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19"/>
  </p:notesMasterIdLst>
  <p:handoutMasterIdLst>
    <p:handoutMasterId r:id="rId20"/>
  </p:handoutMasterIdLst>
  <p:sldIdLst>
    <p:sldId id="452" r:id="rId2"/>
    <p:sldId id="987" r:id="rId3"/>
    <p:sldId id="829" r:id="rId4"/>
    <p:sldId id="499" r:id="rId5"/>
    <p:sldId id="2146849767" r:id="rId6"/>
    <p:sldId id="501" r:id="rId7"/>
    <p:sldId id="502" r:id="rId8"/>
    <p:sldId id="567" r:id="rId9"/>
    <p:sldId id="460" r:id="rId10"/>
    <p:sldId id="504" r:id="rId11"/>
    <p:sldId id="2146849764" r:id="rId12"/>
    <p:sldId id="2146849768" r:id="rId13"/>
    <p:sldId id="518" r:id="rId14"/>
    <p:sldId id="2146849761" r:id="rId15"/>
    <p:sldId id="505" r:id="rId16"/>
    <p:sldId id="2146849766" r:id="rId17"/>
    <p:sldId id="988" r:id="rId18"/>
  </p:sldIdLst>
  <p:sldSz cx="12192000" cy="6858000"/>
  <p:notesSz cx="6888163" cy="10020300"/>
  <p:custDataLst>
    <p:tags r:id="rId21"/>
  </p:custDataLst>
  <p:defaultTextStyle>
    <a:defPPr>
      <a:defRPr lang="sv-S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A0A0A0"/>
    <a:srgbClr val="EE5CAC"/>
    <a:srgbClr val="E456B8"/>
    <a:srgbClr val="E8D6F1"/>
    <a:srgbClr val="D1ADE2"/>
    <a:srgbClr val="AE70CC"/>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20A55-1CFC-4E2B-AE71-AC7AF1D8EFDA}" v="31" dt="2024-05-13T10:36:03.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5767" autoAdjust="0"/>
  </p:normalViewPr>
  <p:slideViewPr>
    <p:cSldViewPr snapToGrid="0" showGuides="1">
      <p:cViewPr varScale="1">
        <p:scale>
          <a:sx n="80" d="100"/>
          <a:sy n="80" d="100"/>
        </p:scale>
        <p:origin x="72" y="15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296"/>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s Andersson" userId="1ad9288a-eb30-4470-8705-5b84a2c1f2c8" providerId="ADAL" clId="{22120A55-1CFC-4E2B-AE71-AC7AF1D8EFDA}"/>
    <pc:docChg chg="undo custSel addSld delSld modSld">
      <pc:chgData name="Lars Andersson" userId="1ad9288a-eb30-4470-8705-5b84a2c1f2c8" providerId="ADAL" clId="{22120A55-1CFC-4E2B-AE71-AC7AF1D8EFDA}" dt="2024-05-13T10:44:22.369" v="1369" actId="20577"/>
      <pc:docMkLst>
        <pc:docMk/>
      </pc:docMkLst>
      <pc:sldChg chg="modAnim">
        <pc:chgData name="Lars Andersson" userId="1ad9288a-eb30-4470-8705-5b84a2c1f2c8" providerId="ADAL" clId="{22120A55-1CFC-4E2B-AE71-AC7AF1D8EFDA}" dt="2024-05-13T10:19:47.857" v="1043"/>
        <pc:sldMkLst>
          <pc:docMk/>
          <pc:sldMk cId="1425346230" sldId="460"/>
        </pc:sldMkLst>
      </pc:sldChg>
      <pc:sldChg chg="del">
        <pc:chgData name="Lars Andersson" userId="1ad9288a-eb30-4470-8705-5b84a2c1f2c8" providerId="ADAL" clId="{22120A55-1CFC-4E2B-AE71-AC7AF1D8EFDA}" dt="2024-05-13T09:25:28.199" v="4" actId="47"/>
        <pc:sldMkLst>
          <pc:docMk/>
          <pc:sldMk cId="1227721984" sldId="488"/>
        </pc:sldMkLst>
      </pc:sldChg>
      <pc:sldChg chg="del">
        <pc:chgData name="Lars Andersson" userId="1ad9288a-eb30-4470-8705-5b84a2c1f2c8" providerId="ADAL" clId="{22120A55-1CFC-4E2B-AE71-AC7AF1D8EFDA}" dt="2024-05-13T09:25:27.688" v="3" actId="47"/>
        <pc:sldMkLst>
          <pc:docMk/>
          <pc:sldMk cId="532572992" sldId="497"/>
        </pc:sldMkLst>
      </pc:sldChg>
      <pc:sldChg chg="del">
        <pc:chgData name="Lars Andersson" userId="1ad9288a-eb30-4470-8705-5b84a2c1f2c8" providerId="ADAL" clId="{22120A55-1CFC-4E2B-AE71-AC7AF1D8EFDA}" dt="2024-05-13T09:25:28.526" v="5" actId="47"/>
        <pc:sldMkLst>
          <pc:docMk/>
          <pc:sldMk cId="3576805584" sldId="498"/>
        </pc:sldMkLst>
      </pc:sldChg>
      <pc:sldChg chg="modSp mod">
        <pc:chgData name="Lars Andersson" userId="1ad9288a-eb30-4470-8705-5b84a2c1f2c8" providerId="ADAL" clId="{22120A55-1CFC-4E2B-AE71-AC7AF1D8EFDA}" dt="2024-05-13T10:24:00.375" v="1125" actId="6549"/>
        <pc:sldMkLst>
          <pc:docMk/>
          <pc:sldMk cId="2213346123" sldId="501"/>
        </pc:sldMkLst>
        <pc:spChg chg="mod">
          <ac:chgData name="Lars Andersson" userId="1ad9288a-eb30-4470-8705-5b84a2c1f2c8" providerId="ADAL" clId="{22120A55-1CFC-4E2B-AE71-AC7AF1D8EFDA}" dt="2024-05-13T10:24:00.375" v="1125" actId="6549"/>
          <ac:spMkLst>
            <pc:docMk/>
            <pc:sldMk cId="2213346123" sldId="501"/>
            <ac:spMk id="2" creationId="{A94DE85D-A725-982D-199B-2A45AF3F59E8}"/>
          </ac:spMkLst>
        </pc:spChg>
      </pc:sldChg>
      <pc:sldChg chg="modSp mod">
        <pc:chgData name="Lars Andersson" userId="1ad9288a-eb30-4470-8705-5b84a2c1f2c8" providerId="ADAL" clId="{22120A55-1CFC-4E2B-AE71-AC7AF1D8EFDA}" dt="2024-05-13T10:30:14.709" v="1188" actId="20577"/>
        <pc:sldMkLst>
          <pc:docMk/>
          <pc:sldMk cId="3616973576" sldId="502"/>
        </pc:sldMkLst>
        <pc:spChg chg="mod">
          <ac:chgData name="Lars Andersson" userId="1ad9288a-eb30-4470-8705-5b84a2c1f2c8" providerId="ADAL" clId="{22120A55-1CFC-4E2B-AE71-AC7AF1D8EFDA}" dt="2024-05-13T10:30:14.709" v="1188" actId="20577"/>
          <ac:spMkLst>
            <pc:docMk/>
            <pc:sldMk cId="3616973576" sldId="502"/>
            <ac:spMk id="2" creationId="{A61F5EC4-EDED-E002-7CFB-63217D36C6BD}"/>
          </ac:spMkLst>
        </pc:spChg>
      </pc:sldChg>
      <pc:sldChg chg="modSp mod">
        <pc:chgData name="Lars Andersson" userId="1ad9288a-eb30-4470-8705-5b84a2c1f2c8" providerId="ADAL" clId="{22120A55-1CFC-4E2B-AE71-AC7AF1D8EFDA}" dt="2024-05-13T10:41:29.709" v="1326" actId="20577"/>
        <pc:sldMkLst>
          <pc:docMk/>
          <pc:sldMk cId="4124834859" sldId="504"/>
        </pc:sldMkLst>
        <pc:spChg chg="mod">
          <ac:chgData name="Lars Andersson" userId="1ad9288a-eb30-4470-8705-5b84a2c1f2c8" providerId="ADAL" clId="{22120A55-1CFC-4E2B-AE71-AC7AF1D8EFDA}" dt="2024-05-13T10:41:29.709" v="1326" actId="20577"/>
          <ac:spMkLst>
            <pc:docMk/>
            <pc:sldMk cId="4124834859" sldId="504"/>
            <ac:spMk id="2" creationId="{82FDE466-C019-FD81-4D41-1F16C146972B}"/>
          </ac:spMkLst>
        </pc:spChg>
      </pc:sldChg>
      <pc:sldChg chg="modSp mod">
        <pc:chgData name="Lars Andersson" userId="1ad9288a-eb30-4470-8705-5b84a2c1f2c8" providerId="ADAL" clId="{22120A55-1CFC-4E2B-AE71-AC7AF1D8EFDA}" dt="2024-05-13T10:44:22.369" v="1369" actId="20577"/>
        <pc:sldMkLst>
          <pc:docMk/>
          <pc:sldMk cId="2918681391" sldId="505"/>
        </pc:sldMkLst>
        <pc:spChg chg="mod">
          <ac:chgData name="Lars Andersson" userId="1ad9288a-eb30-4470-8705-5b84a2c1f2c8" providerId="ADAL" clId="{22120A55-1CFC-4E2B-AE71-AC7AF1D8EFDA}" dt="2024-05-13T10:44:22.369" v="1369" actId="20577"/>
          <ac:spMkLst>
            <pc:docMk/>
            <pc:sldMk cId="2918681391" sldId="505"/>
            <ac:spMk id="2" creationId="{0D2ED95C-CA76-E8AF-2F06-702A9CFCE4B1}"/>
          </ac:spMkLst>
        </pc:spChg>
      </pc:sldChg>
      <pc:sldChg chg="del">
        <pc:chgData name="Lars Andersson" userId="1ad9288a-eb30-4470-8705-5b84a2c1f2c8" providerId="ADAL" clId="{22120A55-1CFC-4E2B-AE71-AC7AF1D8EFDA}" dt="2024-05-13T09:25:27.124" v="2" actId="47"/>
        <pc:sldMkLst>
          <pc:docMk/>
          <pc:sldMk cId="2934757272" sldId="506"/>
        </pc:sldMkLst>
      </pc:sldChg>
      <pc:sldChg chg="modAnim">
        <pc:chgData name="Lars Andersson" userId="1ad9288a-eb30-4470-8705-5b84a2c1f2c8" providerId="ADAL" clId="{22120A55-1CFC-4E2B-AE71-AC7AF1D8EFDA}" dt="2024-05-13T10:20:44.910" v="1049"/>
        <pc:sldMkLst>
          <pc:docMk/>
          <pc:sldMk cId="436429166" sldId="518"/>
        </pc:sldMkLst>
      </pc:sldChg>
      <pc:sldChg chg="del">
        <pc:chgData name="Lars Andersson" userId="1ad9288a-eb30-4470-8705-5b84a2c1f2c8" providerId="ADAL" clId="{22120A55-1CFC-4E2B-AE71-AC7AF1D8EFDA}" dt="2024-05-13T09:25:24.913" v="1" actId="47"/>
        <pc:sldMkLst>
          <pc:docMk/>
          <pc:sldMk cId="4016705268" sldId="527"/>
        </pc:sldMkLst>
      </pc:sldChg>
      <pc:sldChg chg="modSp mod">
        <pc:chgData name="Lars Andersson" userId="1ad9288a-eb30-4470-8705-5b84a2c1f2c8" providerId="ADAL" clId="{22120A55-1CFC-4E2B-AE71-AC7AF1D8EFDA}" dt="2024-05-13T10:30:43.086" v="1193" actId="20577"/>
        <pc:sldMkLst>
          <pc:docMk/>
          <pc:sldMk cId="2154135139" sldId="567"/>
        </pc:sldMkLst>
        <pc:spChg chg="mod">
          <ac:chgData name="Lars Andersson" userId="1ad9288a-eb30-4470-8705-5b84a2c1f2c8" providerId="ADAL" clId="{22120A55-1CFC-4E2B-AE71-AC7AF1D8EFDA}" dt="2024-05-13T10:30:43.086" v="1193" actId="20577"/>
          <ac:spMkLst>
            <pc:docMk/>
            <pc:sldMk cId="2154135139" sldId="567"/>
            <ac:spMk id="19" creationId="{02EDB10D-7961-43F3-8C8C-D9C7ED75D841}"/>
          </ac:spMkLst>
        </pc:spChg>
      </pc:sldChg>
      <pc:sldChg chg="modSp mod">
        <pc:chgData name="Lars Andersson" userId="1ad9288a-eb30-4470-8705-5b84a2c1f2c8" providerId="ADAL" clId="{22120A55-1CFC-4E2B-AE71-AC7AF1D8EFDA}" dt="2024-05-13T10:10:05.932" v="1037" actId="20577"/>
        <pc:sldMkLst>
          <pc:docMk/>
          <pc:sldMk cId="1610701699" sldId="988"/>
        </pc:sldMkLst>
        <pc:spChg chg="mod">
          <ac:chgData name="Lars Andersson" userId="1ad9288a-eb30-4470-8705-5b84a2c1f2c8" providerId="ADAL" clId="{22120A55-1CFC-4E2B-AE71-AC7AF1D8EFDA}" dt="2024-05-13T10:10:05.932" v="1037" actId="20577"/>
          <ac:spMkLst>
            <pc:docMk/>
            <pc:sldMk cId="1610701699" sldId="988"/>
            <ac:spMk id="10" creationId="{CEF51983-8B53-EF2A-9886-70F6CDF42746}"/>
          </ac:spMkLst>
        </pc:spChg>
      </pc:sldChg>
      <pc:sldChg chg="modSp mod modNotesTx">
        <pc:chgData name="Lars Andersson" userId="1ad9288a-eb30-4470-8705-5b84a2c1f2c8" providerId="ADAL" clId="{22120A55-1CFC-4E2B-AE71-AC7AF1D8EFDA}" dt="2024-05-13T10:07:18.702" v="1020" actId="20577"/>
        <pc:sldMkLst>
          <pc:docMk/>
          <pc:sldMk cId="34599450" sldId="2146849761"/>
        </pc:sldMkLst>
        <pc:spChg chg="mod">
          <ac:chgData name="Lars Andersson" userId="1ad9288a-eb30-4470-8705-5b84a2c1f2c8" providerId="ADAL" clId="{22120A55-1CFC-4E2B-AE71-AC7AF1D8EFDA}" dt="2024-05-13T10:07:18.702" v="1020" actId="20577"/>
          <ac:spMkLst>
            <pc:docMk/>
            <pc:sldMk cId="34599450" sldId="2146849761"/>
            <ac:spMk id="3" creationId="{C64C2CA2-5EBC-7C88-6078-726CF0633E65}"/>
          </ac:spMkLst>
        </pc:spChg>
      </pc:sldChg>
      <pc:sldChg chg="del">
        <pc:chgData name="Lars Andersson" userId="1ad9288a-eb30-4470-8705-5b84a2c1f2c8" providerId="ADAL" clId="{22120A55-1CFC-4E2B-AE71-AC7AF1D8EFDA}" dt="2024-05-13T09:25:22.613" v="0" actId="47"/>
        <pc:sldMkLst>
          <pc:docMk/>
          <pc:sldMk cId="1670662503" sldId="2146849762"/>
        </pc:sldMkLst>
      </pc:sldChg>
      <pc:sldChg chg="modSp mod modNotesTx">
        <pc:chgData name="Lars Andersson" userId="1ad9288a-eb30-4470-8705-5b84a2c1f2c8" providerId="ADAL" clId="{22120A55-1CFC-4E2B-AE71-AC7AF1D8EFDA}" dt="2024-05-13T10:37:52.964" v="1286" actId="20577"/>
        <pc:sldMkLst>
          <pc:docMk/>
          <pc:sldMk cId="2009219519" sldId="2146849764"/>
        </pc:sldMkLst>
        <pc:spChg chg="mod">
          <ac:chgData name="Lars Andersson" userId="1ad9288a-eb30-4470-8705-5b84a2c1f2c8" providerId="ADAL" clId="{22120A55-1CFC-4E2B-AE71-AC7AF1D8EFDA}" dt="2024-05-13T10:37:52.964" v="1286" actId="20577"/>
          <ac:spMkLst>
            <pc:docMk/>
            <pc:sldMk cId="2009219519" sldId="2146849764"/>
            <ac:spMk id="2" creationId="{7CB74BEE-BCC7-7394-9E15-B210DB226FE6}"/>
          </ac:spMkLst>
        </pc:spChg>
        <pc:spChg chg="mod">
          <ac:chgData name="Lars Andersson" userId="1ad9288a-eb30-4470-8705-5b84a2c1f2c8" providerId="ADAL" clId="{22120A55-1CFC-4E2B-AE71-AC7AF1D8EFDA}" dt="2024-05-13T10:32:21.149" v="1252" actId="20577"/>
          <ac:spMkLst>
            <pc:docMk/>
            <pc:sldMk cId="2009219519" sldId="2146849764"/>
            <ac:spMk id="3" creationId="{2B8AA5FD-14D7-5E50-EDC0-FD1F212DBF2F}"/>
          </ac:spMkLst>
        </pc:spChg>
      </pc:sldChg>
      <pc:sldChg chg="modSp mod">
        <pc:chgData name="Lars Andersson" userId="1ad9288a-eb30-4470-8705-5b84a2c1f2c8" providerId="ADAL" clId="{22120A55-1CFC-4E2B-AE71-AC7AF1D8EFDA}" dt="2024-05-13T10:26:56.470" v="1166" actId="20577"/>
        <pc:sldMkLst>
          <pc:docMk/>
          <pc:sldMk cId="102745229" sldId="2146849766"/>
        </pc:sldMkLst>
        <pc:spChg chg="mod">
          <ac:chgData name="Lars Andersson" userId="1ad9288a-eb30-4470-8705-5b84a2c1f2c8" providerId="ADAL" clId="{22120A55-1CFC-4E2B-AE71-AC7AF1D8EFDA}" dt="2024-05-13T10:26:56.470" v="1166" actId="20577"/>
          <ac:spMkLst>
            <pc:docMk/>
            <pc:sldMk cId="102745229" sldId="2146849766"/>
            <ac:spMk id="2" creationId="{C798FB2D-E99F-8AD9-6AE6-093A20C0573B}"/>
          </ac:spMkLst>
        </pc:spChg>
        <pc:picChg chg="mod">
          <ac:chgData name="Lars Andersson" userId="1ad9288a-eb30-4470-8705-5b84a2c1f2c8" providerId="ADAL" clId="{22120A55-1CFC-4E2B-AE71-AC7AF1D8EFDA}" dt="2024-05-13T10:08:23.747" v="1021" actId="14100"/>
          <ac:picMkLst>
            <pc:docMk/>
            <pc:sldMk cId="102745229" sldId="2146849766"/>
            <ac:picMk id="7" creationId="{7CC7EBD5-07DD-C49C-9572-606567339133}"/>
          </ac:picMkLst>
        </pc:picChg>
      </pc:sldChg>
      <pc:sldChg chg="addSp delSp modSp mod modClrScheme chgLayout modNotesTx">
        <pc:chgData name="Lars Andersson" userId="1ad9288a-eb30-4470-8705-5b84a2c1f2c8" providerId="ADAL" clId="{22120A55-1CFC-4E2B-AE71-AC7AF1D8EFDA}" dt="2024-05-13T10:29:58.037" v="1184" actId="20577"/>
        <pc:sldMkLst>
          <pc:docMk/>
          <pc:sldMk cId="1871391909" sldId="2146849767"/>
        </pc:sldMkLst>
        <pc:spChg chg="mod">
          <ac:chgData name="Lars Andersson" userId="1ad9288a-eb30-4470-8705-5b84a2c1f2c8" providerId="ADAL" clId="{22120A55-1CFC-4E2B-AE71-AC7AF1D8EFDA}" dt="2024-05-13T10:29:58.037" v="1184" actId="20577"/>
          <ac:spMkLst>
            <pc:docMk/>
            <pc:sldMk cId="1871391909" sldId="2146849767"/>
            <ac:spMk id="2" creationId="{3CE1BD7C-BEC5-7F0C-5FA4-C9578B5F50FD}"/>
          </ac:spMkLst>
        </pc:spChg>
        <pc:spChg chg="mod">
          <ac:chgData name="Lars Andersson" userId="1ad9288a-eb30-4470-8705-5b84a2c1f2c8" providerId="ADAL" clId="{22120A55-1CFC-4E2B-AE71-AC7AF1D8EFDA}" dt="2024-05-13T09:35:42.738" v="210" actId="26606"/>
          <ac:spMkLst>
            <pc:docMk/>
            <pc:sldMk cId="1871391909" sldId="2146849767"/>
            <ac:spMk id="3" creationId="{580DC61B-9017-9641-E079-76CF55C81DEB}"/>
          </ac:spMkLst>
        </pc:spChg>
        <pc:spChg chg="del">
          <ac:chgData name="Lars Andersson" userId="1ad9288a-eb30-4470-8705-5b84a2c1f2c8" providerId="ADAL" clId="{22120A55-1CFC-4E2B-AE71-AC7AF1D8EFDA}" dt="2024-05-13T09:35:42.738" v="210" actId="26606"/>
          <ac:spMkLst>
            <pc:docMk/>
            <pc:sldMk cId="1871391909" sldId="2146849767"/>
            <ac:spMk id="4" creationId="{E6C83EDF-8991-C2EE-A6B9-B43D8FF6DFEF}"/>
          </ac:spMkLst>
        </pc:spChg>
        <pc:spChg chg="mod">
          <ac:chgData name="Lars Andersson" userId="1ad9288a-eb30-4470-8705-5b84a2c1f2c8" providerId="ADAL" clId="{22120A55-1CFC-4E2B-AE71-AC7AF1D8EFDA}" dt="2024-05-13T09:35:42.738" v="210" actId="26606"/>
          <ac:spMkLst>
            <pc:docMk/>
            <pc:sldMk cId="1871391909" sldId="2146849767"/>
            <ac:spMk id="5" creationId="{3C941AAD-132D-2C92-CB5B-30EB876A1C6F}"/>
          </ac:spMkLst>
        </pc:spChg>
        <pc:spChg chg="mod">
          <ac:chgData name="Lars Andersson" userId="1ad9288a-eb30-4470-8705-5b84a2c1f2c8" providerId="ADAL" clId="{22120A55-1CFC-4E2B-AE71-AC7AF1D8EFDA}" dt="2024-05-13T09:35:42.738" v="210" actId="26606"/>
          <ac:spMkLst>
            <pc:docMk/>
            <pc:sldMk cId="1871391909" sldId="2146849767"/>
            <ac:spMk id="6" creationId="{0BABD352-DB63-9E13-DB1D-0890A6A16EC0}"/>
          </ac:spMkLst>
        </pc:spChg>
        <pc:spChg chg="add mod">
          <ac:chgData name="Lars Andersson" userId="1ad9288a-eb30-4470-8705-5b84a2c1f2c8" providerId="ADAL" clId="{22120A55-1CFC-4E2B-AE71-AC7AF1D8EFDA}" dt="2024-05-13T09:35:42.738" v="210" actId="26606"/>
          <ac:spMkLst>
            <pc:docMk/>
            <pc:sldMk cId="1871391909" sldId="2146849767"/>
            <ac:spMk id="19" creationId="{9DC6FBEA-27A7-809E-EBD2-E5D2033FC9FC}"/>
          </ac:spMkLst>
        </pc:spChg>
        <pc:picChg chg="add mod">
          <ac:chgData name="Lars Andersson" userId="1ad9288a-eb30-4470-8705-5b84a2c1f2c8" providerId="ADAL" clId="{22120A55-1CFC-4E2B-AE71-AC7AF1D8EFDA}" dt="2024-05-13T09:34:29.494" v="195"/>
          <ac:picMkLst>
            <pc:docMk/>
            <pc:sldMk cId="1871391909" sldId="2146849767"/>
            <ac:picMk id="8" creationId="{B5F58136-1CFA-63E1-8925-2EE30B0807B6}"/>
          </ac:picMkLst>
        </pc:picChg>
        <pc:picChg chg="add mod">
          <ac:chgData name="Lars Andersson" userId="1ad9288a-eb30-4470-8705-5b84a2c1f2c8" providerId="ADAL" clId="{22120A55-1CFC-4E2B-AE71-AC7AF1D8EFDA}" dt="2024-05-13T09:34:45.273" v="200" actId="14100"/>
          <ac:picMkLst>
            <pc:docMk/>
            <pc:sldMk cId="1871391909" sldId="2146849767"/>
            <ac:picMk id="9" creationId="{4BE5EA44-A400-AD0A-C6B1-D15F636FF041}"/>
          </ac:picMkLst>
        </pc:picChg>
        <pc:picChg chg="add mod">
          <ac:chgData name="Lars Andersson" userId="1ad9288a-eb30-4470-8705-5b84a2c1f2c8" providerId="ADAL" clId="{22120A55-1CFC-4E2B-AE71-AC7AF1D8EFDA}" dt="2024-05-13T09:34:59.179" v="205" actId="14100"/>
          <ac:picMkLst>
            <pc:docMk/>
            <pc:sldMk cId="1871391909" sldId="2146849767"/>
            <ac:picMk id="11" creationId="{BB6F1FB7-1360-16A1-C0E9-ABB2AD0D9859}"/>
          </ac:picMkLst>
        </pc:picChg>
        <pc:picChg chg="add">
          <ac:chgData name="Lars Andersson" userId="1ad9288a-eb30-4470-8705-5b84a2c1f2c8" providerId="ADAL" clId="{22120A55-1CFC-4E2B-AE71-AC7AF1D8EFDA}" dt="2024-05-13T09:35:11.251" v="206"/>
          <ac:picMkLst>
            <pc:docMk/>
            <pc:sldMk cId="1871391909" sldId="2146849767"/>
            <ac:picMk id="12" creationId="{8FF3129C-AA81-F62E-E04B-5B56C1DDAC6E}"/>
          </ac:picMkLst>
        </pc:picChg>
        <pc:picChg chg="add mod ord">
          <ac:chgData name="Lars Andersson" userId="1ad9288a-eb30-4470-8705-5b84a2c1f2c8" providerId="ADAL" clId="{22120A55-1CFC-4E2B-AE71-AC7AF1D8EFDA}" dt="2024-05-13T09:36:04.092" v="214" actId="14100"/>
          <ac:picMkLst>
            <pc:docMk/>
            <pc:sldMk cId="1871391909" sldId="2146849767"/>
            <ac:picMk id="14" creationId="{4ECA365D-CF66-8160-CA17-010A06D6DCC9}"/>
          </ac:picMkLst>
        </pc:picChg>
      </pc:sldChg>
      <pc:sldChg chg="addSp delSp modSp new mod modClrScheme chgLayout">
        <pc:chgData name="Lars Andersson" userId="1ad9288a-eb30-4470-8705-5b84a2c1f2c8" providerId="ADAL" clId="{22120A55-1CFC-4E2B-AE71-AC7AF1D8EFDA}" dt="2024-05-13T10:42:19.778" v="1331" actId="6549"/>
        <pc:sldMkLst>
          <pc:docMk/>
          <pc:sldMk cId="334253482" sldId="2146849768"/>
        </pc:sldMkLst>
        <pc:spChg chg="mod">
          <ac:chgData name="Lars Andersson" userId="1ad9288a-eb30-4470-8705-5b84a2c1f2c8" providerId="ADAL" clId="{22120A55-1CFC-4E2B-AE71-AC7AF1D8EFDA}" dt="2024-05-13T10:42:19.778" v="1331" actId="6549"/>
          <ac:spMkLst>
            <pc:docMk/>
            <pc:sldMk cId="334253482" sldId="2146849768"/>
            <ac:spMk id="2" creationId="{467E2526-6DF5-8E77-037C-7D484DDA9DE7}"/>
          </ac:spMkLst>
        </pc:spChg>
        <pc:spChg chg="mod">
          <ac:chgData name="Lars Andersson" userId="1ad9288a-eb30-4470-8705-5b84a2c1f2c8" providerId="ADAL" clId="{22120A55-1CFC-4E2B-AE71-AC7AF1D8EFDA}" dt="2024-05-13T10:36:11.233" v="1281" actId="26606"/>
          <ac:spMkLst>
            <pc:docMk/>
            <pc:sldMk cId="334253482" sldId="2146849768"/>
            <ac:spMk id="3" creationId="{0FAC13C9-2E7D-4492-D10B-BE1178F2F561}"/>
          </ac:spMkLst>
        </pc:spChg>
        <pc:spChg chg="del">
          <ac:chgData name="Lars Andersson" userId="1ad9288a-eb30-4470-8705-5b84a2c1f2c8" providerId="ADAL" clId="{22120A55-1CFC-4E2B-AE71-AC7AF1D8EFDA}" dt="2024-05-13T10:36:11.233" v="1281" actId="26606"/>
          <ac:spMkLst>
            <pc:docMk/>
            <pc:sldMk cId="334253482" sldId="2146849768"/>
            <ac:spMk id="4" creationId="{37E1A1C2-F92E-6A11-9712-AD4B5C7B3335}"/>
          </ac:spMkLst>
        </pc:spChg>
        <pc:spChg chg="mod">
          <ac:chgData name="Lars Andersson" userId="1ad9288a-eb30-4470-8705-5b84a2c1f2c8" providerId="ADAL" clId="{22120A55-1CFC-4E2B-AE71-AC7AF1D8EFDA}" dt="2024-05-13T10:36:11.233" v="1281" actId="26606"/>
          <ac:spMkLst>
            <pc:docMk/>
            <pc:sldMk cId="334253482" sldId="2146849768"/>
            <ac:spMk id="5" creationId="{4849B4F8-9C8B-B34F-3077-469E0C153720}"/>
          </ac:spMkLst>
        </pc:spChg>
        <pc:spChg chg="mod">
          <ac:chgData name="Lars Andersson" userId="1ad9288a-eb30-4470-8705-5b84a2c1f2c8" providerId="ADAL" clId="{22120A55-1CFC-4E2B-AE71-AC7AF1D8EFDA}" dt="2024-05-13T10:36:11.233" v="1281" actId="26606"/>
          <ac:spMkLst>
            <pc:docMk/>
            <pc:sldMk cId="334253482" sldId="2146849768"/>
            <ac:spMk id="6" creationId="{D0DD02B0-9030-E30C-4322-EA8D0E05291F}"/>
          </ac:spMkLst>
        </pc:spChg>
        <pc:spChg chg="add mod">
          <ac:chgData name="Lars Andersson" userId="1ad9288a-eb30-4470-8705-5b84a2c1f2c8" providerId="ADAL" clId="{22120A55-1CFC-4E2B-AE71-AC7AF1D8EFDA}" dt="2024-05-13T10:36:11.233" v="1281" actId="26606"/>
          <ac:spMkLst>
            <pc:docMk/>
            <pc:sldMk cId="334253482" sldId="2146849768"/>
            <ac:spMk id="13" creationId="{B265666B-EBA3-3D00-5031-4163862287CB}"/>
          </ac:spMkLst>
        </pc:spChg>
        <pc:picChg chg="add mod">
          <ac:chgData name="Lars Andersson" userId="1ad9288a-eb30-4470-8705-5b84a2c1f2c8" providerId="ADAL" clId="{22120A55-1CFC-4E2B-AE71-AC7AF1D8EFDA}" dt="2024-05-13T10:35:45.567" v="1280"/>
          <ac:picMkLst>
            <pc:docMk/>
            <pc:sldMk cId="334253482" sldId="2146849768"/>
            <ac:picMk id="7" creationId="{6CCC5546-B44E-C38A-0E25-60469D8DF04D}"/>
          </ac:picMkLst>
        </pc:picChg>
        <pc:picChg chg="mod ord">
          <ac:chgData name="Lars Andersson" userId="1ad9288a-eb30-4470-8705-5b84a2c1f2c8" providerId="ADAL" clId="{22120A55-1CFC-4E2B-AE71-AC7AF1D8EFDA}" dt="2024-05-13T10:36:11.233" v="1281" actId="26606"/>
          <ac:picMkLst>
            <pc:docMk/>
            <pc:sldMk cId="334253482" sldId="2146849768"/>
            <ac:picMk id="8" creationId="{00B180B5-DC80-9B93-AD24-B0D6D76288B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45F1D7-2C51-4CCC-9B27-CA19D77B26DD}"/>
              </a:ext>
            </a:extLst>
          </p:cNvPr>
          <p:cNvSpPr>
            <a:spLocks noGrp="1"/>
          </p:cNvSpPr>
          <p:nvPr>
            <p:ph type="hdr" sz="quarter"/>
          </p:nvPr>
        </p:nvSpPr>
        <p:spPr>
          <a:xfrm>
            <a:off x="0" y="0"/>
            <a:ext cx="2986088" cy="501650"/>
          </a:xfrm>
          <a:prstGeom prst="rect">
            <a:avLst/>
          </a:prstGeom>
        </p:spPr>
        <p:txBody>
          <a:bodyPr vert="horz" lIns="92574" tIns="46287" rIns="92574" bIns="46287" rtlCol="0"/>
          <a:lstStyle>
            <a:lvl1pPr algn="l" eaLnBrk="1" fontAlgn="auto" hangingPunct="1">
              <a:spcBef>
                <a:spcPts val="0"/>
              </a:spcBef>
              <a:spcAft>
                <a:spcPts val="0"/>
              </a:spcAft>
              <a:defRPr sz="1200">
                <a:latin typeface="+mn-lt"/>
              </a:defRPr>
            </a:lvl1pPr>
          </a:lstStyle>
          <a:p>
            <a:pPr>
              <a:defRPr/>
            </a:pPr>
            <a:endParaRPr lang="sv-SE" dirty="0"/>
          </a:p>
        </p:txBody>
      </p:sp>
      <p:sp>
        <p:nvSpPr>
          <p:cNvPr id="3" name="Date Placeholder 2">
            <a:extLst>
              <a:ext uri="{FF2B5EF4-FFF2-40B4-BE49-F238E27FC236}">
                <a16:creationId xmlns:a16="http://schemas.microsoft.com/office/drawing/2014/main" id="{D3D89263-68BA-4289-B7A7-3F87FEB83F69}"/>
              </a:ext>
            </a:extLst>
          </p:cNvPr>
          <p:cNvSpPr>
            <a:spLocks noGrp="1"/>
          </p:cNvSpPr>
          <p:nvPr>
            <p:ph type="dt" sz="quarter" idx="1"/>
          </p:nvPr>
        </p:nvSpPr>
        <p:spPr>
          <a:xfrm>
            <a:off x="3900488" y="0"/>
            <a:ext cx="2986087" cy="501650"/>
          </a:xfrm>
          <a:prstGeom prst="rect">
            <a:avLst/>
          </a:prstGeom>
        </p:spPr>
        <p:txBody>
          <a:bodyPr vert="horz" lIns="92574" tIns="46287" rIns="92574" bIns="46287" rtlCol="0"/>
          <a:lstStyle>
            <a:lvl1pPr algn="r" eaLnBrk="1" fontAlgn="auto" hangingPunct="1">
              <a:spcBef>
                <a:spcPts val="0"/>
              </a:spcBef>
              <a:spcAft>
                <a:spcPts val="0"/>
              </a:spcAft>
              <a:defRPr sz="1200">
                <a:latin typeface="+mn-lt"/>
              </a:defRPr>
            </a:lvl1pPr>
          </a:lstStyle>
          <a:p>
            <a:pPr>
              <a:defRPr/>
            </a:pPr>
            <a:fld id="{A9DFB55A-A58D-40A9-B34A-B311FE76FCE8}" type="datetimeFigureOut">
              <a:rPr lang="sv-SE"/>
              <a:pPr>
                <a:defRPr/>
              </a:pPr>
              <a:t>2024-05-13</a:t>
            </a:fld>
            <a:endParaRPr lang="sv-SE" dirty="0"/>
          </a:p>
        </p:txBody>
      </p:sp>
      <p:sp>
        <p:nvSpPr>
          <p:cNvPr id="4" name="Footer Placeholder 3">
            <a:extLst>
              <a:ext uri="{FF2B5EF4-FFF2-40B4-BE49-F238E27FC236}">
                <a16:creationId xmlns:a16="http://schemas.microsoft.com/office/drawing/2014/main" id="{64B58855-CB6D-490B-A290-A487CF504B1D}"/>
              </a:ext>
            </a:extLst>
          </p:cNvPr>
          <p:cNvSpPr>
            <a:spLocks noGrp="1"/>
          </p:cNvSpPr>
          <p:nvPr>
            <p:ph type="ftr" sz="quarter" idx="2"/>
          </p:nvPr>
        </p:nvSpPr>
        <p:spPr>
          <a:xfrm>
            <a:off x="0" y="9517063"/>
            <a:ext cx="2986088" cy="501650"/>
          </a:xfrm>
          <a:prstGeom prst="rect">
            <a:avLst/>
          </a:prstGeom>
        </p:spPr>
        <p:txBody>
          <a:bodyPr vert="horz" lIns="92574" tIns="46287" rIns="92574" bIns="46287" rtlCol="0" anchor="b"/>
          <a:lstStyle>
            <a:lvl1pPr algn="l" eaLnBrk="1" fontAlgn="auto" hangingPunct="1">
              <a:spcBef>
                <a:spcPts val="0"/>
              </a:spcBef>
              <a:spcAft>
                <a:spcPts val="0"/>
              </a:spcAft>
              <a:defRPr sz="1200">
                <a:latin typeface="+mn-lt"/>
              </a:defRPr>
            </a:lvl1pPr>
          </a:lstStyle>
          <a:p>
            <a:pPr>
              <a:defRPr/>
            </a:pPr>
            <a:endParaRPr lang="sv-SE" dirty="0"/>
          </a:p>
        </p:txBody>
      </p:sp>
      <p:sp>
        <p:nvSpPr>
          <p:cNvPr id="5" name="Slide Number Placeholder 4">
            <a:extLst>
              <a:ext uri="{FF2B5EF4-FFF2-40B4-BE49-F238E27FC236}">
                <a16:creationId xmlns:a16="http://schemas.microsoft.com/office/drawing/2014/main" id="{FA56A12F-EA89-4614-B5E5-9C0B124A22DF}"/>
              </a:ext>
            </a:extLst>
          </p:cNvPr>
          <p:cNvSpPr>
            <a:spLocks noGrp="1"/>
          </p:cNvSpPr>
          <p:nvPr>
            <p:ph type="sldNum" sz="quarter" idx="3"/>
          </p:nvPr>
        </p:nvSpPr>
        <p:spPr>
          <a:xfrm>
            <a:off x="3900488" y="9517063"/>
            <a:ext cx="2986087" cy="501650"/>
          </a:xfrm>
          <a:prstGeom prst="rect">
            <a:avLst/>
          </a:prstGeom>
        </p:spPr>
        <p:txBody>
          <a:bodyPr vert="horz" lIns="92574" tIns="46287" rIns="92574" bIns="46287" rtlCol="0" anchor="b"/>
          <a:lstStyle>
            <a:lvl1pPr algn="r" eaLnBrk="1" fontAlgn="auto" hangingPunct="1">
              <a:spcBef>
                <a:spcPts val="0"/>
              </a:spcBef>
              <a:spcAft>
                <a:spcPts val="0"/>
              </a:spcAft>
              <a:defRPr sz="1200">
                <a:latin typeface="+mn-lt"/>
              </a:defRPr>
            </a:lvl1pPr>
          </a:lstStyle>
          <a:p>
            <a:pPr>
              <a:defRPr/>
            </a:pPr>
            <a:fld id="{ABE693D1-7B96-422D-B384-9C2E516D7CC0}" type="slidenum">
              <a:rPr lang="sv-SE"/>
              <a:pPr>
                <a:defRPr/>
              </a:pPr>
              <a:t>‹#›</a:t>
            </a:fld>
            <a:endParaRPr lang="sv-S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20FF2308-ABCD-43EF-921A-15310292459F}"/>
              </a:ext>
            </a:extLst>
          </p:cNvPr>
          <p:cNvSpPr>
            <a:spLocks noGrp="1" noRot="1" noChangeAspect="1"/>
          </p:cNvSpPr>
          <p:nvPr>
            <p:ph type="sldImg" idx="2"/>
          </p:nvPr>
        </p:nvSpPr>
        <p:spPr>
          <a:xfrm>
            <a:off x="2062163" y="403225"/>
            <a:ext cx="2763837" cy="1554163"/>
          </a:xfrm>
          <a:prstGeom prst="rect">
            <a:avLst/>
          </a:prstGeom>
          <a:noFill/>
          <a:ln w="12700">
            <a:solidFill>
              <a:prstClr val="black"/>
            </a:solidFill>
          </a:ln>
        </p:spPr>
        <p:txBody>
          <a:bodyPr vert="horz" lIns="92574" tIns="46287" rIns="92574" bIns="46287" rtlCol="0" anchor="ctr"/>
          <a:lstStyle/>
          <a:p>
            <a:pPr lvl="0"/>
            <a:endParaRPr lang="sv-SE" noProof="0"/>
          </a:p>
        </p:txBody>
      </p:sp>
      <p:sp>
        <p:nvSpPr>
          <p:cNvPr id="5" name="Notes Placeholder 4">
            <a:extLst>
              <a:ext uri="{FF2B5EF4-FFF2-40B4-BE49-F238E27FC236}">
                <a16:creationId xmlns:a16="http://schemas.microsoft.com/office/drawing/2014/main" id="{621CDE3B-3C56-490B-85C6-E6F3A9CD6CDA}"/>
              </a:ext>
            </a:extLst>
          </p:cNvPr>
          <p:cNvSpPr>
            <a:spLocks noGrp="1"/>
          </p:cNvSpPr>
          <p:nvPr>
            <p:ph type="body" sz="quarter" idx="3"/>
          </p:nvPr>
        </p:nvSpPr>
        <p:spPr>
          <a:xfrm>
            <a:off x="365125" y="2058988"/>
            <a:ext cx="6157913" cy="7210425"/>
          </a:xfrm>
          <a:prstGeom prst="rect">
            <a:avLst/>
          </a:prstGeom>
        </p:spPr>
        <p:txBody>
          <a:bodyPr vert="horz" lIns="0" tIns="46287" rIns="92574" bIns="46287" rtlCol="0"/>
          <a:lstStyle/>
          <a:p>
            <a:pPr lvl="0"/>
            <a:r>
              <a:rPr lang="sv-SE" noProof="0" dirty="0" err="1"/>
              <a:t>Click</a:t>
            </a:r>
            <a:r>
              <a:rPr lang="sv-SE" noProof="0" dirty="0"/>
              <a:t> to </a:t>
            </a:r>
            <a:r>
              <a:rPr lang="sv-SE" noProof="0" dirty="0" err="1"/>
              <a:t>edit</a:t>
            </a:r>
            <a:r>
              <a:rPr lang="sv-SE" noProof="0" dirty="0"/>
              <a:t> Master text </a:t>
            </a:r>
            <a:r>
              <a:rPr lang="sv-SE" noProof="0" dirty="0" err="1"/>
              <a:t>styles</a:t>
            </a:r>
            <a:endParaRPr lang="sv-SE" noProof="0" dirty="0"/>
          </a:p>
          <a:p>
            <a:pPr lvl="1"/>
            <a:r>
              <a:rPr lang="sv-SE" noProof="0" dirty="0"/>
              <a:t>Second </a:t>
            </a:r>
            <a:r>
              <a:rPr lang="sv-SE" noProof="0" dirty="0" err="1"/>
              <a:t>level</a:t>
            </a:r>
            <a:endParaRPr lang="sv-SE" noProof="0" dirty="0"/>
          </a:p>
        </p:txBody>
      </p:sp>
      <p:sp>
        <p:nvSpPr>
          <p:cNvPr id="7" name="Slide Number Placeholder 6">
            <a:extLst>
              <a:ext uri="{FF2B5EF4-FFF2-40B4-BE49-F238E27FC236}">
                <a16:creationId xmlns:a16="http://schemas.microsoft.com/office/drawing/2014/main" id="{22504FFE-449F-4568-8EE5-287486940951}"/>
              </a:ext>
            </a:extLst>
          </p:cNvPr>
          <p:cNvSpPr>
            <a:spLocks noGrp="1"/>
          </p:cNvSpPr>
          <p:nvPr>
            <p:ph type="sldNum" sz="quarter" idx="5"/>
          </p:nvPr>
        </p:nvSpPr>
        <p:spPr>
          <a:xfrm>
            <a:off x="6178550" y="9456738"/>
            <a:ext cx="342900" cy="192087"/>
          </a:xfrm>
          <a:prstGeom prst="rect">
            <a:avLst/>
          </a:prstGeom>
        </p:spPr>
        <p:txBody>
          <a:bodyPr vert="horz" lIns="0" tIns="0" rIns="0" bIns="0" rtlCol="0" anchor="b"/>
          <a:lstStyle>
            <a:lvl1pPr algn="r" eaLnBrk="1" fontAlgn="auto" hangingPunct="1">
              <a:spcBef>
                <a:spcPts val="0"/>
              </a:spcBef>
              <a:spcAft>
                <a:spcPts val="0"/>
              </a:spcAft>
              <a:defRPr sz="800">
                <a:latin typeface="+mn-lt"/>
              </a:defRPr>
            </a:lvl1pPr>
          </a:lstStyle>
          <a:p>
            <a:pPr>
              <a:defRPr/>
            </a:pPr>
            <a:fld id="{C1538A4C-AC67-4FC2-8872-5C8EBE092B67}" type="slidenum">
              <a:rPr lang="sv-SE"/>
              <a:pPr>
                <a:defRPr/>
              </a:pPr>
              <a:t>‹#›</a:t>
            </a:fld>
            <a:endParaRPr lang="sv-SE" dirty="0"/>
          </a:p>
        </p:txBody>
      </p:sp>
      <p:pic>
        <p:nvPicPr>
          <p:cNvPr id="18437" name="Bildobjekt 7">
            <a:extLst>
              <a:ext uri="{FF2B5EF4-FFF2-40B4-BE49-F238E27FC236}">
                <a16:creationId xmlns:a16="http://schemas.microsoft.com/office/drawing/2014/main" id="{19F1A0A5-E837-4E19-B7FD-0D389D344F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5" y="9286875"/>
            <a:ext cx="10112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Görs en massa men händer det något? Kan låta lite negativt men det vet man aldrig… Först en snabbkoll på läget globalt! </a:t>
            </a:r>
          </a:p>
        </p:txBody>
      </p:sp>
      <p:sp>
        <p:nvSpPr>
          <p:cNvPr id="4" name="Slide Number Placeholder 3"/>
          <p:cNvSpPr>
            <a:spLocks noGrp="1"/>
          </p:cNvSpPr>
          <p:nvPr>
            <p:ph type="sldNum" sz="quarter" idx="10"/>
          </p:nvPr>
        </p:nvSpPr>
        <p:spPr/>
        <p:txBody>
          <a:bodyPr/>
          <a:lstStyle/>
          <a:p>
            <a:pPr>
              <a:defRPr/>
            </a:pPr>
            <a:fld id="{FBB06DAB-DBF3-084E-A276-8ED6AA7FE883}" type="slidenum">
              <a:rPr lang="sv-SE" smtClean="0"/>
              <a:pPr>
                <a:defRPr/>
              </a:pPr>
              <a:t>1</a:t>
            </a:fld>
            <a:endParaRPr lang="sv-SE" dirty="0"/>
          </a:p>
        </p:txBody>
      </p:sp>
    </p:spTree>
    <p:extLst>
      <p:ext uri="{BB962C8B-B14F-4D97-AF65-F5344CB8AC3E}">
        <p14:creationId xmlns:p14="http://schemas.microsoft.com/office/powerpoint/2010/main" val="2428121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dirty="0"/>
              <a:t>Mycket tyder på att det inte kommer att finnas tillräckligt med vätgas baserad på fossilfri elproduktion för de stora planer som finns på kontinenten. Tyskland planerar till exempel storskalig import från Norge som ska tillverka vätgas i stor skala och exportera cirka 50 procent. Det handlar om naturgasbaserad vätgas med koldioxidinfångning, med stora frågetecken kring hur effektivt det kan göras och om teknikutvecklingen kan hålla utsläppen nere.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dirty="0" err="1"/>
              <a:t>Uppskalning</a:t>
            </a:r>
            <a:r>
              <a:rPr lang="sv-SE" sz="1200" dirty="0"/>
              <a:t> av utrustning för vätgasproduktion är centralt. </a:t>
            </a:r>
            <a:r>
              <a:rPr lang="sv-SE" sz="1200" dirty="0" err="1"/>
              <a:t>Elektrolysörer</a:t>
            </a:r>
            <a:r>
              <a:rPr lang="sv-SE" sz="1200" dirty="0"/>
              <a:t> på 10 MW (Megawatt = miljoner Watt) är fortfarande stort i dagsläget men räcker inte. Här blir standardisering ett måste – ett ”</a:t>
            </a:r>
            <a:r>
              <a:rPr lang="sv-SE" sz="1200" dirty="0" err="1"/>
              <a:t>one</a:t>
            </a:r>
            <a:r>
              <a:rPr lang="sv-SE" sz="1200" dirty="0"/>
              <a:t> </a:t>
            </a:r>
            <a:r>
              <a:rPr lang="sv-SE" sz="1200" dirty="0" err="1"/>
              <a:t>model</a:t>
            </a:r>
            <a:r>
              <a:rPr lang="sv-SE" sz="1200" dirty="0"/>
              <a:t> fits all”-tänk. Ökad spillvärme behöver kunna hanteras och högspänningsutrustning i bränsleceller och </a:t>
            </a:r>
            <a:r>
              <a:rPr lang="sv-SE" sz="1200" dirty="0" err="1"/>
              <a:t>elektrolysörer</a:t>
            </a:r>
            <a:r>
              <a:rPr lang="sv-SE" sz="1200" dirty="0"/>
              <a:t> måste utvecklas. Hur kan till exempel en livslängd på tio år garanteras när modellen bara är ett år gammal? Det blir viktigt att luta sig mot gamla erfarenheter, vätgas har trots allt använts i många år.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dirty="0"/>
              <a:t>Det finns möjlighet att transportera upp till 60 GW (Gigawatt = miljarder Watt) vätgas i befintliga naturgasledningar från norra till södra Tyskland. Detta öppnar för balansering av mer havsbaserad vindkraft, trots att elledningar idag har en begränsad kapacitet i Tyskland. Intresset är också stort för att transportera vätgas i vätskeform med båt, med så kallat </a:t>
            </a:r>
            <a:r>
              <a:rPr lang="sv-SE" sz="1200" dirty="0" err="1"/>
              <a:t>liquified</a:t>
            </a:r>
            <a:r>
              <a:rPr lang="sv-SE" sz="1200" dirty="0"/>
              <a:t> hydrogen. Bedömningen är dock att det inte finns riktiga skarpa projekt, utan detta är mer av framtidsplaner.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dirty="0"/>
              <a:t>Stora möjligheter finns också att producera industriella varor som exempelvis konstgödsel med vätgas i andra delar av världen som har tillgång till billig solenergi, till exempel i Namibia och Marocko med flera. Nackdelar i de regionerna som nämns är dock hög kapitalkostnad, låg politisk stabilitet och långa transporter. Men det är tydligt att det finns en stark global konkurrens när det gäller att vara en del av den framväxande fossilfria industrin i framtiden. Sverige behöver vara på sin vakt för att inte missa chansen att vara en framgångsrik spelare på vätgasområdet. Vi behöver fortsätta bygga ut vår fossilfria elproduktion snabbt för att kunna ta viktiga marknadsandelar.</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sv-SE"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sv-SE"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sv-SE" sz="1200" dirty="0"/>
          </a:p>
          <a:p>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10</a:t>
            </a:fld>
            <a:endParaRPr lang="sv-SE" dirty="0"/>
          </a:p>
        </p:txBody>
      </p:sp>
    </p:spTree>
    <p:extLst>
      <p:ext uri="{BB962C8B-B14F-4D97-AF65-F5344CB8AC3E}">
        <p14:creationId xmlns:p14="http://schemas.microsoft.com/office/powerpoint/2010/main" val="308209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Vätgasapplikationer som mer ’direkt’ konkurrerar med fossil energi exempelvis flygbränsle är också svårt med lönsamhet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Flera satsningar på elektrobränsle, Sjöfartens bränsle är fortfarande till stor del fossil. Samtidigt ställs allt hårdare krav på att sjöfarten ska minska sin klimatpåverkan och e-metanol ses som ett intressant bränsle som kan uppfylla kommande miljökrav. Att satsa på att producera elektrobränsle innebär att det finns en säker marknad med köpare och så är det ju inte på så många områden. Det är också därför vi nu ser flera satsningar på elektrobränsle i Sverige, men också för att vi har goda förutsättning med tillgång till hamnar och biogen koldioxid och även el än så länge, De som har kommit längst i tillverkningen av e-metanol är Flagship </a:t>
            </a:r>
            <a:r>
              <a:rPr lang="sv-SE" sz="1200" dirty="0" err="1"/>
              <a:t>One</a:t>
            </a:r>
            <a:r>
              <a:rPr lang="sv-SE" sz="1200" dirty="0"/>
              <a:t> i Örnsköldsvik, som ligger i anslutning till </a:t>
            </a:r>
            <a:r>
              <a:rPr lang="sv-SE" sz="1200" dirty="0" err="1"/>
              <a:t>Övik</a:t>
            </a:r>
            <a:r>
              <a:rPr lang="sv-SE" sz="1200" dirty="0"/>
              <a:t> Energis kraftvärmeverk som ska leverera bland annat biogen koldioxid. Det är </a:t>
            </a:r>
            <a:r>
              <a:rPr lang="sv-SE" sz="1200" dirty="0" err="1"/>
              <a:t>Liquid</a:t>
            </a:r>
            <a:r>
              <a:rPr lang="sv-SE" sz="1200" dirty="0"/>
              <a:t> </a:t>
            </a:r>
            <a:r>
              <a:rPr lang="sv-SE" sz="1200" dirty="0" err="1"/>
              <a:t>Wind</a:t>
            </a:r>
            <a:r>
              <a:rPr lang="sv-SE" sz="1200" dirty="0"/>
              <a:t> som utvecklat anläggningen, men den ägs numera av </a:t>
            </a:r>
            <a:r>
              <a:rPr lang="sv-SE" sz="1200" dirty="0" err="1"/>
              <a:t>Ørsted</a:t>
            </a:r>
            <a:r>
              <a:rPr lang="sv-SE" sz="1200" dirty="0"/>
              <a:t> och </a:t>
            </a:r>
            <a:r>
              <a:rPr lang="sv-SE" sz="1200" dirty="0" err="1"/>
              <a:t>Breakthrough</a:t>
            </a:r>
            <a:r>
              <a:rPr lang="sv-SE" sz="1200" dirty="0"/>
              <a:t> Energy </a:t>
            </a:r>
            <a:r>
              <a:rPr lang="sv-SE" sz="1200" dirty="0" err="1"/>
              <a:t>Catalyst</a:t>
            </a:r>
            <a:r>
              <a:rPr lang="sv-SE" sz="1200" dirty="0"/>
              <a:t> (BEC), som är grundat av Bill Gates. </a:t>
            </a:r>
            <a:r>
              <a:rPr lang="sv-SE" sz="1200" dirty="0" err="1"/>
              <a:t>Liquid</a:t>
            </a:r>
            <a:r>
              <a:rPr lang="sv-SE" sz="1200" dirty="0"/>
              <a:t> </a:t>
            </a:r>
            <a:r>
              <a:rPr lang="sv-SE" sz="1200" dirty="0" err="1"/>
              <a:t>Wind</a:t>
            </a:r>
            <a:r>
              <a:rPr lang="sv-SE" sz="1200" dirty="0"/>
              <a:t> har ytterligare två pågående e-metanolprojekt – i Sundsvall och Umeå.– Vi ser dessutom flera nya satsningar som nyligen har presenterats, där </a:t>
            </a:r>
            <a:r>
              <a:rPr lang="sv-SE" sz="1200" dirty="0" err="1"/>
              <a:t>Uniper</a:t>
            </a:r>
            <a:r>
              <a:rPr lang="sv-SE" sz="1200" dirty="0"/>
              <a:t> vill tillverka förnybart elektrobränsle i Östersund och European Energy som tillsammans med Svea Vind Offshore undersöker möjligheterna för en e-metanolanläggning i Söderhamn,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11</a:t>
            </a:fld>
            <a:endParaRPr lang="sv-SE" dirty="0"/>
          </a:p>
        </p:txBody>
      </p:sp>
    </p:spTree>
    <p:extLst>
      <p:ext uri="{BB962C8B-B14F-4D97-AF65-F5344CB8AC3E}">
        <p14:creationId xmlns:p14="http://schemas.microsoft.com/office/powerpoint/2010/main" val="3927037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063750" y="403225"/>
            <a:ext cx="2760663" cy="1554163"/>
          </a:xfrm>
        </p:spPr>
      </p:sp>
      <p:sp>
        <p:nvSpPr>
          <p:cNvPr id="3" name="Platshållare för anteckningar 2"/>
          <p:cNvSpPr>
            <a:spLocks noGrp="1"/>
          </p:cNvSpPr>
          <p:nvPr>
            <p:ph type="body" idx="1"/>
          </p:nvPr>
        </p:nvSpPr>
        <p:spPr/>
        <p:txBody>
          <a:bodyPr/>
          <a:lstStyle/>
          <a:p>
            <a:r>
              <a:rPr lang="sv-SE" dirty="0"/>
              <a:t>Frågan är om behov är rätt ord? Det handlar ju om ett önskat tillstånd om vi vill nå till dvs ett fossilfritt samhälle med god ekonomisk utveckling. Borde kanske heta något annat…</a:t>
            </a:r>
          </a:p>
          <a:p>
            <a:r>
              <a:rPr lang="sv-SE" dirty="0"/>
              <a:t>Vi behöver mycket mer el. På kort sikt framförallt vindkraft och sol på sikt även annan elproduktion. Finns en parallell med acceptans – antyder att det är nåt man inte vill ha utan man kan som bäst härda ut. Vill vi bygga det fossilfria samhället så krävs ett engagemang istället…Ökad vätgasproduktion höjer inte maximala effektbehovet i samma utsträckning som en del annan elanvändning. Göra el av vätgas kan möjligen bli intressant via </a:t>
            </a:r>
            <a:r>
              <a:rPr lang="sv-SE" dirty="0" err="1"/>
              <a:t>multifuelturbiner</a:t>
            </a:r>
            <a:r>
              <a:rPr lang="sv-SE" dirty="0"/>
              <a:t> om detta blir lönsamt alt. görs lönsamt via tillskapande av incitament från systemansvarig tex. Kräver investering i utrustning samt mkt få timmar som detta kommer att köras. På sikt högt naturgaspris LNG globalt, Höga priser på utsläppsrätter ger bättre konkurrensläge för att ersätta naturgas med vätgas för ex elproduktion, finns teknik som klarar att byta mellan bränslen…Även med dagens situation är vi framförallt i  (norra </a:t>
            </a:r>
            <a:r>
              <a:rPr lang="sv-SE" dirty="0" err="1"/>
              <a:t>sverige</a:t>
            </a:r>
            <a:r>
              <a:rPr lang="sv-SE" dirty="0"/>
              <a:t>) konkurrenskraftiga inom Europa men globalt? Hinna bygga ut -</a:t>
            </a:r>
          </a:p>
          <a:p>
            <a:r>
              <a:rPr lang="sv-SE" dirty="0"/>
              <a:t>Men inte för tidigt – långa ledtider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13</a:t>
            </a:fld>
            <a:endParaRPr lang="sv-SE" dirty="0"/>
          </a:p>
        </p:txBody>
      </p:sp>
    </p:spTree>
    <p:extLst>
      <p:ext uri="{BB962C8B-B14F-4D97-AF65-F5344CB8AC3E}">
        <p14:creationId xmlns:p14="http://schemas.microsoft.com/office/powerpoint/2010/main" val="2129917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Oprecist regelverk gör myndigheter osäkra och de ställer därmed för höga krav - gör att projekt tar längre tid än nödvändigt.</a:t>
            </a:r>
          </a:p>
          <a:p>
            <a:endParaRPr lang="sv-SE" dirty="0"/>
          </a:p>
          <a:p>
            <a:r>
              <a:rPr lang="sv-SE" dirty="0"/>
              <a:t>IRA - USA</a:t>
            </a:r>
          </a:p>
          <a:p>
            <a:r>
              <a:rPr lang="sv-SE" dirty="0"/>
              <a:t>Dimensionerande faktorer…</a:t>
            </a:r>
          </a:p>
          <a:p>
            <a:r>
              <a:rPr lang="sv-SE" dirty="0" err="1"/>
              <a:t>Globa</a:t>
            </a:r>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Internationell konkurrens från länder med goda naturliga förutsättningar</a:t>
            </a:r>
          </a:p>
          <a:p>
            <a:r>
              <a:rPr lang="sv-SE" dirty="0" err="1"/>
              <a:t>lt</a:t>
            </a:r>
            <a:r>
              <a:rPr lang="sv-SE" dirty="0"/>
              <a:t>, EU och Sverige ….</a:t>
            </a:r>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14</a:t>
            </a:fld>
            <a:endParaRPr lang="sv-SE" dirty="0"/>
          </a:p>
        </p:txBody>
      </p:sp>
    </p:spTree>
    <p:extLst>
      <p:ext uri="{BB962C8B-B14F-4D97-AF65-F5344CB8AC3E}">
        <p14:creationId xmlns:p14="http://schemas.microsoft.com/office/powerpoint/2010/main" val="1215779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Calibri" panose="020F0502020204030204" pitchFamily="34" charset="0"/>
                <a:ea typeface="Aptos" panose="020B0004020202020204" pitchFamily="34" charset="0"/>
                <a:cs typeface="Times New Roman" panose="02020603050405020304" pitchFamily="18" charset="0"/>
              </a:rPr>
              <a:t>Regeringen passiv inom vätgasområdet även om man inte tar de stora tagen så borde man åtminstone sopa undan gruset ur maskineriet</a:t>
            </a:r>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15</a:t>
            </a:fld>
            <a:endParaRPr lang="sv-SE" dirty="0"/>
          </a:p>
        </p:txBody>
      </p:sp>
    </p:spTree>
    <p:extLst>
      <p:ext uri="{BB962C8B-B14F-4D97-AF65-F5344CB8AC3E}">
        <p14:creationId xmlns:p14="http://schemas.microsoft.com/office/powerpoint/2010/main" val="4274920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16</a:t>
            </a:fld>
            <a:endParaRPr lang="sv-SE" dirty="0"/>
          </a:p>
        </p:txBody>
      </p:sp>
    </p:spTree>
    <p:extLst>
      <p:ext uri="{BB962C8B-B14F-4D97-AF65-F5344CB8AC3E}">
        <p14:creationId xmlns:p14="http://schemas.microsoft.com/office/powerpoint/2010/main" val="2262016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BB06DAB-DBF3-084E-A276-8ED6AA7FE883}" type="slidenum">
              <a:rPr lang="sv-SE" smtClean="0"/>
              <a:pPr>
                <a:defRPr/>
              </a:pPr>
              <a:t>17</a:t>
            </a:fld>
            <a:endParaRPr lang="sv-SE" dirty="0"/>
          </a:p>
        </p:txBody>
      </p:sp>
    </p:spTree>
    <p:extLst>
      <p:ext uri="{BB962C8B-B14F-4D97-AF65-F5344CB8AC3E}">
        <p14:creationId xmlns:p14="http://schemas.microsoft.com/office/powerpoint/2010/main" val="26761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Ger en tydlig påminnelse om behovet av försörjningstrygghet och energisäkerhet. Göra sig fria från fossila bränslen inte bara en klimatfråga längre allt mer tydligt.</a:t>
            </a:r>
          </a:p>
          <a:p>
            <a:endParaRPr lang="sv-SE" dirty="0"/>
          </a:p>
          <a:p>
            <a:r>
              <a:rPr lang="sv-SE" dirty="0"/>
              <a:t>Rysslands invasion av Ukraina och dess efterverkningar på energipriser mm är i högsta grad aktuell – kommer inte prata särskilt om det men om det finns frågor kan vi ta det på slutet hursomhelst. Viktigt att komma ihåg. Driver på klimatomställningen på lång sikt men ger också kortsiktiga ökningar av koldioxidutsläpp </a:t>
            </a:r>
            <a:r>
              <a:rPr lang="sv-SE" dirty="0" err="1"/>
              <a:t>pga</a:t>
            </a:r>
            <a:r>
              <a:rPr lang="sv-SE" dirty="0"/>
              <a:t> bränslebyten och höga energipriser. Svaret på förbättrad försörjningstrygghet är mer omställning inte mindre…</a:t>
            </a:r>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2</a:t>
            </a:fld>
            <a:endParaRPr lang="sv-SE" dirty="0"/>
          </a:p>
        </p:txBody>
      </p:sp>
    </p:spTree>
    <p:extLst>
      <p:ext uri="{BB962C8B-B14F-4D97-AF65-F5344CB8AC3E}">
        <p14:creationId xmlns:p14="http://schemas.microsoft.com/office/powerpoint/2010/main" val="295538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Vi är vad vi heter… 400 företag…elproduktion, eldistribution, fjärrvärme, fjärrkyla, e-</a:t>
            </a:r>
            <a:r>
              <a:rPr lang="sv-SE" dirty="0" err="1"/>
              <a:t>mobility</a:t>
            </a:r>
            <a:r>
              <a:rPr lang="sv-SE" dirty="0"/>
              <a:t> och även vätgas energisektorn växer åt alla håll…Finns regelverk på många områden rörande vätgas men …(fossilfritt </a:t>
            </a:r>
            <a:r>
              <a:rPr lang="sv-SE" dirty="0" err="1"/>
              <a:t>sverige</a:t>
            </a:r>
            <a:r>
              <a:rPr lang="sv-SE" dirty="0"/>
              <a:t>, </a:t>
            </a:r>
            <a:r>
              <a:rPr lang="sv-SE" dirty="0" err="1"/>
              <a:t>Em</a:t>
            </a:r>
            <a:r>
              <a:rPr lang="sv-SE" dirty="0"/>
              <a:t> har redovisat behovet i vätgasstrategier </a:t>
            </a:r>
            <a:r>
              <a:rPr lang="sv-SE" dirty="0" err="1"/>
              <a:t>mfl.</a:t>
            </a:r>
            <a:r>
              <a:rPr lang="sv-SE" dirty="0"/>
              <a:t>.) och vi. Diskuteras balansering och vätgaslager i miljöbalksprövningar vilket kanske är lite oväntat – annars små lokala miljöeffekter av vätgasproduktion. Oklara regelverk skapar beslutsångest hos myndigheter och adderar risk till projekten – ingen anledning att vänta med att utveckla regelverket! Dags för mer beslut och färre strategier…</a:t>
            </a:r>
          </a:p>
          <a:p>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3</a:t>
            </a:fld>
            <a:endParaRPr lang="sv-SE" dirty="0"/>
          </a:p>
        </p:txBody>
      </p:sp>
    </p:spTree>
    <p:extLst>
      <p:ext uri="{BB962C8B-B14F-4D97-AF65-F5344CB8AC3E}">
        <p14:creationId xmlns:p14="http://schemas.microsoft.com/office/powerpoint/2010/main" val="61041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4</a:t>
            </a:fld>
            <a:endParaRPr lang="sv-SE" dirty="0"/>
          </a:p>
        </p:txBody>
      </p:sp>
    </p:spTree>
    <p:extLst>
      <p:ext uri="{BB962C8B-B14F-4D97-AF65-F5344CB8AC3E}">
        <p14:creationId xmlns:p14="http://schemas.microsoft.com/office/powerpoint/2010/main" val="375220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t>Utsläppshandel ska styra. </a:t>
            </a:r>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5</a:t>
            </a:fld>
            <a:endParaRPr lang="sv-SE" dirty="0"/>
          </a:p>
        </p:txBody>
      </p:sp>
    </p:spTree>
    <p:extLst>
      <p:ext uri="{BB962C8B-B14F-4D97-AF65-F5344CB8AC3E}">
        <p14:creationId xmlns:p14="http://schemas.microsoft.com/office/powerpoint/2010/main" val="1751964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a:t>Det höga ränteläget och höga materialpriser har slagit hårt mot investeringar i kapitalintensiva projekt som tex havsbaserad vindkraft där det kanske är allra tydligast – ett förbättrat ränteläge är givetvis mkt välkommet och kan göra att förutsättningarna blir tillräckligt bra på sikt - </a:t>
            </a:r>
            <a:r>
              <a:rPr lang="sv-SE" sz="1200" b="0" i="0" dirty="0">
                <a:solidFill>
                  <a:srgbClr val="000000"/>
                </a:solidFill>
                <a:effectLst/>
                <a:highlight>
                  <a:srgbClr val="F8F8F8"/>
                </a:highlight>
                <a:latin typeface="Calibri" panose="020F0502020204030204" pitchFamily="34" charset="0"/>
              </a:rPr>
              <a:t>under året vilke</a:t>
            </a:r>
            <a:r>
              <a:rPr lang="sv-SE" sz="1200" dirty="0">
                <a:solidFill>
                  <a:srgbClr val="000000"/>
                </a:solidFill>
                <a:highlight>
                  <a:srgbClr val="F8F8F8"/>
                </a:highlight>
                <a:latin typeface="Calibri" panose="020F0502020204030204" pitchFamily="34" charset="0"/>
              </a:rPr>
              <a:t>t kan skapa ett förbättrat investeringsklimat</a:t>
            </a:r>
            <a:r>
              <a:rPr lang="sv-SE" sz="1200" b="0" i="0" dirty="0">
                <a:solidFill>
                  <a:srgbClr val="000000"/>
                </a:solidFill>
                <a:effectLst/>
                <a:highlight>
                  <a:srgbClr val="F8F8F8"/>
                </a:highlight>
                <a:latin typeface="Calibri" panose="020F0502020204030204" pitchFamily="34" charset="0"/>
              </a:rPr>
              <a:t>.  Generellt är det mer betydelsefullt för vind och sol tex eftersom man har höga kapitalkostnader initialt och låga driftkostnader jfr med fossilbaserad energi.</a:t>
            </a:r>
          </a:p>
          <a:p>
            <a:endParaRPr lang="sv-SE" dirty="0"/>
          </a:p>
          <a:p>
            <a:r>
              <a:rPr lang="sv-SE" sz="1200" dirty="0">
                <a:solidFill>
                  <a:srgbClr val="000000"/>
                </a:solidFill>
                <a:highlight>
                  <a:srgbClr val="F8F8F8"/>
                </a:highlight>
                <a:latin typeface="Calibri" panose="020F0502020204030204" pitchFamily="34" charset="0"/>
              </a:rPr>
              <a:t>och lägre inflation i Europa</a:t>
            </a:r>
            <a:endParaRPr lang="sv-SE" dirty="0"/>
          </a:p>
          <a:p>
            <a:endParaRPr lang="sv-SE" dirty="0"/>
          </a:p>
          <a:p>
            <a:r>
              <a:rPr lang="sv-SE" sz="1200" dirty="0">
                <a:solidFill>
                  <a:srgbClr val="000000"/>
                </a:solidFill>
                <a:highlight>
                  <a:srgbClr val="F8F8F8"/>
                </a:highlight>
                <a:latin typeface="Calibri" panose="020F0502020204030204" pitchFamily="34" charset="0"/>
              </a:rPr>
              <a:t>Ett högre ränteläge i omvärlden skulle också då kunna påverka kronan.</a:t>
            </a:r>
          </a:p>
          <a:p>
            <a:pPr algn="l"/>
            <a:endParaRPr lang="sv-SE" sz="1200" b="0" i="0" dirty="0">
              <a:solidFill>
                <a:srgbClr val="000000"/>
              </a:solidFill>
              <a:effectLst/>
              <a:highlight>
                <a:srgbClr val="F8F8F8"/>
              </a:highlight>
              <a:latin typeface="Calibri" panose="020F0502020204030204" pitchFamily="34" charset="0"/>
            </a:endParaRPr>
          </a:p>
          <a:p>
            <a:endParaRPr lang="sv-SE" dirty="0"/>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6</a:t>
            </a:fld>
            <a:endParaRPr lang="sv-SE" dirty="0"/>
          </a:p>
        </p:txBody>
      </p:sp>
    </p:spTree>
    <p:extLst>
      <p:ext uri="{BB962C8B-B14F-4D97-AF65-F5344CB8AC3E}">
        <p14:creationId xmlns:p14="http://schemas.microsoft.com/office/powerpoint/2010/main" val="4138857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Mindre effektökning i kärnkraft och ombyggnad till mer effekt i vattenkraften men inte mer energi + miljöprövning</a:t>
            </a:r>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7</a:t>
            </a:fld>
            <a:endParaRPr lang="sv-SE" dirty="0"/>
          </a:p>
        </p:txBody>
      </p:sp>
    </p:spTree>
    <p:extLst>
      <p:ext uri="{BB962C8B-B14F-4D97-AF65-F5344CB8AC3E}">
        <p14:creationId xmlns:p14="http://schemas.microsoft.com/office/powerpoint/2010/main" val="368830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Kommer det att fortsätta på 5-6 TWh per år? Incitamentsutredning, kommunalt veto och riskavlyft till havsbaserad vindkraft. Fantastisk utveckling 55 MW…Nya affärsupplägg med offshore – h2 green </a:t>
            </a:r>
            <a:r>
              <a:rPr lang="sv-SE" dirty="0" err="1"/>
              <a:t>steel</a:t>
            </a:r>
            <a:r>
              <a:rPr lang="sv-SE" dirty="0"/>
              <a:t> </a:t>
            </a:r>
            <a:r>
              <a:rPr lang="sv-SE" dirty="0" err="1"/>
              <a:t>svea</a:t>
            </a:r>
            <a:r>
              <a:rPr lang="sv-SE" dirty="0"/>
              <a:t> vind offshore, </a:t>
            </a:r>
            <a:r>
              <a:rPr lang="sv-SE" dirty="0" err="1"/>
              <a:t>volvo</a:t>
            </a:r>
            <a:r>
              <a:rPr lang="sv-SE" dirty="0"/>
              <a:t> och vattenfall….Upp till 72 TWh till 2029 om hälften av allt i tillståndsprocess realiseras. På kort sikt behöver vi luta oss mot vindkraften på längre sikt finns alternativ . Havsbaserad vindkraft (foto: </a:t>
            </a:r>
            <a:r>
              <a:rPr lang="sv-SE" dirty="0" err="1"/>
              <a:t>Mostphotos</a:t>
            </a:r>
            <a:r>
              <a:rPr lang="sv-SE" dirty="0"/>
              <a:t>)</a:t>
            </a:r>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8</a:t>
            </a:fld>
            <a:endParaRPr lang="sv-SE" dirty="0"/>
          </a:p>
        </p:txBody>
      </p:sp>
    </p:spTree>
    <p:extLst>
      <p:ext uri="{BB962C8B-B14F-4D97-AF65-F5344CB8AC3E}">
        <p14:creationId xmlns:p14="http://schemas.microsoft.com/office/powerpoint/2010/main" val="96075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242424"/>
                </a:solidFill>
                <a:effectLst/>
                <a:latin typeface="sofiapro"/>
              </a:rPr>
              <a:t>Svensk solenergi tror på 30 TWh till 2030…?</a:t>
            </a:r>
          </a:p>
          <a:p>
            <a:pPr algn="l"/>
            <a:r>
              <a:rPr lang="sv-SE" b="1" i="0" dirty="0">
                <a:solidFill>
                  <a:srgbClr val="242424"/>
                </a:solidFill>
                <a:effectLst/>
                <a:latin typeface="sofiapro"/>
              </a:rPr>
              <a:t>Utveckling av verkningsgrad &amp; effektivitet för solceller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a:t>Teknikutvecklingen för solceller rullar på. 16% verkningsgrad (2018), idag verkningsgrad på 21% närmaste åren ändå upp emot 24% och vidare ca 28% år 2030. 33,5% nytt rekord för tandemcell presenterades (ej i serietillverkning än) redan i år på Intersolar (största solmässan). </a:t>
            </a:r>
          </a:p>
          <a:p>
            <a:pPr algn="l"/>
            <a:r>
              <a:rPr lang="sv-SE" b="0" i="0" dirty="0">
                <a:solidFill>
                  <a:srgbClr val="242424"/>
                </a:solidFill>
                <a:effectLst/>
                <a:latin typeface="sofiapro"/>
              </a:rPr>
              <a:t>Utvecklingen av verkningsgraden för kommersiella solceller har nästintill dubblerats bara de senaste 20 åren. År 2000 var en verkningsgrad på ca 11 % normalt för solpaneler till villa, och år 2010 var den ca 15 %. Idag är genomsnittet för solpaneler närmare 20 %. Utöver att verkningsgraden har ökat, har även effekten på solpanelerna ökat väsentligt. För bara något år sedan var 250 – 300 W-paneler vanligt, medan man idag använder 350 – 400 W. Den största bidragande faktorn till detta är dock att man idag använder större solpaneler, snarare än med förbättrad verkningsgrad.</a:t>
            </a:r>
          </a:p>
          <a:p>
            <a:endParaRPr lang="sv-SE" dirty="0"/>
          </a:p>
          <a:p>
            <a:r>
              <a:rPr lang="sv-SE" dirty="0"/>
              <a:t>Delar uppfattningen att vi kommer att behöva mer el – mer än fördubbling till 2045. Som </a:t>
            </a:r>
            <a:r>
              <a:rPr lang="sv-SE" dirty="0" err="1"/>
              <a:t>johan</a:t>
            </a:r>
            <a:r>
              <a:rPr lang="sv-SE" dirty="0"/>
              <a:t> sa så blivit </a:t>
            </a:r>
            <a:r>
              <a:rPr lang="sv-SE" dirty="0" err="1"/>
              <a:t>ppa</a:t>
            </a:r>
            <a:r>
              <a:rPr lang="sv-SE" dirty="0"/>
              <a:t> och nya aktörer men även energibolagen fortsätter investera…</a:t>
            </a:r>
            <a:r>
              <a:rPr lang="sv-SE" dirty="0" err="1"/>
              <a:t>göteborg</a:t>
            </a:r>
            <a:r>
              <a:rPr lang="sv-SE" dirty="0"/>
              <a:t> nästan halva ytan för park nr 2 med samma effekt… den stora utbyggnaden passerat lite  under radarn för många… viktig beståndsdel är </a:t>
            </a:r>
            <a:r>
              <a:rPr lang="sv-SE" dirty="0" err="1"/>
              <a:t>sverige</a:t>
            </a:r>
            <a:r>
              <a:rPr lang="sv-SE" dirty="0"/>
              <a:t> pålitligt </a:t>
            </a:r>
            <a:r>
              <a:rPr lang="sv-SE" dirty="0" err="1"/>
              <a:t>inv.land</a:t>
            </a:r>
            <a:r>
              <a:rPr lang="sv-SE" dirty="0"/>
              <a:t> och ger låga kapitalkostnader.. Intressant att man lämnar lite </a:t>
            </a:r>
            <a:r>
              <a:rPr lang="sv-SE" dirty="0" err="1"/>
              <a:t>ppa:er</a:t>
            </a:r>
            <a:r>
              <a:rPr lang="sv-SE" dirty="0"/>
              <a:t> – bra för marknaden…</a:t>
            </a:r>
          </a:p>
        </p:txBody>
      </p:sp>
      <p:sp>
        <p:nvSpPr>
          <p:cNvPr id="4" name="Platshållare för bildnummer 3"/>
          <p:cNvSpPr>
            <a:spLocks noGrp="1"/>
          </p:cNvSpPr>
          <p:nvPr>
            <p:ph type="sldNum" sz="quarter" idx="5"/>
          </p:nvPr>
        </p:nvSpPr>
        <p:spPr/>
        <p:txBody>
          <a:bodyPr/>
          <a:lstStyle/>
          <a:p>
            <a:pPr>
              <a:defRPr/>
            </a:pPr>
            <a:fld id="{C1538A4C-AC67-4FC2-8872-5C8EBE092B67}" type="slidenum">
              <a:rPr lang="sv-SE" smtClean="0"/>
              <a:pPr>
                <a:defRPr/>
              </a:pPr>
              <a:t>9</a:t>
            </a:fld>
            <a:endParaRPr lang="sv-SE" dirty="0"/>
          </a:p>
        </p:txBody>
      </p:sp>
    </p:spTree>
    <p:extLst>
      <p:ext uri="{BB962C8B-B14F-4D97-AF65-F5344CB8AC3E}">
        <p14:creationId xmlns:p14="http://schemas.microsoft.com/office/powerpoint/2010/main" val="133756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ida">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460F58-54AA-43E1-8905-DA792CE536B5}"/>
              </a:ext>
            </a:extLst>
          </p:cNvPr>
          <p:cNvSpPr>
            <a:spLocks noGrp="1"/>
          </p:cNvSpPr>
          <p:nvPr>
            <p:ph type="ctrTitle" hasCustomPrompt="1"/>
          </p:nvPr>
        </p:nvSpPr>
        <p:spPr>
          <a:xfrm>
            <a:off x="1631951" y="1671251"/>
            <a:ext cx="8928100" cy="1643010"/>
          </a:xfrm>
          <a:noFill/>
        </p:spPr>
        <p:txBody>
          <a:bodyPr lIns="0" rIns="0" anchor="b">
            <a:noAutofit/>
          </a:bodyPr>
          <a:lstStyle>
            <a:lvl1pPr algn="ctr">
              <a:lnSpc>
                <a:spcPct val="80000"/>
              </a:lnSpc>
              <a:spcBef>
                <a:spcPts val="600"/>
              </a:spcBef>
              <a:defRPr sz="6000" b="0" i="0">
                <a:solidFill>
                  <a:schemeClr val="tx1"/>
                </a:solidFill>
                <a:latin typeface="+mj-lt"/>
                <a:ea typeface="Calibri Light" charset="0"/>
                <a:cs typeface="Calibri Light" charset="0"/>
              </a:defRPr>
            </a:lvl1pPr>
          </a:lstStyle>
          <a:p>
            <a:r>
              <a:rPr lang="sv-SE" noProof="0" dirty="0"/>
              <a:t>Klicka för att ändra text</a:t>
            </a:r>
          </a:p>
        </p:txBody>
      </p:sp>
      <p:sp>
        <p:nvSpPr>
          <p:cNvPr id="14" name="Subtitle 2">
            <a:extLst>
              <a:ext uri="{FF2B5EF4-FFF2-40B4-BE49-F238E27FC236}">
                <a16:creationId xmlns:a16="http://schemas.microsoft.com/office/drawing/2014/main" id="{26E1D636-C9B9-42DF-AE27-057DDD9799E7}"/>
              </a:ext>
            </a:extLst>
          </p:cNvPr>
          <p:cNvSpPr>
            <a:spLocks noGrp="1"/>
          </p:cNvSpPr>
          <p:nvPr>
            <p:ph type="subTitle" idx="1" hasCustomPrompt="1"/>
          </p:nvPr>
        </p:nvSpPr>
        <p:spPr>
          <a:xfrm>
            <a:off x="1631951" y="3343049"/>
            <a:ext cx="8928100" cy="745153"/>
          </a:xfrm>
          <a:noFill/>
        </p:spPr>
        <p:txBody>
          <a:bodyPr lIns="0" rIns="0">
            <a:noAutofit/>
          </a:bodyPr>
          <a:lstStyle>
            <a:lvl1pPr marL="0" indent="0" algn="ctr">
              <a:lnSpc>
                <a:spcPct val="90000"/>
              </a:lnSpc>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Klicka för att ändra text</a:t>
            </a:r>
          </a:p>
        </p:txBody>
      </p:sp>
    </p:spTree>
    <p:extLst>
      <p:ext uri="{BB962C8B-B14F-4D97-AF65-F5344CB8AC3E}">
        <p14:creationId xmlns:p14="http://schemas.microsoft.com/office/powerpoint/2010/main" val="54731127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bullettext med ikon">
    <p:spTree>
      <p:nvGrpSpPr>
        <p:cNvPr id="1" name=""/>
        <p:cNvGrpSpPr/>
        <p:nvPr/>
      </p:nvGrpSpPr>
      <p:grpSpPr>
        <a:xfrm>
          <a:off x="0" y="0"/>
          <a:ext cx="0" cy="0"/>
          <a:chOff x="0" y="0"/>
          <a:chExt cx="0" cy="0"/>
        </a:xfrm>
      </p:grpSpPr>
      <p:sp>
        <p:nvSpPr>
          <p:cNvPr id="10" name="Picture Placeholder 3"/>
          <p:cNvSpPr>
            <a:spLocks noGrp="1"/>
          </p:cNvSpPr>
          <p:nvPr>
            <p:ph type="pic" sz="quarter" idx="17" hasCustomPrompt="1"/>
          </p:nvPr>
        </p:nvSpPr>
        <p:spPr>
          <a:xfrm>
            <a:off x="7932600" y="1878841"/>
            <a:ext cx="2880000" cy="2880000"/>
          </a:xfrm>
          <a:noFill/>
        </p:spPr>
        <p:txBody>
          <a:bodyPr tIns="936000" anchor="ctr"/>
          <a:lstStyle>
            <a:lvl1pPr marL="0" indent="0" algn="ctr">
              <a:buFontTx/>
              <a:buNone/>
              <a:defRPr sz="1800"/>
            </a:lvl1pPr>
          </a:lstStyle>
          <a:p>
            <a:pPr lvl="0"/>
            <a:r>
              <a:rPr lang="sv-SE" noProof="0" dirty="0"/>
              <a:t>Klicka på ikonen för att välja bild</a:t>
            </a:r>
          </a:p>
        </p:txBody>
      </p:sp>
      <p:sp>
        <p:nvSpPr>
          <p:cNvPr id="11" name="Text Placeholder 4"/>
          <p:cNvSpPr>
            <a:spLocks noGrp="1"/>
          </p:cNvSpPr>
          <p:nvPr>
            <p:ph type="body" sz="quarter" idx="14" hasCustomPrompt="1"/>
          </p:nvPr>
        </p:nvSpPr>
        <p:spPr>
          <a:xfrm>
            <a:off x="695325" y="1598614"/>
            <a:ext cx="5400676" cy="4494212"/>
          </a:xfrm>
        </p:spPr>
        <p:txBody>
          <a:bodyPr/>
          <a:lstStyle>
            <a:lvl1pPr>
              <a:defRPr/>
            </a:lvl1pPr>
            <a:lvl2pPr>
              <a:defRPr/>
            </a:lvl2pPr>
          </a:lstStyle>
          <a:p>
            <a:pPr lvl="0"/>
            <a:r>
              <a:rPr lang="sv-SE" noProof="0" dirty="0"/>
              <a:t>Klicka för att ändra text</a:t>
            </a:r>
            <a:endParaRPr lang="sv-SE" dirty="0"/>
          </a:p>
          <a:p>
            <a:pPr lvl="1"/>
            <a:r>
              <a:rPr lang="sv-SE" dirty="0"/>
              <a:t>Andra nivå</a:t>
            </a:r>
          </a:p>
        </p:txBody>
      </p:sp>
      <p:sp>
        <p:nvSpPr>
          <p:cNvPr id="9" name="Text Placeholder 2"/>
          <p:cNvSpPr>
            <a:spLocks noGrp="1"/>
          </p:cNvSpPr>
          <p:nvPr>
            <p:ph type="body" sz="quarter" idx="18"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3" name="Title 2"/>
          <p:cNvSpPr>
            <a:spLocks noGrp="1"/>
          </p:cNvSpPr>
          <p:nvPr>
            <p:ph type="title" hasCustomPrompt="1"/>
          </p:nvPr>
        </p:nvSpPr>
        <p:spPr>
          <a:xfrm>
            <a:off x="695325" y="340967"/>
            <a:ext cx="5400675" cy="981075"/>
          </a:xfrm>
        </p:spPr>
        <p:txBody>
          <a:bodyPr/>
          <a:lstStyle/>
          <a:p>
            <a:r>
              <a:rPr lang="sv-SE" noProof="0" dirty="0"/>
              <a:t>Klicka för att ändra text</a:t>
            </a:r>
            <a:endParaRPr lang="sv-SE" dirty="0"/>
          </a:p>
        </p:txBody>
      </p:sp>
      <p:sp>
        <p:nvSpPr>
          <p:cNvPr id="6" name="Date Placeholder 3">
            <a:extLst>
              <a:ext uri="{FF2B5EF4-FFF2-40B4-BE49-F238E27FC236}">
                <a16:creationId xmlns:a16="http://schemas.microsoft.com/office/drawing/2014/main" id="{82A31C59-3E13-42C4-9611-83D7C7C5EBCC}"/>
              </a:ext>
            </a:extLst>
          </p:cNvPr>
          <p:cNvSpPr>
            <a:spLocks noGrp="1"/>
          </p:cNvSpPr>
          <p:nvPr>
            <p:ph type="dt" sz="half" idx="19"/>
          </p:nvPr>
        </p:nvSpPr>
        <p:spPr/>
        <p:txBody>
          <a:bodyPr/>
          <a:lstStyle>
            <a:lvl1pPr>
              <a:defRPr/>
            </a:lvl1pPr>
          </a:lstStyle>
          <a:p>
            <a:pPr>
              <a:defRPr/>
            </a:pPr>
            <a:fld id="{41FC444F-35B6-4465-9DD2-4082D7A156FA}" type="datetime1">
              <a:rPr lang="sv-SE"/>
              <a:pPr>
                <a:defRPr/>
              </a:pPr>
              <a:t>2024-05-08</a:t>
            </a:fld>
            <a:endParaRPr lang="sv-SE" dirty="0"/>
          </a:p>
        </p:txBody>
      </p:sp>
      <p:sp>
        <p:nvSpPr>
          <p:cNvPr id="7" name="Footer Placeholder 4">
            <a:extLst>
              <a:ext uri="{FF2B5EF4-FFF2-40B4-BE49-F238E27FC236}">
                <a16:creationId xmlns:a16="http://schemas.microsoft.com/office/drawing/2014/main" id="{7E18057C-AFA9-4993-9169-92D1E33D2ACB}"/>
              </a:ext>
            </a:extLst>
          </p:cNvPr>
          <p:cNvSpPr>
            <a:spLocks noGrp="1"/>
          </p:cNvSpPr>
          <p:nvPr>
            <p:ph type="ftr" sz="quarter" idx="20"/>
          </p:nvPr>
        </p:nvSpPr>
        <p:spPr/>
        <p:txBody>
          <a:bodyPr/>
          <a:lstStyle>
            <a:lvl1pPr>
              <a:defRPr/>
            </a:lvl1pPr>
          </a:lstStyle>
          <a:p>
            <a:pPr>
              <a:defRPr/>
            </a:pPr>
            <a:endParaRPr lang="sv-SE" dirty="0"/>
          </a:p>
        </p:txBody>
      </p:sp>
      <p:sp>
        <p:nvSpPr>
          <p:cNvPr id="8" name="Slide Number Placeholder 5">
            <a:extLst>
              <a:ext uri="{FF2B5EF4-FFF2-40B4-BE49-F238E27FC236}">
                <a16:creationId xmlns:a16="http://schemas.microsoft.com/office/drawing/2014/main" id="{3B62F4EE-5AB1-4E0B-8855-24866E249C76}"/>
              </a:ext>
            </a:extLst>
          </p:cNvPr>
          <p:cNvSpPr>
            <a:spLocks noGrp="1"/>
          </p:cNvSpPr>
          <p:nvPr>
            <p:ph type="sldNum" sz="quarter" idx="21"/>
          </p:nvPr>
        </p:nvSpPr>
        <p:spPr/>
        <p:txBody>
          <a:bodyPr/>
          <a:lstStyle>
            <a:lvl1pPr>
              <a:defRPr/>
            </a:lvl1pPr>
          </a:lstStyle>
          <a:p>
            <a:pPr>
              <a:defRPr/>
            </a:pPr>
            <a:fld id="{B1B90D10-9E53-40D0-9915-AEA536FBB375}" type="slidenum">
              <a:rPr lang="sv-SE"/>
              <a:pPr>
                <a:defRPr/>
              </a:pPr>
              <a:t>‹#›</a:t>
            </a:fld>
            <a:endParaRPr lang="sv-SE" dirty="0"/>
          </a:p>
        </p:txBody>
      </p:sp>
    </p:spTree>
    <p:extLst>
      <p:ext uri="{BB962C8B-B14F-4D97-AF65-F5344CB8AC3E}">
        <p14:creationId xmlns:p14="http://schemas.microsoft.com/office/powerpoint/2010/main" val="79988166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bullettext med foto">
    <p:spTree>
      <p:nvGrpSpPr>
        <p:cNvPr id="1" name=""/>
        <p:cNvGrpSpPr/>
        <p:nvPr/>
      </p:nvGrpSpPr>
      <p:grpSpPr>
        <a:xfrm>
          <a:off x="0" y="0"/>
          <a:ext cx="0" cy="0"/>
          <a:chOff x="0" y="0"/>
          <a:chExt cx="0" cy="0"/>
        </a:xfrm>
      </p:grpSpPr>
      <p:sp>
        <p:nvSpPr>
          <p:cNvPr id="10" name="Picture Placeholder 3"/>
          <p:cNvSpPr>
            <a:spLocks noGrp="1"/>
          </p:cNvSpPr>
          <p:nvPr>
            <p:ph type="pic" sz="quarter" idx="17" hasCustomPrompt="1"/>
          </p:nvPr>
        </p:nvSpPr>
        <p:spPr>
          <a:xfrm>
            <a:off x="6480000" y="612000"/>
            <a:ext cx="5040000" cy="5130000"/>
          </a:xfrm>
          <a:solidFill>
            <a:schemeClr val="bg1">
              <a:lumMod val="85000"/>
            </a:schemeClr>
          </a:solidFill>
        </p:spPr>
        <p:txBody>
          <a:bodyPr tIns="936000" anchor="ctr"/>
          <a:lstStyle>
            <a:lvl1pPr marL="0" indent="0" algn="ctr">
              <a:buFontTx/>
              <a:buNone/>
              <a:defRPr sz="1800"/>
            </a:lvl1pPr>
          </a:lstStyle>
          <a:p>
            <a:pPr lvl="0"/>
            <a:r>
              <a:rPr lang="sv-SE" noProof="0" dirty="0"/>
              <a:t>Klicka på ikonen för att välja bild</a:t>
            </a:r>
          </a:p>
        </p:txBody>
      </p:sp>
      <p:sp>
        <p:nvSpPr>
          <p:cNvPr id="11" name="Text Placeholder 4"/>
          <p:cNvSpPr>
            <a:spLocks noGrp="1"/>
          </p:cNvSpPr>
          <p:nvPr>
            <p:ph type="body" sz="quarter" idx="18" hasCustomPrompt="1"/>
          </p:nvPr>
        </p:nvSpPr>
        <p:spPr>
          <a:xfrm>
            <a:off x="695324" y="1598614"/>
            <a:ext cx="5400676" cy="4494212"/>
          </a:xfrm>
        </p:spPr>
        <p:txBody>
          <a:bodyPr/>
          <a:lstStyle>
            <a:lvl1pPr>
              <a:defRPr/>
            </a:lvl1pPr>
            <a:lvl2pPr>
              <a:defRPr/>
            </a:lvl2pPr>
          </a:lstStyle>
          <a:p>
            <a:pPr lvl="0"/>
            <a:r>
              <a:rPr lang="sv-SE" noProof="0" dirty="0"/>
              <a:t>Klicka för att ändra text</a:t>
            </a:r>
            <a:endParaRPr lang="sv-SE" dirty="0"/>
          </a:p>
          <a:p>
            <a:pPr lvl="1"/>
            <a:r>
              <a:rPr lang="sv-SE" dirty="0"/>
              <a:t>Andra nivå</a:t>
            </a:r>
          </a:p>
        </p:txBody>
      </p:sp>
      <p:sp>
        <p:nvSpPr>
          <p:cNvPr id="9" name="Text Placeholder 2"/>
          <p:cNvSpPr>
            <a:spLocks noGrp="1"/>
          </p:cNvSpPr>
          <p:nvPr>
            <p:ph type="body" sz="quarter" idx="19"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3" name="Title 2"/>
          <p:cNvSpPr>
            <a:spLocks noGrp="1"/>
          </p:cNvSpPr>
          <p:nvPr>
            <p:ph type="title" hasCustomPrompt="1"/>
          </p:nvPr>
        </p:nvSpPr>
        <p:spPr>
          <a:xfrm>
            <a:off x="695325" y="340967"/>
            <a:ext cx="5400675" cy="981075"/>
          </a:xfrm>
        </p:spPr>
        <p:txBody>
          <a:bodyPr/>
          <a:lstStyle/>
          <a:p>
            <a:r>
              <a:rPr lang="sv-SE" noProof="0" dirty="0"/>
              <a:t>Klicka för att ändra text</a:t>
            </a:r>
            <a:endParaRPr lang="sv-SE" dirty="0"/>
          </a:p>
        </p:txBody>
      </p:sp>
      <p:sp>
        <p:nvSpPr>
          <p:cNvPr id="6" name="Date Placeholder 3">
            <a:extLst>
              <a:ext uri="{FF2B5EF4-FFF2-40B4-BE49-F238E27FC236}">
                <a16:creationId xmlns:a16="http://schemas.microsoft.com/office/drawing/2014/main" id="{707E780F-66AD-45F2-B851-4E7B69C4CE87}"/>
              </a:ext>
            </a:extLst>
          </p:cNvPr>
          <p:cNvSpPr>
            <a:spLocks noGrp="1"/>
          </p:cNvSpPr>
          <p:nvPr>
            <p:ph type="dt" sz="half" idx="20"/>
          </p:nvPr>
        </p:nvSpPr>
        <p:spPr/>
        <p:txBody>
          <a:bodyPr/>
          <a:lstStyle>
            <a:lvl1pPr>
              <a:defRPr/>
            </a:lvl1pPr>
          </a:lstStyle>
          <a:p>
            <a:pPr>
              <a:defRPr/>
            </a:pPr>
            <a:fld id="{3C8ED306-3E45-4826-B389-B0A23E1DB852}" type="datetime1">
              <a:rPr lang="sv-SE"/>
              <a:pPr>
                <a:defRPr/>
              </a:pPr>
              <a:t>2024-05-08</a:t>
            </a:fld>
            <a:endParaRPr lang="sv-SE" dirty="0"/>
          </a:p>
        </p:txBody>
      </p:sp>
      <p:sp>
        <p:nvSpPr>
          <p:cNvPr id="7" name="Footer Placeholder 4">
            <a:extLst>
              <a:ext uri="{FF2B5EF4-FFF2-40B4-BE49-F238E27FC236}">
                <a16:creationId xmlns:a16="http://schemas.microsoft.com/office/drawing/2014/main" id="{B38EB869-52B0-40BE-A397-BFC6A107226D}"/>
              </a:ext>
            </a:extLst>
          </p:cNvPr>
          <p:cNvSpPr>
            <a:spLocks noGrp="1"/>
          </p:cNvSpPr>
          <p:nvPr>
            <p:ph type="ftr" sz="quarter" idx="21"/>
          </p:nvPr>
        </p:nvSpPr>
        <p:spPr/>
        <p:txBody>
          <a:bodyPr/>
          <a:lstStyle>
            <a:lvl1pPr>
              <a:defRPr/>
            </a:lvl1pPr>
          </a:lstStyle>
          <a:p>
            <a:pPr>
              <a:defRPr/>
            </a:pPr>
            <a:endParaRPr lang="sv-SE" dirty="0"/>
          </a:p>
        </p:txBody>
      </p:sp>
      <p:sp>
        <p:nvSpPr>
          <p:cNvPr id="8" name="Slide Number Placeholder 5">
            <a:extLst>
              <a:ext uri="{FF2B5EF4-FFF2-40B4-BE49-F238E27FC236}">
                <a16:creationId xmlns:a16="http://schemas.microsoft.com/office/drawing/2014/main" id="{ED709DDA-FD5C-475A-AE84-DBA5292FE67E}"/>
              </a:ext>
            </a:extLst>
          </p:cNvPr>
          <p:cNvSpPr>
            <a:spLocks noGrp="1"/>
          </p:cNvSpPr>
          <p:nvPr>
            <p:ph type="sldNum" sz="quarter" idx="22"/>
          </p:nvPr>
        </p:nvSpPr>
        <p:spPr/>
        <p:txBody>
          <a:bodyPr/>
          <a:lstStyle>
            <a:lvl1pPr>
              <a:defRPr/>
            </a:lvl1pPr>
          </a:lstStyle>
          <a:p>
            <a:pPr>
              <a:defRPr/>
            </a:pPr>
            <a:fld id="{8DEE44C0-3CB2-4AB0-BBDD-2DB5AE519960}" type="slidenum">
              <a:rPr lang="sv-SE"/>
              <a:pPr>
                <a:defRPr/>
              </a:pPr>
              <a:t>‹#›</a:t>
            </a:fld>
            <a:endParaRPr lang="sv-SE" dirty="0"/>
          </a:p>
        </p:txBody>
      </p:sp>
    </p:spTree>
    <p:extLst>
      <p:ext uri="{BB962C8B-B14F-4D97-AF65-F5344CB8AC3E}">
        <p14:creationId xmlns:p14="http://schemas.microsoft.com/office/powerpoint/2010/main" val="128854093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med foto">
    <p:spTree>
      <p:nvGrpSpPr>
        <p:cNvPr id="1" name=""/>
        <p:cNvGrpSpPr/>
        <p:nvPr/>
      </p:nvGrpSpPr>
      <p:grpSpPr>
        <a:xfrm>
          <a:off x="0" y="0"/>
          <a:ext cx="0" cy="0"/>
          <a:chOff x="0" y="0"/>
          <a:chExt cx="0" cy="0"/>
        </a:xfrm>
      </p:grpSpPr>
      <p:sp>
        <p:nvSpPr>
          <p:cNvPr id="10" name="Picture Placeholder 3"/>
          <p:cNvSpPr>
            <a:spLocks noGrp="1"/>
          </p:cNvSpPr>
          <p:nvPr>
            <p:ph type="pic" sz="quarter" idx="17" hasCustomPrompt="1"/>
          </p:nvPr>
        </p:nvSpPr>
        <p:spPr>
          <a:xfrm>
            <a:off x="6480000" y="612000"/>
            <a:ext cx="5040000" cy="5130000"/>
          </a:xfrm>
          <a:solidFill>
            <a:schemeClr val="bg1">
              <a:lumMod val="85000"/>
            </a:schemeClr>
          </a:solidFill>
        </p:spPr>
        <p:txBody>
          <a:bodyPr tIns="936000" anchor="ctr"/>
          <a:lstStyle>
            <a:lvl1pPr marL="0" indent="0" algn="ctr">
              <a:buFontTx/>
              <a:buNone/>
              <a:defRPr sz="1800"/>
            </a:lvl1pPr>
          </a:lstStyle>
          <a:p>
            <a:pPr lvl="0"/>
            <a:r>
              <a:rPr lang="sv-SE" noProof="0" dirty="0"/>
              <a:t>Klicka på ikonen för att välja bild</a:t>
            </a:r>
          </a:p>
        </p:txBody>
      </p:sp>
      <p:sp>
        <p:nvSpPr>
          <p:cNvPr id="9" name="Text Placeholder 4"/>
          <p:cNvSpPr>
            <a:spLocks noGrp="1"/>
          </p:cNvSpPr>
          <p:nvPr>
            <p:ph type="body" sz="quarter" idx="14" hasCustomPrompt="1"/>
          </p:nvPr>
        </p:nvSpPr>
        <p:spPr>
          <a:xfrm>
            <a:off x="695324" y="1598614"/>
            <a:ext cx="5279591" cy="4494212"/>
          </a:xfrm>
        </p:spPr>
        <p:txBody>
          <a:bodyPr/>
          <a:lstStyle>
            <a:lvl1pPr marL="0" indent="0">
              <a:buFontTx/>
              <a:buNone/>
              <a:defRPr/>
            </a:lvl1pPr>
            <a:lvl2pPr>
              <a:defRPr/>
            </a:lvl2pPr>
          </a:lstStyle>
          <a:p>
            <a:pPr lvl="0"/>
            <a:r>
              <a:rPr lang="sv-SE" noProof="0" dirty="0"/>
              <a:t>Klicka för att ändra text</a:t>
            </a:r>
            <a:endParaRPr lang="sv-SE" dirty="0"/>
          </a:p>
        </p:txBody>
      </p:sp>
      <p:sp>
        <p:nvSpPr>
          <p:cNvPr id="11" name="Text Placeholder 2"/>
          <p:cNvSpPr>
            <a:spLocks noGrp="1"/>
          </p:cNvSpPr>
          <p:nvPr>
            <p:ph type="body" sz="quarter" idx="18"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3" name="Title 2"/>
          <p:cNvSpPr>
            <a:spLocks noGrp="1"/>
          </p:cNvSpPr>
          <p:nvPr>
            <p:ph type="title" hasCustomPrompt="1"/>
          </p:nvPr>
        </p:nvSpPr>
        <p:spPr>
          <a:xfrm>
            <a:off x="695325" y="340967"/>
            <a:ext cx="5400675" cy="981075"/>
          </a:xfrm>
        </p:spPr>
        <p:txBody>
          <a:bodyPr/>
          <a:lstStyle/>
          <a:p>
            <a:r>
              <a:rPr lang="sv-SE" noProof="0" dirty="0"/>
              <a:t>Klicka för att ändra text</a:t>
            </a:r>
            <a:endParaRPr lang="sv-SE" dirty="0"/>
          </a:p>
        </p:txBody>
      </p:sp>
      <p:sp>
        <p:nvSpPr>
          <p:cNvPr id="6" name="Date Placeholder 3">
            <a:extLst>
              <a:ext uri="{FF2B5EF4-FFF2-40B4-BE49-F238E27FC236}">
                <a16:creationId xmlns:a16="http://schemas.microsoft.com/office/drawing/2014/main" id="{F60E185C-8238-431A-88DD-491474AAF65A}"/>
              </a:ext>
            </a:extLst>
          </p:cNvPr>
          <p:cNvSpPr>
            <a:spLocks noGrp="1"/>
          </p:cNvSpPr>
          <p:nvPr>
            <p:ph type="dt" sz="half" idx="19"/>
          </p:nvPr>
        </p:nvSpPr>
        <p:spPr/>
        <p:txBody>
          <a:bodyPr/>
          <a:lstStyle>
            <a:lvl1pPr>
              <a:defRPr/>
            </a:lvl1pPr>
          </a:lstStyle>
          <a:p>
            <a:pPr>
              <a:defRPr/>
            </a:pPr>
            <a:fld id="{4C134C49-CC14-4E36-975D-B7EBE9FC43B8}" type="datetime1">
              <a:rPr lang="sv-SE"/>
              <a:pPr>
                <a:defRPr/>
              </a:pPr>
              <a:t>2024-05-08</a:t>
            </a:fld>
            <a:endParaRPr lang="sv-SE" dirty="0"/>
          </a:p>
        </p:txBody>
      </p:sp>
      <p:sp>
        <p:nvSpPr>
          <p:cNvPr id="7" name="Footer Placeholder 4">
            <a:extLst>
              <a:ext uri="{FF2B5EF4-FFF2-40B4-BE49-F238E27FC236}">
                <a16:creationId xmlns:a16="http://schemas.microsoft.com/office/drawing/2014/main" id="{ACDAAF0B-5BD8-4E4A-859B-7831725E397E}"/>
              </a:ext>
            </a:extLst>
          </p:cNvPr>
          <p:cNvSpPr>
            <a:spLocks noGrp="1"/>
          </p:cNvSpPr>
          <p:nvPr>
            <p:ph type="ftr" sz="quarter" idx="20"/>
          </p:nvPr>
        </p:nvSpPr>
        <p:spPr/>
        <p:txBody>
          <a:bodyPr/>
          <a:lstStyle>
            <a:lvl1pPr>
              <a:defRPr/>
            </a:lvl1pPr>
          </a:lstStyle>
          <a:p>
            <a:pPr>
              <a:defRPr/>
            </a:pPr>
            <a:endParaRPr lang="sv-SE" dirty="0"/>
          </a:p>
        </p:txBody>
      </p:sp>
      <p:sp>
        <p:nvSpPr>
          <p:cNvPr id="8" name="Slide Number Placeholder 5">
            <a:extLst>
              <a:ext uri="{FF2B5EF4-FFF2-40B4-BE49-F238E27FC236}">
                <a16:creationId xmlns:a16="http://schemas.microsoft.com/office/drawing/2014/main" id="{D5DC4F81-1493-48BE-9811-348C5DB08972}"/>
              </a:ext>
            </a:extLst>
          </p:cNvPr>
          <p:cNvSpPr>
            <a:spLocks noGrp="1"/>
          </p:cNvSpPr>
          <p:nvPr>
            <p:ph type="sldNum" sz="quarter" idx="21"/>
          </p:nvPr>
        </p:nvSpPr>
        <p:spPr/>
        <p:txBody>
          <a:bodyPr/>
          <a:lstStyle>
            <a:lvl1pPr>
              <a:defRPr/>
            </a:lvl1pPr>
          </a:lstStyle>
          <a:p>
            <a:pPr>
              <a:defRPr/>
            </a:pPr>
            <a:fld id="{42E307B9-2A5F-446B-AB11-204E969EFF52}" type="slidenum">
              <a:rPr lang="sv-SE"/>
              <a:pPr>
                <a:defRPr/>
              </a:pPr>
              <a:t>‹#›</a:t>
            </a:fld>
            <a:endParaRPr lang="sv-SE" dirty="0"/>
          </a:p>
        </p:txBody>
      </p:sp>
    </p:spTree>
    <p:extLst>
      <p:ext uri="{BB962C8B-B14F-4D97-AF65-F5344CB8AC3E}">
        <p14:creationId xmlns:p14="http://schemas.microsoft.com/office/powerpoint/2010/main" val="329526733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ubrik och bullettext två kolumner">
    <p:spTree>
      <p:nvGrpSpPr>
        <p:cNvPr id="1" name=""/>
        <p:cNvGrpSpPr/>
        <p:nvPr/>
      </p:nvGrpSpPr>
      <p:grpSpPr>
        <a:xfrm>
          <a:off x="0" y="0"/>
          <a:ext cx="0" cy="0"/>
          <a:chOff x="0" y="0"/>
          <a:chExt cx="0" cy="0"/>
        </a:xfrm>
      </p:grpSpPr>
      <p:sp>
        <p:nvSpPr>
          <p:cNvPr id="8" name="Text Placeholder 4"/>
          <p:cNvSpPr>
            <a:spLocks noGrp="1"/>
          </p:cNvSpPr>
          <p:nvPr>
            <p:ph type="body" sz="quarter" idx="17" hasCustomPrompt="1"/>
          </p:nvPr>
        </p:nvSpPr>
        <p:spPr>
          <a:xfrm>
            <a:off x="695324" y="1598614"/>
            <a:ext cx="4926275" cy="4494212"/>
          </a:xfrm>
        </p:spPr>
        <p:txBody>
          <a:bodyPr/>
          <a:lstStyle>
            <a:lvl1pPr>
              <a:defRPr/>
            </a:lvl1pPr>
            <a:lvl2pPr>
              <a:defRPr/>
            </a:lvl2pPr>
          </a:lstStyle>
          <a:p>
            <a:pPr lvl="0"/>
            <a:r>
              <a:rPr lang="sv-SE" noProof="0" dirty="0"/>
              <a:t>Klicka för att ändra text</a:t>
            </a:r>
            <a:endParaRPr lang="sv-SE" dirty="0"/>
          </a:p>
          <a:p>
            <a:pPr lvl="1"/>
            <a:r>
              <a:rPr lang="sv-SE" dirty="0"/>
              <a:t>Andra nivå</a:t>
            </a:r>
          </a:p>
        </p:txBody>
      </p:sp>
      <p:sp>
        <p:nvSpPr>
          <p:cNvPr id="10" name="Text Placeholder 4"/>
          <p:cNvSpPr>
            <a:spLocks noGrp="1"/>
          </p:cNvSpPr>
          <p:nvPr>
            <p:ph type="body" sz="quarter" idx="18" hasCustomPrompt="1"/>
          </p:nvPr>
        </p:nvSpPr>
        <p:spPr>
          <a:xfrm>
            <a:off x="6332036" y="1598614"/>
            <a:ext cx="4926275" cy="4494212"/>
          </a:xfrm>
        </p:spPr>
        <p:txBody>
          <a:bodyPr/>
          <a:lstStyle>
            <a:lvl1pPr>
              <a:defRPr/>
            </a:lvl1pPr>
            <a:lvl2pPr>
              <a:defRPr/>
            </a:lvl2pPr>
          </a:lstStyle>
          <a:p>
            <a:pPr lvl="0"/>
            <a:r>
              <a:rPr lang="sv-SE" noProof="0" dirty="0"/>
              <a:t>Klicka för att ändra text</a:t>
            </a:r>
            <a:endParaRPr lang="sv-SE" dirty="0"/>
          </a:p>
          <a:p>
            <a:pPr lvl="1"/>
            <a:r>
              <a:rPr lang="sv-SE" dirty="0"/>
              <a:t>Andra nivå</a:t>
            </a:r>
          </a:p>
        </p:txBody>
      </p:sp>
      <p:sp>
        <p:nvSpPr>
          <p:cNvPr id="5" name="Title 4"/>
          <p:cNvSpPr>
            <a:spLocks noGrp="1"/>
          </p:cNvSpPr>
          <p:nvPr>
            <p:ph type="title" hasCustomPrompt="1"/>
          </p:nvPr>
        </p:nvSpPr>
        <p:spPr/>
        <p:txBody>
          <a:bodyPr/>
          <a:lstStyle>
            <a:lvl1pPr>
              <a:defRPr/>
            </a:lvl1pPr>
          </a:lstStyle>
          <a:p>
            <a:r>
              <a:rPr lang="sv-SE" noProof="0" dirty="0"/>
              <a:t>Klicka för att ändra text</a:t>
            </a:r>
            <a:endParaRPr lang="sv-SE" dirty="0"/>
          </a:p>
        </p:txBody>
      </p:sp>
      <p:sp>
        <p:nvSpPr>
          <p:cNvPr id="11" name="Text Placeholder 2"/>
          <p:cNvSpPr>
            <a:spLocks noGrp="1"/>
          </p:cNvSpPr>
          <p:nvPr>
            <p:ph type="body" sz="quarter" idx="19"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6" name="Date Placeholder 3">
            <a:extLst>
              <a:ext uri="{FF2B5EF4-FFF2-40B4-BE49-F238E27FC236}">
                <a16:creationId xmlns:a16="http://schemas.microsoft.com/office/drawing/2014/main" id="{733AECDE-2B8B-4670-A6DB-5805C25F62E3}"/>
              </a:ext>
            </a:extLst>
          </p:cNvPr>
          <p:cNvSpPr>
            <a:spLocks noGrp="1"/>
          </p:cNvSpPr>
          <p:nvPr>
            <p:ph type="dt" sz="half" idx="20"/>
          </p:nvPr>
        </p:nvSpPr>
        <p:spPr/>
        <p:txBody>
          <a:bodyPr/>
          <a:lstStyle>
            <a:lvl1pPr>
              <a:defRPr/>
            </a:lvl1pPr>
          </a:lstStyle>
          <a:p>
            <a:pPr>
              <a:defRPr/>
            </a:pPr>
            <a:fld id="{A9AED747-00D9-4CBC-9707-4AF9912CBE0A}" type="datetime1">
              <a:rPr lang="sv-SE"/>
              <a:pPr>
                <a:defRPr/>
              </a:pPr>
              <a:t>2024-05-08</a:t>
            </a:fld>
            <a:endParaRPr lang="sv-SE" dirty="0"/>
          </a:p>
        </p:txBody>
      </p:sp>
      <p:sp>
        <p:nvSpPr>
          <p:cNvPr id="7" name="Footer Placeholder 4">
            <a:extLst>
              <a:ext uri="{FF2B5EF4-FFF2-40B4-BE49-F238E27FC236}">
                <a16:creationId xmlns:a16="http://schemas.microsoft.com/office/drawing/2014/main" id="{8759FD6C-C2CA-4FE5-9C2F-CC4AB2AF6D43}"/>
              </a:ext>
            </a:extLst>
          </p:cNvPr>
          <p:cNvSpPr>
            <a:spLocks noGrp="1"/>
          </p:cNvSpPr>
          <p:nvPr>
            <p:ph type="ftr" sz="quarter" idx="21"/>
          </p:nvPr>
        </p:nvSpPr>
        <p:spPr/>
        <p:txBody>
          <a:bodyPr/>
          <a:lstStyle>
            <a:lvl1pPr>
              <a:defRPr/>
            </a:lvl1pPr>
          </a:lstStyle>
          <a:p>
            <a:pPr>
              <a:defRPr/>
            </a:pPr>
            <a:endParaRPr lang="sv-SE" dirty="0"/>
          </a:p>
        </p:txBody>
      </p:sp>
      <p:sp>
        <p:nvSpPr>
          <p:cNvPr id="9" name="Slide Number Placeholder 5">
            <a:extLst>
              <a:ext uri="{FF2B5EF4-FFF2-40B4-BE49-F238E27FC236}">
                <a16:creationId xmlns:a16="http://schemas.microsoft.com/office/drawing/2014/main" id="{33C1FF08-534B-4201-8A8A-AE7EE0799342}"/>
              </a:ext>
            </a:extLst>
          </p:cNvPr>
          <p:cNvSpPr>
            <a:spLocks noGrp="1"/>
          </p:cNvSpPr>
          <p:nvPr>
            <p:ph type="sldNum" sz="quarter" idx="22"/>
          </p:nvPr>
        </p:nvSpPr>
        <p:spPr/>
        <p:txBody>
          <a:bodyPr/>
          <a:lstStyle>
            <a:lvl1pPr>
              <a:defRPr/>
            </a:lvl1pPr>
          </a:lstStyle>
          <a:p>
            <a:pPr>
              <a:defRPr/>
            </a:pPr>
            <a:fld id="{C9F691D0-B3BA-4805-A432-9DB537064A57}" type="slidenum">
              <a:rPr lang="sv-SE"/>
              <a:pPr>
                <a:defRPr/>
              </a:pPr>
              <a:t>‹#›</a:t>
            </a:fld>
            <a:endParaRPr lang="sv-SE" dirty="0"/>
          </a:p>
        </p:txBody>
      </p:sp>
    </p:spTree>
    <p:extLst>
      <p:ext uri="{BB962C8B-B14F-4D97-AF65-F5344CB8AC3E}">
        <p14:creationId xmlns:p14="http://schemas.microsoft.com/office/powerpoint/2010/main" val="2452671693"/>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 och under rubrik med bullettext två kolumner">
    <p:spTree>
      <p:nvGrpSpPr>
        <p:cNvPr id="1" name=""/>
        <p:cNvGrpSpPr/>
        <p:nvPr/>
      </p:nvGrpSpPr>
      <p:grpSpPr>
        <a:xfrm>
          <a:off x="0" y="0"/>
          <a:ext cx="0" cy="0"/>
          <a:chOff x="0" y="0"/>
          <a:chExt cx="0" cy="0"/>
        </a:xfrm>
      </p:grpSpPr>
      <p:sp>
        <p:nvSpPr>
          <p:cNvPr id="10" name="Text Placeholder 4"/>
          <p:cNvSpPr>
            <a:spLocks noGrp="1"/>
          </p:cNvSpPr>
          <p:nvPr>
            <p:ph type="body" sz="quarter" idx="19" hasCustomPrompt="1"/>
          </p:nvPr>
        </p:nvSpPr>
        <p:spPr>
          <a:xfrm>
            <a:off x="695325" y="2083242"/>
            <a:ext cx="4926014" cy="4009583"/>
          </a:xfrm>
        </p:spPr>
        <p:txBody>
          <a:bodyPr/>
          <a:lstStyle>
            <a:lvl1pPr>
              <a:defRPr/>
            </a:lvl1pPr>
            <a:lvl2pPr>
              <a:defRPr/>
            </a:lvl2pPr>
          </a:lstStyle>
          <a:p>
            <a:pPr lvl="0"/>
            <a:r>
              <a:rPr lang="sv-SE" noProof="0" dirty="0"/>
              <a:t>Klicka för att ändra text</a:t>
            </a:r>
            <a:endParaRPr lang="sv-SE" dirty="0"/>
          </a:p>
          <a:p>
            <a:pPr lvl="1"/>
            <a:r>
              <a:rPr lang="sv-SE" dirty="0"/>
              <a:t>Andra nivå</a:t>
            </a:r>
          </a:p>
        </p:txBody>
      </p:sp>
      <p:sp>
        <p:nvSpPr>
          <p:cNvPr id="13" name="Text Placeholder 4"/>
          <p:cNvSpPr>
            <a:spLocks noGrp="1"/>
          </p:cNvSpPr>
          <p:nvPr>
            <p:ph type="body" sz="quarter" idx="20" hasCustomPrompt="1"/>
          </p:nvPr>
        </p:nvSpPr>
        <p:spPr>
          <a:xfrm>
            <a:off x="6332037" y="2083242"/>
            <a:ext cx="4967788" cy="4009583"/>
          </a:xfrm>
        </p:spPr>
        <p:txBody>
          <a:bodyPr/>
          <a:lstStyle>
            <a:lvl1pPr>
              <a:defRPr/>
            </a:lvl1pPr>
            <a:lvl2pPr>
              <a:defRPr/>
            </a:lvl2pPr>
          </a:lstStyle>
          <a:p>
            <a:pPr lvl="0"/>
            <a:r>
              <a:rPr lang="sv-SE" noProof="0" dirty="0"/>
              <a:t>Klicka för att ändra text</a:t>
            </a:r>
            <a:endParaRPr lang="sv-SE" dirty="0"/>
          </a:p>
          <a:p>
            <a:pPr lvl="1"/>
            <a:r>
              <a:rPr lang="sv-SE" dirty="0"/>
              <a:t>Andra nivå</a:t>
            </a:r>
          </a:p>
        </p:txBody>
      </p:sp>
      <p:sp>
        <p:nvSpPr>
          <p:cNvPr id="11" name="Text Placeholder 10"/>
          <p:cNvSpPr>
            <a:spLocks noGrp="1"/>
          </p:cNvSpPr>
          <p:nvPr>
            <p:ph type="body" sz="quarter" idx="17" hasCustomPrompt="1"/>
          </p:nvPr>
        </p:nvSpPr>
        <p:spPr>
          <a:xfrm>
            <a:off x="695325" y="1617536"/>
            <a:ext cx="4926013" cy="372311"/>
          </a:xfrm>
        </p:spPr>
        <p:txBody>
          <a:bodyPr/>
          <a:lstStyle>
            <a:lvl1pPr marL="0" indent="0">
              <a:buFontTx/>
              <a:buNone/>
              <a:defRPr b="0" i="1"/>
            </a:lvl1pPr>
          </a:lstStyle>
          <a:p>
            <a:pPr lvl="0"/>
            <a:r>
              <a:rPr lang="sv-SE" noProof="0" dirty="0"/>
              <a:t>Klicka för att ändra text</a:t>
            </a:r>
          </a:p>
        </p:txBody>
      </p:sp>
      <p:sp>
        <p:nvSpPr>
          <p:cNvPr id="12" name="Text Placeholder 10"/>
          <p:cNvSpPr>
            <a:spLocks noGrp="1"/>
          </p:cNvSpPr>
          <p:nvPr>
            <p:ph type="body" sz="quarter" idx="18" hasCustomPrompt="1"/>
          </p:nvPr>
        </p:nvSpPr>
        <p:spPr>
          <a:xfrm>
            <a:off x="6332037" y="1617536"/>
            <a:ext cx="4967788" cy="372311"/>
          </a:xfrm>
        </p:spPr>
        <p:txBody>
          <a:bodyPr/>
          <a:lstStyle>
            <a:lvl1pPr marL="0" indent="0">
              <a:buFontTx/>
              <a:buNone/>
              <a:defRPr b="0" i="1"/>
            </a:lvl1pPr>
          </a:lstStyle>
          <a:p>
            <a:pPr lvl="0"/>
            <a:r>
              <a:rPr lang="sv-SE" noProof="0" dirty="0"/>
              <a:t>Klicka för att ändra text</a:t>
            </a:r>
          </a:p>
        </p:txBody>
      </p:sp>
      <p:sp>
        <p:nvSpPr>
          <p:cNvPr id="2" name="Title 1"/>
          <p:cNvSpPr>
            <a:spLocks noGrp="1"/>
          </p:cNvSpPr>
          <p:nvPr>
            <p:ph type="title" hasCustomPrompt="1"/>
          </p:nvPr>
        </p:nvSpPr>
        <p:spPr/>
        <p:txBody>
          <a:bodyPr/>
          <a:lstStyle>
            <a:lvl1pPr>
              <a:defRPr/>
            </a:lvl1pPr>
          </a:lstStyle>
          <a:p>
            <a:r>
              <a:rPr lang="sv-SE" noProof="0" dirty="0"/>
              <a:t>Klicka för att ändra text</a:t>
            </a:r>
            <a:endParaRPr lang="sv-SE" dirty="0"/>
          </a:p>
        </p:txBody>
      </p:sp>
      <p:sp>
        <p:nvSpPr>
          <p:cNvPr id="14" name="Text Placeholder 2"/>
          <p:cNvSpPr>
            <a:spLocks noGrp="1"/>
          </p:cNvSpPr>
          <p:nvPr>
            <p:ph type="body" sz="quarter" idx="21"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8" name="Date Placeholder 3">
            <a:extLst>
              <a:ext uri="{FF2B5EF4-FFF2-40B4-BE49-F238E27FC236}">
                <a16:creationId xmlns:a16="http://schemas.microsoft.com/office/drawing/2014/main" id="{F7DDF24B-4BFA-43F7-BEEA-501B6DD999DA}"/>
              </a:ext>
            </a:extLst>
          </p:cNvPr>
          <p:cNvSpPr>
            <a:spLocks noGrp="1"/>
          </p:cNvSpPr>
          <p:nvPr>
            <p:ph type="dt" sz="half" idx="22"/>
          </p:nvPr>
        </p:nvSpPr>
        <p:spPr/>
        <p:txBody>
          <a:bodyPr/>
          <a:lstStyle>
            <a:lvl1pPr>
              <a:defRPr/>
            </a:lvl1pPr>
          </a:lstStyle>
          <a:p>
            <a:pPr>
              <a:defRPr/>
            </a:pPr>
            <a:fld id="{B540DB37-051E-4091-9EA5-3D8B90188CA4}" type="datetime1">
              <a:rPr lang="sv-SE"/>
              <a:pPr>
                <a:defRPr/>
              </a:pPr>
              <a:t>2024-05-08</a:t>
            </a:fld>
            <a:endParaRPr lang="sv-SE" dirty="0"/>
          </a:p>
        </p:txBody>
      </p:sp>
      <p:sp>
        <p:nvSpPr>
          <p:cNvPr id="9" name="Footer Placeholder 4">
            <a:extLst>
              <a:ext uri="{FF2B5EF4-FFF2-40B4-BE49-F238E27FC236}">
                <a16:creationId xmlns:a16="http://schemas.microsoft.com/office/drawing/2014/main" id="{BB240EEC-E49E-4F6A-9C5A-A07F960744E8}"/>
              </a:ext>
            </a:extLst>
          </p:cNvPr>
          <p:cNvSpPr>
            <a:spLocks noGrp="1"/>
          </p:cNvSpPr>
          <p:nvPr>
            <p:ph type="ftr" sz="quarter" idx="23"/>
          </p:nvPr>
        </p:nvSpPr>
        <p:spPr/>
        <p:txBody>
          <a:bodyPr/>
          <a:lstStyle>
            <a:lvl1pPr>
              <a:defRPr/>
            </a:lvl1pPr>
          </a:lstStyle>
          <a:p>
            <a:pPr>
              <a:defRPr/>
            </a:pPr>
            <a:endParaRPr lang="sv-SE" dirty="0"/>
          </a:p>
        </p:txBody>
      </p:sp>
      <p:sp>
        <p:nvSpPr>
          <p:cNvPr id="15" name="Slide Number Placeholder 5">
            <a:extLst>
              <a:ext uri="{FF2B5EF4-FFF2-40B4-BE49-F238E27FC236}">
                <a16:creationId xmlns:a16="http://schemas.microsoft.com/office/drawing/2014/main" id="{F7652D9E-9BCC-47EB-8B60-10AA7B1D98D1}"/>
              </a:ext>
            </a:extLst>
          </p:cNvPr>
          <p:cNvSpPr>
            <a:spLocks noGrp="1"/>
          </p:cNvSpPr>
          <p:nvPr>
            <p:ph type="sldNum" sz="quarter" idx="24"/>
          </p:nvPr>
        </p:nvSpPr>
        <p:spPr/>
        <p:txBody>
          <a:bodyPr/>
          <a:lstStyle>
            <a:lvl1pPr>
              <a:defRPr/>
            </a:lvl1pPr>
          </a:lstStyle>
          <a:p>
            <a:pPr>
              <a:defRPr/>
            </a:pPr>
            <a:fld id="{5789AF41-854B-4467-9D81-FB3B5DFCA578}" type="slidenum">
              <a:rPr lang="sv-SE"/>
              <a:pPr>
                <a:defRPr/>
              </a:pPr>
              <a:t>‹#›</a:t>
            </a:fld>
            <a:endParaRPr lang="sv-SE" dirty="0"/>
          </a:p>
        </p:txBody>
      </p:sp>
    </p:spTree>
    <p:extLst>
      <p:ext uri="{BB962C8B-B14F-4D97-AF65-F5344CB8AC3E}">
        <p14:creationId xmlns:p14="http://schemas.microsoft.com/office/powerpoint/2010/main" val="257633896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sv-SE" noProof="0" dirty="0"/>
              <a:t>Klicka för att ändra text</a:t>
            </a:r>
            <a:endParaRPr lang="sv-SE" dirty="0"/>
          </a:p>
        </p:txBody>
      </p:sp>
      <p:sp>
        <p:nvSpPr>
          <p:cNvPr id="9" name="Text Placeholder 2"/>
          <p:cNvSpPr>
            <a:spLocks noGrp="1"/>
          </p:cNvSpPr>
          <p:nvPr>
            <p:ph type="body" sz="quarter" idx="18"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5" name="Date Placeholder 3">
            <a:extLst>
              <a:ext uri="{FF2B5EF4-FFF2-40B4-BE49-F238E27FC236}">
                <a16:creationId xmlns:a16="http://schemas.microsoft.com/office/drawing/2014/main" id="{ABACBDF8-5972-46D0-B86B-B5C0E250C449}"/>
              </a:ext>
            </a:extLst>
          </p:cNvPr>
          <p:cNvSpPr>
            <a:spLocks noGrp="1"/>
          </p:cNvSpPr>
          <p:nvPr>
            <p:ph type="dt" sz="half" idx="19"/>
          </p:nvPr>
        </p:nvSpPr>
        <p:spPr/>
        <p:txBody>
          <a:bodyPr/>
          <a:lstStyle>
            <a:lvl1pPr>
              <a:defRPr/>
            </a:lvl1pPr>
          </a:lstStyle>
          <a:p>
            <a:pPr>
              <a:defRPr/>
            </a:pPr>
            <a:fld id="{85DF223B-7B6D-407F-9376-6755640920F6}" type="datetime1">
              <a:rPr lang="sv-SE"/>
              <a:pPr>
                <a:defRPr/>
              </a:pPr>
              <a:t>2024-05-08</a:t>
            </a:fld>
            <a:endParaRPr lang="sv-SE" dirty="0"/>
          </a:p>
        </p:txBody>
      </p:sp>
      <p:sp>
        <p:nvSpPr>
          <p:cNvPr id="6" name="Footer Placeholder 4">
            <a:extLst>
              <a:ext uri="{FF2B5EF4-FFF2-40B4-BE49-F238E27FC236}">
                <a16:creationId xmlns:a16="http://schemas.microsoft.com/office/drawing/2014/main" id="{4239EB42-9095-4CD9-ADAE-5BA9D2959432}"/>
              </a:ext>
            </a:extLst>
          </p:cNvPr>
          <p:cNvSpPr>
            <a:spLocks noGrp="1"/>
          </p:cNvSpPr>
          <p:nvPr>
            <p:ph type="ftr" sz="quarter" idx="20"/>
          </p:nvPr>
        </p:nvSpPr>
        <p:spPr/>
        <p:txBody>
          <a:bodyPr/>
          <a:lstStyle>
            <a:lvl1pPr>
              <a:defRPr/>
            </a:lvl1pPr>
          </a:lstStyle>
          <a:p>
            <a:pPr>
              <a:defRPr/>
            </a:pPr>
            <a:endParaRPr lang="sv-SE" dirty="0"/>
          </a:p>
        </p:txBody>
      </p:sp>
      <p:sp>
        <p:nvSpPr>
          <p:cNvPr id="7" name="Slide Number Placeholder 5">
            <a:extLst>
              <a:ext uri="{FF2B5EF4-FFF2-40B4-BE49-F238E27FC236}">
                <a16:creationId xmlns:a16="http://schemas.microsoft.com/office/drawing/2014/main" id="{FF02B797-3AF3-4647-9EA1-CFC0F14FA5C3}"/>
              </a:ext>
            </a:extLst>
          </p:cNvPr>
          <p:cNvSpPr>
            <a:spLocks noGrp="1"/>
          </p:cNvSpPr>
          <p:nvPr>
            <p:ph type="sldNum" sz="quarter" idx="21"/>
          </p:nvPr>
        </p:nvSpPr>
        <p:spPr/>
        <p:txBody>
          <a:bodyPr/>
          <a:lstStyle>
            <a:lvl1pPr>
              <a:defRPr/>
            </a:lvl1pPr>
          </a:lstStyle>
          <a:p>
            <a:pPr>
              <a:defRPr/>
            </a:pPr>
            <a:fld id="{30D2372E-50D1-4AC7-942F-EA3CFDEB5908}" type="slidenum">
              <a:rPr lang="sv-SE"/>
              <a:pPr>
                <a:defRPr/>
              </a:pPr>
              <a:t>‹#›</a:t>
            </a:fld>
            <a:endParaRPr lang="sv-SE" dirty="0"/>
          </a:p>
        </p:txBody>
      </p:sp>
    </p:spTree>
    <p:extLst>
      <p:ext uri="{BB962C8B-B14F-4D97-AF65-F5344CB8AC3E}">
        <p14:creationId xmlns:p14="http://schemas.microsoft.com/office/powerpoint/2010/main" val="319503403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vslutningsbild 1">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A71EDE8D-C483-483F-9869-C5563E8572FC}"/>
              </a:ext>
            </a:extLst>
          </p:cNvPr>
          <p:cNvSpPr/>
          <p:nvPr/>
        </p:nvSpPr>
        <p:spPr>
          <a:xfrm>
            <a:off x="0" y="0"/>
            <a:ext cx="12192000" cy="635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5" name="Rectangle 4">
            <a:extLst>
              <a:ext uri="{FF2B5EF4-FFF2-40B4-BE49-F238E27FC236}">
                <a16:creationId xmlns:a16="http://schemas.microsoft.com/office/drawing/2014/main" id="{0FFB2BD6-FFFF-40D7-A520-AD83D5613CC4}"/>
              </a:ext>
            </a:extLst>
          </p:cNvPr>
          <p:cNvSpPr/>
          <p:nvPr/>
        </p:nvSpPr>
        <p:spPr>
          <a:xfrm>
            <a:off x="0" y="0"/>
            <a:ext cx="12192000" cy="635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6" name="Rectangle 4">
            <a:extLst>
              <a:ext uri="{FF2B5EF4-FFF2-40B4-BE49-F238E27FC236}">
                <a16:creationId xmlns:a16="http://schemas.microsoft.com/office/drawing/2014/main" id="{92121825-BE7D-48BF-AB0B-77D2D39D999F}"/>
              </a:ext>
            </a:extLst>
          </p:cNvPr>
          <p:cNvSpPr/>
          <p:nvPr/>
        </p:nvSpPr>
        <p:spPr>
          <a:xfrm>
            <a:off x="0" y="0"/>
            <a:ext cx="12192000" cy="6353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8" name="Text Placeholder 7"/>
          <p:cNvSpPr>
            <a:spLocks noGrp="1"/>
          </p:cNvSpPr>
          <p:nvPr>
            <p:ph type="body" sz="quarter" idx="14" hasCustomPrompt="1"/>
          </p:nvPr>
        </p:nvSpPr>
        <p:spPr>
          <a:xfrm>
            <a:off x="1631950" y="1528010"/>
            <a:ext cx="8928099" cy="1917151"/>
          </a:xfrm>
        </p:spPr>
        <p:txBody>
          <a:bodyPr/>
          <a:lstStyle>
            <a:lvl1pPr marL="0" indent="0" algn="ctr">
              <a:buFontTx/>
              <a:buNone/>
              <a:defRPr sz="6000">
                <a:solidFill>
                  <a:schemeClr val="accent1"/>
                </a:solidFill>
                <a:latin typeface="+mj-lt"/>
              </a:defRPr>
            </a:lvl1pPr>
            <a:lvl2pPr marL="266700" indent="0">
              <a:buNone/>
              <a:defRPr/>
            </a:lvl2pPr>
          </a:lstStyle>
          <a:p>
            <a:pPr lvl="0"/>
            <a:r>
              <a:rPr lang="sv-SE" noProof="0" dirty="0"/>
              <a:t>Klicka för att ändra text</a:t>
            </a:r>
            <a:endParaRPr lang="sv-SE" dirty="0"/>
          </a:p>
        </p:txBody>
      </p:sp>
      <p:sp>
        <p:nvSpPr>
          <p:cNvPr id="9" name="Text Placeholder 8"/>
          <p:cNvSpPr>
            <a:spLocks noGrp="1"/>
          </p:cNvSpPr>
          <p:nvPr>
            <p:ph type="body" sz="quarter" idx="13" hasCustomPrompt="1"/>
          </p:nvPr>
        </p:nvSpPr>
        <p:spPr>
          <a:xfrm>
            <a:off x="2823369" y="3918093"/>
            <a:ext cx="6545262" cy="1962150"/>
          </a:xfrm>
        </p:spPr>
        <p:txBody>
          <a:bodyPr/>
          <a:lstStyle>
            <a:lvl1pPr marL="0" indent="0" algn="ctr">
              <a:buFontTx/>
              <a:buNone/>
              <a:defRPr/>
            </a:lvl1pPr>
            <a:lvl3pPr marL="914400" indent="0">
              <a:buNone/>
              <a:defRPr/>
            </a:lvl3pPr>
          </a:lstStyle>
          <a:p>
            <a:pPr lvl="0"/>
            <a:r>
              <a:rPr lang="sv-SE" noProof="0" dirty="0"/>
              <a:t>Klicka för att ändra text</a:t>
            </a:r>
            <a:endParaRPr lang="sv-SE" dirty="0"/>
          </a:p>
        </p:txBody>
      </p:sp>
      <p:sp>
        <p:nvSpPr>
          <p:cNvPr id="7" name="Date Placeholder 1">
            <a:extLst>
              <a:ext uri="{FF2B5EF4-FFF2-40B4-BE49-F238E27FC236}">
                <a16:creationId xmlns:a16="http://schemas.microsoft.com/office/drawing/2014/main" id="{B6CB141A-4A0F-40CD-A59E-4E3F438CE630}"/>
              </a:ext>
            </a:extLst>
          </p:cNvPr>
          <p:cNvSpPr>
            <a:spLocks noGrp="1"/>
          </p:cNvSpPr>
          <p:nvPr>
            <p:ph type="dt" sz="half" idx="15"/>
          </p:nvPr>
        </p:nvSpPr>
        <p:spPr/>
        <p:txBody>
          <a:bodyPr/>
          <a:lstStyle>
            <a:lvl1pPr>
              <a:defRPr/>
            </a:lvl1pPr>
          </a:lstStyle>
          <a:p>
            <a:pPr>
              <a:defRPr/>
            </a:pPr>
            <a:fld id="{91612DD6-8FCF-4995-9D04-3A8B3E69F50E}" type="datetime1">
              <a:rPr lang="sv-SE"/>
              <a:pPr>
                <a:defRPr/>
              </a:pPr>
              <a:t>2024-05-08</a:t>
            </a:fld>
            <a:endParaRPr lang="sv-SE" dirty="0"/>
          </a:p>
        </p:txBody>
      </p:sp>
      <p:sp>
        <p:nvSpPr>
          <p:cNvPr id="10" name="Footer Placeholder 2">
            <a:extLst>
              <a:ext uri="{FF2B5EF4-FFF2-40B4-BE49-F238E27FC236}">
                <a16:creationId xmlns:a16="http://schemas.microsoft.com/office/drawing/2014/main" id="{19EAE1BF-45E0-4514-96F0-2805D6FFD1C3}"/>
              </a:ext>
            </a:extLst>
          </p:cNvPr>
          <p:cNvSpPr>
            <a:spLocks noGrp="1"/>
          </p:cNvSpPr>
          <p:nvPr>
            <p:ph type="ftr" sz="quarter" idx="16"/>
          </p:nvPr>
        </p:nvSpPr>
        <p:spPr/>
        <p:txBody>
          <a:bodyPr/>
          <a:lstStyle>
            <a:lvl1pPr>
              <a:defRPr/>
            </a:lvl1pPr>
          </a:lstStyle>
          <a:p>
            <a:pPr>
              <a:defRPr/>
            </a:pPr>
            <a:endParaRPr lang="sv-SE" dirty="0"/>
          </a:p>
        </p:txBody>
      </p:sp>
      <p:sp>
        <p:nvSpPr>
          <p:cNvPr id="11" name="Slide Number Placeholder 3">
            <a:extLst>
              <a:ext uri="{FF2B5EF4-FFF2-40B4-BE49-F238E27FC236}">
                <a16:creationId xmlns:a16="http://schemas.microsoft.com/office/drawing/2014/main" id="{D2E6295F-45CB-4DD3-87B1-206074891AFE}"/>
              </a:ext>
            </a:extLst>
          </p:cNvPr>
          <p:cNvSpPr>
            <a:spLocks noGrp="1"/>
          </p:cNvSpPr>
          <p:nvPr>
            <p:ph type="sldNum" sz="quarter" idx="17"/>
          </p:nvPr>
        </p:nvSpPr>
        <p:spPr/>
        <p:txBody>
          <a:bodyPr/>
          <a:lstStyle>
            <a:lvl1pPr>
              <a:defRPr/>
            </a:lvl1pPr>
          </a:lstStyle>
          <a:p>
            <a:pPr>
              <a:defRPr/>
            </a:pPr>
            <a:fld id="{F08480C0-2BF1-42EF-9108-0FD892C1A1E3}" type="slidenum">
              <a:rPr lang="sv-SE"/>
              <a:pPr>
                <a:defRPr/>
              </a:pPr>
              <a:t>‹#›</a:t>
            </a:fld>
            <a:endParaRPr lang="sv-SE" dirty="0"/>
          </a:p>
        </p:txBody>
      </p:sp>
    </p:spTree>
    <p:extLst>
      <p:ext uri="{BB962C8B-B14F-4D97-AF65-F5344CB8AC3E}">
        <p14:creationId xmlns:p14="http://schemas.microsoft.com/office/powerpoint/2010/main" val="67089682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vslutningsbild 2">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0EDD2256-4D47-48B4-B470-C75ECAD537B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5" name="Rectangle 4">
            <a:extLst>
              <a:ext uri="{FF2B5EF4-FFF2-40B4-BE49-F238E27FC236}">
                <a16:creationId xmlns:a16="http://schemas.microsoft.com/office/drawing/2014/main" id="{F6EC7F63-C926-4B7A-88B1-31A893F83AB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6" name="Rectangle 4">
            <a:extLst>
              <a:ext uri="{FF2B5EF4-FFF2-40B4-BE49-F238E27FC236}">
                <a16:creationId xmlns:a16="http://schemas.microsoft.com/office/drawing/2014/main" id="{02CBFF2A-F04F-4164-80DD-FBF3D04BB85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sv-SE" dirty="0"/>
          </a:p>
        </p:txBody>
      </p:sp>
      <p:sp>
        <p:nvSpPr>
          <p:cNvPr id="9" name="Text Placeholder 8"/>
          <p:cNvSpPr>
            <a:spLocks noGrp="1"/>
          </p:cNvSpPr>
          <p:nvPr>
            <p:ph type="body" sz="quarter" idx="13" hasCustomPrompt="1"/>
          </p:nvPr>
        </p:nvSpPr>
        <p:spPr>
          <a:xfrm>
            <a:off x="2823369" y="3918093"/>
            <a:ext cx="6545262" cy="1962150"/>
          </a:xfrm>
        </p:spPr>
        <p:txBody>
          <a:bodyPr/>
          <a:lstStyle>
            <a:lvl1pPr marL="0" indent="0" algn="ctr">
              <a:buFontTx/>
              <a:buNone/>
              <a:defRPr/>
            </a:lvl1pPr>
            <a:lvl3pPr marL="914400" indent="0">
              <a:buNone/>
              <a:defRPr/>
            </a:lvl3pPr>
          </a:lstStyle>
          <a:p>
            <a:pPr lvl="0"/>
            <a:r>
              <a:rPr lang="sv-SE" noProof="0" dirty="0"/>
              <a:t>Klicka för att ändra text</a:t>
            </a:r>
            <a:endParaRPr lang="sv-SE" dirty="0"/>
          </a:p>
        </p:txBody>
      </p:sp>
      <p:sp>
        <p:nvSpPr>
          <p:cNvPr id="8" name="Text Placeholder 7"/>
          <p:cNvSpPr>
            <a:spLocks noGrp="1"/>
          </p:cNvSpPr>
          <p:nvPr>
            <p:ph type="body" sz="quarter" idx="14" hasCustomPrompt="1"/>
          </p:nvPr>
        </p:nvSpPr>
        <p:spPr>
          <a:xfrm>
            <a:off x="1631950" y="1528010"/>
            <a:ext cx="8928099" cy="1917151"/>
          </a:xfrm>
        </p:spPr>
        <p:txBody>
          <a:bodyPr/>
          <a:lstStyle>
            <a:lvl1pPr marL="0" indent="0" algn="ctr">
              <a:buFontTx/>
              <a:buNone/>
              <a:defRPr sz="6000">
                <a:solidFill>
                  <a:schemeClr val="accent1"/>
                </a:solidFill>
                <a:latin typeface="+mj-lt"/>
              </a:defRPr>
            </a:lvl1pPr>
            <a:lvl2pPr marL="266700" indent="0">
              <a:buNone/>
              <a:defRPr/>
            </a:lvl2pPr>
          </a:lstStyle>
          <a:p>
            <a:pPr lvl="0"/>
            <a:r>
              <a:rPr lang="sv-SE" noProof="0" dirty="0"/>
              <a:t>Klicka för att ändra text</a:t>
            </a:r>
            <a:endParaRPr lang="sv-SE" dirty="0"/>
          </a:p>
        </p:txBody>
      </p:sp>
      <p:sp>
        <p:nvSpPr>
          <p:cNvPr id="7" name="Date Placeholder 1">
            <a:extLst>
              <a:ext uri="{FF2B5EF4-FFF2-40B4-BE49-F238E27FC236}">
                <a16:creationId xmlns:a16="http://schemas.microsoft.com/office/drawing/2014/main" id="{19080C35-FB60-404C-88D9-A7053B3B508B}"/>
              </a:ext>
            </a:extLst>
          </p:cNvPr>
          <p:cNvSpPr>
            <a:spLocks noGrp="1"/>
          </p:cNvSpPr>
          <p:nvPr>
            <p:ph type="dt" sz="half" idx="15"/>
          </p:nvPr>
        </p:nvSpPr>
        <p:spPr/>
        <p:txBody>
          <a:bodyPr/>
          <a:lstStyle>
            <a:lvl1pPr>
              <a:defRPr/>
            </a:lvl1pPr>
          </a:lstStyle>
          <a:p>
            <a:pPr>
              <a:defRPr/>
            </a:pPr>
            <a:fld id="{A19E52AD-3C4F-4F02-907F-06BF7A1BBFBE}" type="datetime1">
              <a:rPr lang="sv-SE"/>
              <a:pPr>
                <a:defRPr/>
              </a:pPr>
              <a:t>2024-05-08</a:t>
            </a:fld>
            <a:endParaRPr lang="sv-SE" dirty="0"/>
          </a:p>
        </p:txBody>
      </p:sp>
      <p:sp>
        <p:nvSpPr>
          <p:cNvPr id="10" name="Footer Placeholder 2">
            <a:extLst>
              <a:ext uri="{FF2B5EF4-FFF2-40B4-BE49-F238E27FC236}">
                <a16:creationId xmlns:a16="http://schemas.microsoft.com/office/drawing/2014/main" id="{1F682DB0-49DF-42EC-8A95-CA0D27F9B6EE}"/>
              </a:ext>
            </a:extLst>
          </p:cNvPr>
          <p:cNvSpPr>
            <a:spLocks noGrp="1"/>
          </p:cNvSpPr>
          <p:nvPr>
            <p:ph type="ftr" sz="quarter" idx="16"/>
          </p:nvPr>
        </p:nvSpPr>
        <p:spPr/>
        <p:txBody>
          <a:bodyPr/>
          <a:lstStyle>
            <a:lvl1pPr>
              <a:defRPr/>
            </a:lvl1pPr>
          </a:lstStyle>
          <a:p>
            <a:pPr>
              <a:defRPr/>
            </a:pPr>
            <a:endParaRPr lang="sv-SE" dirty="0"/>
          </a:p>
        </p:txBody>
      </p:sp>
      <p:sp>
        <p:nvSpPr>
          <p:cNvPr id="11" name="Slide Number Placeholder 3">
            <a:extLst>
              <a:ext uri="{FF2B5EF4-FFF2-40B4-BE49-F238E27FC236}">
                <a16:creationId xmlns:a16="http://schemas.microsoft.com/office/drawing/2014/main" id="{1E248A40-4281-48CE-9549-ABCC56F652FB}"/>
              </a:ext>
            </a:extLst>
          </p:cNvPr>
          <p:cNvSpPr>
            <a:spLocks noGrp="1"/>
          </p:cNvSpPr>
          <p:nvPr>
            <p:ph type="sldNum" sz="quarter" idx="17"/>
          </p:nvPr>
        </p:nvSpPr>
        <p:spPr/>
        <p:txBody>
          <a:bodyPr/>
          <a:lstStyle>
            <a:lvl1pPr>
              <a:defRPr/>
            </a:lvl1pPr>
          </a:lstStyle>
          <a:p>
            <a:pPr>
              <a:defRPr/>
            </a:pPr>
            <a:fld id="{0E58F44E-C4E4-4155-9A26-0F2D0E5AEB81}" type="slidenum">
              <a:rPr lang="sv-SE"/>
              <a:pPr>
                <a:defRPr/>
              </a:pPr>
              <a:t>‹#›</a:t>
            </a:fld>
            <a:endParaRPr lang="sv-SE" dirty="0"/>
          </a:p>
        </p:txBody>
      </p:sp>
    </p:spTree>
    <p:extLst>
      <p:ext uri="{BB962C8B-B14F-4D97-AF65-F5344CB8AC3E}">
        <p14:creationId xmlns:p14="http://schemas.microsoft.com/office/powerpoint/2010/main" val="229004298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vslutningsbild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7FB0D8-B0C3-4934-BE7F-1895487542BD}"/>
              </a:ext>
            </a:extLst>
          </p:cNvPr>
          <p:cNvSpPr/>
          <p:nvPr/>
        </p:nvSpPr>
        <p:spPr>
          <a:xfrm>
            <a:off x="0" y="0"/>
            <a:ext cx="12192000" cy="6353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5" name="Rectangle 4">
            <a:extLst>
              <a:ext uri="{FF2B5EF4-FFF2-40B4-BE49-F238E27FC236}">
                <a16:creationId xmlns:a16="http://schemas.microsoft.com/office/drawing/2014/main" id="{72FA0CCC-F7FB-4042-9170-0FAC35FBCCDA}"/>
              </a:ext>
            </a:extLst>
          </p:cNvPr>
          <p:cNvSpPr/>
          <p:nvPr/>
        </p:nvSpPr>
        <p:spPr>
          <a:xfrm>
            <a:off x="0" y="0"/>
            <a:ext cx="12192000" cy="6353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6" name="Rectangle 5">
            <a:extLst>
              <a:ext uri="{FF2B5EF4-FFF2-40B4-BE49-F238E27FC236}">
                <a16:creationId xmlns:a16="http://schemas.microsoft.com/office/drawing/2014/main" id="{41ADD075-F28E-41C0-9DC9-EB03E41D3A7E}"/>
              </a:ext>
            </a:extLst>
          </p:cNvPr>
          <p:cNvSpPr/>
          <p:nvPr/>
        </p:nvSpPr>
        <p:spPr>
          <a:xfrm>
            <a:off x="0" y="0"/>
            <a:ext cx="12192000" cy="6353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9" name="Text Placeholder 8"/>
          <p:cNvSpPr>
            <a:spLocks noGrp="1"/>
          </p:cNvSpPr>
          <p:nvPr>
            <p:ph type="body" sz="quarter" idx="13" hasCustomPrompt="1"/>
          </p:nvPr>
        </p:nvSpPr>
        <p:spPr>
          <a:xfrm>
            <a:off x="2823369" y="3918093"/>
            <a:ext cx="6545262" cy="1962150"/>
          </a:xfrm>
        </p:spPr>
        <p:txBody>
          <a:bodyPr/>
          <a:lstStyle>
            <a:lvl1pPr marL="0" indent="0" algn="ctr">
              <a:buFontTx/>
              <a:buNone/>
              <a:defRPr>
                <a:solidFill>
                  <a:schemeClr val="bg1"/>
                </a:solidFill>
              </a:defRPr>
            </a:lvl1pPr>
            <a:lvl3pPr marL="914400" indent="0">
              <a:buNone/>
              <a:defRPr/>
            </a:lvl3pPr>
          </a:lstStyle>
          <a:p>
            <a:pPr lvl="0"/>
            <a:r>
              <a:rPr lang="sv-SE" noProof="0" dirty="0"/>
              <a:t>Klicka för att ändra text</a:t>
            </a:r>
            <a:endParaRPr lang="sv-SE" dirty="0"/>
          </a:p>
        </p:txBody>
      </p:sp>
      <p:sp>
        <p:nvSpPr>
          <p:cNvPr id="8" name="Text Placeholder 7"/>
          <p:cNvSpPr>
            <a:spLocks noGrp="1"/>
          </p:cNvSpPr>
          <p:nvPr>
            <p:ph type="body" sz="quarter" idx="14" hasCustomPrompt="1"/>
          </p:nvPr>
        </p:nvSpPr>
        <p:spPr>
          <a:xfrm>
            <a:off x="1631950" y="1528010"/>
            <a:ext cx="8928099" cy="1917151"/>
          </a:xfrm>
        </p:spPr>
        <p:txBody>
          <a:bodyPr/>
          <a:lstStyle>
            <a:lvl1pPr marL="0" indent="0" algn="ctr">
              <a:buFontTx/>
              <a:buNone/>
              <a:defRPr sz="6000">
                <a:solidFill>
                  <a:schemeClr val="bg1"/>
                </a:solidFill>
                <a:latin typeface="+mj-lt"/>
              </a:defRPr>
            </a:lvl1pPr>
            <a:lvl2pPr marL="266700" indent="0">
              <a:buNone/>
              <a:defRPr/>
            </a:lvl2pPr>
          </a:lstStyle>
          <a:p>
            <a:pPr lvl="0"/>
            <a:r>
              <a:rPr lang="sv-SE" noProof="0" dirty="0"/>
              <a:t>Klicka för att ändra text</a:t>
            </a:r>
            <a:endParaRPr lang="sv-SE" dirty="0"/>
          </a:p>
        </p:txBody>
      </p:sp>
      <p:sp>
        <p:nvSpPr>
          <p:cNvPr id="7" name="Date Placeholder 1">
            <a:extLst>
              <a:ext uri="{FF2B5EF4-FFF2-40B4-BE49-F238E27FC236}">
                <a16:creationId xmlns:a16="http://schemas.microsoft.com/office/drawing/2014/main" id="{17F2C74E-2CF2-4317-861B-9DCF10A8DF16}"/>
              </a:ext>
            </a:extLst>
          </p:cNvPr>
          <p:cNvSpPr>
            <a:spLocks noGrp="1"/>
          </p:cNvSpPr>
          <p:nvPr>
            <p:ph type="dt" sz="half" idx="15"/>
          </p:nvPr>
        </p:nvSpPr>
        <p:spPr/>
        <p:txBody>
          <a:bodyPr/>
          <a:lstStyle>
            <a:lvl1pPr>
              <a:defRPr/>
            </a:lvl1pPr>
          </a:lstStyle>
          <a:p>
            <a:pPr>
              <a:defRPr/>
            </a:pPr>
            <a:fld id="{D0BAF2BC-1F6D-4C06-B612-00D42D8A92C1}" type="datetime1">
              <a:rPr lang="sv-SE"/>
              <a:pPr>
                <a:defRPr/>
              </a:pPr>
              <a:t>2024-05-08</a:t>
            </a:fld>
            <a:endParaRPr lang="sv-SE" dirty="0"/>
          </a:p>
        </p:txBody>
      </p:sp>
      <p:sp>
        <p:nvSpPr>
          <p:cNvPr id="10" name="Footer Placeholder 2">
            <a:extLst>
              <a:ext uri="{FF2B5EF4-FFF2-40B4-BE49-F238E27FC236}">
                <a16:creationId xmlns:a16="http://schemas.microsoft.com/office/drawing/2014/main" id="{895BCDAA-7DAA-4C74-A264-2178D04B0C0F}"/>
              </a:ext>
            </a:extLst>
          </p:cNvPr>
          <p:cNvSpPr>
            <a:spLocks noGrp="1"/>
          </p:cNvSpPr>
          <p:nvPr>
            <p:ph type="ftr" sz="quarter" idx="16"/>
          </p:nvPr>
        </p:nvSpPr>
        <p:spPr/>
        <p:txBody>
          <a:bodyPr/>
          <a:lstStyle>
            <a:lvl1pPr>
              <a:defRPr/>
            </a:lvl1pPr>
          </a:lstStyle>
          <a:p>
            <a:pPr>
              <a:defRPr/>
            </a:pPr>
            <a:endParaRPr lang="sv-SE" dirty="0"/>
          </a:p>
        </p:txBody>
      </p:sp>
      <p:sp>
        <p:nvSpPr>
          <p:cNvPr id="11" name="Slide Number Placeholder 3">
            <a:extLst>
              <a:ext uri="{FF2B5EF4-FFF2-40B4-BE49-F238E27FC236}">
                <a16:creationId xmlns:a16="http://schemas.microsoft.com/office/drawing/2014/main" id="{66C7F071-3EC3-4CDC-8700-1AC3968C0ED4}"/>
              </a:ext>
            </a:extLst>
          </p:cNvPr>
          <p:cNvSpPr>
            <a:spLocks noGrp="1"/>
          </p:cNvSpPr>
          <p:nvPr>
            <p:ph type="sldNum" sz="quarter" idx="17"/>
          </p:nvPr>
        </p:nvSpPr>
        <p:spPr/>
        <p:txBody>
          <a:bodyPr/>
          <a:lstStyle>
            <a:lvl1pPr>
              <a:defRPr/>
            </a:lvl1pPr>
          </a:lstStyle>
          <a:p>
            <a:pPr>
              <a:defRPr/>
            </a:pPr>
            <a:fld id="{901E7093-E811-4DE9-ABF4-9BB337DD4CC4}" type="slidenum">
              <a:rPr lang="sv-SE"/>
              <a:pPr>
                <a:defRPr/>
              </a:pPr>
              <a:t>‹#›</a:t>
            </a:fld>
            <a:endParaRPr lang="sv-SE" dirty="0"/>
          </a:p>
        </p:txBody>
      </p:sp>
    </p:spTree>
    <p:extLst>
      <p:ext uri="{BB962C8B-B14F-4D97-AF65-F5344CB8AC3E}">
        <p14:creationId xmlns:p14="http://schemas.microsoft.com/office/powerpoint/2010/main" val="201279346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elsida 1">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0A08A784-51F1-4DB2-89CF-EEDEFBBDC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2">
            <a:extLst>
              <a:ext uri="{FF2B5EF4-FFF2-40B4-BE49-F238E27FC236}">
                <a16:creationId xmlns:a16="http://schemas.microsoft.com/office/drawing/2014/main" id="{401123E5-03DB-40CA-BA40-0697407557DA}"/>
              </a:ext>
            </a:extLst>
          </p:cNvPr>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6" name="Bildobjekt 7">
            <a:extLst>
              <a:ext uri="{FF2B5EF4-FFF2-40B4-BE49-F238E27FC236}">
                <a16:creationId xmlns:a16="http://schemas.microsoft.com/office/drawing/2014/main" id="{38DACC7F-A335-407D-9FEF-7D17776937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5759450"/>
            <a:ext cx="144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a:extLst>
              <a:ext uri="{FF2B5EF4-FFF2-40B4-BE49-F238E27FC236}">
                <a16:creationId xmlns:a16="http://schemas.microsoft.com/office/drawing/2014/main" id="{56653197-C15B-45D7-8514-A4DE4C41AD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2">
            <a:extLst>
              <a:ext uri="{FF2B5EF4-FFF2-40B4-BE49-F238E27FC236}">
                <a16:creationId xmlns:a16="http://schemas.microsoft.com/office/drawing/2014/main" id="{62A63D38-C009-4E16-8881-3622272E48C5}"/>
              </a:ext>
            </a:extLst>
          </p:cNvPr>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9" name="Bildobjekt 7">
            <a:extLst>
              <a:ext uri="{FF2B5EF4-FFF2-40B4-BE49-F238E27FC236}">
                <a16:creationId xmlns:a16="http://schemas.microsoft.com/office/drawing/2014/main" id="{A6B113E9-D118-4A27-88CB-9FF1320CAD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5759450"/>
            <a:ext cx="144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a:extLst>
              <a:ext uri="{FF2B5EF4-FFF2-40B4-BE49-F238E27FC236}">
                <a16:creationId xmlns:a16="http://schemas.microsoft.com/office/drawing/2014/main" id="{366972B3-F200-46CF-9E47-FBFBDDDCE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ktangel 2">
            <a:extLst>
              <a:ext uri="{FF2B5EF4-FFF2-40B4-BE49-F238E27FC236}">
                <a16:creationId xmlns:a16="http://schemas.microsoft.com/office/drawing/2014/main" id="{F0D3FAE7-6598-4E8F-9D35-E1DD87728F59}"/>
              </a:ext>
            </a:extLst>
          </p:cNvPr>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12" name="Bildobjekt 7">
            <a:extLst>
              <a:ext uri="{FF2B5EF4-FFF2-40B4-BE49-F238E27FC236}">
                <a16:creationId xmlns:a16="http://schemas.microsoft.com/office/drawing/2014/main" id="{B96AF085-1773-44F5-AAE4-8261F1CB4C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0513" y="5759450"/>
            <a:ext cx="144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1631951" y="1671251"/>
            <a:ext cx="8928100" cy="1643010"/>
          </a:xfrm>
          <a:noFill/>
        </p:spPr>
        <p:txBody>
          <a:bodyPr>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en-US" noProof="0"/>
              <a:t>Click to edit Master title style</a:t>
            </a:r>
            <a:endParaRPr lang="sv-SE" noProof="0" dirty="0"/>
          </a:p>
        </p:txBody>
      </p:sp>
      <p:sp>
        <p:nvSpPr>
          <p:cNvPr id="18" name="Subtitle 2"/>
          <p:cNvSpPr>
            <a:spLocks noGrp="1"/>
          </p:cNvSpPr>
          <p:nvPr>
            <p:ph type="subTitle" idx="1"/>
          </p:nvPr>
        </p:nvSpPr>
        <p:spPr>
          <a:xfrm>
            <a:off x="1631951" y="3343049"/>
            <a:ext cx="8928100" cy="745153"/>
          </a:xfrm>
          <a:noFill/>
        </p:spPr>
        <p:txBody>
          <a:bodyPr>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sv-SE" noProof="0" dirty="0"/>
          </a:p>
        </p:txBody>
      </p:sp>
    </p:spTree>
    <p:extLst>
      <p:ext uri="{BB962C8B-B14F-4D97-AF65-F5344CB8AC3E}">
        <p14:creationId xmlns:p14="http://schemas.microsoft.com/office/powerpoint/2010/main" val="302959843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 och bullet text">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695324" y="1598614"/>
            <a:ext cx="8677275" cy="4494212"/>
          </a:xfrm>
        </p:spPr>
        <p:txBody>
          <a:bodyPr/>
          <a:lstStyle>
            <a:lvl1pPr>
              <a:defRPr/>
            </a:lvl1pPr>
            <a:lvl2pPr>
              <a:defRPr/>
            </a:lvl2pPr>
          </a:lstStyle>
          <a:p>
            <a:pPr lvl="0"/>
            <a:r>
              <a:rPr lang="sv-SE" dirty="0"/>
              <a:t>Klicka här för att ändra text</a:t>
            </a:r>
          </a:p>
          <a:p>
            <a:pPr lvl="1"/>
            <a:r>
              <a:rPr lang="sv-SE" dirty="0"/>
              <a:t>Andra nivå</a:t>
            </a:r>
          </a:p>
        </p:txBody>
      </p:sp>
      <p:sp>
        <p:nvSpPr>
          <p:cNvPr id="4" name="Title 3"/>
          <p:cNvSpPr>
            <a:spLocks noGrp="1"/>
          </p:cNvSpPr>
          <p:nvPr>
            <p:ph type="title" hasCustomPrompt="1"/>
          </p:nvPr>
        </p:nvSpPr>
        <p:spPr/>
        <p:txBody>
          <a:bodyPr/>
          <a:lstStyle>
            <a:lvl1pPr>
              <a:defRPr/>
            </a:lvl1pPr>
          </a:lstStyle>
          <a:p>
            <a:r>
              <a:rPr lang="sv-SE" dirty="0"/>
              <a:t>Klicka här för att ändra text</a:t>
            </a:r>
          </a:p>
        </p:txBody>
      </p:sp>
      <p:sp>
        <p:nvSpPr>
          <p:cNvPr id="9" name="Text Placeholder 2"/>
          <p:cNvSpPr>
            <a:spLocks noGrp="1"/>
          </p:cNvSpPr>
          <p:nvPr>
            <p:ph type="body" sz="quarter" idx="18"/>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a:t>Klicka här för att ändra format på bakgrundstexten</a:t>
            </a:r>
          </a:p>
        </p:txBody>
      </p:sp>
      <p:sp>
        <p:nvSpPr>
          <p:cNvPr id="6" name="Date Placeholder 3">
            <a:extLst>
              <a:ext uri="{FF2B5EF4-FFF2-40B4-BE49-F238E27FC236}">
                <a16:creationId xmlns:a16="http://schemas.microsoft.com/office/drawing/2014/main" id="{7DD96FED-8CA5-480B-AD3E-C652C05CFF81}"/>
              </a:ext>
            </a:extLst>
          </p:cNvPr>
          <p:cNvSpPr>
            <a:spLocks noGrp="1"/>
          </p:cNvSpPr>
          <p:nvPr>
            <p:ph type="dt" sz="half" idx="19"/>
          </p:nvPr>
        </p:nvSpPr>
        <p:spPr/>
        <p:txBody>
          <a:bodyPr/>
          <a:lstStyle>
            <a:lvl1pPr>
              <a:defRPr/>
            </a:lvl1pPr>
          </a:lstStyle>
          <a:p>
            <a:pPr>
              <a:defRPr/>
            </a:pPr>
            <a:fld id="{A5169863-6BDD-41BF-8111-5DEE5D9F55CF}" type="datetime1">
              <a:rPr lang="sv-SE"/>
              <a:pPr>
                <a:defRPr/>
              </a:pPr>
              <a:t>2024-05-08</a:t>
            </a:fld>
            <a:endParaRPr lang="sv-SE" dirty="0"/>
          </a:p>
        </p:txBody>
      </p:sp>
      <p:sp>
        <p:nvSpPr>
          <p:cNvPr id="7" name="Footer Placeholder 4">
            <a:extLst>
              <a:ext uri="{FF2B5EF4-FFF2-40B4-BE49-F238E27FC236}">
                <a16:creationId xmlns:a16="http://schemas.microsoft.com/office/drawing/2014/main" id="{96B89E34-9E6A-4149-A657-BE347E6BCF68}"/>
              </a:ext>
            </a:extLst>
          </p:cNvPr>
          <p:cNvSpPr>
            <a:spLocks noGrp="1"/>
          </p:cNvSpPr>
          <p:nvPr>
            <p:ph type="ftr" sz="quarter" idx="20"/>
          </p:nvPr>
        </p:nvSpPr>
        <p:spPr/>
        <p:txBody>
          <a:bodyPr/>
          <a:lstStyle>
            <a:lvl1pPr>
              <a:defRPr/>
            </a:lvl1pPr>
          </a:lstStyle>
          <a:p>
            <a:pPr>
              <a:defRPr/>
            </a:pPr>
            <a:endParaRPr lang="sv-SE" dirty="0"/>
          </a:p>
        </p:txBody>
      </p:sp>
      <p:sp>
        <p:nvSpPr>
          <p:cNvPr id="8" name="Slide Number Placeholder 5">
            <a:extLst>
              <a:ext uri="{FF2B5EF4-FFF2-40B4-BE49-F238E27FC236}">
                <a16:creationId xmlns:a16="http://schemas.microsoft.com/office/drawing/2014/main" id="{A21E55B5-4D66-42EA-9B97-FCBEA7FD6B03}"/>
              </a:ext>
            </a:extLst>
          </p:cNvPr>
          <p:cNvSpPr>
            <a:spLocks noGrp="1"/>
          </p:cNvSpPr>
          <p:nvPr>
            <p:ph type="sldNum" sz="quarter" idx="21"/>
          </p:nvPr>
        </p:nvSpPr>
        <p:spPr/>
        <p:txBody>
          <a:bodyPr/>
          <a:lstStyle>
            <a:lvl1pPr>
              <a:defRPr/>
            </a:lvl1pPr>
          </a:lstStyle>
          <a:p>
            <a:pPr>
              <a:defRPr/>
            </a:pPr>
            <a:fld id="{B0D1CA95-30C8-47DA-AC16-685FD1F93F27}" type="slidenum">
              <a:rPr lang="sv-SE"/>
              <a:pPr>
                <a:defRPr/>
              </a:pPr>
              <a:t>‹#›</a:t>
            </a:fld>
            <a:endParaRPr lang="sv-SE" dirty="0"/>
          </a:p>
        </p:txBody>
      </p:sp>
    </p:spTree>
    <p:extLst>
      <p:ext uri="{BB962C8B-B14F-4D97-AF65-F5344CB8AC3E}">
        <p14:creationId xmlns:p14="http://schemas.microsoft.com/office/powerpoint/2010/main" val="291036001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sida magent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845197-0585-4B0B-BD3F-BBC03A4D6837}"/>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5" name="Bildobjekt 7">
            <a:extLst>
              <a:ext uri="{FF2B5EF4-FFF2-40B4-BE49-F238E27FC236}">
                <a16:creationId xmlns:a16="http://schemas.microsoft.com/office/drawing/2014/main" id="{FD5EB921-8525-4D56-8143-E7B8386F9D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5759450"/>
            <a:ext cx="144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BCBDEE0-857A-4BC8-A189-47CF635F2CA8}"/>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7" name="Bildobjekt 7">
            <a:extLst>
              <a:ext uri="{FF2B5EF4-FFF2-40B4-BE49-F238E27FC236}">
                <a16:creationId xmlns:a16="http://schemas.microsoft.com/office/drawing/2014/main" id="{B42C5073-DF03-4070-B9BC-B69BD41C9F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5759450"/>
            <a:ext cx="144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C75C01B-CF3D-435A-AA56-D51922EE032F}"/>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pic>
        <p:nvPicPr>
          <p:cNvPr id="9" name="Bildobjekt 7">
            <a:extLst>
              <a:ext uri="{FF2B5EF4-FFF2-40B4-BE49-F238E27FC236}">
                <a16:creationId xmlns:a16="http://schemas.microsoft.com/office/drawing/2014/main" id="{E849BD4A-309A-482C-855E-C4B6D753E2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70513" y="5759450"/>
            <a:ext cx="14430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hasCustomPrompt="1"/>
          </p:nvPr>
        </p:nvSpPr>
        <p:spPr>
          <a:xfrm>
            <a:off x="1631951" y="1671251"/>
            <a:ext cx="8928100" cy="1643010"/>
          </a:xfrm>
          <a:noFill/>
        </p:spPr>
        <p:txBody>
          <a:bodyPr>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sv-SE" noProof="0" dirty="0"/>
              <a:t>Klicka för att ändra text</a:t>
            </a:r>
          </a:p>
        </p:txBody>
      </p:sp>
      <p:sp>
        <p:nvSpPr>
          <p:cNvPr id="18" name="Subtitle 2"/>
          <p:cNvSpPr>
            <a:spLocks noGrp="1"/>
          </p:cNvSpPr>
          <p:nvPr>
            <p:ph type="subTitle" idx="1" hasCustomPrompt="1"/>
          </p:nvPr>
        </p:nvSpPr>
        <p:spPr>
          <a:xfrm>
            <a:off x="1631951" y="3343049"/>
            <a:ext cx="8928100" cy="745153"/>
          </a:xfrm>
          <a:noFill/>
        </p:spPr>
        <p:txBody>
          <a:bodyPr>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Klicka för att ändra text</a:t>
            </a:r>
          </a:p>
        </p:txBody>
      </p:sp>
    </p:spTree>
    <p:extLst>
      <p:ext uri="{BB962C8B-B14F-4D97-AF65-F5344CB8AC3E}">
        <p14:creationId xmlns:p14="http://schemas.microsoft.com/office/powerpoint/2010/main" val="62974840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sida eget foto">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DC7545-B0F0-4730-9482-0963DB6E467E}"/>
              </a:ext>
            </a:extLst>
          </p:cNvPr>
          <p:cNvSpPr/>
          <p:nvPr/>
        </p:nvSpPr>
        <p:spPr>
          <a:xfrm>
            <a:off x="0" y="-1588"/>
            <a:ext cx="12192000" cy="6859588"/>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sz="2400" dirty="0"/>
          </a:p>
        </p:txBody>
      </p:sp>
      <p:sp>
        <p:nvSpPr>
          <p:cNvPr id="7" name="Rectangle 6">
            <a:extLst>
              <a:ext uri="{FF2B5EF4-FFF2-40B4-BE49-F238E27FC236}">
                <a16:creationId xmlns:a16="http://schemas.microsoft.com/office/drawing/2014/main" id="{2AD75974-1FE6-4A3F-BBF4-273029A9237E}"/>
              </a:ext>
            </a:extLst>
          </p:cNvPr>
          <p:cNvSpPr/>
          <p:nvPr/>
        </p:nvSpPr>
        <p:spPr>
          <a:xfrm>
            <a:off x="12433300" y="0"/>
            <a:ext cx="2781300" cy="261778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anchor="ctr"/>
          <a:lstStyle/>
          <a:p>
            <a:pPr>
              <a:lnSpc>
                <a:spcPct val="90000"/>
              </a:lnSpc>
              <a:spcBef>
                <a:spcPts val="600"/>
              </a:spcBef>
              <a:defRPr/>
            </a:pPr>
            <a:r>
              <a:rPr lang="sv-SE" b="1" dirty="0">
                <a:solidFill>
                  <a:schemeClr val="tx1"/>
                </a:solidFill>
              </a:rPr>
              <a:t>Instruktioner för foto</a:t>
            </a:r>
          </a:p>
          <a:p>
            <a:pPr>
              <a:lnSpc>
                <a:spcPct val="90000"/>
              </a:lnSpc>
              <a:spcBef>
                <a:spcPts val="600"/>
              </a:spcBef>
              <a:defRPr/>
            </a:pPr>
            <a:r>
              <a:rPr lang="sv-SE" sz="1600" dirty="0">
                <a:solidFill>
                  <a:schemeClr val="tx1"/>
                </a:solidFill>
              </a:rPr>
              <a:t>Infoga eget foto enlig foto </a:t>
            </a:r>
            <a:r>
              <a:rPr lang="sv-SE" sz="1600" dirty="0" err="1">
                <a:solidFill>
                  <a:schemeClr val="tx1"/>
                </a:solidFill>
              </a:rPr>
              <a:t>guidelines</a:t>
            </a:r>
            <a:r>
              <a:rPr lang="sv-SE" sz="1600" dirty="0">
                <a:solidFill>
                  <a:schemeClr val="tx1"/>
                </a:solidFill>
              </a:rPr>
              <a:t>. Klicka på ikonen </a:t>
            </a:r>
            <a:br>
              <a:rPr lang="sv-SE" sz="1600" dirty="0">
                <a:solidFill>
                  <a:schemeClr val="tx1"/>
                </a:solidFill>
              </a:rPr>
            </a:br>
            <a:r>
              <a:rPr lang="sv-SE" sz="1600" dirty="0">
                <a:solidFill>
                  <a:schemeClr val="tx1"/>
                </a:solidFill>
              </a:rPr>
              <a:t>i mitten för att infoga fotot.</a:t>
            </a:r>
          </a:p>
          <a:p>
            <a:pPr>
              <a:lnSpc>
                <a:spcPct val="90000"/>
              </a:lnSpc>
              <a:spcBef>
                <a:spcPts val="600"/>
              </a:spcBef>
              <a:defRPr/>
            </a:pPr>
            <a:r>
              <a:rPr lang="sv-SE" sz="1600" dirty="0">
                <a:solidFill>
                  <a:schemeClr val="tx1"/>
                </a:solidFill>
              </a:rPr>
              <a:t>Högerklicka på det infogade fotot och välj formatera foto </a:t>
            </a:r>
            <a:br>
              <a:rPr lang="sv-SE" sz="1600" dirty="0">
                <a:solidFill>
                  <a:schemeClr val="tx1"/>
                </a:solidFill>
              </a:rPr>
            </a:br>
            <a:r>
              <a:rPr lang="sv-SE" sz="1600" dirty="0">
                <a:solidFill>
                  <a:schemeClr val="tx1"/>
                </a:solidFill>
              </a:rPr>
              <a:t>i menyn. Till höger i menyn sänks ljusstyrkan till -33% på foto för att få rätt kontrast.</a:t>
            </a:r>
          </a:p>
        </p:txBody>
      </p:sp>
      <p:grpSp>
        <p:nvGrpSpPr>
          <p:cNvPr id="8" name="Group 11">
            <a:extLst>
              <a:ext uri="{FF2B5EF4-FFF2-40B4-BE49-F238E27FC236}">
                <a16:creationId xmlns:a16="http://schemas.microsoft.com/office/drawing/2014/main" id="{433B1036-CF04-4000-9BF7-9B56EA10CBCF}"/>
              </a:ext>
            </a:extLst>
          </p:cNvPr>
          <p:cNvGrpSpPr>
            <a:grpSpLocks/>
          </p:cNvGrpSpPr>
          <p:nvPr/>
        </p:nvGrpSpPr>
        <p:grpSpPr bwMode="auto">
          <a:xfrm>
            <a:off x="12433300" y="2728913"/>
            <a:ext cx="2781300" cy="2851150"/>
            <a:chOff x="-3021837" y="2324314"/>
            <a:chExt cx="2779776" cy="2850462"/>
          </a:xfrm>
        </p:grpSpPr>
        <p:pic>
          <p:nvPicPr>
            <p:cNvPr id="9" name="Picture 12">
              <a:extLst>
                <a:ext uri="{FF2B5EF4-FFF2-40B4-BE49-F238E27FC236}">
                  <a16:creationId xmlns:a16="http://schemas.microsoft.com/office/drawing/2014/main" id="{8FD9409A-0689-49E8-A38A-4B0C5FA0F907}"/>
                </a:ext>
              </a:extLst>
            </p:cNvPr>
            <p:cNvPicPr>
              <a:picLocks noChangeAspect="1"/>
            </p:cNvPicPr>
            <p:nvPr/>
          </p:nvPicPr>
          <p:blipFill>
            <a:blip r:embed="rId2">
              <a:extLst>
                <a:ext uri="{28A0092B-C50C-407E-A947-70E740481C1C}">
                  <a14:useLocalDpi xmlns:a14="http://schemas.microsoft.com/office/drawing/2010/main" val="0"/>
                </a:ext>
              </a:extLst>
            </a:blip>
            <a:srcRect l="82965" t="17065" b="54295"/>
            <a:stretch>
              <a:fillRect/>
            </a:stretch>
          </p:blipFill>
          <p:spPr bwMode="auto">
            <a:xfrm>
              <a:off x="-3021837" y="2324314"/>
              <a:ext cx="2779776" cy="2850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E1E9584-3CB2-4B01-B2F3-C70F21F88B5E}"/>
                </a:ext>
              </a:extLst>
            </p:cNvPr>
            <p:cNvSpPr/>
            <p:nvPr/>
          </p:nvSpPr>
          <p:spPr>
            <a:xfrm>
              <a:off x="-2779082" y="4435180"/>
              <a:ext cx="2194309" cy="198389"/>
            </a:xfrm>
            <a:prstGeom prst="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grpSp>
      <p:sp>
        <p:nvSpPr>
          <p:cNvPr id="11" name="TextBox 10">
            <a:extLst>
              <a:ext uri="{FF2B5EF4-FFF2-40B4-BE49-F238E27FC236}">
                <a16:creationId xmlns:a16="http://schemas.microsoft.com/office/drawing/2014/main" id="{458459C5-2E2C-4AD5-A290-1EE0D564349B}"/>
              </a:ext>
            </a:extLst>
          </p:cNvPr>
          <p:cNvSpPr txBox="1"/>
          <p:nvPr/>
        </p:nvSpPr>
        <p:spPr>
          <a:xfrm>
            <a:off x="14266863" y="4886325"/>
            <a:ext cx="281094"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-33%</a:t>
            </a:r>
          </a:p>
        </p:txBody>
      </p:sp>
      <p:sp>
        <p:nvSpPr>
          <p:cNvPr id="12" name="TextBox 11">
            <a:extLst>
              <a:ext uri="{FF2B5EF4-FFF2-40B4-BE49-F238E27FC236}">
                <a16:creationId xmlns:a16="http://schemas.microsoft.com/office/drawing/2014/main" id="{C1A5F41A-C5E2-4941-BBE0-85B388A7AF92}"/>
              </a:ext>
            </a:extLst>
          </p:cNvPr>
          <p:cNvSpPr txBox="1"/>
          <p:nvPr/>
        </p:nvSpPr>
        <p:spPr>
          <a:xfrm>
            <a:off x="14266863" y="4191000"/>
            <a:ext cx="197737"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0%</a:t>
            </a:r>
          </a:p>
        </p:txBody>
      </p:sp>
      <p:sp>
        <p:nvSpPr>
          <p:cNvPr id="13" name="TextBox 12">
            <a:extLst>
              <a:ext uri="{FF2B5EF4-FFF2-40B4-BE49-F238E27FC236}">
                <a16:creationId xmlns:a16="http://schemas.microsoft.com/office/drawing/2014/main" id="{CEEC0C55-C5FF-44CE-9D9A-B46092A71C08}"/>
              </a:ext>
            </a:extLst>
          </p:cNvPr>
          <p:cNvSpPr txBox="1"/>
          <p:nvPr/>
        </p:nvSpPr>
        <p:spPr>
          <a:xfrm>
            <a:off x="14266863" y="5118100"/>
            <a:ext cx="197737"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0%</a:t>
            </a:r>
          </a:p>
        </p:txBody>
      </p:sp>
      <p:sp>
        <p:nvSpPr>
          <p:cNvPr id="15" name="Rectangle 14">
            <a:extLst>
              <a:ext uri="{FF2B5EF4-FFF2-40B4-BE49-F238E27FC236}">
                <a16:creationId xmlns:a16="http://schemas.microsoft.com/office/drawing/2014/main" id="{740F3CE4-67E1-49D2-A044-F6185BF46F90}"/>
              </a:ext>
            </a:extLst>
          </p:cNvPr>
          <p:cNvSpPr/>
          <p:nvPr/>
        </p:nvSpPr>
        <p:spPr>
          <a:xfrm>
            <a:off x="0" y="-1588"/>
            <a:ext cx="12192000" cy="6859588"/>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sz="2400" dirty="0"/>
          </a:p>
        </p:txBody>
      </p:sp>
      <p:sp>
        <p:nvSpPr>
          <p:cNvPr id="16" name="Rectangle 15">
            <a:extLst>
              <a:ext uri="{FF2B5EF4-FFF2-40B4-BE49-F238E27FC236}">
                <a16:creationId xmlns:a16="http://schemas.microsoft.com/office/drawing/2014/main" id="{4CB07B9B-090D-4BF3-A00C-E21B43C23E61}"/>
              </a:ext>
            </a:extLst>
          </p:cNvPr>
          <p:cNvSpPr/>
          <p:nvPr/>
        </p:nvSpPr>
        <p:spPr>
          <a:xfrm>
            <a:off x="12433300" y="0"/>
            <a:ext cx="2781300" cy="261778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anchor="ctr"/>
          <a:lstStyle/>
          <a:p>
            <a:pPr>
              <a:lnSpc>
                <a:spcPct val="90000"/>
              </a:lnSpc>
              <a:spcBef>
                <a:spcPts val="600"/>
              </a:spcBef>
              <a:defRPr/>
            </a:pPr>
            <a:r>
              <a:rPr lang="sv-SE" b="1" dirty="0">
                <a:solidFill>
                  <a:schemeClr val="tx1"/>
                </a:solidFill>
              </a:rPr>
              <a:t>Instruktioner för foto</a:t>
            </a:r>
          </a:p>
          <a:p>
            <a:pPr>
              <a:lnSpc>
                <a:spcPct val="90000"/>
              </a:lnSpc>
              <a:spcBef>
                <a:spcPts val="600"/>
              </a:spcBef>
              <a:defRPr/>
            </a:pPr>
            <a:r>
              <a:rPr lang="sv-SE" sz="1600" dirty="0">
                <a:solidFill>
                  <a:schemeClr val="tx1"/>
                </a:solidFill>
              </a:rPr>
              <a:t>Infoga eget foto enlig foto </a:t>
            </a:r>
            <a:r>
              <a:rPr lang="sv-SE" sz="1600" dirty="0" err="1">
                <a:solidFill>
                  <a:schemeClr val="tx1"/>
                </a:solidFill>
              </a:rPr>
              <a:t>guidelines</a:t>
            </a:r>
            <a:r>
              <a:rPr lang="sv-SE" sz="1600" dirty="0">
                <a:solidFill>
                  <a:schemeClr val="tx1"/>
                </a:solidFill>
              </a:rPr>
              <a:t>. Klicka på ikonen </a:t>
            </a:r>
            <a:br>
              <a:rPr lang="sv-SE" sz="1600" dirty="0">
                <a:solidFill>
                  <a:schemeClr val="tx1"/>
                </a:solidFill>
              </a:rPr>
            </a:br>
            <a:r>
              <a:rPr lang="sv-SE" sz="1600" dirty="0">
                <a:solidFill>
                  <a:schemeClr val="tx1"/>
                </a:solidFill>
              </a:rPr>
              <a:t>i mitten för att infoga fotot.</a:t>
            </a:r>
          </a:p>
          <a:p>
            <a:pPr>
              <a:lnSpc>
                <a:spcPct val="90000"/>
              </a:lnSpc>
              <a:spcBef>
                <a:spcPts val="600"/>
              </a:spcBef>
              <a:defRPr/>
            </a:pPr>
            <a:r>
              <a:rPr lang="sv-SE" sz="1600" dirty="0">
                <a:solidFill>
                  <a:schemeClr val="tx1"/>
                </a:solidFill>
              </a:rPr>
              <a:t>Högerklicka på det infogade fotot och välj formatera foto </a:t>
            </a:r>
            <a:br>
              <a:rPr lang="sv-SE" sz="1600" dirty="0">
                <a:solidFill>
                  <a:schemeClr val="tx1"/>
                </a:solidFill>
              </a:rPr>
            </a:br>
            <a:r>
              <a:rPr lang="sv-SE" sz="1600" dirty="0">
                <a:solidFill>
                  <a:schemeClr val="tx1"/>
                </a:solidFill>
              </a:rPr>
              <a:t>i menyn. Till höger i menyn sänks ljusstyrkan till -33% på foto för att få rätt kontrast.</a:t>
            </a:r>
          </a:p>
        </p:txBody>
      </p:sp>
      <p:grpSp>
        <p:nvGrpSpPr>
          <p:cNvPr id="19" name="Group 19">
            <a:extLst>
              <a:ext uri="{FF2B5EF4-FFF2-40B4-BE49-F238E27FC236}">
                <a16:creationId xmlns:a16="http://schemas.microsoft.com/office/drawing/2014/main" id="{50A8EEF0-145D-4556-B9E3-A4A201D7891D}"/>
              </a:ext>
            </a:extLst>
          </p:cNvPr>
          <p:cNvGrpSpPr>
            <a:grpSpLocks/>
          </p:cNvGrpSpPr>
          <p:nvPr/>
        </p:nvGrpSpPr>
        <p:grpSpPr bwMode="auto">
          <a:xfrm>
            <a:off x="12433300" y="2728913"/>
            <a:ext cx="2781300" cy="2851150"/>
            <a:chOff x="-3021837" y="2324314"/>
            <a:chExt cx="2779776" cy="2850462"/>
          </a:xfrm>
        </p:grpSpPr>
        <p:pic>
          <p:nvPicPr>
            <p:cNvPr id="20" name="Picture 20">
              <a:extLst>
                <a:ext uri="{FF2B5EF4-FFF2-40B4-BE49-F238E27FC236}">
                  <a16:creationId xmlns:a16="http://schemas.microsoft.com/office/drawing/2014/main" id="{3DC39B75-C540-4FF8-AD99-9EC3DC91065D}"/>
                </a:ext>
              </a:extLst>
            </p:cNvPr>
            <p:cNvPicPr>
              <a:picLocks noChangeAspect="1"/>
            </p:cNvPicPr>
            <p:nvPr/>
          </p:nvPicPr>
          <p:blipFill>
            <a:blip r:embed="rId2">
              <a:extLst>
                <a:ext uri="{28A0092B-C50C-407E-A947-70E740481C1C}">
                  <a14:useLocalDpi xmlns:a14="http://schemas.microsoft.com/office/drawing/2010/main" val="0"/>
                </a:ext>
              </a:extLst>
            </a:blip>
            <a:srcRect l="82965" t="17065" b="54295"/>
            <a:stretch>
              <a:fillRect/>
            </a:stretch>
          </p:blipFill>
          <p:spPr bwMode="auto">
            <a:xfrm>
              <a:off x="-3021837" y="2324314"/>
              <a:ext cx="2779776" cy="2850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A106C7F-039D-44E3-BF94-1A352448D573}"/>
                </a:ext>
              </a:extLst>
            </p:cNvPr>
            <p:cNvSpPr/>
            <p:nvPr/>
          </p:nvSpPr>
          <p:spPr>
            <a:xfrm>
              <a:off x="-2779082" y="4435180"/>
              <a:ext cx="2194309" cy="198389"/>
            </a:xfrm>
            <a:prstGeom prst="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grpSp>
      <p:sp>
        <p:nvSpPr>
          <p:cNvPr id="22" name="TextBox 21">
            <a:extLst>
              <a:ext uri="{FF2B5EF4-FFF2-40B4-BE49-F238E27FC236}">
                <a16:creationId xmlns:a16="http://schemas.microsoft.com/office/drawing/2014/main" id="{D9C6D0C2-BC6A-4F3D-962C-470DADDF4CAB}"/>
              </a:ext>
            </a:extLst>
          </p:cNvPr>
          <p:cNvSpPr txBox="1"/>
          <p:nvPr/>
        </p:nvSpPr>
        <p:spPr>
          <a:xfrm>
            <a:off x="14266863" y="4886325"/>
            <a:ext cx="281094"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-33%</a:t>
            </a:r>
          </a:p>
        </p:txBody>
      </p:sp>
      <p:sp>
        <p:nvSpPr>
          <p:cNvPr id="23" name="TextBox 22">
            <a:extLst>
              <a:ext uri="{FF2B5EF4-FFF2-40B4-BE49-F238E27FC236}">
                <a16:creationId xmlns:a16="http://schemas.microsoft.com/office/drawing/2014/main" id="{979FE04B-F645-42EE-85E5-E9A4D510B0FF}"/>
              </a:ext>
            </a:extLst>
          </p:cNvPr>
          <p:cNvSpPr txBox="1"/>
          <p:nvPr/>
        </p:nvSpPr>
        <p:spPr>
          <a:xfrm>
            <a:off x="14266863" y="4191000"/>
            <a:ext cx="197737"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0%</a:t>
            </a:r>
          </a:p>
        </p:txBody>
      </p:sp>
      <p:sp>
        <p:nvSpPr>
          <p:cNvPr id="24" name="TextBox 23">
            <a:extLst>
              <a:ext uri="{FF2B5EF4-FFF2-40B4-BE49-F238E27FC236}">
                <a16:creationId xmlns:a16="http://schemas.microsoft.com/office/drawing/2014/main" id="{749ACCF9-11DD-466B-8FF8-EABF2FBAA997}"/>
              </a:ext>
            </a:extLst>
          </p:cNvPr>
          <p:cNvSpPr txBox="1"/>
          <p:nvPr/>
        </p:nvSpPr>
        <p:spPr>
          <a:xfrm>
            <a:off x="14266863" y="5118100"/>
            <a:ext cx="197737"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0%</a:t>
            </a:r>
          </a:p>
        </p:txBody>
      </p:sp>
      <p:sp>
        <p:nvSpPr>
          <p:cNvPr id="25" name="Rectangle 24">
            <a:extLst>
              <a:ext uri="{FF2B5EF4-FFF2-40B4-BE49-F238E27FC236}">
                <a16:creationId xmlns:a16="http://schemas.microsoft.com/office/drawing/2014/main" id="{CE1D72FE-DD5F-4205-A218-16B4221A3435}"/>
              </a:ext>
            </a:extLst>
          </p:cNvPr>
          <p:cNvSpPr/>
          <p:nvPr/>
        </p:nvSpPr>
        <p:spPr>
          <a:xfrm>
            <a:off x="12433300" y="0"/>
            <a:ext cx="2781300" cy="261778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bIns="180000" anchor="ctr"/>
          <a:lstStyle/>
          <a:p>
            <a:pPr>
              <a:lnSpc>
                <a:spcPct val="90000"/>
              </a:lnSpc>
              <a:spcBef>
                <a:spcPts val="600"/>
              </a:spcBef>
              <a:defRPr/>
            </a:pPr>
            <a:r>
              <a:rPr lang="sv-SE" b="1" dirty="0">
                <a:solidFill>
                  <a:schemeClr val="tx1"/>
                </a:solidFill>
              </a:rPr>
              <a:t>Instruktioner för foto</a:t>
            </a:r>
          </a:p>
          <a:p>
            <a:pPr>
              <a:lnSpc>
                <a:spcPct val="90000"/>
              </a:lnSpc>
              <a:spcBef>
                <a:spcPts val="600"/>
              </a:spcBef>
              <a:defRPr/>
            </a:pPr>
            <a:r>
              <a:rPr lang="sv-SE" sz="1600" dirty="0">
                <a:solidFill>
                  <a:schemeClr val="tx1"/>
                </a:solidFill>
              </a:rPr>
              <a:t>Infoga eget foto enlig foto </a:t>
            </a:r>
            <a:r>
              <a:rPr lang="sv-SE" sz="1600" dirty="0" err="1">
                <a:solidFill>
                  <a:schemeClr val="tx1"/>
                </a:solidFill>
              </a:rPr>
              <a:t>guidelines</a:t>
            </a:r>
            <a:r>
              <a:rPr lang="sv-SE" sz="1600" dirty="0">
                <a:solidFill>
                  <a:schemeClr val="tx1"/>
                </a:solidFill>
              </a:rPr>
              <a:t>. Klicka på ikonen </a:t>
            </a:r>
            <a:br>
              <a:rPr lang="sv-SE" sz="1600" dirty="0">
                <a:solidFill>
                  <a:schemeClr val="tx1"/>
                </a:solidFill>
              </a:rPr>
            </a:br>
            <a:r>
              <a:rPr lang="sv-SE" sz="1600" dirty="0">
                <a:solidFill>
                  <a:schemeClr val="tx1"/>
                </a:solidFill>
              </a:rPr>
              <a:t>i mitten för att infoga fotot.</a:t>
            </a:r>
          </a:p>
          <a:p>
            <a:pPr>
              <a:lnSpc>
                <a:spcPct val="90000"/>
              </a:lnSpc>
              <a:spcBef>
                <a:spcPts val="600"/>
              </a:spcBef>
              <a:defRPr/>
            </a:pPr>
            <a:r>
              <a:rPr lang="sv-SE" sz="1600" dirty="0">
                <a:solidFill>
                  <a:schemeClr val="tx1"/>
                </a:solidFill>
              </a:rPr>
              <a:t>Högerklicka på det infogade fotot och välj formatera foto </a:t>
            </a:r>
            <a:br>
              <a:rPr lang="sv-SE" sz="1600" dirty="0">
                <a:solidFill>
                  <a:schemeClr val="tx1"/>
                </a:solidFill>
              </a:rPr>
            </a:br>
            <a:r>
              <a:rPr lang="sv-SE" sz="1600" dirty="0">
                <a:solidFill>
                  <a:schemeClr val="tx1"/>
                </a:solidFill>
              </a:rPr>
              <a:t>i menyn. Till höger i menyn sänks ljusstyrkan till -33% på foto för att få rätt kontrast.</a:t>
            </a:r>
          </a:p>
        </p:txBody>
      </p:sp>
      <p:grpSp>
        <p:nvGrpSpPr>
          <p:cNvPr id="26" name="Group 26">
            <a:extLst>
              <a:ext uri="{FF2B5EF4-FFF2-40B4-BE49-F238E27FC236}">
                <a16:creationId xmlns:a16="http://schemas.microsoft.com/office/drawing/2014/main" id="{DC7E9F7E-2191-40DB-9C5F-25604701341B}"/>
              </a:ext>
            </a:extLst>
          </p:cNvPr>
          <p:cNvGrpSpPr>
            <a:grpSpLocks/>
          </p:cNvGrpSpPr>
          <p:nvPr/>
        </p:nvGrpSpPr>
        <p:grpSpPr bwMode="auto">
          <a:xfrm>
            <a:off x="12433300" y="2728913"/>
            <a:ext cx="2781300" cy="2851150"/>
            <a:chOff x="-3021837" y="2324314"/>
            <a:chExt cx="2779776" cy="2850462"/>
          </a:xfrm>
        </p:grpSpPr>
        <p:pic>
          <p:nvPicPr>
            <p:cNvPr id="27" name="Picture 27">
              <a:extLst>
                <a:ext uri="{FF2B5EF4-FFF2-40B4-BE49-F238E27FC236}">
                  <a16:creationId xmlns:a16="http://schemas.microsoft.com/office/drawing/2014/main" id="{7DB5D63A-AE0C-4D14-AB63-38F6955EA834}"/>
                </a:ext>
              </a:extLst>
            </p:cNvPr>
            <p:cNvPicPr>
              <a:picLocks noChangeAspect="1"/>
            </p:cNvPicPr>
            <p:nvPr/>
          </p:nvPicPr>
          <p:blipFill>
            <a:blip r:embed="rId2">
              <a:extLst>
                <a:ext uri="{28A0092B-C50C-407E-A947-70E740481C1C}">
                  <a14:useLocalDpi xmlns:a14="http://schemas.microsoft.com/office/drawing/2010/main" val="0"/>
                </a:ext>
              </a:extLst>
            </a:blip>
            <a:srcRect l="82965" t="17065" b="54295"/>
            <a:stretch>
              <a:fillRect/>
            </a:stretch>
          </p:blipFill>
          <p:spPr bwMode="auto">
            <a:xfrm>
              <a:off x="-3021837" y="2324314"/>
              <a:ext cx="2779776" cy="28504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E8ACF64E-EA16-4751-9F55-65A35C6D97CD}"/>
                </a:ext>
              </a:extLst>
            </p:cNvPr>
            <p:cNvSpPr/>
            <p:nvPr/>
          </p:nvSpPr>
          <p:spPr>
            <a:xfrm>
              <a:off x="-2779082" y="4435180"/>
              <a:ext cx="2194309" cy="198389"/>
            </a:xfrm>
            <a:prstGeom prst="rect">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grpSp>
      <p:sp>
        <p:nvSpPr>
          <p:cNvPr id="29" name="TextBox 28">
            <a:extLst>
              <a:ext uri="{FF2B5EF4-FFF2-40B4-BE49-F238E27FC236}">
                <a16:creationId xmlns:a16="http://schemas.microsoft.com/office/drawing/2014/main" id="{0F708EBC-A220-418A-9624-74A8A2E0BD79}"/>
              </a:ext>
            </a:extLst>
          </p:cNvPr>
          <p:cNvSpPr txBox="1"/>
          <p:nvPr/>
        </p:nvSpPr>
        <p:spPr>
          <a:xfrm>
            <a:off x="14266863" y="4886325"/>
            <a:ext cx="281094"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-33%</a:t>
            </a:r>
          </a:p>
        </p:txBody>
      </p:sp>
      <p:sp>
        <p:nvSpPr>
          <p:cNvPr id="30" name="TextBox 29">
            <a:extLst>
              <a:ext uri="{FF2B5EF4-FFF2-40B4-BE49-F238E27FC236}">
                <a16:creationId xmlns:a16="http://schemas.microsoft.com/office/drawing/2014/main" id="{A52122C0-BB64-48C2-B12F-ED6160976338}"/>
              </a:ext>
            </a:extLst>
          </p:cNvPr>
          <p:cNvSpPr txBox="1"/>
          <p:nvPr/>
        </p:nvSpPr>
        <p:spPr>
          <a:xfrm>
            <a:off x="14266863" y="4191000"/>
            <a:ext cx="197737"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0%</a:t>
            </a:r>
          </a:p>
        </p:txBody>
      </p:sp>
      <p:sp>
        <p:nvSpPr>
          <p:cNvPr id="31" name="TextBox 30">
            <a:extLst>
              <a:ext uri="{FF2B5EF4-FFF2-40B4-BE49-F238E27FC236}">
                <a16:creationId xmlns:a16="http://schemas.microsoft.com/office/drawing/2014/main" id="{3259EF57-6BB7-4EA1-9397-EF30BF105FAC}"/>
              </a:ext>
            </a:extLst>
          </p:cNvPr>
          <p:cNvSpPr txBox="1"/>
          <p:nvPr/>
        </p:nvSpPr>
        <p:spPr>
          <a:xfrm>
            <a:off x="14266863" y="5118100"/>
            <a:ext cx="197737" cy="110800"/>
          </a:xfrm>
          <a:prstGeom prst="rect">
            <a:avLst/>
          </a:prstGeom>
          <a:solidFill>
            <a:schemeClr val="bg1">
              <a:lumMod val="85000"/>
            </a:schemeClr>
          </a:solidFill>
        </p:spPr>
        <p:txBody>
          <a:bodyPr wrap="none" lIns="36000" tIns="0" rIns="36000" bIns="0">
            <a:spAutoFit/>
          </a:bodyPr>
          <a:lstStyle/>
          <a:p>
            <a:pPr>
              <a:lnSpc>
                <a:spcPct val="90000"/>
              </a:lnSpc>
              <a:spcBef>
                <a:spcPts val="600"/>
              </a:spcBef>
              <a:defRPr/>
            </a:pPr>
            <a:r>
              <a:rPr lang="sv-SE" sz="800" dirty="0">
                <a:latin typeface="Calibri" panose="020F0502020204030204" pitchFamily="34" charset="0"/>
                <a:cs typeface="Calibri" panose="020F0502020204030204" pitchFamily="34" charset="0"/>
              </a:rPr>
              <a:t>0%</a:t>
            </a:r>
          </a:p>
        </p:txBody>
      </p:sp>
      <p:sp>
        <p:nvSpPr>
          <p:cNvPr id="14" name="Picture Placeholder 3"/>
          <p:cNvSpPr>
            <a:spLocks noGrp="1"/>
          </p:cNvSpPr>
          <p:nvPr>
            <p:ph type="pic" sz="quarter" idx="17" hasCustomPrompt="1"/>
          </p:nvPr>
        </p:nvSpPr>
        <p:spPr>
          <a:xfrm>
            <a:off x="0" y="-1588"/>
            <a:ext cx="12192000" cy="6859588"/>
          </a:xfrm>
          <a:solidFill>
            <a:schemeClr val="tx1"/>
          </a:solidFill>
        </p:spPr>
        <p:txBody>
          <a:bodyPr rIns="2880000" anchor="ctr"/>
          <a:lstStyle>
            <a:lvl1pPr marL="0" indent="0" algn="r">
              <a:buFontTx/>
              <a:buNone/>
              <a:defRPr sz="1800">
                <a:solidFill>
                  <a:schemeClr val="bg1"/>
                </a:solidFill>
              </a:defRPr>
            </a:lvl1pPr>
          </a:lstStyle>
          <a:p>
            <a:pPr lvl="0"/>
            <a:r>
              <a:rPr lang="sv-SE" noProof="0" dirty="0"/>
              <a:t>Klicka på ikonen för att välja bild</a:t>
            </a:r>
          </a:p>
        </p:txBody>
      </p:sp>
      <p:sp>
        <p:nvSpPr>
          <p:cNvPr id="17" name="Title 1"/>
          <p:cNvSpPr>
            <a:spLocks noGrp="1"/>
          </p:cNvSpPr>
          <p:nvPr>
            <p:ph type="ctrTitle" hasCustomPrompt="1"/>
          </p:nvPr>
        </p:nvSpPr>
        <p:spPr>
          <a:xfrm>
            <a:off x="1631951" y="1671251"/>
            <a:ext cx="8928100" cy="1643010"/>
          </a:xfrm>
          <a:noFill/>
        </p:spPr>
        <p:txBody>
          <a:bodyPr>
            <a:noAutofit/>
          </a:bodyPr>
          <a:lstStyle>
            <a:lvl1pPr algn="ctr">
              <a:lnSpc>
                <a:spcPct val="80000"/>
              </a:lnSpc>
              <a:spcBef>
                <a:spcPts val="600"/>
              </a:spcBef>
              <a:defRPr sz="6000" b="0" i="0">
                <a:solidFill>
                  <a:schemeClr val="bg1"/>
                </a:solidFill>
                <a:latin typeface="+mj-lt"/>
                <a:ea typeface="Calibri Light" charset="0"/>
                <a:cs typeface="Calibri Light" charset="0"/>
              </a:defRPr>
            </a:lvl1pPr>
          </a:lstStyle>
          <a:p>
            <a:r>
              <a:rPr lang="sv-SE" noProof="0" dirty="0"/>
              <a:t>Klicka för att ändra text</a:t>
            </a:r>
          </a:p>
        </p:txBody>
      </p:sp>
      <p:sp>
        <p:nvSpPr>
          <p:cNvPr id="18" name="Subtitle 2"/>
          <p:cNvSpPr>
            <a:spLocks noGrp="1"/>
          </p:cNvSpPr>
          <p:nvPr>
            <p:ph type="subTitle" idx="1" hasCustomPrompt="1"/>
          </p:nvPr>
        </p:nvSpPr>
        <p:spPr>
          <a:xfrm>
            <a:off x="1631951" y="3549783"/>
            <a:ext cx="8928100" cy="745153"/>
          </a:xfrm>
          <a:noFill/>
        </p:spPr>
        <p:txBody>
          <a:bodyPr>
            <a:noAutofit/>
          </a:bodyPr>
          <a:lstStyle>
            <a:lvl1pPr marL="0" indent="0" algn="ctr">
              <a:lnSpc>
                <a:spcPct val="90000"/>
              </a:lnSpc>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a:t>Klicka för att ändra text</a:t>
            </a:r>
          </a:p>
        </p:txBody>
      </p:sp>
      <p:sp>
        <p:nvSpPr>
          <p:cNvPr id="4" name="Picture Placeholder 3"/>
          <p:cNvSpPr>
            <a:spLocks noGrp="1"/>
          </p:cNvSpPr>
          <p:nvPr>
            <p:ph type="pic" sz="quarter" idx="18"/>
          </p:nvPr>
        </p:nvSpPr>
        <p:spPr>
          <a:xfrm>
            <a:off x="5370375" y="5760001"/>
            <a:ext cx="1443600" cy="522000"/>
          </a:xfrm>
          <a:blipFill>
            <a:blip r:embed="rId3"/>
            <a:stretch>
              <a:fillRect/>
            </a:stretch>
          </a:blipFill>
        </p:spPr>
        <p:txBody>
          <a:bodyPr/>
          <a:lstStyle>
            <a:lvl1pPr>
              <a:defRPr sz="100"/>
            </a:lvl1pPr>
          </a:lstStyle>
          <a:p>
            <a:pPr lvl="0"/>
            <a:r>
              <a:rPr lang="sv-SE" noProof="0"/>
              <a:t>Klicka på ikonen för att lägga till en bild</a:t>
            </a:r>
            <a:endParaRPr lang="sv-SE" noProof="0" dirty="0"/>
          </a:p>
        </p:txBody>
      </p:sp>
    </p:spTree>
    <p:extLst>
      <p:ext uri="{BB962C8B-B14F-4D97-AF65-F5344CB8AC3E}">
        <p14:creationId xmlns:p14="http://schemas.microsoft.com/office/powerpoint/2010/main" val="189444338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pitelindelning grå">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370F59-11F5-4DE5-A7E1-F73100A31448}"/>
              </a:ext>
            </a:extLst>
          </p:cNvPr>
          <p:cNvSpPr/>
          <p:nvPr/>
        </p:nvSpPr>
        <p:spPr>
          <a:xfrm>
            <a:off x="0" y="0"/>
            <a:ext cx="12192000" cy="6353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4" name="Rectangle 3">
            <a:extLst>
              <a:ext uri="{FF2B5EF4-FFF2-40B4-BE49-F238E27FC236}">
                <a16:creationId xmlns:a16="http://schemas.microsoft.com/office/drawing/2014/main" id="{DAD1A256-64E0-467C-A8DF-CC30D24E87A6}"/>
              </a:ext>
            </a:extLst>
          </p:cNvPr>
          <p:cNvSpPr/>
          <p:nvPr/>
        </p:nvSpPr>
        <p:spPr>
          <a:xfrm>
            <a:off x="0" y="0"/>
            <a:ext cx="12192000" cy="6353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5" name="Rectangle 4">
            <a:extLst>
              <a:ext uri="{FF2B5EF4-FFF2-40B4-BE49-F238E27FC236}">
                <a16:creationId xmlns:a16="http://schemas.microsoft.com/office/drawing/2014/main" id="{95F1F213-2AB7-4ABE-B881-460A9157BDD7}"/>
              </a:ext>
            </a:extLst>
          </p:cNvPr>
          <p:cNvSpPr/>
          <p:nvPr/>
        </p:nvSpPr>
        <p:spPr>
          <a:xfrm>
            <a:off x="0" y="0"/>
            <a:ext cx="12192000" cy="63531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2" name="Title 1"/>
          <p:cNvSpPr>
            <a:spLocks noGrp="1"/>
          </p:cNvSpPr>
          <p:nvPr>
            <p:ph type="title" hasCustomPrompt="1"/>
          </p:nvPr>
        </p:nvSpPr>
        <p:spPr>
          <a:xfrm>
            <a:off x="878303" y="892771"/>
            <a:ext cx="8587241" cy="1248849"/>
          </a:xfrm>
        </p:spPr>
        <p:txBody>
          <a:bodyPr anchor="t"/>
          <a:lstStyle>
            <a:lvl1pPr algn="l">
              <a:defRPr sz="4800" b="0" cap="none">
                <a:solidFill>
                  <a:schemeClr val="bg1"/>
                </a:solidFill>
                <a:latin typeface="+mj-lt"/>
              </a:defRPr>
            </a:lvl1pPr>
          </a:lstStyle>
          <a:p>
            <a:r>
              <a:rPr lang="sv-SE" noProof="0" dirty="0"/>
              <a:t>Klicka för att ändra text</a:t>
            </a:r>
          </a:p>
        </p:txBody>
      </p:sp>
      <p:sp>
        <p:nvSpPr>
          <p:cNvPr id="6" name="Date Placeholder 3">
            <a:extLst>
              <a:ext uri="{FF2B5EF4-FFF2-40B4-BE49-F238E27FC236}">
                <a16:creationId xmlns:a16="http://schemas.microsoft.com/office/drawing/2014/main" id="{EDBC3DB4-21FE-480F-89A3-62624FAA0756}"/>
              </a:ext>
            </a:extLst>
          </p:cNvPr>
          <p:cNvSpPr>
            <a:spLocks noGrp="1"/>
          </p:cNvSpPr>
          <p:nvPr>
            <p:ph type="dt" sz="half" idx="10"/>
          </p:nvPr>
        </p:nvSpPr>
        <p:spPr/>
        <p:txBody>
          <a:bodyPr/>
          <a:lstStyle>
            <a:lvl1pPr>
              <a:defRPr/>
            </a:lvl1pPr>
          </a:lstStyle>
          <a:p>
            <a:pPr>
              <a:defRPr/>
            </a:pPr>
            <a:fld id="{F91490AD-1612-4E80-AF61-56FA15551CF4}" type="datetime1">
              <a:rPr lang="sv-SE"/>
              <a:pPr>
                <a:defRPr/>
              </a:pPr>
              <a:t>2024-05-08</a:t>
            </a:fld>
            <a:endParaRPr lang="sv-SE" dirty="0"/>
          </a:p>
        </p:txBody>
      </p:sp>
      <p:sp>
        <p:nvSpPr>
          <p:cNvPr id="7" name="Footer Placeholder 4">
            <a:extLst>
              <a:ext uri="{FF2B5EF4-FFF2-40B4-BE49-F238E27FC236}">
                <a16:creationId xmlns:a16="http://schemas.microsoft.com/office/drawing/2014/main" id="{0FCA66FE-88C6-4AE5-A899-273F0D8F7735}"/>
              </a:ext>
            </a:extLst>
          </p:cNvPr>
          <p:cNvSpPr>
            <a:spLocks noGrp="1"/>
          </p:cNvSpPr>
          <p:nvPr>
            <p:ph type="ftr" sz="quarter" idx="11"/>
          </p:nvPr>
        </p:nvSpPr>
        <p:spPr/>
        <p:txBody>
          <a:bodyPr/>
          <a:lstStyle>
            <a:lvl1pPr>
              <a:defRPr/>
            </a:lvl1pPr>
          </a:lstStyle>
          <a:p>
            <a:pPr>
              <a:defRPr/>
            </a:pPr>
            <a:endParaRPr lang="sv-SE" dirty="0"/>
          </a:p>
        </p:txBody>
      </p:sp>
      <p:sp>
        <p:nvSpPr>
          <p:cNvPr id="8" name="Slide Number Placeholder 5">
            <a:extLst>
              <a:ext uri="{FF2B5EF4-FFF2-40B4-BE49-F238E27FC236}">
                <a16:creationId xmlns:a16="http://schemas.microsoft.com/office/drawing/2014/main" id="{189A42C6-1954-4223-B794-393D58486715}"/>
              </a:ext>
            </a:extLst>
          </p:cNvPr>
          <p:cNvSpPr>
            <a:spLocks noGrp="1"/>
          </p:cNvSpPr>
          <p:nvPr>
            <p:ph type="sldNum" sz="quarter" idx="12"/>
          </p:nvPr>
        </p:nvSpPr>
        <p:spPr/>
        <p:txBody>
          <a:bodyPr/>
          <a:lstStyle>
            <a:lvl1pPr>
              <a:defRPr/>
            </a:lvl1pPr>
          </a:lstStyle>
          <a:p>
            <a:pPr>
              <a:defRPr/>
            </a:pPr>
            <a:fld id="{086CCCB0-1D1D-4B0B-9202-99463525EA54}" type="slidenum">
              <a:rPr lang="sv-SE"/>
              <a:pPr>
                <a:defRPr/>
              </a:pPr>
              <a:t>‹#›</a:t>
            </a:fld>
            <a:endParaRPr lang="sv-SE" dirty="0"/>
          </a:p>
        </p:txBody>
      </p:sp>
    </p:spTree>
    <p:extLst>
      <p:ext uri="{BB962C8B-B14F-4D97-AF65-F5344CB8AC3E}">
        <p14:creationId xmlns:p14="http://schemas.microsoft.com/office/powerpoint/2010/main" val="241340193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pitelindelning magent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B2104A4-1885-4557-80CB-768E8F2F87D1}"/>
              </a:ext>
            </a:extLst>
          </p:cNvPr>
          <p:cNvSpPr/>
          <p:nvPr/>
        </p:nvSpPr>
        <p:spPr>
          <a:xfrm>
            <a:off x="0" y="0"/>
            <a:ext cx="12192000" cy="635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4" name="Rectangle 3">
            <a:extLst>
              <a:ext uri="{FF2B5EF4-FFF2-40B4-BE49-F238E27FC236}">
                <a16:creationId xmlns:a16="http://schemas.microsoft.com/office/drawing/2014/main" id="{8EFCE046-5713-4CAF-8576-A023E0BA8A3A}"/>
              </a:ext>
            </a:extLst>
          </p:cNvPr>
          <p:cNvSpPr/>
          <p:nvPr/>
        </p:nvSpPr>
        <p:spPr>
          <a:xfrm>
            <a:off x="0" y="0"/>
            <a:ext cx="12192000" cy="635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5" name="Rectangle 4">
            <a:extLst>
              <a:ext uri="{FF2B5EF4-FFF2-40B4-BE49-F238E27FC236}">
                <a16:creationId xmlns:a16="http://schemas.microsoft.com/office/drawing/2014/main" id="{B2AC7091-8462-4108-862F-9E3AC1CEEC76}"/>
              </a:ext>
            </a:extLst>
          </p:cNvPr>
          <p:cNvSpPr/>
          <p:nvPr/>
        </p:nvSpPr>
        <p:spPr>
          <a:xfrm>
            <a:off x="0" y="0"/>
            <a:ext cx="12192000" cy="6353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spcBef>
                <a:spcPts val="600"/>
              </a:spcBef>
              <a:defRPr/>
            </a:pPr>
            <a:endParaRPr lang="sv-SE" dirty="0"/>
          </a:p>
        </p:txBody>
      </p:sp>
      <p:sp>
        <p:nvSpPr>
          <p:cNvPr id="2" name="Title 1"/>
          <p:cNvSpPr>
            <a:spLocks noGrp="1"/>
          </p:cNvSpPr>
          <p:nvPr>
            <p:ph type="title" hasCustomPrompt="1"/>
          </p:nvPr>
        </p:nvSpPr>
        <p:spPr>
          <a:xfrm>
            <a:off x="878303" y="892771"/>
            <a:ext cx="8587241" cy="1248849"/>
          </a:xfrm>
        </p:spPr>
        <p:txBody>
          <a:bodyPr anchor="t"/>
          <a:lstStyle>
            <a:lvl1pPr algn="l">
              <a:defRPr sz="4800" b="0" cap="none">
                <a:solidFill>
                  <a:schemeClr val="bg1"/>
                </a:solidFill>
                <a:latin typeface="+mj-lt"/>
              </a:defRPr>
            </a:lvl1pPr>
          </a:lstStyle>
          <a:p>
            <a:r>
              <a:rPr lang="sv-SE" noProof="0" dirty="0"/>
              <a:t>Klicka för att ändra text</a:t>
            </a:r>
          </a:p>
        </p:txBody>
      </p:sp>
      <p:sp>
        <p:nvSpPr>
          <p:cNvPr id="6" name="Date Placeholder 3">
            <a:extLst>
              <a:ext uri="{FF2B5EF4-FFF2-40B4-BE49-F238E27FC236}">
                <a16:creationId xmlns:a16="http://schemas.microsoft.com/office/drawing/2014/main" id="{52B57AFE-0583-4A3B-A85D-ADCA3BC99ABE}"/>
              </a:ext>
            </a:extLst>
          </p:cNvPr>
          <p:cNvSpPr>
            <a:spLocks noGrp="1"/>
          </p:cNvSpPr>
          <p:nvPr>
            <p:ph type="dt" sz="half" idx="10"/>
          </p:nvPr>
        </p:nvSpPr>
        <p:spPr/>
        <p:txBody>
          <a:bodyPr/>
          <a:lstStyle>
            <a:lvl1pPr>
              <a:defRPr/>
            </a:lvl1pPr>
          </a:lstStyle>
          <a:p>
            <a:pPr>
              <a:defRPr/>
            </a:pPr>
            <a:fld id="{024A0475-20BA-40C3-BF9A-A1AC19F42AE8}" type="datetime1">
              <a:rPr lang="sv-SE"/>
              <a:pPr>
                <a:defRPr/>
              </a:pPr>
              <a:t>2024-05-08</a:t>
            </a:fld>
            <a:endParaRPr lang="sv-SE" dirty="0"/>
          </a:p>
        </p:txBody>
      </p:sp>
      <p:sp>
        <p:nvSpPr>
          <p:cNvPr id="7" name="Footer Placeholder 4">
            <a:extLst>
              <a:ext uri="{FF2B5EF4-FFF2-40B4-BE49-F238E27FC236}">
                <a16:creationId xmlns:a16="http://schemas.microsoft.com/office/drawing/2014/main" id="{E351B5C7-DA01-4435-B41A-626F126F4D25}"/>
              </a:ext>
            </a:extLst>
          </p:cNvPr>
          <p:cNvSpPr>
            <a:spLocks noGrp="1"/>
          </p:cNvSpPr>
          <p:nvPr>
            <p:ph type="ftr" sz="quarter" idx="11"/>
          </p:nvPr>
        </p:nvSpPr>
        <p:spPr/>
        <p:txBody>
          <a:bodyPr/>
          <a:lstStyle>
            <a:lvl1pPr>
              <a:defRPr/>
            </a:lvl1pPr>
          </a:lstStyle>
          <a:p>
            <a:pPr>
              <a:defRPr/>
            </a:pPr>
            <a:endParaRPr lang="sv-SE" dirty="0"/>
          </a:p>
        </p:txBody>
      </p:sp>
      <p:sp>
        <p:nvSpPr>
          <p:cNvPr id="8" name="Slide Number Placeholder 5">
            <a:extLst>
              <a:ext uri="{FF2B5EF4-FFF2-40B4-BE49-F238E27FC236}">
                <a16:creationId xmlns:a16="http://schemas.microsoft.com/office/drawing/2014/main" id="{739B1D6F-3FB9-4E4B-BF48-42F5F61D1C8B}"/>
              </a:ext>
            </a:extLst>
          </p:cNvPr>
          <p:cNvSpPr>
            <a:spLocks noGrp="1"/>
          </p:cNvSpPr>
          <p:nvPr>
            <p:ph type="sldNum" sz="quarter" idx="12"/>
          </p:nvPr>
        </p:nvSpPr>
        <p:spPr/>
        <p:txBody>
          <a:bodyPr/>
          <a:lstStyle>
            <a:lvl1pPr>
              <a:defRPr/>
            </a:lvl1pPr>
          </a:lstStyle>
          <a:p>
            <a:pPr>
              <a:defRPr/>
            </a:pPr>
            <a:fld id="{8CD89FE5-1CEC-4F01-8AB1-941C891C7F03}" type="slidenum">
              <a:rPr lang="sv-SE"/>
              <a:pPr>
                <a:defRPr/>
              </a:pPr>
              <a:t>‹#›</a:t>
            </a:fld>
            <a:endParaRPr lang="sv-SE" dirty="0"/>
          </a:p>
        </p:txBody>
      </p:sp>
    </p:spTree>
    <p:extLst>
      <p:ext uri="{BB962C8B-B14F-4D97-AF65-F5344CB8AC3E}">
        <p14:creationId xmlns:p14="http://schemas.microsoft.com/office/powerpoint/2010/main" val="11617955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ldsida eget foto">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588"/>
            <a:ext cx="12192000" cy="6354763"/>
          </a:xfrm>
          <a:solidFill>
            <a:schemeClr val="bg1">
              <a:lumMod val="85000"/>
            </a:schemeClr>
          </a:solidFill>
        </p:spPr>
        <p:txBody>
          <a:bodyPr tIns="936000" anchor="ctr"/>
          <a:lstStyle>
            <a:lvl1pPr marL="0" indent="0" algn="ctr">
              <a:buFontTx/>
              <a:buNone/>
              <a:defRPr sz="1800"/>
            </a:lvl1pPr>
          </a:lstStyle>
          <a:p>
            <a:pPr lvl="0"/>
            <a:r>
              <a:rPr lang="sv-SE" noProof="0" dirty="0"/>
              <a:t>Klicka på ikonen för att välja bild</a:t>
            </a:r>
          </a:p>
        </p:txBody>
      </p:sp>
      <p:sp>
        <p:nvSpPr>
          <p:cNvPr id="3" name="Text Placeholder 2"/>
          <p:cNvSpPr>
            <a:spLocks noGrp="1"/>
          </p:cNvSpPr>
          <p:nvPr>
            <p:ph type="body" sz="quarter" idx="18"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5" name="Date Placeholder 3">
            <a:extLst>
              <a:ext uri="{FF2B5EF4-FFF2-40B4-BE49-F238E27FC236}">
                <a16:creationId xmlns:a16="http://schemas.microsoft.com/office/drawing/2014/main" id="{CCC316D5-54B1-4BCC-9A01-9F48ECE71621}"/>
              </a:ext>
            </a:extLst>
          </p:cNvPr>
          <p:cNvSpPr>
            <a:spLocks noGrp="1"/>
          </p:cNvSpPr>
          <p:nvPr>
            <p:ph type="dt" sz="half" idx="19"/>
          </p:nvPr>
        </p:nvSpPr>
        <p:spPr/>
        <p:txBody>
          <a:bodyPr/>
          <a:lstStyle>
            <a:lvl1pPr>
              <a:defRPr/>
            </a:lvl1pPr>
          </a:lstStyle>
          <a:p>
            <a:pPr>
              <a:defRPr/>
            </a:pPr>
            <a:fld id="{4A3C9888-AAB5-4107-81CE-0EF4AD9F6DFF}" type="datetime1">
              <a:rPr lang="sv-SE"/>
              <a:pPr>
                <a:defRPr/>
              </a:pPr>
              <a:t>2024-05-08</a:t>
            </a:fld>
            <a:endParaRPr lang="sv-SE" dirty="0"/>
          </a:p>
        </p:txBody>
      </p:sp>
      <p:sp>
        <p:nvSpPr>
          <p:cNvPr id="6" name="Footer Placeholder 4">
            <a:extLst>
              <a:ext uri="{FF2B5EF4-FFF2-40B4-BE49-F238E27FC236}">
                <a16:creationId xmlns:a16="http://schemas.microsoft.com/office/drawing/2014/main" id="{173C5604-A267-43EC-BAE9-DBD59A11DB8F}"/>
              </a:ext>
            </a:extLst>
          </p:cNvPr>
          <p:cNvSpPr>
            <a:spLocks noGrp="1"/>
          </p:cNvSpPr>
          <p:nvPr>
            <p:ph type="ftr" sz="quarter" idx="20"/>
          </p:nvPr>
        </p:nvSpPr>
        <p:spPr/>
        <p:txBody>
          <a:bodyPr/>
          <a:lstStyle>
            <a:lvl1pPr>
              <a:defRPr/>
            </a:lvl1pPr>
          </a:lstStyle>
          <a:p>
            <a:pPr>
              <a:defRPr/>
            </a:pPr>
            <a:endParaRPr lang="sv-SE" dirty="0"/>
          </a:p>
        </p:txBody>
      </p:sp>
      <p:sp>
        <p:nvSpPr>
          <p:cNvPr id="7" name="Slide Number Placeholder 5">
            <a:extLst>
              <a:ext uri="{FF2B5EF4-FFF2-40B4-BE49-F238E27FC236}">
                <a16:creationId xmlns:a16="http://schemas.microsoft.com/office/drawing/2014/main" id="{5D353738-0454-4DAB-9166-E14FF470DE98}"/>
              </a:ext>
            </a:extLst>
          </p:cNvPr>
          <p:cNvSpPr>
            <a:spLocks noGrp="1"/>
          </p:cNvSpPr>
          <p:nvPr>
            <p:ph type="sldNum" sz="quarter" idx="21"/>
          </p:nvPr>
        </p:nvSpPr>
        <p:spPr/>
        <p:txBody>
          <a:bodyPr/>
          <a:lstStyle>
            <a:lvl1pPr>
              <a:defRPr/>
            </a:lvl1pPr>
          </a:lstStyle>
          <a:p>
            <a:pPr>
              <a:defRPr/>
            </a:pPr>
            <a:fld id="{D4CFB972-BC3A-4DFA-B12A-19207B4011B9}" type="slidenum">
              <a:rPr lang="sv-SE"/>
              <a:pPr>
                <a:defRPr/>
              </a:pPr>
              <a:t>‹#›</a:t>
            </a:fld>
            <a:endParaRPr lang="sv-SE" dirty="0"/>
          </a:p>
        </p:txBody>
      </p:sp>
    </p:spTree>
    <p:extLst>
      <p:ext uri="{BB962C8B-B14F-4D97-AF65-F5344CB8AC3E}">
        <p14:creationId xmlns:p14="http://schemas.microsoft.com/office/powerpoint/2010/main" val="17171116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ldsida med rubrik">
    <p:spTree>
      <p:nvGrpSpPr>
        <p:cNvPr id="1" name=""/>
        <p:cNvGrpSpPr/>
        <p:nvPr/>
      </p:nvGrpSpPr>
      <p:grpSpPr>
        <a:xfrm>
          <a:off x="0" y="0"/>
          <a:ext cx="0" cy="0"/>
          <a:chOff x="0" y="0"/>
          <a:chExt cx="0" cy="0"/>
        </a:xfrm>
      </p:grpSpPr>
      <p:sp>
        <p:nvSpPr>
          <p:cNvPr id="4" name="Picture Placeholder 3"/>
          <p:cNvSpPr>
            <a:spLocks noGrp="1"/>
          </p:cNvSpPr>
          <p:nvPr>
            <p:ph type="pic" sz="quarter" idx="17" hasCustomPrompt="1"/>
          </p:nvPr>
        </p:nvSpPr>
        <p:spPr>
          <a:xfrm>
            <a:off x="0" y="-1588"/>
            <a:ext cx="12192000" cy="6354763"/>
          </a:xfrm>
          <a:solidFill>
            <a:schemeClr val="bg1">
              <a:lumMod val="85000"/>
            </a:schemeClr>
          </a:solidFill>
        </p:spPr>
        <p:txBody>
          <a:bodyPr tIns="936000" anchor="ctr"/>
          <a:lstStyle>
            <a:lvl1pPr marL="0" indent="0" algn="ctr">
              <a:buFontTx/>
              <a:buNone/>
              <a:defRPr sz="1800"/>
            </a:lvl1pPr>
          </a:lstStyle>
          <a:p>
            <a:pPr lvl="0"/>
            <a:r>
              <a:rPr lang="sv-SE" noProof="0" dirty="0"/>
              <a:t>Klicka på ikonen för att välja bild</a:t>
            </a:r>
          </a:p>
        </p:txBody>
      </p:sp>
      <p:sp>
        <p:nvSpPr>
          <p:cNvPr id="2" name="Title 1"/>
          <p:cNvSpPr>
            <a:spLocks noGrp="1"/>
          </p:cNvSpPr>
          <p:nvPr>
            <p:ph type="title" hasCustomPrompt="1"/>
          </p:nvPr>
        </p:nvSpPr>
        <p:spPr/>
        <p:txBody>
          <a:bodyPr/>
          <a:lstStyle>
            <a:lvl1pPr>
              <a:defRPr>
                <a:solidFill>
                  <a:schemeClr val="bg1"/>
                </a:solidFill>
              </a:defRPr>
            </a:lvl1pPr>
          </a:lstStyle>
          <a:p>
            <a:r>
              <a:rPr lang="sv-SE" noProof="0" dirty="0"/>
              <a:t>Klicka för att ändra text</a:t>
            </a:r>
            <a:endParaRPr lang="sv-SE" dirty="0"/>
          </a:p>
        </p:txBody>
      </p:sp>
      <p:sp>
        <p:nvSpPr>
          <p:cNvPr id="7" name="Text Placeholder 2"/>
          <p:cNvSpPr>
            <a:spLocks noGrp="1"/>
          </p:cNvSpPr>
          <p:nvPr>
            <p:ph type="body" sz="quarter" idx="18"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5" name="Date Placeholder 3">
            <a:extLst>
              <a:ext uri="{FF2B5EF4-FFF2-40B4-BE49-F238E27FC236}">
                <a16:creationId xmlns:a16="http://schemas.microsoft.com/office/drawing/2014/main" id="{C4E7510A-5707-4438-A0B4-9C70B65596C5}"/>
              </a:ext>
            </a:extLst>
          </p:cNvPr>
          <p:cNvSpPr>
            <a:spLocks noGrp="1"/>
          </p:cNvSpPr>
          <p:nvPr>
            <p:ph type="dt" sz="half" idx="19"/>
          </p:nvPr>
        </p:nvSpPr>
        <p:spPr/>
        <p:txBody>
          <a:bodyPr/>
          <a:lstStyle>
            <a:lvl1pPr>
              <a:defRPr/>
            </a:lvl1pPr>
          </a:lstStyle>
          <a:p>
            <a:pPr>
              <a:defRPr/>
            </a:pPr>
            <a:fld id="{A72D2315-38E5-431C-A956-3238922F094E}" type="datetime1">
              <a:rPr lang="sv-SE"/>
              <a:pPr>
                <a:defRPr/>
              </a:pPr>
              <a:t>2024-05-08</a:t>
            </a:fld>
            <a:endParaRPr lang="sv-SE" dirty="0"/>
          </a:p>
        </p:txBody>
      </p:sp>
      <p:sp>
        <p:nvSpPr>
          <p:cNvPr id="6" name="Footer Placeholder 4">
            <a:extLst>
              <a:ext uri="{FF2B5EF4-FFF2-40B4-BE49-F238E27FC236}">
                <a16:creationId xmlns:a16="http://schemas.microsoft.com/office/drawing/2014/main" id="{B8529480-FE82-492E-B33E-7D8862BA95DE}"/>
              </a:ext>
            </a:extLst>
          </p:cNvPr>
          <p:cNvSpPr>
            <a:spLocks noGrp="1"/>
          </p:cNvSpPr>
          <p:nvPr>
            <p:ph type="ftr" sz="quarter" idx="20"/>
          </p:nvPr>
        </p:nvSpPr>
        <p:spPr/>
        <p:txBody>
          <a:bodyPr/>
          <a:lstStyle>
            <a:lvl1pPr>
              <a:defRPr/>
            </a:lvl1pPr>
          </a:lstStyle>
          <a:p>
            <a:pPr>
              <a:defRPr/>
            </a:pPr>
            <a:endParaRPr lang="sv-SE" dirty="0"/>
          </a:p>
        </p:txBody>
      </p:sp>
      <p:sp>
        <p:nvSpPr>
          <p:cNvPr id="8" name="Slide Number Placeholder 5">
            <a:extLst>
              <a:ext uri="{FF2B5EF4-FFF2-40B4-BE49-F238E27FC236}">
                <a16:creationId xmlns:a16="http://schemas.microsoft.com/office/drawing/2014/main" id="{5509CCB5-CEE6-4CF4-9BF8-80D2FACE9F60}"/>
              </a:ext>
            </a:extLst>
          </p:cNvPr>
          <p:cNvSpPr>
            <a:spLocks noGrp="1"/>
          </p:cNvSpPr>
          <p:nvPr>
            <p:ph type="sldNum" sz="quarter" idx="21"/>
          </p:nvPr>
        </p:nvSpPr>
        <p:spPr/>
        <p:txBody>
          <a:bodyPr/>
          <a:lstStyle>
            <a:lvl1pPr>
              <a:defRPr/>
            </a:lvl1pPr>
          </a:lstStyle>
          <a:p>
            <a:pPr>
              <a:defRPr/>
            </a:pPr>
            <a:fld id="{DE2EAC43-3C7D-4CB9-83EB-233A2DA33A4B}" type="slidenum">
              <a:rPr lang="sv-SE"/>
              <a:pPr>
                <a:defRPr/>
              </a:pPr>
              <a:t>‹#›</a:t>
            </a:fld>
            <a:endParaRPr lang="sv-SE" dirty="0"/>
          </a:p>
        </p:txBody>
      </p:sp>
    </p:spTree>
    <p:extLst>
      <p:ext uri="{BB962C8B-B14F-4D97-AF65-F5344CB8AC3E}">
        <p14:creationId xmlns:p14="http://schemas.microsoft.com/office/powerpoint/2010/main" val="229309958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och tex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sv-SE" noProof="0" dirty="0"/>
              <a:t>Klicka för att ändra text</a:t>
            </a:r>
            <a:endParaRPr lang="sv-SE" dirty="0"/>
          </a:p>
        </p:txBody>
      </p:sp>
      <p:sp>
        <p:nvSpPr>
          <p:cNvPr id="9" name="Text Placeholder 4"/>
          <p:cNvSpPr>
            <a:spLocks noGrp="1"/>
          </p:cNvSpPr>
          <p:nvPr>
            <p:ph type="body" sz="quarter" idx="14" hasCustomPrompt="1"/>
          </p:nvPr>
        </p:nvSpPr>
        <p:spPr>
          <a:xfrm>
            <a:off x="695324" y="1598614"/>
            <a:ext cx="8677275" cy="4494212"/>
          </a:xfrm>
        </p:spPr>
        <p:txBody>
          <a:bodyPr/>
          <a:lstStyle>
            <a:lvl1pPr marL="0" indent="0">
              <a:buFontTx/>
              <a:buNone/>
              <a:defRPr/>
            </a:lvl1pPr>
            <a:lvl2pPr>
              <a:defRPr/>
            </a:lvl2pPr>
          </a:lstStyle>
          <a:p>
            <a:pPr lvl="0"/>
            <a:r>
              <a:rPr lang="sv-SE" noProof="0" dirty="0"/>
              <a:t>Klicka för att ändra text</a:t>
            </a:r>
            <a:endParaRPr lang="sv-SE" dirty="0"/>
          </a:p>
        </p:txBody>
      </p:sp>
      <p:sp>
        <p:nvSpPr>
          <p:cNvPr id="10" name="Text Placeholder 2"/>
          <p:cNvSpPr>
            <a:spLocks noGrp="1"/>
          </p:cNvSpPr>
          <p:nvPr>
            <p:ph type="body" sz="quarter" idx="18" hasCustomPrompt="1"/>
          </p:nvPr>
        </p:nvSpPr>
        <p:spPr>
          <a:xfrm>
            <a:off x="405331" y="6092825"/>
            <a:ext cx="4446588" cy="213681"/>
          </a:xfrm>
        </p:spPr>
        <p:txBody>
          <a:bodyPr anchor="ctr"/>
          <a:lstStyle>
            <a:lvl1pPr marL="0" indent="0">
              <a:buFontTx/>
              <a:buNone/>
              <a:defRPr sz="1200">
                <a:solidFill>
                  <a:schemeClr val="tx1">
                    <a:lumMod val="75000"/>
                    <a:lumOff val="25000"/>
                  </a:schemeClr>
                </a:solidFill>
              </a:defRPr>
            </a:lvl1pPr>
            <a:lvl2pPr marL="266700" indent="0">
              <a:buNone/>
              <a:defRPr/>
            </a:lvl2pPr>
          </a:lstStyle>
          <a:p>
            <a:pPr lvl="0"/>
            <a:r>
              <a:rPr lang="sv-SE" noProof="0" dirty="0"/>
              <a:t>Klicka för att ändra text</a:t>
            </a:r>
            <a:endParaRPr lang="sv-SE" dirty="0"/>
          </a:p>
        </p:txBody>
      </p:sp>
      <p:sp>
        <p:nvSpPr>
          <p:cNvPr id="5" name="Date Placeholder 3">
            <a:extLst>
              <a:ext uri="{FF2B5EF4-FFF2-40B4-BE49-F238E27FC236}">
                <a16:creationId xmlns:a16="http://schemas.microsoft.com/office/drawing/2014/main" id="{F0DC6906-C292-47A6-B8E8-B4AB78B80389}"/>
              </a:ext>
            </a:extLst>
          </p:cNvPr>
          <p:cNvSpPr>
            <a:spLocks noGrp="1"/>
          </p:cNvSpPr>
          <p:nvPr>
            <p:ph type="dt" sz="half" idx="19"/>
          </p:nvPr>
        </p:nvSpPr>
        <p:spPr/>
        <p:txBody>
          <a:bodyPr/>
          <a:lstStyle>
            <a:lvl1pPr>
              <a:defRPr/>
            </a:lvl1pPr>
          </a:lstStyle>
          <a:p>
            <a:pPr>
              <a:defRPr/>
            </a:pPr>
            <a:fld id="{8F32F415-BB05-44E9-A65B-CEEC1498DB19}" type="datetime1">
              <a:rPr lang="sv-SE"/>
              <a:pPr>
                <a:defRPr/>
              </a:pPr>
              <a:t>2024-05-08</a:t>
            </a:fld>
            <a:endParaRPr lang="sv-SE" dirty="0"/>
          </a:p>
        </p:txBody>
      </p:sp>
      <p:sp>
        <p:nvSpPr>
          <p:cNvPr id="6" name="Footer Placeholder 4">
            <a:extLst>
              <a:ext uri="{FF2B5EF4-FFF2-40B4-BE49-F238E27FC236}">
                <a16:creationId xmlns:a16="http://schemas.microsoft.com/office/drawing/2014/main" id="{A3E80281-2E88-4F79-AEEE-193EA03C0D70}"/>
              </a:ext>
            </a:extLst>
          </p:cNvPr>
          <p:cNvSpPr>
            <a:spLocks noGrp="1"/>
          </p:cNvSpPr>
          <p:nvPr>
            <p:ph type="ftr" sz="quarter" idx="20"/>
          </p:nvPr>
        </p:nvSpPr>
        <p:spPr/>
        <p:txBody>
          <a:bodyPr/>
          <a:lstStyle>
            <a:lvl1pPr>
              <a:defRPr/>
            </a:lvl1pPr>
          </a:lstStyle>
          <a:p>
            <a:pPr>
              <a:defRPr/>
            </a:pPr>
            <a:endParaRPr lang="sv-SE" dirty="0"/>
          </a:p>
        </p:txBody>
      </p:sp>
      <p:sp>
        <p:nvSpPr>
          <p:cNvPr id="7" name="Slide Number Placeholder 5">
            <a:extLst>
              <a:ext uri="{FF2B5EF4-FFF2-40B4-BE49-F238E27FC236}">
                <a16:creationId xmlns:a16="http://schemas.microsoft.com/office/drawing/2014/main" id="{6A8B4528-03E2-4ACB-893C-EFBA1DA14919}"/>
              </a:ext>
            </a:extLst>
          </p:cNvPr>
          <p:cNvSpPr>
            <a:spLocks noGrp="1"/>
          </p:cNvSpPr>
          <p:nvPr>
            <p:ph type="sldNum" sz="quarter" idx="21"/>
          </p:nvPr>
        </p:nvSpPr>
        <p:spPr/>
        <p:txBody>
          <a:bodyPr/>
          <a:lstStyle>
            <a:lvl1pPr>
              <a:defRPr/>
            </a:lvl1pPr>
          </a:lstStyle>
          <a:p>
            <a:pPr>
              <a:defRPr/>
            </a:pPr>
            <a:fld id="{C944D9E5-107F-4E59-849D-6C75459837F9}" type="slidenum">
              <a:rPr lang="sv-SE"/>
              <a:pPr>
                <a:defRPr/>
              </a:pPr>
              <a:t>‹#›</a:t>
            </a:fld>
            <a:endParaRPr lang="sv-SE" dirty="0"/>
          </a:p>
        </p:txBody>
      </p:sp>
    </p:spTree>
    <p:extLst>
      <p:ext uri="{BB962C8B-B14F-4D97-AF65-F5344CB8AC3E}">
        <p14:creationId xmlns:p14="http://schemas.microsoft.com/office/powerpoint/2010/main" val="313820466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170B0A0A-D4BA-4280-8570-64C1C454A8DC}"/>
              </a:ext>
            </a:extLst>
          </p:cNvPr>
          <p:cNvSpPr/>
          <p:nvPr/>
        </p:nvSpPr>
        <p:spPr>
          <a:xfrm>
            <a:off x="0" y="6353175"/>
            <a:ext cx="12192000" cy="504825"/>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noProof="0" dirty="0"/>
          </a:p>
        </p:txBody>
      </p:sp>
      <p:sp>
        <p:nvSpPr>
          <p:cNvPr id="1027" name="Title Placeholder 1">
            <a:extLst>
              <a:ext uri="{FF2B5EF4-FFF2-40B4-BE49-F238E27FC236}">
                <a16:creationId xmlns:a16="http://schemas.microsoft.com/office/drawing/2014/main" id="{1DD37A7B-76EB-4783-BD99-85B876286F87}"/>
              </a:ext>
            </a:extLst>
          </p:cNvPr>
          <p:cNvSpPr>
            <a:spLocks noGrp="1"/>
          </p:cNvSpPr>
          <p:nvPr>
            <p:ph type="title"/>
          </p:nvPr>
        </p:nvSpPr>
        <p:spPr bwMode="auto">
          <a:xfrm>
            <a:off x="695325" y="341313"/>
            <a:ext cx="86772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sv-SE" altLang="en-US" noProof="0" dirty="0"/>
              <a:t>Klicka här för att ändra text</a:t>
            </a:r>
            <a:endParaRPr lang="sv-SE" altLang="sv-SE" noProof="0" dirty="0"/>
          </a:p>
        </p:txBody>
      </p:sp>
      <p:sp>
        <p:nvSpPr>
          <p:cNvPr id="1028" name="Text Placeholder 2">
            <a:extLst>
              <a:ext uri="{FF2B5EF4-FFF2-40B4-BE49-F238E27FC236}">
                <a16:creationId xmlns:a16="http://schemas.microsoft.com/office/drawing/2014/main" id="{DF6287A2-7100-4A92-B0F0-473C03FC15B2}"/>
              </a:ext>
            </a:extLst>
          </p:cNvPr>
          <p:cNvSpPr>
            <a:spLocks noGrp="1"/>
          </p:cNvSpPr>
          <p:nvPr>
            <p:ph type="body" idx="1"/>
          </p:nvPr>
        </p:nvSpPr>
        <p:spPr bwMode="auto">
          <a:xfrm>
            <a:off x="695325" y="1598613"/>
            <a:ext cx="867727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sv-SE" altLang="sv-SE" noProof="0" dirty="0"/>
              <a:t>Klicka här för att ändra text</a:t>
            </a:r>
          </a:p>
          <a:p>
            <a:pPr lvl="1"/>
            <a:r>
              <a:rPr lang="sv-SE" altLang="sv-SE" noProof="0" dirty="0"/>
              <a:t>Andra nivå</a:t>
            </a:r>
          </a:p>
        </p:txBody>
      </p:sp>
      <p:sp>
        <p:nvSpPr>
          <p:cNvPr id="4" name="Date Placeholder 3">
            <a:extLst>
              <a:ext uri="{FF2B5EF4-FFF2-40B4-BE49-F238E27FC236}">
                <a16:creationId xmlns:a16="http://schemas.microsoft.com/office/drawing/2014/main" id="{8358902E-9099-4F32-8CE1-53EC1C7C38BE}"/>
              </a:ext>
            </a:extLst>
          </p:cNvPr>
          <p:cNvSpPr>
            <a:spLocks noGrp="1"/>
          </p:cNvSpPr>
          <p:nvPr>
            <p:ph type="dt" sz="half" idx="2"/>
          </p:nvPr>
        </p:nvSpPr>
        <p:spPr>
          <a:xfrm>
            <a:off x="10620375" y="6516688"/>
            <a:ext cx="679450" cy="177800"/>
          </a:xfrm>
          <a:prstGeom prst="rect">
            <a:avLst/>
          </a:prstGeom>
        </p:spPr>
        <p:txBody>
          <a:bodyPr vert="horz" lIns="0" tIns="0" rIns="0" bIns="0" rtlCol="0" anchor="t" anchorCtr="0"/>
          <a:lstStyle>
            <a:lvl1pPr algn="l" eaLnBrk="1" fontAlgn="auto" hangingPunct="1">
              <a:spcBef>
                <a:spcPts val="0"/>
              </a:spcBef>
              <a:spcAft>
                <a:spcPts val="0"/>
              </a:spcAft>
              <a:defRPr sz="1000">
                <a:solidFill>
                  <a:schemeClr val="tx1">
                    <a:lumMod val="50000"/>
                    <a:lumOff val="50000"/>
                  </a:schemeClr>
                </a:solidFill>
                <a:latin typeface="+mn-lt"/>
              </a:defRPr>
            </a:lvl1pPr>
          </a:lstStyle>
          <a:p>
            <a:pPr>
              <a:defRPr/>
            </a:pPr>
            <a:fld id="{1BE97DFD-D4CF-44E1-B1C1-9C6D94E29F61}" type="datetime1">
              <a:rPr lang="sv-SE" noProof="0"/>
              <a:pPr>
                <a:defRPr/>
              </a:pPr>
              <a:t>2024-05-08</a:t>
            </a:fld>
            <a:endParaRPr lang="sv-SE" noProof="0" dirty="0"/>
          </a:p>
        </p:txBody>
      </p:sp>
      <p:sp>
        <p:nvSpPr>
          <p:cNvPr id="5" name="Footer Placeholder 4">
            <a:extLst>
              <a:ext uri="{FF2B5EF4-FFF2-40B4-BE49-F238E27FC236}">
                <a16:creationId xmlns:a16="http://schemas.microsoft.com/office/drawing/2014/main" id="{92E702F9-E957-46D9-BD71-65E02FFCF421}"/>
              </a:ext>
            </a:extLst>
          </p:cNvPr>
          <p:cNvSpPr>
            <a:spLocks noGrp="1"/>
          </p:cNvSpPr>
          <p:nvPr>
            <p:ph type="ftr" sz="quarter" idx="3"/>
          </p:nvPr>
        </p:nvSpPr>
        <p:spPr>
          <a:xfrm>
            <a:off x="2016125" y="6516688"/>
            <a:ext cx="8099425" cy="177800"/>
          </a:xfrm>
          <a:prstGeom prst="rect">
            <a:avLst/>
          </a:prstGeom>
        </p:spPr>
        <p:txBody>
          <a:bodyPr vert="horz" lIns="0" tIns="0" rIns="0" bIns="0" rtlCol="0" anchor="t" anchorCtr="0"/>
          <a:lstStyle>
            <a:lvl1pPr algn="r" eaLnBrk="1" fontAlgn="auto" hangingPunct="1">
              <a:spcBef>
                <a:spcPts val="0"/>
              </a:spcBef>
              <a:spcAft>
                <a:spcPts val="0"/>
              </a:spcAft>
              <a:defRPr sz="1000">
                <a:solidFill>
                  <a:schemeClr val="tx1">
                    <a:lumMod val="50000"/>
                    <a:lumOff val="50000"/>
                  </a:schemeClr>
                </a:solidFill>
                <a:latin typeface="+mn-lt"/>
              </a:defRPr>
            </a:lvl1pPr>
          </a:lstStyle>
          <a:p>
            <a:pPr>
              <a:defRPr/>
            </a:pPr>
            <a:endParaRPr lang="sv-SE" noProof="0" dirty="0"/>
          </a:p>
        </p:txBody>
      </p:sp>
      <p:sp>
        <p:nvSpPr>
          <p:cNvPr id="6" name="Slide Number Placeholder 5">
            <a:extLst>
              <a:ext uri="{FF2B5EF4-FFF2-40B4-BE49-F238E27FC236}">
                <a16:creationId xmlns:a16="http://schemas.microsoft.com/office/drawing/2014/main" id="{B3C28B79-7C6F-4596-8B0A-C028B3E532F0}"/>
              </a:ext>
            </a:extLst>
          </p:cNvPr>
          <p:cNvSpPr>
            <a:spLocks noGrp="1"/>
          </p:cNvSpPr>
          <p:nvPr>
            <p:ph type="sldNum" sz="quarter" idx="4"/>
          </p:nvPr>
        </p:nvSpPr>
        <p:spPr>
          <a:xfrm>
            <a:off x="11472863" y="6516688"/>
            <a:ext cx="358775" cy="179387"/>
          </a:xfrm>
          <a:prstGeom prst="rect">
            <a:avLst/>
          </a:prstGeom>
        </p:spPr>
        <p:txBody>
          <a:bodyPr vert="horz" lIns="0" tIns="0" rIns="0" bIns="0" rtlCol="0" anchor="t" anchorCtr="0"/>
          <a:lstStyle>
            <a:lvl1pPr algn="r" eaLnBrk="1" fontAlgn="auto" hangingPunct="1">
              <a:spcBef>
                <a:spcPts val="0"/>
              </a:spcBef>
              <a:spcAft>
                <a:spcPts val="0"/>
              </a:spcAft>
              <a:defRPr sz="1000">
                <a:solidFill>
                  <a:schemeClr val="tx1">
                    <a:lumMod val="50000"/>
                    <a:lumOff val="50000"/>
                  </a:schemeClr>
                </a:solidFill>
                <a:latin typeface="+mn-lt"/>
              </a:defRPr>
            </a:lvl1pPr>
          </a:lstStyle>
          <a:p>
            <a:pPr>
              <a:defRPr/>
            </a:pPr>
            <a:fld id="{D3B0B049-D236-4E9C-BFA2-D924979AFA23}" type="slidenum">
              <a:rPr lang="sv-SE" noProof="0"/>
              <a:pPr>
                <a:defRPr/>
              </a:pPr>
              <a:t>‹#›</a:t>
            </a:fld>
            <a:endParaRPr lang="sv-SE" noProof="0" dirty="0"/>
          </a:p>
        </p:txBody>
      </p:sp>
      <p:pic>
        <p:nvPicPr>
          <p:cNvPr id="1032" name="Bildobjekt 7">
            <a:extLst>
              <a:ext uri="{FF2B5EF4-FFF2-40B4-BE49-F238E27FC236}">
                <a16:creationId xmlns:a16="http://schemas.microsoft.com/office/drawing/2014/main" id="{585F4FB4-BC46-41D2-8EDA-C0F3054A721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360363" y="6426200"/>
            <a:ext cx="90011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59" r:id="rId3"/>
    <p:sldLayoutId id="2147483960" r:id="rId4"/>
    <p:sldLayoutId id="2147483963" r:id="rId5"/>
    <p:sldLayoutId id="2147483964"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66" r:id="rId16"/>
    <p:sldLayoutId id="2147483967" r:id="rId17"/>
    <p:sldLayoutId id="2147483968" r:id="rId18"/>
    <p:sldLayoutId id="2147483969" r:id="rId19"/>
  </p:sldLayoutIdLst>
  <p:transition spd="med">
    <p:fade/>
  </p:transition>
  <p:hf hdr="0" ftr="0"/>
  <p:txStyles>
    <p:titleStyle>
      <a:lvl1pPr algn="l" rtl="0" eaLnBrk="1" fontAlgn="base" hangingPunct="1">
        <a:lnSpc>
          <a:spcPct val="85000"/>
        </a:lnSpc>
        <a:spcBef>
          <a:spcPct val="0"/>
        </a:spcBef>
        <a:spcAft>
          <a:spcPct val="0"/>
        </a:spcAft>
        <a:defRPr sz="3600" kern="1200">
          <a:solidFill>
            <a:schemeClr val="tx1"/>
          </a:solidFill>
          <a:latin typeface="+mj-lt"/>
          <a:ea typeface="+mj-ea"/>
          <a:cs typeface="+mj-cs"/>
        </a:defRPr>
      </a:lvl1pPr>
      <a:lvl2pPr algn="l" rtl="0" eaLnBrk="1" fontAlgn="base" hangingPunct="1">
        <a:lnSpc>
          <a:spcPct val="85000"/>
        </a:lnSpc>
        <a:spcBef>
          <a:spcPct val="0"/>
        </a:spcBef>
        <a:spcAft>
          <a:spcPct val="0"/>
        </a:spcAft>
        <a:defRPr sz="3600">
          <a:solidFill>
            <a:schemeClr val="tx1"/>
          </a:solidFill>
          <a:latin typeface="Calibri Light" panose="020F0302020204030204" pitchFamily="34" charset="0"/>
        </a:defRPr>
      </a:lvl2pPr>
      <a:lvl3pPr algn="l" rtl="0" eaLnBrk="1" fontAlgn="base" hangingPunct="1">
        <a:lnSpc>
          <a:spcPct val="85000"/>
        </a:lnSpc>
        <a:spcBef>
          <a:spcPct val="0"/>
        </a:spcBef>
        <a:spcAft>
          <a:spcPct val="0"/>
        </a:spcAft>
        <a:defRPr sz="3600">
          <a:solidFill>
            <a:schemeClr val="tx1"/>
          </a:solidFill>
          <a:latin typeface="Calibri Light" panose="020F0302020204030204" pitchFamily="34" charset="0"/>
        </a:defRPr>
      </a:lvl3pPr>
      <a:lvl4pPr algn="l" rtl="0" eaLnBrk="1" fontAlgn="base" hangingPunct="1">
        <a:lnSpc>
          <a:spcPct val="85000"/>
        </a:lnSpc>
        <a:spcBef>
          <a:spcPct val="0"/>
        </a:spcBef>
        <a:spcAft>
          <a:spcPct val="0"/>
        </a:spcAft>
        <a:defRPr sz="3600">
          <a:solidFill>
            <a:schemeClr val="tx1"/>
          </a:solidFill>
          <a:latin typeface="Calibri Light" panose="020F0302020204030204" pitchFamily="34" charset="0"/>
        </a:defRPr>
      </a:lvl4pPr>
      <a:lvl5pPr algn="l" rtl="0" eaLnBrk="1" fontAlgn="base" hangingPunct="1">
        <a:lnSpc>
          <a:spcPct val="85000"/>
        </a:lnSpc>
        <a:spcBef>
          <a:spcPct val="0"/>
        </a:spcBef>
        <a:spcAft>
          <a:spcPct val="0"/>
        </a:spcAft>
        <a:defRPr sz="3600">
          <a:solidFill>
            <a:schemeClr val="tx1"/>
          </a:solidFill>
          <a:latin typeface="Calibri Light" panose="020F0302020204030204" pitchFamily="34" charset="0"/>
        </a:defRPr>
      </a:lvl5pPr>
      <a:lvl6pPr marL="457200" algn="l" rtl="0" eaLnBrk="1" fontAlgn="base" hangingPunct="1">
        <a:lnSpc>
          <a:spcPct val="85000"/>
        </a:lnSpc>
        <a:spcBef>
          <a:spcPct val="0"/>
        </a:spcBef>
        <a:spcAft>
          <a:spcPct val="0"/>
        </a:spcAft>
        <a:defRPr sz="3600">
          <a:solidFill>
            <a:schemeClr val="tx2"/>
          </a:solidFill>
          <a:latin typeface="Calibri" charset="0"/>
        </a:defRPr>
      </a:lvl6pPr>
      <a:lvl7pPr marL="914400" algn="l" rtl="0" eaLnBrk="1" fontAlgn="base" hangingPunct="1">
        <a:lnSpc>
          <a:spcPct val="85000"/>
        </a:lnSpc>
        <a:spcBef>
          <a:spcPct val="0"/>
        </a:spcBef>
        <a:spcAft>
          <a:spcPct val="0"/>
        </a:spcAft>
        <a:defRPr sz="3600">
          <a:solidFill>
            <a:schemeClr val="tx2"/>
          </a:solidFill>
          <a:latin typeface="Calibri" charset="0"/>
        </a:defRPr>
      </a:lvl7pPr>
      <a:lvl8pPr marL="1371600" algn="l" rtl="0" eaLnBrk="1" fontAlgn="base" hangingPunct="1">
        <a:lnSpc>
          <a:spcPct val="85000"/>
        </a:lnSpc>
        <a:spcBef>
          <a:spcPct val="0"/>
        </a:spcBef>
        <a:spcAft>
          <a:spcPct val="0"/>
        </a:spcAft>
        <a:defRPr sz="3600">
          <a:solidFill>
            <a:schemeClr val="tx2"/>
          </a:solidFill>
          <a:latin typeface="Calibri" charset="0"/>
        </a:defRPr>
      </a:lvl8pPr>
      <a:lvl9pPr marL="1828800" algn="l" rtl="0" eaLnBrk="1" fontAlgn="base" hangingPunct="1">
        <a:lnSpc>
          <a:spcPct val="85000"/>
        </a:lnSpc>
        <a:spcBef>
          <a:spcPct val="0"/>
        </a:spcBef>
        <a:spcAft>
          <a:spcPct val="0"/>
        </a:spcAft>
        <a:defRPr sz="3600">
          <a:solidFill>
            <a:schemeClr val="tx2"/>
          </a:solidFill>
          <a:latin typeface="Calibri" charset="0"/>
        </a:defRPr>
      </a:lvl9pPr>
    </p:titleStyle>
    <p:bodyStyle>
      <a:lvl1pPr marL="266700" indent="-266700" algn="l" rtl="0" eaLnBrk="1" fontAlgn="base" hangingPunct="1">
        <a:lnSpc>
          <a:spcPct val="90000"/>
        </a:lnSpc>
        <a:spcBef>
          <a:spcPts val="1200"/>
        </a:spcBef>
        <a:spcAft>
          <a:spcPct val="0"/>
        </a:spcAft>
        <a:buClr>
          <a:schemeClr val="accent1"/>
        </a:buClr>
        <a:buFont typeface="Arial" panose="020B0604020202020204" pitchFamily="34" charset="0"/>
        <a:buChar char="•"/>
        <a:defRPr sz="2400" kern="1200">
          <a:solidFill>
            <a:schemeClr val="tx1"/>
          </a:solidFill>
          <a:latin typeface="+mn-lt"/>
          <a:ea typeface="+mn-ea"/>
          <a:cs typeface="+mn-cs"/>
        </a:defRPr>
      </a:lvl1pPr>
      <a:lvl2pPr marL="542925" indent="-276225" algn="l" rtl="0" eaLnBrk="1" fontAlgn="base" hangingPunct="1">
        <a:lnSpc>
          <a:spcPct val="90000"/>
        </a:lnSpc>
        <a:spcBef>
          <a:spcPts val="12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lnSpc>
          <a:spcPct val="90000"/>
        </a:lnSpc>
        <a:spcBef>
          <a:spcPts val="6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lnSpc>
          <a:spcPct val="90000"/>
        </a:lnSpc>
        <a:spcBef>
          <a:spcPts val="6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600"/>
        </a:spcBef>
        <a:spcAft>
          <a:spcPct val="0"/>
        </a:spcAft>
        <a:buClr>
          <a:schemeClr val="accent1"/>
        </a:buClr>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34" userDrawn="1">
          <p15:clr>
            <a:srgbClr val="F26B43"/>
          </p15:clr>
        </p15:guide>
        <p15:guide id="2" orient="horz" pos="10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ur01.safelinks.protection.outlook.com/?url=https%3A%2F%2Fddei5-0-ctp.trendmicro.com%2Fwis%2Fclicktime%2Fv1%2Fquery%3Furl%3Dhttps%253a%252f%252fwww.energiforetagen.se%252futbildning%252fw%252fwebbinarium-om-framtidens-vatgasinfrastruktur%252f%26umid%3DC356654A-178A-A706-BDC9-B86A43D635B1%26auth%3Db32f7072cb1370b7b119b85843019516260d8fac-7e85b66704b9d689fb77f733cb862b70a6886ac5&amp;data=05%7C02%7CLars.Andersson%40energiforetagen.se%7C12e230d180124422e77308dc6b64edb9%7Cc3d9010e4d99486ab518f8d67aafc7d1%7C1%7C0%7C638503328447806919%7CUnknown%7CTWFpbGZsb3d8eyJWIjoiMC4wLjAwMDAiLCJQIjoiV2luMzIiLCJBTiI6Ik1haWwiLCJXVCI6Mn0%3D%7C0%7C%7C%7C&amp;sdata=foW5Vd6lQdKHGdFokoJrTqOzDT0MpNs%2FOEHb2nLe6oM%3D&amp;reserved=0"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31951" y="2086708"/>
            <a:ext cx="8928100" cy="1856641"/>
          </a:xfrm>
        </p:spPr>
        <p:txBody>
          <a:bodyPr/>
          <a:lstStyle/>
          <a:p>
            <a:r>
              <a:rPr lang="sv-SE" dirty="0" err="1"/>
              <a:t>Reality</a:t>
            </a:r>
            <a:r>
              <a:rPr lang="sv-SE" dirty="0"/>
              <a:t> Check – vart står vätgasmarknaden idag? </a:t>
            </a:r>
            <a:br>
              <a:rPr lang="sv-SE" dirty="0"/>
            </a:br>
            <a:endParaRPr lang="en-GB" dirty="0"/>
          </a:p>
        </p:txBody>
      </p:sp>
      <p:sp>
        <p:nvSpPr>
          <p:cNvPr id="2" name="Underrubrik 1">
            <a:extLst>
              <a:ext uri="{FF2B5EF4-FFF2-40B4-BE49-F238E27FC236}">
                <a16:creationId xmlns:a16="http://schemas.microsoft.com/office/drawing/2014/main" id="{DA338914-1ED5-4A4B-8410-196C77E61F6C}"/>
              </a:ext>
            </a:extLst>
          </p:cNvPr>
          <p:cNvSpPr>
            <a:spLocks noGrp="1"/>
          </p:cNvSpPr>
          <p:nvPr>
            <p:ph type="subTitle" idx="1"/>
          </p:nvPr>
        </p:nvSpPr>
        <p:spPr>
          <a:xfrm>
            <a:off x="1631950" y="4128495"/>
            <a:ext cx="8928100" cy="745153"/>
          </a:xfrm>
        </p:spPr>
        <p:txBody>
          <a:bodyPr/>
          <a:lstStyle/>
          <a:p>
            <a:r>
              <a:rPr lang="sv-SE" dirty="0"/>
              <a:t>Lars Andersson </a:t>
            </a:r>
          </a:p>
          <a:p>
            <a:r>
              <a:rPr lang="sv-SE" dirty="0"/>
              <a:t>Ansvarig för vindkraft, solenergi, vätgas och </a:t>
            </a:r>
            <a:r>
              <a:rPr lang="sv-SE" dirty="0" err="1"/>
              <a:t>energilager</a:t>
            </a:r>
            <a:endParaRPr lang="sv-SE" dirty="0"/>
          </a:p>
        </p:txBody>
      </p:sp>
    </p:spTree>
    <p:extLst>
      <p:ext uri="{BB962C8B-B14F-4D97-AF65-F5344CB8AC3E}">
        <p14:creationId xmlns:p14="http://schemas.microsoft.com/office/powerpoint/2010/main" val="124617686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2FDE466-C019-FD81-4D41-1F16C146972B}"/>
              </a:ext>
            </a:extLst>
          </p:cNvPr>
          <p:cNvSpPr>
            <a:spLocks noGrp="1"/>
          </p:cNvSpPr>
          <p:nvPr>
            <p:ph type="body" sz="quarter" idx="14"/>
          </p:nvPr>
        </p:nvSpPr>
        <p:spPr>
          <a:xfrm>
            <a:off x="695323" y="1598614"/>
            <a:ext cx="10107148" cy="4494212"/>
          </a:xfrm>
        </p:spPr>
        <p:txBody>
          <a:bodyPr/>
          <a:lstStyle/>
          <a:p>
            <a:r>
              <a:rPr lang="sv-SE" sz="2000" dirty="0"/>
              <a:t>Mycket naturgasbaserad vätgas med koldioxidinfångning på europeiska kontinenten. Tyskland planerar storskalig import från Norge av naturgasbaserad vätgas i stor skala</a:t>
            </a:r>
          </a:p>
          <a:p>
            <a:r>
              <a:rPr lang="sv-SE" sz="2000" dirty="0" err="1"/>
              <a:t>Uppskalning</a:t>
            </a:r>
            <a:r>
              <a:rPr lang="sv-SE" sz="2000" dirty="0"/>
              <a:t> och standardisering av utrustning för vätgasproduktion är centralt. </a:t>
            </a:r>
          </a:p>
          <a:p>
            <a:r>
              <a:rPr lang="sv-SE" sz="2000" dirty="0"/>
              <a:t>Finns behov av stödåtgärder från staten. Fossilfri vätgas konkurrerar med fossil energi med 100 års erfarenhet i sina affärsmodeller. Handelssystem för vätgas behöver bli effektivare.</a:t>
            </a:r>
          </a:p>
          <a:p>
            <a:r>
              <a:rPr lang="sv-SE" sz="2000" dirty="0"/>
              <a:t>Möjlighet för 60 GW vätgas i befintliga naturgasledningar från norra till södra Tyskland. Öppnar för balansering av mer havsbaserad vindkraft, elledningarna har begränsad kapacitet. </a:t>
            </a:r>
          </a:p>
          <a:p>
            <a:r>
              <a:rPr lang="sv-SE" sz="2000" dirty="0"/>
              <a:t>Stora möjligheter för produktion av exempelvis konstgödsel, med vätgas i delar av världen med tillgång till billig solenergi, Namibia och Marocko med flera. Stark global konkurrens inom den framväxande fossilfria industrin. </a:t>
            </a:r>
          </a:p>
          <a:p>
            <a:r>
              <a:rPr lang="sv-SE" sz="2000" dirty="0"/>
              <a:t>Sverige behöver vara på sin vakt för att bli en framgångsrik spelare på vätgasområdet. Vi behöver fortsätta bygga ut fossilfria elproduktionen snabbt för att ta viktiga marknadsandelar.</a:t>
            </a:r>
          </a:p>
          <a:p>
            <a:pPr marL="0" indent="0">
              <a:buNone/>
            </a:pPr>
            <a:endParaRPr lang="sv-SE" sz="1200" dirty="0"/>
          </a:p>
        </p:txBody>
      </p:sp>
      <p:sp>
        <p:nvSpPr>
          <p:cNvPr id="3" name="Rubrik 2">
            <a:extLst>
              <a:ext uri="{FF2B5EF4-FFF2-40B4-BE49-F238E27FC236}">
                <a16:creationId xmlns:a16="http://schemas.microsoft.com/office/drawing/2014/main" id="{AEA6210F-AADF-C334-12B7-2276C36E6D59}"/>
              </a:ext>
            </a:extLst>
          </p:cNvPr>
          <p:cNvSpPr>
            <a:spLocks noGrp="1"/>
          </p:cNvSpPr>
          <p:nvPr>
            <p:ph type="title"/>
          </p:nvPr>
        </p:nvSpPr>
        <p:spPr/>
        <p:txBody>
          <a:bodyPr/>
          <a:lstStyle/>
          <a:p>
            <a:r>
              <a:rPr lang="sv-SE" dirty="0"/>
              <a:t>Hur ser vätgasutveckling ut i närtid – liten internationell utblick</a:t>
            </a:r>
          </a:p>
        </p:txBody>
      </p:sp>
      <p:sp>
        <p:nvSpPr>
          <p:cNvPr id="4" name="Platshållare för text 3">
            <a:extLst>
              <a:ext uri="{FF2B5EF4-FFF2-40B4-BE49-F238E27FC236}">
                <a16:creationId xmlns:a16="http://schemas.microsoft.com/office/drawing/2014/main" id="{72AC958F-7241-DFDC-372D-2CBCCC5EAE99}"/>
              </a:ext>
            </a:extLst>
          </p:cNvPr>
          <p:cNvSpPr>
            <a:spLocks noGrp="1"/>
          </p:cNvSpPr>
          <p:nvPr>
            <p:ph type="body" sz="quarter" idx="18"/>
          </p:nvPr>
        </p:nvSpPr>
        <p:spPr/>
        <p:txBody>
          <a:bodyPr/>
          <a:lstStyle/>
          <a:p>
            <a:endParaRPr lang="sv-SE"/>
          </a:p>
        </p:txBody>
      </p:sp>
      <p:sp>
        <p:nvSpPr>
          <p:cNvPr id="5" name="Platshållare för datum 4">
            <a:extLst>
              <a:ext uri="{FF2B5EF4-FFF2-40B4-BE49-F238E27FC236}">
                <a16:creationId xmlns:a16="http://schemas.microsoft.com/office/drawing/2014/main" id="{DA03454D-8401-FC49-5EDE-296561AC73D7}"/>
              </a:ext>
            </a:extLst>
          </p:cNvPr>
          <p:cNvSpPr>
            <a:spLocks noGrp="1"/>
          </p:cNvSpPr>
          <p:nvPr>
            <p:ph type="dt" sz="half" idx="19"/>
          </p:nvPr>
        </p:nvSpPr>
        <p:spPr/>
        <p:txBody>
          <a:bodyPr/>
          <a:lstStyle/>
          <a:p>
            <a:pPr>
              <a:defRPr/>
            </a:pPr>
            <a:fld id="{A5169863-6BDD-41BF-8111-5DEE5D9F55CF}" type="datetime1">
              <a:rPr lang="sv-SE" smtClean="0"/>
              <a:pPr>
                <a:defRPr/>
              </a:pPr>
              <a:t>2024-05-08</a:t>
            </a:fld>
            <a:endParaRPr lang="sv-SE" dirty="0"/>
          </a:p>
        </p:txBody>
      </p:sp>
      <p:sp>
        <p:nvSpPr>
          <p:cNvPr id="6" name="Platshållare för bildnummer 5">
            <a:extLst>
              <a:ext uri="{FF2B5EF4-FFF2-40B4-BE49-F238E27FC236}">
                <a16:creationId xmlns:a16="http://schemas.microsoft.com/office/drawing/2014/main" id="{BDC896C7-A118-579C-C328-6A153D772B66}"/>
              </a:ext>
            </a:extLst>
          </p:cNvPr>
          <p:cNvSpPr>
            <a:spLocks noGrp="1"/>
          </p:cNvSpPr>
          <p:nvPr>
            <p:ph type="sldNum" sz="quarter" idx="21"/>
          </p:nvPr>
        </p:nvSpPr>
        <p:spPr/>
        <p:txBody>
          <a:bodyPr/>
          <a:lstStyle/>
          <a:p>
            <a:pPr>
              <a:defRPr/>
            </a:pPr>
            <a:fld id="{B0D1CA95-30C8-47DA-AC16-685FD1F93F27}" type="slidenum">
              <a:rPr lang="sv-SE" smtClean="0"/>
              <a:pPr>
                <a:defRPr/>
              </a:pPr>
              <a:t>10</a:t>
            </a:fld>
            <a:endParaRPr lang="sv-SE" dirty="0"/>
          </a:p>
        </p:txBody>
      </p:sp>
    </p:spTree>
    <p:extLst>
      <p:ext uri="{BB962C8B-B14F-4D97-AF65-F5344CB8AC3E}">
        <p14:creationId xmlns:p14="http://schemas.microsoft.com/office/powerpoint/2010/main" val="412483485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CB74BEE-BCC7-7394-9E15-B210DB226FE6}"/>
              </a:ext>
            </a:extLst>
          </p:cNvPr>
          <p:cNvSpPr>
            <a:spLocks noGrp="1"/>
          </p:cNvSpPr>
          <p:nvPr>
            <p:ph type="body" sz="quarter" idx="14"/>
          </p:nvPr>
        </p:nvSpPr>
        <p:spPr>
          <a:xfrm>
            <a:off x="695323" y="1598614"/>
            <a:ext cx="10777539" cy="4494212"/>
          </a:xfrm>
        </p:spPr>
        <p:txBody>
          <a:bodyPr/>
          <a:lstStyle/>
          <a:p>
            <a:r>
              <a:rPr lang="sv-SE" dirty="0"/>
              <a:t>I Sverige pågår ett knappt 40-tal industriprojekt där grön vätgas utgör en central del</a:t>
            </a:r>
          </a:p>
          <a:p>
            <a:r>
              <a:rPr lang="sv-SE" dirty="0"/>
              <a:t>Det är tydligt att det är de stora industriprojekten som tuffar på - Ovako Green Steel,  H2 Green Steel och </a:t>
            </a:r>
            <a:r>
              <a:rPr lang="sv-SE" dirty="0" err="1"/>
              <a:t>Hybrit</a:t>
            </a:r>
            <a:r>
              <a:rPr lang="sv-SE" dirty="0"/>
              <a:t> inom fossilfritt stål. Vi ser också allt fler projekt inom elektrobränslen</a:t>
            </a:r>
          </a:p>
          <a:p>
            <a:r>
              <a:rPr lang="sv-SE" dirty="0"/>
              <a:t>Det ökade intresset för elektrobränslen, som e-metanol, beror på en växande marknad inom sjöfart. För några år sedan beställde danska Maersk, ett av världens största rederi- och logistikföretag, 19 e-metanolfartyg till 2025. Tydlig signal till marknaden tillsammans med en utsläppshandel som inkluderar sjöfart</a:t>
            </a:r>
          </a:p>
          <a:p>
            <a:r>
              <a:rPr lang="sv-SE" dirty="0"/>
              <a:t>Att satsa på att producera elektrobränsle innebär därför att det finns en relativt säker marknad med köpare och så är det ju inte på så många områden. Sverige har dessutom unikt goda förutsättningar med tillgång till hamnar, biogen koldioxid och även el än så länge</a:t>
            </a:r>
          </a:p>
          <a:p>
            <a:endParaRPr lang="sv-SE" dirty="0"/>
          </a:p>
          <a:p>
            <a:endParaRPr lang="sv-SE" dirty="0"/>
          </a:p>
        </p:txBody>
      </p:sp>
      <p:sp>
        <p:nvSpPr>
          <p:cNvPr id="3" name="Rubrik 2">
            <a:extLst>
              <a:ext uri="{FF2B5EF4-FFF2-40B4-BE49-F238E27FC236}">
                <a16:creationId xmlns:a16="http://schemas.microsoft.com/office/drawing/2014/main" id="{2B8AA5FD-14D7-5E50-EDC0-FD1F212DBF2F}"/>
              </a:ext>
            </a:extLst>
          </p:cNvPr>
          <p:cNvSpPr>
            <a:spLocks noGrp="1"/>
          </p:cNvSpPr>
          <p:nvPr>
            <p:ph type="title"/>
          </p:nvPr>
        </p:nvSpPr>
        <p:spPr>
          <a:xfrm>
            <a:off x="695325" y="341313"/>
            <a:ext cx="9129993" cy="981075"/>
          </a:xfrm>
        </p:spPr>
        <p:txBody>
          <a:bodyPr/>
          <a:lstStyle/>
          <a:p>
            <a:r>
              <a:rPr lang="sv-SE" dirty="0"/>
              <a:t>Hur har utvecklingen - för vätgas i Sverige - sett ut under det senaste året? E-metanolen går bra!</a:t>
            </a:r>
          </a:p>
        </p:txBody>
      </p:sp>
      <p:sp>
        <p:nvSpPr>
          <p:cNvPr id="4" name="Platshållare för text 3">
            <a:extLst>
              <a:ext uri="{FF2B5EF4-FFF2-40B4-BE49-F238E27FC236}">
                <a16:creationId xmlns:a16="http://schemas.microsoft.com/office/drawing/2014/main" id="{9C6EBEA0-8E4C-7F94-92CE-534A8DF9FB4A}"/>
              </a:ext>
            </a:extLst>
          </p:cNvPr>
          <p:cNvSpPr>
            <a:spLocks noGrp="1"/>
          </p:cNvSpPr>
          <p:nvPr>
            <p:ph type="body" sz="quarter" idx="18"/>
          </p:nvPr>
        </p:nvSpPr>
        <p:spPr/>
        <p:txBody>
          <a:bodyPr/>
          <a:lstStyle/>
          <a:p>
            <a:endParaRPr lang="sv-SE"/>
          </a:p>
        </p:txBody>
      </p:sp>
      <p:sp>
        <p:nvSpPr>
          <p:cNvPr id="5" name="Platshållare för datum 4">
            <a:extLst>
              <a:ext uri="{FF2B5EF4-FFF2-40B4-BE49-F238E27FC236}">
                <a16:creationId xmlns:a16="http://schemas.microsoft.com/office/drawing/2014/main" id="{52B109B9-C0F1-1E3D-10AA-C7C6042754B4}"/>
              </a:ext>
            </a:extLst>
          </p:cNvPr>
          <p:cNvSpPr>
            <a:spLocks noGrp="1"/>
          </p:cNvSpPr>
          <p:nvPr>
            <p:ph type="dt" sz="half" idx="19"/>
          </p:nvPr>
        </p:nvSpPr>
        <p:spPr/>
        <p:txBody>
          <a:bodyPr/>
          <a:lstStyle/>
          <a:p>
            <a:pPr>
              <a:defRPr/>
            </a:pPr>
            <a:fld id="{A5169863-6BDD-41BF-8111-5DEE5D9F55CF}" type="datetime1">
              <a:rPr lang="sv-SE" smtClean="0"/>
              <a:pPr>
                <a:defRPr/>
              </a:pPr>
              <a:t>2024-05-08</a:t>
            </a:fld>
            <a:endParaRPr lang="sv-SE" dirty="0"/>
          </a:p>
        </p:txBody>
      </p:sp>
      <p:sp>
        <p:nvSpPr>
          <p:cNvPr id="6" name="Platshållare för bildnummer 5">
            <a:extLst>
              <a:ext uri="{FF2B5EF4-FFF2-40B4-BE49-F238E27FC236}">
                <a16:creationId xmlns:a16="http://schemas.microsoft.com/office/drawing/2014/main" id="{3D3A33F5-B5CC-BEF3-9B66-F5E233AD2656}"/>
              </a:ext>
            </a:extLst>
          </p:cNvPr>
          <p:cNvSpPr>
            <a:spLocks noGrp="1"/>
          </p:cNvSpPr>
          <p:nvPr>
            <p:ph type="sldNum" sz="quarter" idx="21"/>
          </p:nvPr>
        </p:nvSpPr>
        <p:spPr/>
        <p:txBody>
          <a:bodyPr/>
          <a:lstStyle/>
          <a:p>
            <a:pPr>
              <a:defRPr/>
            </a:pPr>
            <a:fld id="{B0D1CA95-30C8-47DA-AC16-685FD1F93F27}" type="slidenum">
              <a:rPr lang="sv-SE" smtClean="0"/>
              <a:pPr>
                <a:defRPr/>
              </a:pPr>
              <a:t>11</a:t>
            </a:fld>
            <a:endParaRPr lang="sv-SE" dirty="0"/>
          </a:p>
        </p:txBody>
      </p:sp>
    </p:spTree>
    <p:extLst>
      <p:ext uri="{BB962C8B-B14F-4D97-AF65-F5344CB8AC3E}">
        <p14:creationId xmlns:p14="http://schemas.microsoft.com/office/powerpoint/2010/main" val="200921951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0B180B5-DC80-9B93-AD24-B0D6D76288B3}"/>
              </a:ext>
            </a:extLst>
          </p:cNvPr>
          <p:cNvPicPr>
            <a:picLocks noChangeAspect="1"/>
          </p:cNvPicPr>
          <p:nvPr/>
        </p:nvPicPr>
        <p:blipFill rotWithShape="1">
          <a:blip r:embed="rId2"/>
          <a:srcRect l="32745" r="15005" b="1"/>
          <a:stretch/>
        </p:blipFill>
        <p:spPr>
          <a:xfrm>
            <a:off x="7932600" y="1878841"/>
            <a:ext cx="2880000" cy="2880000"/>
          </a:xfrm>
          <a:prstGeom prst="rect">
            <a:avLst/>
          </a:prstGeom>
          <a:noFill/>
        </p:spPr>
      </p:pic>
      <p:sp>
        <p:nvSpPr>
          <p:cNvPr id="2" name="Platshållare för text 1">
            <a:extLst>
              <a:ext uri="{FF2B5EF4-FFF2-40B4-BE49-F238E27FC236}">
                <a16:creationId xmlns:a16="http://schemas.microsoft.com/office/drawing/2014/main" id="{467E2526-6DF5-8E77-037C-7D484DDA9DE7}"/>
              </a:ext>
            </a:extLst>
          </p:cNvPr>
          <p:cNvSpPr>
            <a:spLocks noGrp="1"/>
          </p:cNvSpPr>
          <p:nvPr>
            <p:ph type="body" sz="quarter" idx="14"/>
          </p:nvPr>
        </p:nvSpPr>
        <p:spPr>
          <a:xfrm>
            <a:off x="695325" y="1598614"/>
            <a:ext cx="5400676" cy="4494212"/>
          </a:xfrm>
        </p:spPr>
        <p:txBody>
          <a:bodyPr wrap="square" anchor="t">
            <a:normAutofit/>
          </a:bodyPr>
          <a:lstStyle/>
          <a:p>
            <a:r>
              <a:rPr lang="sv-SE" sz="1500" dirty="0"/>
              <a:t>Flera vätgasprojekt har flyttat fram produktionsstarten även om projekten fortgår. Det handlar om timing. Industriföretaget vill ju inte stå med en dyr produktionsanläggning och inga köpare av deras produkt eller att de inte har fått tillräckligt med el </a:t>
            </a:r>
          </a:p>
          <a:p>
            <a:r>
              <a:rPr lang="sv-SE" sz="1500" dirty="0"/>
              <a:t>Timing är större och svårare än vad man kanske  tänker sig - det handlar om långa processer för ny elproduktion och för nya elnätsanslutningar + en lång tillståndsprocess för en vätgasanläggning. </a:t>
            </a:r>
          </a:p>
          <a:p>
            <a:r>
              <a:rPr lang="sv-SE" sz="1500" dirty="0"/>
              <a:t>18 mil lång vätgaspipeline - ett exempel är det spanska bolaget </a:t>
            </a:r>
            <a:r>
              <a:rPr lang="sv-SE" sz="1500" dirty="0" err="1"/>
              <a:t>Fertiberia</a:t>
            </a:r>
            <a:r>
              <a:rPr lang="sv-SE" sz="1500" dirty="0"/>
              <a:t>, som flyttar sin planerade vätgasproduktion från Boden till Vuollerim i Jokkmokks kommun.– </a:t>
            </a:r>
            <a:r>
              <a:rPr lang="sv-SE" sz="1500" dirty="0" err="1"/>
              <a:t>Fertiberia</a:t>
            </a:r>
            <a:r>
              <a:rPr lang="sv-SE" sz="1500" dirty="0"/>
              <a:t> stod i kön för att få el i Boden men valde i stället att flytta sin vätgasproduktion </a:t>
            </a:r>
          </a:p>
          <a:p>
            <a:r>
              <a:rPr lang="sv-SE" sz="1500" dirty="0"/>
              <a:t>Initiativ som att bygga en 18 mil lång illustrerar på ett bra sätt vikten av att bygga ut elnäten och elproduktionen fortare så att industrisatsningar kan genomföras som planeras, annars är risken att de hamnar i andra länder.</a:t>
            </a:r>
          </a:p>
          <a:p>
            <a:endParaRPr lang="sv-SE" sz="1500" dirty="0"/>
          </a:p>
        </p:txBody>
      </p:sp>
      <p:sp>
        <p:nvSpPr>
          <p:cNvPr id="13" name="Text Placeholder 3">
            <a:extLst>
              <a:ext uri="{FF2B5EF4-FFF2-40B4-BE49-F238E27FC236}">
                <a16:creationId xmlns:a16="http://schemas.microsoft.com/office/drawing/2014/main" id="{B265666B-EBA3-3D00-5031-4163862287CB}"/>
              </a:ext>
            </a:extLst>
          </p:cNvPr>
          <p:cNvSpPr>
            <a:spLocks noGrp="1"/>
          </p:cNvSpPr>
          <p:nvPr>
            <p:ph type="body" sz="quarter" idx="18"/>
          </p:nvPr>
        </p:nvSpPr>
        <p:spPr>
          <a:xfrm>
            <a:off x="405331" y="6092825"/>
            <a:ext cx="4446588" cy="213681"/>
          </a:xfrm>
        </p:spPr>
        <p:txBody>
          <a:bodyPr/>
          <a:lstStyle/>
          <a:p>
            <a:endParaRPr lang="en-US"/>
          </a:p>
        </p:txBody>
      </p:sp>
      <p:sp>
        <p:nvSpPr>
          <p:cNvPr id="3" name="Rubrik 2">
            <a:extLst>
              <a:ext uri="{FF2B5EF4-FFF2-40B4-BE49-F238E27FC236}">
                <a16:creationId xmlns:a16="http://schemas.microsoft.com/office/drawing/2014/main" id="{0FAC13C9-2E7D-4492-D10B-BE1178F2F561}"/>
              </a:ext>
            </a:extLst>
          </p:cNvPr>
          <p:cNvSpPr>
            <a:spLocks noGrp="1"/>
          </p:cNvSpPr>
          <p:nvPr>
            <p:ph type="title"/>
          </p:nvPr>
        </p:nvSpPr>
        <p:spPr>
          <a:xfrm>
            <a:off x="695325" y="340967"/>
            <a:ext cx="5400675" cy="981075"/>
          </a:xfrm>
        </p:spPr>
        <p:txBody>
          <a:bodyPr wrap="square" anchor="b">
            <a:normAutofit/>
          </a:bodyPr>
          <a:lstStyle/>
          <a:p>
            <a:r>
              <a:rPr lang="sv-SE" dirty="0"/>
              <a:t>Timing är allt… </a:t>
            </a:r>
          </a:p>
        </p:txBody>
      </p:sp>
      <p:sp>
        <p:nvSpPr>
          <p:cNvPr id="5" name="Platshållare för datum 4">
            <a:extLst>
              <a:ext uri="{FF2B5EF4-FFF2-40B4-BE49-F238E27FC236}">
                <a16:creationId xmlns:a16="http://schemas.microsoft.com/office/drawing/2014/main" id="{4849B4F8-9C8B-B34F-3077-469E0C153720}"/>
              </a:ext>
            </a:extLst>
          </p:cNvPr>
          <p:cNvSpPr>
            <a:spLocks noGrp="1"/>
          </p:cNvSpPr>
          <p:nvPr>
            <p:ph type="dt" sz="half" idx="19"/>
          </p:nvPr>
        </p:nvSpPr>
        <p:spPr>
          <a:xfrm>
            <a:off x="10620375" y="6516688"/>
            <a:ext cx="679450" cy="177800"/>
          </a:xfrm>
        </p:spPr>
        <p:txBody>
          <a:bodyPr anchor="t">
            <a:normAutofit/>
          </a:bodyPr>
          <a:lstStyle/>
          <a:p>
            <a:pPr>
              <a:spcAft>
                <a:spcPts val="600"/>
              </a:spcAft>
              <a:defRPr/>
            </a:pPr>
            <a:fld id="{A5169863-6BDD-41BF-8111-5DEE5D9F55CF}" type="datetime1">
              <a:rPr lang="sv-SE" smtClean="0"/>
              <a:pPr>
                <a:spcAft>
                  <a:spcPts val="600"/>
                </a:spcAft>
                <a:defRPr/>
              </a:pPr>
              <a:t>2024-05-13</a:t>
            </a:fld>
            <a:endParaRPr lang="sv-SE"/>
          </a:p>
        </p:txBody>
      </p:sp>
      <p:sp>
        <p:nvSpPr>
          <p:cNvPr id="6" name="Platshållare för bildnummer 5">
            <a:extLst>
              <a:ext uri="{FF2B5EF4-FFF2-40B4-BE49-F238E27FC236}">
                <a16:creationId xmlns:a16="http://schemas.microsoft.com/office/drawing/2014/main" id="{D0DD02B0-9030-E30C-4322-EA8D0E05291F}"/>
              </a:ext>
            </a:extLst>
          </p:cNvPr>
          <p:cNvSpPr>
            <a:spLocks noGrp="1"/>
          </p:cNvSpPr>
          <p:nvPr>
            <p:ph type="sldNum" sz="quarter" idx="21"/>
          </p:nvPr>
        </p:nvSpPr>
        <p:spPr>
          <a:xfrm>
            <a:off x="11472863" y="6516688"/>
            <a:ext cx="358775" cy="179387"/>
          </a:xfrm>
        </p:spPr>
        <p:txBody>
          <a:bodyPr anchor="t">
            <a:normAutofit/>
          </a:bodyPr>
          <a:lstStyle/>
          <a:p>
            <a:pPr>
              <a:spcAft>
                <a:spcPts val="600"/>
              </a:spcAft>
              <a:defRPr/>
            </a:pPr>
            <a:fld id="{B0D1CA95-30C8-47DA-AC16-685FD1F93F27}" type="slidenum">
              <a:rPr lang="sv-SE" smtClean="0"/>
              <a:pPr>
                <a:spcAft>
                  <a:spcPts val="600"/>
                </a:spcAft>
                <a:defRPr/>
              </a:pPr>
              <a:t>12</a:t>
            </a:fld>
            <a:endParaRPr lang="sv-SE"/>
          </a:p>
        </p:txBody>
      </p:sp>
    </p:spTree>
    <p:extLst>
      <p:ext uri="{BB962C8B-B14F-4D97-AF65-F5344CB8AC3E}">
        <p14:creationId xmlns:p14="http://schemas.microsoft.com/office/powerpoint/2010/main" val="334253482"/>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ECF53C9-50F9-45BB-4DF0-9F530E976A3D}"/>
              </a:ext>
            </a:extLst>
          </p:cNvPr>
          <p:cNvSpPr>
            <a:spLocks noGrp="1"/>
          </p:cNvSpPr>
          <p:nvPr>
            <p:ph type="body" sz="quarter" idx="14"/>
          </p:nvPr>
        </p:nvSpPr>
        <p:spPr/>
        <p:txBody>
          <a:bodyPr/>
          <a:lstStyle/>
          <a:p>
            <a:r>
              <a:rPr lang="sv-SE" sz="2600" dirty="0"/>
              <a:t>Fördubbling eller mer av elbehovet (timing är en utmaning)</a:t>
            </a:r>
          </a:p>
          <a:p>
            <a:r>
              <a:rPr lang="sv-SE" sz="2600" dirty="0"/>
              <a:t>Från acceptans till engagemang för elproduktion</a:t>
            </a:r>
          </a:p>
          <a:p>
            <a:r>
              <a:rPr lang="sv-SE" sz="2600" dirty="0"/>
              <a:t>Alla kraftslag kommer behövas på sikt</a:t>
            </a:r>
          </a:p>
          <a:p>
            <a:r>
              <a:rPr lang="sv-SE" sz="2600" dirty="0"/>
              <a:t>Vätgasproduktion innebär </a:t>
            </a:r>
            <a:r>
              <a:rPr lang="sv-SE" sz="2600" dirty="0" err="1"/>
              <a:t>planerbar</a:t>
            </a:r>
            <a:r>
              <a:rPr lang="sv-SE" sz="2600" dirty="0"/>
              <a:t> elanvändning - </a:t>
            </a:r>
            <a:r>
              <a:rPr lang="sv-SE" sz="2600" dirty="0" err="1"/>
              <a:t>flexmöjlighet</a:t>
            </a:r>
            <a:endParaRPr lang="sv-SE" sz="2600" dirty="0"/>
          </a:p>
          <a:p>
            <a:r>
              <a:rPr lang="sv-SE" sz="2600" dirty="0"/>
              <a:t>Vätgas som </a:t>
            </a:r>
            <a:r>
              <a:rPr lang="sv-SE" sz="2600" dirty="0" err="1"/>
              <a:t>energilager</a:t>
            </a:r>
            <a:r>
              <a:rPr lang="sv-SE" sz="2600" dirty="0"/>
              <a:t> – möjlig långtidslagring men relativt stora förluster. Batterier mkt effektivare på kortare tidsintervall</a:t>
            </a:r>
          </a:p>
          <a:p>
            <a:r>
              <a:rPr lang="sv-SE" sz="2600" dirty="0"/>
              <a:t>De lager som planeras är primärt för produktion av stål </a:t>
            </a:r>
            <a:r>
              <a:rPr lang="sv-SE" sz="2600" dirty="0" err="1"/>
              <a:t>etc</a:t>
            </a:r>
            <a:r>
              <a:rPr lang="sv-SE" sz="2600" dirty="0"/>
              <a:t> – möjlig bisyssla att göra el av vätgasen igen vid stora prisskillnader</a:t>
            </a:r>
          </a:p>
        </p:txBody>
      </p:sp>
      <p:sp>
        <p:nvSpPr>
          <p:cNvPr id="3" name="Rubrik 2">
            <a:extLst>
              <a:ext uri="{FF2B5EF4-FFF2-40B4-BE49-F238E27FC236}">
                <a16:creationId xmlns:a16="http://schemas.microsoft.com/office/drawing/2014/main" id="{3BB58B3D-5843-1BCA-9205-0ACE29C1A156}"/>
              </a:ext>
            </a:extLst>
          </p:cNvPr>
          <p:cNvSpPr>
            <a:spLocks noGrp="1"/>
          </p:cNvSpPr>
          <p:nvPr>
            <p:ph type="title"/>
          </p:nvPr>
        </p:nvSpPr>
        <p:spPr/>
        <p:txBody>
          <a:bodyPr/>
          <a:lstStyle/>
          <a:p>
            <a:r>
              <a:rPr lang="sv-SE" dirty="0"/>
              <a:t>Vätgas i nära samspel med mer elproduktion</a:t>
            </a:r>
          </a:p>
        </p:txBody>
      </p:sp>
      <p:sp>
        <p:nvSpPr>
          <p:cNvPr id="4" name="Platshållare för text 3">
            <a:extLst>
              <a:ext uri="{FF2B5EF4-FFF2-40B4-BE49-F238E27FC236}">
                <a16:creationId xmlns:a16="http://schemas.microsoft.com/office/drawing/2014/main" id="{14E7E101-FC88-B576-E590-F651EA8F8A2C}"/>
              </a:ext>
            </a:extLst>
          </p:cNvPr>
          <p:cNvSpPr>
            <a:spLocks noGrp="1"/>
          </p:cNvSpPr>
          <p:nvPr>
            <p:ph type="body" sz="quarter" idx="18"/>
          </p:nvPr>
        </p:nvSpPr>
        <p:spPr/>
        <p:txBody>
          <a:bodyPr/>
          <a:lstStyle/>
          <a:p>
            <a:endParaRPr lang="sv-SE"/>
          </a:p>
        </p:txBody>
      </p:sp>
      <p:sp>
        <p:nvSpPr>
          <p:cNvPr id="5" name="Platshållare för datum 4">
            <a:extLst>
              <a:ext uri="{FF2B5EF4-FFF2-40B4-BE49-F238E27FC236}">
                <a16:creationId xmlns:a16="http://schemas.microsoft.com/office/drawing/2014/main" id="{5C4B3A1D-A81D-1DAF-D083-D75E1ACD1333}"/>
              </a:ext>
            </a:extLst>
          </p:cNvPr>
          <p:cNvSpPr>
            <a:spLocks noGrp="1"/>
          </p:cNvSpPr>
          <p:nvPr>
            <p:ph type="dt" sz="half" idx="19"/>
          </p:nvPr>
        </p:nvSpPr>
        <p:spPr/>
        <p:txBody>
          <a:bodyPr/>
          <a:lstStyle/>
          <a:p>
            <a:pPr>
              <a:defRPr/>
            </a:pPr>
            <a:fld id="{A5169863-6BDD-41BF-8111-5DEE5D9F55CF}" type="datetime1">
              <a:rPr lang="sv-SE" smtClean="0"/>
              <a:pPr>
                <a:defRPr/>
              </a:pPr>
              <a:t>2024-05-08</a:t>
            </a:fld>
            <a:endParaRPr lang="sv-SE" dirty="0"/>
          </a:p>
        </p:txBody>
      </p:sp>
      <p:sp>
        <p:nvSpPr>
          <p:cNvPr id="6" name="Platshållare för bildnummer 5">
            <a:extLst>
              <a:ext uri="{FF2B5EF4-FFF2-40B4-BE49-F238E27FC236}">
                <a16:creationId xmlns:a16="http://schemas.microsoft.com/office/drawing/2014/main" id="{3F613C9B-7CA5-633D-7DB2-D3FB3E9BF7B6}"/>
              </a:ext>
            </a:extLst>
          </p:cNvPr>
          <p:cNvSpPr>
            <a:spLocks noGrp="1"/>
          </p:cNvSpPr>
          <p:nvPr>
            <p:ph type="sldNum" sz="quarter" idx="21"/>
          </p:nvPr>
        </p:nvSpPr>
        <p:spPr/>
        <p:txBody>
          <a:bodyPr/>
          <a:lstStyle/>
          <a:p>
            <a:pPr>
              <a:defRPr/>
            </a:pPr>
            <a:fld id="{B0D1CA95-30C8-47DA-AC16-685FD1F93F27}" type="slidenum">
              <a:rPr lang="sv-SE" smtClean="0"/>
              <a:pPr>
                <a:defRPr/>
              </a:pPr>
              <a:t>13</a:t>
            </a:fld>
            <a:endParaRPr lang="sv-SE" dirty="0"/>
          </a:p>
        </p:txBody>
      </p:sp>
    </p:spTree>
    <p:extLst>
      <p:ext uri="{BB962C8B-B14F-4D97-AF65-F5344CB8AC3E}">
        <p14:creationId xmlns:p14="http://schemas.microsoft.com/office/powerpoint/2010/main" val="43642916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7081E9F4-8818-E58C-294F-24F78DF4F655}"/>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3150" r="13150"/>
          <a:stretch>
            <a:fillRect/>
          </a:stretch>
        </p:blipFill>
        <p:spPr/>
      </p:pic>
      <p:sp>
        <p:nvSpPr>
          <p:cNvPr id="3" name="Platshållare för text 2">
            <a:extLst>
              <a:ext uri="{FF2B5EF4-FFF2-40B4-BE49-F238E27FC236}">
                <a16:creationId xmlns:a16="http://schemas.microsoft.com/office/drawing/2014/main" id="{C64C2CA2-5EBC-7C88-6078-726CF0633E65}"/>
              </a:ext>
            </a:extLst>
          </p:cNvPr>
          <p:cNvSpPr>
            <a:spLocks noGrp="1"/>
          </p:cNvSpPr>
          <p:nvPr>
            <p:ph type="body" sz="quarter" idx="18"/>
          </p:nvPr>
        </p:nvSpPr>
        <p:spPr>
          <a:xfrm>
            <a:off x="672000" y="1721224"/>
            <a:ext cx="5400676" cy="4973264"/>
          </a:xfrm>
        </p:spPr>
        <p:txBody>
          <a:bodyPr/>
          <a:lstStyle/>
          <a:p>
            <a:r>
              <a:rPr lang="sv-SE" sz="3100" dirty="0"/>
              <a:t>Tillgången på el, Tillgången på…</a:t>
            </a:r>
          </a:p>
          <a:p>
            <a:r>
              <a:rPr lang="sv-SE" sz="3100" dirty="0"/>
              <a:t>Teknikutvecklingen</a:t>
            </a:r>
          </a:p>
          <a:p>
            <a:r>
              <a:rPr lang="sv-SE" sz="3100" dirty="0"/>
              <a:t>Fortsatt ambitiös nationell </a:t>
            </a:r>
            <a:r>
              <a:rPr lang="sv-SE" sz="3100" dirty="0" err="1"/>
              <a:t>klimatpolitik</a:t>
            </a:r>
            <a:r>
              <a:rPr lang="sv-SE" sz="3100" dirty="0"/>
              <a:t>?</a:t>
            </a:r>
          </a:p>
          <a:p>
            <a:r>
              <a:rPr lang="sv-SE" sz="3100" dirty="0"/>
              <a:t>Internationell konkurrens via subventioner</a:t>
            </a:r>
          </a:p>
          <a:p>
            <a:r>
              <a:rPr lang="sv-SE" sz="3100" dirty="0"/>
              <a:t>Utveckling av regelverk, företag rapporterar att onödigt höga krav ställs på installationer</a:t>
            </a:r>
          </a:p>
        </p:txBody>
      </p:sp>
      <p:sp>
        <p:nvSpPr>
          <p:cNvPr id="4" name="Platshållare för text 3">
            <a:extLst>
              <a:ext uri="{FF2B5EF4-FFF2-40B4-BE49-F238E27FC236}">
                <a16:creationId xmlns:a16="http://schemas.microsoft.com/office/drawing/2014/main" id="{B453D14A-F957-7D3C-E8E5-E6E04329080D}"/>
              </a:ext>
            </a:extLst>
          </p:cNvPr>
          <p:cNvSpPr>
            <a:spLocks noGrp="1"/>
          </p:cNvSpPr>
          <p:nvPr>
            <p:ph type="body" sz="quarter" idx="19"/>
          </p:nvPr>
        </p:nvSpPr>
        <p:spPr/>
        <p:txBody>
          <a:bodyPr/>
          <a:lstStyle/>
          <a:p>
            <a:endParaRPr lang="sv-SE" dirty="0"/>
          </a:p>
        </p:txBody>
      </p:sp>
      <p:sp>
        <p:nvSpPr>
          <p:cNvPr id="5" name="Rubrik 4">
            <a:extLst>
              <a:ext uri="{FF2B5EF4-FFF2-40B4-BE49-F238E27FC236}">
                <a16:creationId xmlns:a16="http://schemas.microsoft.com/office/drawing/2014/main" id="{27BE8D9B-42AC-DAC5-6F99-7E431C4D2D1E}"/>
              </a:ext>
            </a:extLst>
          </p:cNvPr>
          <p:cNvSpPr>
            <a:spLocks noGrp="1"/>
          </p:cNvSpPr>
          <p:nvPr>
            <p:ph type="title"/>
          </p:nvPr>
        </p:nvSpPr>
        <p:spPr>
          <a:xfrm>
            <a:off x="672000" y="612000"/>
            <a:ext cx="5400675" cy="981075"/>
          </a:xfrm>
        </p:spPr>
        <p:txBody>
          <a:bodyPr/>
          <a:lstStyle/>
          <a:p>
            <a:r>
              <a:rPr lang="sv-SE" dirty="0"/>
              <a:t>Vägen framåt för svenska vätgasekonomin</a:t>
            </a:r>
          </a:p>
        </p:txBody>
      </p:sp>
      <p:sp>
        <p:nvSpPr>
          <p:cNvPr id="6" name="Platshållare för datum 5">
            <a:extLst>
              <a:ext uri="{FF2B5EF4-FFF2-40B4-BE49-F238E27FC236}">
                <a16:creationId xmlns:a16="http://schemas.microsoft.com/office/drawing/2014/main" id="{59C6873E-ABEF-FCD4-00ED-958DD2603B76}"/>
              </a:ext>
            </a:extLst>
          </p:cNvPr>
          <p:cNvSpPr>
            <a:spLocks noGrp="1"/>
          </p:cNvSpPr>
          <p:nvPr>
            <p:ph type="dt" sz="half" idx="20"/>
          </p:nvPr>
        </p:nvSpPr>
        <p:spPr/>
        <p:txBody>
          <a:bodyPr/>
          <a:lstStyle/>
          <a:p>
            <a:pPr>
              <a:defRPr/>
            </a:pPr>
            <a:fld id="{3C8ED306-3E45-4826-B389-B0A23E1DB852}" type="datetime1">
              <a:rPr lang="sv-SE" smtClean="0"/>
              <a:pPr>
                <a:defRPr/>
              </a:pPr>
              <a:t>2024-05-08</a:t>
            </a:fld>
            <a:endParaRPr lang="sv-SE" dirty="0"/>
          </a:p>
        </p:txBody>
      </p:sp>
      <p:sp>
        <p:nvSpPr>
          <p:cNvPr id="7" name="Platshållare för bildnummer 6">
            <a:extLst>
              <a:ext uri="{FF2B5EF4-FFF2-40B4-BE49-F238E27FC236}">
                <a16:creationId xmlns:a16="http://schemas.microsoft.com/office/drawing/2014/main" id="{71C3D597-2048-7EDD-4F39-AC097F5EC7EA}"/>
              </a:ext>
            </a:extLst>
          </p:cNvPr>
          <p:cNvSpPr>
            <a:spLocks noGrp="1"/>
          </p:cNvSpPr>
          <p:nvPr>
            <p:ph type="sldNum" sz="quarter" idx="22"/>
          </p:nvPr>
        </p:nvSpPr>
        <p:spPr/>
        <p:txBody>
          <a:bodyPr/>
          <a:lstStyle/>
          <a:p>
            <a:pPr>
              <a:defRPr/>
            </a:pPr>
            <a:fld id="{8DEE44C0-3CB2-4AB0-BBDD-2DB5AE519960}" type="slidenum">
              <a:rPr lang="sv-SE" smtClean="0"/>
              <a:pPr>
                <a:defRPr/>
              </a:pPr>
              <a:t>14</a:t>
            </a:fld>
            <a:endParaRPr lang="sv-SE" dirty="0"/>
          </a:p>
        </p:txBody>
      </p:sp>
    </p:spTree>
    <p:extLst>
      <p:ext uri="{BB962C8B-B14F-4D97-AF65-F5344CB8AC3E}">
        <p14:creationId xmlns:p14="http://schemas.microsoft.com/office/powerpoint/2010/main" val="34599450"/>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D2ED95C-CA76-E8AF-2F06-702A9CFCE4B1}"/>
              </a:ext>
            </a:extLst>
          </p:cNvPr>
          <p:cNvSpPr>
            <a:spLocks noGrp="1"/>
          </p:cNvSpPr>
          <p:nvPr>
            <p:ph type="body" sz="quarter" idx="14"/>
          </p:nvPr>
        </p:nvSpPr>
        <p:spPr>
          <a:xfrm>
            <a:off x="695324" y="1613647"/>
            <a:ext cx="9784417" cy="4479179"/>
          </a:xfrm>
        </p:spPr>
        <p:txBody>
          <a:bodyPr/>
          <a:lstStyle/>
          <a:p>
            <a:r>
              <a:rPr lang="sv-SE" sz="2400" dirty="0">
                <a:latin typeface="Calibri" panose="020F0502020204030204" pitchFamily="34" charset="0"/>
                <a:ea typeface="Aptos" panose="020B0004020202020204" pitchFamily="34" charset="0"/>
                <a:cs typeface="Times New Roman" panose="02020603050405020304" pitchFamily="18" charset="0"/>
              </a:rPr>
              <a:t>Fortfarande ingen regeländring för </a:t>
            </a:r>
            <a:r>
              <a:rPr lang="sv-SE" sz="2400" dirty="0" err="1">
                <a:latin typeface="Calibri" panose="020F0502020204030204" pitchFamily="34" charset="0"/>
                <a:ea typeface="Aptos" panose="020B0004020202020204" pitchFamily="34" charset="0"/>
                <a:cs typeface="Times New Roman" panose="02020603050405020304" pitchFamily="18" charset="0"/>
              </a:rPr>
              <a:t>elektrolysörer</a:t>
            </a:r>
            <a:r>
              <a:rPr lang="sv-SE" sz="2400" dirty="0">
                <a:latin typeface="Calibri" panose="020F0502020204030204" pitchFamily="34" charset="0"/>
                <a:ea typeface="Aptos" panose="020B0004020202020204" pitchFamily="34" charset="0"/>
                <a:cs typeface="Times New Roman" panose="02020603050405020304" pitchFamily="18" charset="0"/>
              </a:rPr>
              <a:t> i vindkraftparker (IKN)</a:t>
            </a:r>
          </a:p>
          <a:p>
            <a:r>
              <a:rPr lang="sv-SE" sz="2400" dirty="0">
                <a:latin typeface="Calibri" panose="020F0502020204030204" pitchFamily="34" charset="0"/>
                <a:ea typeface="Aptos" panose="020B0004020202020204" pitchFamily="34" charset="0"/>
                <a:cs typeface="Times New Roman" panose="02020603050405020304" pitchFamily="18" charset="0"/>
              </a:rPr>
              <a:t>Fortfarande inget beslut om lokal ersättning till </a:t>
            </a:r>
            <a:r>
              <a:rPr lang="sv-SE" dirty="0">
                <a:latin typeface="Calibri" panose="020F0502020204030204" pitchFamily="34" charset="0"/>
                <a:ea typeface="Aptos" panose="020B0004020202020204" pitchFamily="34" charset="0"/>
                <a:cs typeface="Times New Roman" panose="02020603050405020304" pitchFamily="18" charset="0"/>
              </a:rPr>
              <a:t>vindkraften</a:t>
            </a:r>
            <a:endParaRPr lang="sv-SE" sz="2400" dirty="0">
              <a:latin typeface="Calibri" panose="020F0502020204030204" pitchFamily="34" charset="0"/>
              <a:ea typeface="Aptos" panose="020B0004020202020204" pitchFamily="34" charset="0"/>
              <a:cs typeface="Times New Roman" panose="02020603050405020304" pitchFamily="18" charset="0"/>
            </a:endParaRPr>
          </a:p>
          <a:p>
            <a:r>
              <a:rPr lang="sv-SE" dirty="0">
                <a:latin typeface="Calibri" panose="020F0502020204030204" pitchFamily="34" charset="0"/>
                <a:ea typeface="Aptos" panose="020B0004020202020204" pitchFamily="34" charset="0"/>
                <a:cs typeface="Times New Roman" panose="02020603050405020304" pitchFamily="18" charset="0"/>
              </a:rPr>
              <a:t>Tvekar om att </a:t>
            </a:r>
            <a:r>
              <a:rPr lang="sv-SE" sz="2400" dirty="0">
                <a:latin typeface="Calibri" panose="020F0502020204030204" pitchFamily="34" charset="0"/>
                <a:ea typeface="Aptos" panose="020B0004020202020204" pitchFamily="34" charset="0"/>
                <a:cs typeface="Times New Roman" panose="02020603050405020304" pitchFamily="18" charset="0"/>
              </a:rPr>
              <a:t>reformera kommunala vetot för vindkraft</a:t>
            </a:r>
          </a:p>
          <a:p>
            <a:r>
              <a:rPr lang="sv-SE" dirty="0">
                <a:latin typeface="Calibri" panose="020F0502020204030204" pitchFamily="34" charset="0"/>
                <a:ea typeface="Aptos" panose="020B0004020202020204" pitchFamily="34" charset="0"/>
                <a:cs typeface="Times New Roman" panose="02020603050405020304" pitchFamily="18" charset="0"/>
              </a:rPr>
              <a:t>Inget initiativ rörande kommunalisering av fastighetsskatt för vind</a:t>
            </a:r>
            <a:endParaRPr lang="sv-SE" sz="2400" dirty="0">
              <a:latin typeface="Calibri" panose="020F0502020204030204" pitchFamily="34" charset="0"/>
              <a:ea typeface="Aptos" panose="020B0004020202020204" pitchFamily="34" charset="0"/>
              <a:cs typeface="Times New Roman" panose="02020603050405020304" pitchFamily="18" charset="0"/>
            </a:endParaRPr>
          </a:p>
          <a:p>
            <a:r>
              <a:rPr lang="sv-SE" sz="2400" dirty="0">
                <a:latin typeface="Calibri" panose="020F0502020204030204" pitchFamily="34" charset="0"/>
                <a:ea typeface="Aptos" panose="020B0004020202020204" pitchFamily="34" charset="0"/>
                <a:cs typeface="Times New Roman" panose="02020603050405020304" pitchFamily="18" charset="0"/>
              </a:rPr>
              <a:t>Behöver förtydliga synen på konkurrens mellan </a:t>
            </a:r>
            <a:r>
              <a:rPr lang="sv-SE" sz="2400" dirty="0" err="1">
                <a:latin typeface="Calibri" panose="020F0502020204030204" pitchFamily="34" charset="0"/>
                <a:ea typeface="Aptos" panose="020B0004020202020204" pitchFamily="34" charset="0"/>
                <a:cs typeface="Times New Roman" panose="02020603050405020304" pitchFamily="18" charset="0"/>
              </a:rPr>
              <a:t>solparker</a:t>
            </a:r>
            <a:r>
              <a:rPr lang="sv-SE" sz="2400" dirty="0">
                <a:latin typeface="Calibri" panose="020F0502020204030204" pitchFamily="34" charset="0"/>
                <a:ea typeface="Aptos" panose="020B0004020202020204" pitchFamily="34" charset="0"/>
                <a:cs typeface="Times New Roman" panose="02020603050405020304" pitchFamily="18" charset="0"/>
              </a:rPr>
              <a:t> </a:t>
            </a:r>
            <a:r>
              <a:rPr lang="sv-SE" sz="2400" dirty="0" err="1">
                <a:latin typeface="Calibri" panose="020F0502020204030204" pitchFamily="34" charset="0"/>
                <a:ea typeface="Aptos" panose="020B0004020202020204" pitchFamily="34" charset="0"/>
                <a:cs typeface="Times New Roman" panose="02020603050405020304" pitchFamily="18" charset="0"/>
              </a:rPr>
              <a:t>versus</a:t>
            </a:r>
            <a:r>
              <a:rPr lang="sv-SE" sz="2400" dirty="0">
                <a:latin typeface="Calibri" panose="020F0502020204030204" pitchFamily="34" charset="0"/>
                <a:ea typeface="Aptos" panose="020B0004020202020204" pitchFamily="34" charset="0"/>
                <a:cs typeface="Times New Roman" panose="02020603050405020304" pitchFamily="18" charset="0"/>
              </a:rPr>
              <a:t> jordbruk</a:t>
            </a:r>
          </a:p>
          <a:p>
            <a:r>
              <a:rPr lang="sv-SE" dirty="0">
                <a:latin typeface="Calibri" panose="020F0502020204030204" pitchFamily="34" charset="0"/>
                <a:ea typeface="Aptos" panose="020B0004020202020204" pitchFamily="34" charset="0"/>
                <a:cs typeface="Times New Roman" panose="02020603050405020304" pitchFamily="18" charset="0"/>
              </a:rPr>
              <a:t>Behöver se </a:t>
            </a:r>
            <a:r>
              <a:rPr lang="sv-SE" dirty="0">
                <a:effectLst/>
                <a:latin typeface="Calibri" panose="020F0502020204030204" pitchFamily="34" charset="0"/>
                <a:ea typeface="Aptos" panose="020B0004020202020204" pitchFamily="34" charset="0"/>
                <a:cs typeface="Times New Roman" panose="02020603050405020304" pitchFamily="18" charset="0"/>
              </a:rPr>
              <a:t>över möjligheterna till riskavlyft för havsbaserad vindkraft och inte bara kärnkraft</a:t>
            </a:r>
          </a:p>
          <a:p>
            <a:r>
              <a:rPr lang="sv-SE" dirty="0">
                <a:latin typeface="Calibri" panose="020F0502020204030204" pitchFamily="34" charset="0"/>
                <a:ea typeface="Aptos" panose="020B0004020202020204" pitchFamily="34" charset="0"/>
                <a:cs typeface="Times New Roman" panose="02020603050405020304" pitchFamily="18" charset="0"/>
              </a:rPr>
              <a:t>Långsamma</a:t>
            </a:r>
            <a:r>
              <a:rPr lang="sv-SE" sz="2400" dirty="0">
                <a:latin typeface="Calibri" panose="020F0502020204030204" pitchFamily="34" charset="0"/>
                <a:ea typeface="Aptos" panose="020B0004020202020204" pitchFamily="34" charset="0"/>
                <a:cs typeface="Times New Roman" panose="02020603050405020304" pitchFamily="18" charset="0"/>
              </a:rPr>
              <a:t> beslut om tillstånd för havsbaserad vindkraft</a:t>
            </a:r>
          </a:p>
          <a:p>
            <a:r>
              <a:rPr lang="sv-SE" dirty="0">
                <a:latin typeface="Calibri" panose="020F0502020204030204" pitchFamily="34" charset="0"/>
                <a:ea typeface="Aptos" panose="020B0004020202020204" pitchFamily="34" charset="0"/>
                <a:cs typeface="Times New Roman" panose="02020603050405020304" pitchFamily="18" charset="0"/>
              </a:rPr>
              <a:t>Ingen</a:t>
            </a:r>
            <a:r>
              <a:rPr lang="sv-SE" dirty="0">
                <a:effectLst/>
                <a:latin typeface="Calibri" panose="020F0502020204030204" pitchFamily="34" charset="0"/>
                <a:ea typeface="Aptos" panose="020B0004020202020204" pitchFamily="34" charset="0"/>
                <a:cs typeface="Times New Roman" panose="02020603050405020304" pitchFamily="18" charset="0"/>
              </a:rPr>
              <a:t> utredning </a:t>
            </a:r>
            <a:r>
              <a:rPr lang="sv-SE">
                <a:effectLst/>
                <a:latin typeface="Calibri" panose="020F0502020204030204" pitchFamily="34" charset="0"/>
                <a:ea typeface="Aptos" panose="020B0004020202020204" pitchFamily="34" charset="0"/>
                <a:cs typeface="Times New Roman" panose="02020603050405020304" pitchFamily="18" charset="0"/>
              </a:rPr>
              <a:t>i sikte om </a:t>
            </a:r>
            <a:r>
              <a:rPr lang="sv-SE" dirty="0">
                <a:effectLst/>
                <a:latin typeface="Calibri" panose="020F0502020204030204" pitchFamily="34" charset="0"/>
                <a:ea typeface="Aptos" panose="020B0004020202020204" pitchFamily="34" charset="0"/>
                <a:cs typeface="Times New Roman" panose="02020603050405020304" pitchFamily="18" charset="0"/>
              </a:rPr>
              <a:t>ansvarsfördelning för vätgasinfrastruktur</a:t>
            </a:r>
            <a:endParaRPr lang="sv-SE" sz="2400" dirty="0">
              <a:effectLst/>
              <a:latin typeface="Calibri" panose="020F0502020204030204" pitchFamily="34" charset="0"/>
              <a:ea typeface="Aptos" panose="020B0004020202020204" pitchFamily="34" charset="0"/>
              <a:cs typeface="Times New Roman" panose="02020603050405020304" pitchFamily="18" charset="0"/>
            </a:endParaRPr>
          </a:p>
          <a:p>
            <a:endParaRPr lang="sv-SE" dirty="0"/>
          </a:p>
        </p:txBody>
      </p:sp>
      <p:sp>
        <p:nvSpPr>
          <p:cNvPr id="3" name="Rubrik 2">
            <a:extLst>
              <a:ext uri="{FF2B5EF4-FFF2-40B4-BE49-F238E27FC236}">
                <a16:creationId xmlns:a16="http://schemas.microsoft.com/office/drawing/2014/main" id="{B8CC5B7A-592E-A627-CFC9-F895B6C3FA67}"/>
              </a:ext>
            </a:extLst>
          </p:cNvPr>
          <p:cNvSpPr>
            <a:spLocks noGrp="1"/>
          </p:cNvSpPr>
          <p:nvPr>
            <p:ph type="title"/>
          </p:nvPr>
        </p:nvSpPr>
        <p:spPr>
          <a:xfrm>
            <a:off x="695325" y="341313"/>
            <a:ext cx="9694769" cy="725487"/>
          </a:xfrm>
        </p:spPr>
        <p:txBody>
          <a:bodyPr/>
          <a:lstStyle/>
          <a:p>
            <a:r>
              <a:rPr lang="sv-SE" dirty="0">
                <a:latin typeface="Calibri" panose="020F0502020204030204" pitchFamily="34" charset="0"/>
                <a:ea typeface="Aptos" panose="020B0004020202020204" pitchFamily="34" charset="0"/>
                <a:cs typeface="Times New Roman" panose="02020603050405020304" pitchFamily="18" charset="0"/>
              </a:rPr>
              <a:t>R</a:t>
            </a:r>
            <a:r>
              <a:rPr lang="sv-SE" sz="3600" dirty="0">
                <a:latin typeface="Calibri" panose="020F0502020204030204" pitchFamily="34" charset="0"/>
                <a:ea typeface="Aptos" panose="020B0004020202020204" pitchFamily="34" charset="0"/>
                <a:cs typeface="Times New Roman" panose="02020603050405020304" pitchFamily="18" charset="0"/>
              </a:rPr>
              <a:t>egeringen passiv inom vätgasområdet och sol/vind</a:t>
            </a:r>
            <a:endParaRPr lang="sv-SE" dirty="0"/>
          </a:p>
        </p:txBody>
      </p:sp>
      <p:sp>
        <p:nvSpPr>
          <p:cNvPr id="4" name="Platshållare för text 3">
            <a:extLst>
              <a:ext uri="{FF2B5EF4-FFF2-40B4-BE49-F238E27FC236}">
                <a16:creationId xmlns:a16="http://schemas.microsoft.com/office/drawing/2014/main" id="{EA95C3CA-0FE7-2AE1-E171-B8DA644A9EF0}"/>
              </a:ext>
            </a:extLst>
          </p:cNvPr>
          <p:cNvSpPr>
            <a:spLocks noGrp="1"/>
          </p:cNvSpPr>
          <p:nvPr>
            <p:ph type="body" sz="quarter" idx="18"/>
          </p:nvPr>
        </p:nvSpPr>
        <p:spPr/>
        <p:txBody>
          <a:bodyPr/>
          <a:lstStyle/>
          <a:p>
            <a:endParaRPr lang="sv-SE"/>
          </a:p>
        </p:txBody>
      </p:sp>
      <p:sp>
        <p:nvSpPr>
          <p:cNvPr id="5" name="Platshållare för datum 4">
            <a:extLst>
              <a:ext uri="{FF2B5EF4-FFF2-40B4-BE49-F238E27FC236}">
                <a16:creationId xmlns:a16="http://schemas.microsoft.com/office/drawing/2014/main" id="{47DBD217-0042-6778-2B0D-C520D80351F6}"/>
              </a:ext>
            </a:extLst>
          </p:cNvPr>
          <p:cNvSpPr>
            <a:spLocks noGrp="1"/>
          </p:cNvSpPr>
          <p:nvPr>
            <p:ph type="dt" sz="half" idx="19"/>
          </p:nvPr>
        </p:nvSpPr>
        <p:spPr/>
        <p:txBody>
          <a:bodyPr/>
          <a:lstStyle/>
          <a:p>
            <a:pPr>
              <a:defRPr/>
            </a:pPr>
            <a:fld id="{A5169863-6BDD-41BF-8111-5DEE5D9F55CF}" type="datetime1">
              <a:rPr lang="sv-SE" smtClean="0"/>
              <a:pPr>
                <a:defRPr/>
              </a:pPr>
              <a:t>2024-05-08</a:t>
            </a:fld>
            <a:endParaRPr lang="sv-SE" dirty="0"/>
          </a:p>
        </p:txBody>
      </p:sp>
      <p:sp>
        <p:nvSpPr>
          <p:cNvPr id="6" name="Platshållare för bildnummer 5">
            <a:extLst>
              <a:ext uri="{FF2B5EF4-FFF2-40B4-BE49-F238E27FC236}">
                <a16:creationId xmlns:a16="http://schemas.microsoft.com/office/drawing/2014/main" id="{61B18975-C848-4666-B45E-AFFBA5779616}"/>
              </a:ext>
            </a:extLst>
          </p:cNvPr>
          <p:cNvSpPr>
            <a:spLocks noGrp="1"/>
          </p:cNvSpPr>
          <p:nvPr>
            <p:ph type="sldNum" sz="quarter" idx="21"/>
          </p:nvPr>
        </p:nvSpPr>
        <p:spPr/>
        <p:txBody>
          <a:bodyPr/>
          <a:lstStyle/>
          <a:p>
            <a:pPr>
              <a:defRPr/>
            </a:pPr>
            <a:fld id="{B0D1CA95-30C8-47DA-AC16-685FD1F93F27}" type="slidenum">
              <a:rPr lang="sv-SE" smtClean="0"/>
              <a:pPr>
                <a:defRPr/>
              </a:pPr>
              <a:t>15</a:t>
            </a:fld>
            <a:endParaRPr lang="sv-SE" dirty="0"/>
          </a:p>
        </p:txBody>
      </p:sp>
    </p:spTree>
    <p:extLst>
      <p:ext uri="{BB962C8B-B14F-4D97-AF65-F5344CB8AC3E}">
        <p14:creationId xmlns:p14="http://schemas.microsoft.com/office/powerpoint/2010/main" val="291868139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C798FB2D-E99F-8AD9-6AE6-093A20C0573B}"/>
              </a:ext>
            </a:extLst>
          </p:cNvPr>
          <p:cNvSpPr>
            <a:spLocks noGrp="1"/>
          </p:cNvSpPr>
          <p:nvPr>
            <p:ph type="body" sz="quarter" idx="14"/>
          </p:nvPr>
        </p:nvSpPr>
        <p:spPr/>
        <p:txBody>
          <a:bodyPr/>
          <a:lstStyle/>
          <a:p>
            <a:r>
              <a:rPr lang="sv-SE" sz="2800" dirty="0"/>
              <a:t>’De globala finansinstitutionerna har analyserat inte minst elektrifieringen som en megatrend, och velat hitta ledande aktörer (i Sverige) för att långsiktigt förvalta sitt kapital’ (Northvolt).</a:t>
            </a:r>
          </a:p>
          <a:p>
            <a:r>
              <a:rPr lang="sv-SE" sz="2800" dirty="0"/>
              <a:t>Under perioden 2020-2026 investeras 140 miljarder svenska kronor i vindkraft. Motsvarande ca 35TWh i elproduktion (Svensk Vindenergi). </a:t>
            </a:r>
          </a:p>
          <a:p>
            <a:r>
              <a:rPr lang="sv-SE" sz="2800" dirty="0"/>
              <a:t>Dominans av privat kapital… </a:t>
            </a:r>
          </a:p>
          <a:p>
            <a:r>
              <a:rPr lang="sv-SE" sz="2800" dirty="0"/>
              <a:t>Fantastiska möjligheter för svensk industri!</a:t>
            </a:r>
          </a:p>
          <a:p>
            <a:endParaRPr lang="sv-SE" dirty="0"/>
          </a:p>
          <a:p>
            <a:endParaRPr lang="sv-SE" dirty="0"/>
          </a:p>
        </p:txBody>
      </p:sp>
      <p:sp>
        <p:nvSpPr>
          <p:cNvPr id="3" name="Rubrik 2">
            <a:extLst>
              <a:ext uri="{FF2B5EF4-FFF2-40B4-BE49-F238E27FC236}">
                <a16:creationId xmlns:a16="http://schemas.microsoft.com/office/drawing/2014/main" id="{B6D2EEAD-596B-2524-0345-725F134EE279}"/>
              </a:ext>
            </a:extLst>
          </p:cNvPr>
          <p:cNvSpPr>
            <a:spLocks noGrp="1"/>
          </p:cNvSpPr>
          <p:nvPr>
            <p:ph type="title"/>
          </p:nvPr>
        </p:nvSpPr>
        <p:spPr/>
        <p:txBody>
          <a:bodyPr/>
          <a:lstStyle/>
          <a:p>
            <a:r>
              <a:rPr lang="sv-SE" dirty="0"/>
              <a:t>Grön skattefinansierad bubbla? </a:t>
            </a:r>
          </a:p>
        </p:txBody>
      </p:sp>
      <p:sp>
        <p:nvSpPr>
          <p:cNvPr id="4" name="Platshållare för text 3">
            <a:extLst>
              <a:ext uri="{FF2B5EF4-FFF2-40B4-BE49-F238E27FC236}">
                <a16:creationId xmlns:a16="http://schemas.microsoft.com/office/drawing/2014/main" id="{60C9A020-5482-E735-7231-0BA1C9A73A16}"/>
              </a:ext>
            </a:extLst>
          </p:cNvPr>
          <p:cNvSpPr>
            <a:spLocks noGrp="1"/>
          </p:cNvSpPr>
          <p:nvPr>
            <p:ph type="body" sz="quarter" idx="18"/>
          </p:nvPr>
        </p:nvSpPr>
        <p:spPr/>
        <p:txBody>
          <a:bodyPr/>
          <a:lstStyle/>
          <a:p>
            <a:endParaRPr lang="sv-SE"/>
          </a:p>
        </p:txBody>
      </p:sp>
      <p:sp>
        <p:nvSpPr>
          <p:cNvPr id="5" name="Platshållare för datum 4">
            <a:extLst>
              <a:ext uri="{FF2B5EF4-FFF2-40B4-BE49-F238E27FC236}">
                <a16:creationId xmlns:a16="http://schemas.microsoft.com/office/drawing/2014/main" id="{1538DFC5-5B67-B8DD-ED2E-6C2CF40F7622}"/>
              </a:ext>
            </a:extLst>
          </p:cNvPr>
          <p:cNvSpPr>
            <a:spLocks noGrp="1"/>
          </p:cNvSpPr>
          <p:nvPr>
            <p:ph type="dt" sz="half" idx="19"/>
          </p:nvPr>
        </p:nvSpPr>
        <p:spPr/>
        <p:txBody>
          <a:bodyPr/>
          <a:lstStyle/>
          <a:p>
            <a:pPr>
              <a:defRPr/>
            </a:pPr>
            <a:fld id="{A5169863-6BDD-41BF-8111-5DEE5D9F55CF}" type="datetime1">
              <a:rPr lang="sv-SE" smtClean="0"/>
              <a:pPr>
                <a:defRPr/>
              </a:pPr>
              <a:t>2024-05-13</a:t>
            </a:fld>
            <a:endParaRPr lang="sv-SE" dirty="0"/>
          </a:p>
        </p:txBody>
      </p:sp>
      <p:sp>
        <p:nvSpPr>
          <p:cNvPr id="6" name="Platshållare för bildnummer 5">
            <a:extLst>
              <a:ext uri="{FF2B5EF4-FFF2-40B4-BE49-F238E27FC236}">
                <a16:creationId xmlns:a16="http://schemas.microsoft.com/office/drawing/2014/main" id="{3EF2E76F-9433-D5B1-8E9A-0E55DA13CC68}"/>
              </a:ext>
            </a:extLst>
          </p:cNvPr>
          <p:cNvSpPr>
            <a:spLocks noGrp="1"/>
          </p:cNvSpPr>
          <p:nvPr>
            <p:ph type="sldNum" sz="quarter" idx="21"/>
          </p:nvPr>
        </p:nvSpPr>
        <p:spPr/>
        <p:txBody>
          <a:bodyPr/>
          <a:lstStyle/>
          <a:p>
            <a:pPr>
              <a:defRPr/>
            </a:pPr>
            <a:fld id="{B0D1CA95-30C8-47DA-AC16-685FD1F93F27}" type="slidenum">
              <a:rPr lang="sv-SE" smtClean="0"/>
              <a:pPr>
                <a:defRPr/>
              </a:pPr>
              <a:t>16</a:t>
            </a:fld>
            <a:endParaRPr lang="sv-SE" dirty="0"/>
          </a:p>
        </p:txBody>
      </p:sp>
      <p:pic>
        <p:nvPicPr>
          <p:cNvPr id="7" name="Bildobjekt 6">
            <a:extLst>
              <a:ext uri="{FF2B5EF4-FFF2-40B4-BE49-F238E27FC236}">
                <a16:creationId xmlns:a16="http://schemas.microsoft.com/office/drawing/2014/main" id="{7CC7EBD5-07DD-C49C-9572-606567339133}"/>
              </a:ext>
            </a:extLst>
          </p:cNvPr>
          <p:cNvPicPr>
            <a:picLocks noChangeAspect="1"/>
          </p:cNvPicPr>
          <p:nvPr/>
        </p:nvPicPr>
        <p:blipFill>
          <a:blip r:embed="rId3"/>
          <a:stretch>
            <a:fillRect/>
          </a:stretch>
        </p:blipFill>
        <p:spPr>
          <a:xfrm>
            <a:off x="8570259" y="3765176"/>
            <a:ext cx="3621741" cy="2603876"/>
          </a:xfrm>
          <a:prstGeom prst="rect">
            <a:avLst/>
          </a:prstGeom>
        </p:spPr>
      </p:pic>
    </p:spTree>
    <p:extLst>
      <p:ext uri="{BB962C8B-B14F-4D97-AF65-F5344CB8AC3E}">
        <p14:creationId xmlns:p14="http://schemas.microsoft.com/office/powerpoint/2010/main" val="10274522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0620375" y="6516000"/>
            <a:ext cx="679450" cy="177800"/>
          </a:xfrm>
          <a:prstGeom prst="rect">
            <a:avLst/>
          </a:prstGeom>
        </p:spPr>
        <p:txBody>
          <a:bodyPr vert="horz" lIns="0" tIns="0" rIns="0" bIns="0" rtlCol="0" anchor="t" anchorCtr="0"/>
          <a:lstStyle>
            <a:defPPr>
              <a:defRPr lang="sv-SE"/>
            </a:defPPr>
            <a:lvl1pPr algn="l" rtl="0" eaLnBrk="1" fontAlgn="auto" hangingPunct="1">
              <a:spcBef>
                <a:spcPts val="0"/>
              </a:spcBef>
              <a:spcAft>
                <a:spcPts val="0"/>
              </a:spcAft>
              <a:defRPr sz="1000" kern="1200">
                <a:solidFill>
                  <a:schemeClr val="tx1">
                    <a:lumMod val="50000"/>
                    <a:lumOff val="5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1EFD1500-D09C-4F3D-ACA4-F72F11D2F411}" type="datetime1">
              <a:rPr lang="sv-SE" smtClean="0"/>
              <a:pPr>
                <a:defRPr/>
              </a:pPr>
              <a:t>2024-05-08</a:t>
            </a:fld>
            <a:endParaRPr lang="sv-SE" dirty="0"/>
          </a:p>
        </p:txBody>
      </p:sp>
      <p:sp>
        <p:nvSpPr>
          <p:cNvPr id="7" name="Footer Placeholder 6"/>
          <p:cNvSpPr>
            <a:spLocks noGrp="1"/>
          </p:cNvSpPr>
          <p:nvPr>
            <p:ph type="ftr" sz="quarter" idx="11"/>
          </p:nvPr>
        </p:nvSpPr>
        <p:spPr>
          <a:xfrm>
            <a:off x="2016000" y="6516000"/>
            <a:ext cx="8100000" cy="177800"/>
          </a:xfrm>
          <a:prstGeom prst="rect">
            <a:avLst/>
          </a:prstGeom>
        </p:spPr>
        <p:txBody>
          <a:bodyPr vert="horz" lIns="0" tIns="0" rIns="0" bIns="0" rtlCol="0" anchor="t" anchorCtr="0"/>
          <a:lstStyle>
            <a:defPPr>
              <a:defRPr lang="sv-SE"/>
            </a:defPPr>
            <a:lvl1pPr algn="r" rtl="0" eaLnBrk="1" fontAlgn="auto" hangingPunct="1">
              <a:spcBef>
                <a:spcPts val="0"/>
              </a:spcBef>
              <a:spcAft>
                <a:spcPts val="0"/>
              </a:spcAft>
              <a:defRPr sz="1000" kern="1200">
                <a:solidFill>
                  <a:schemeClr val="tx1">
                    <a:lumMod val="50000"/>
                    <a:lumOff val="5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sv-SE"/>
              <a:t>Presentation</a:t>
            </a:r>
            <a:endParaRPr lang="sv-SE" dirty="0"/>
          </a:p>
        </p:txBody>
      </p:sp>
      <p:sp>
        <p:nvSpPr>
          <p:cNvPr id="9" name="Slide Number Placeholder 8"/>
          <p:cNvSpPr>
            <a:spLocks noGrp="1"/>
          </p:cNvSpPr>
          <p:nvPr>
            <p:ph type="sldNum" sz="quarter" idx="12"/>
          </p:nvPr>
        </p:nvSpPr>
        <p:spPr>
          <a:xfrm>
            <a:off x="11472863" y="6516000"/>
            <a:ext cx="358775" cy="179388"/>
          </a:xfrm>
          <a:prstGeom prst="rect">
            <a:avLst/>
          </a:prstGeom>
        </p:spPr>
        <p:txBody>
          <a:bodyPr vert="horz" lIns="0" tIns="0" rIns="0" bIns="0" rtlCol="0" anchor="t" anchorCtr="0"/>
          <a:lstStyle>
            <a:defPPr>
              <a:defRPr lang="sv-SE"/>
            </a:defPPr>
            <a:lvl1pPr algn="r" rtl="0" eaLnBrk="1" fontAlgn="auto" hangingPunct="1">
              <a:spcBef>
                <a:spcPts val="0"/>
              </a:spcBef>
              <a:spcAft>
                <a:spcPts val="0"/>
              </a:spcAft>
              <a:defRPr sz="1000" kern="1200">
                <a:solidFill>
                  <a:schemeClr val="tx1">
                    <a:lumMod val="50000"/>
                    <a:lumOff val="5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pPr>
              <a:defRPr/>
            </a:pPr>
            <a:fld id="{C0815EA4-416D-1B44-8862-0EDC69BFAC2B}" type="slidenum">
              <a:rPr lang="sv-SE" smtClean="0"/>
              <a:pPr>
                <a:defRPr/>
              </a:pPr>
              <a:t>17</a:t>
            </a:fld>
            <a:endParaRPr lang="sv-SE" dirty="0"/>
          </a:p>
        </p:txBody>
      </p:sp>
      <p:sp>
        <p:nvSpPr>
          <p:cNvPr id="5" name="Text Placeholder 4"/>
          <p:cNvSpPr>
            <a:spLocks noGrp="1"/>
          </p:cNvSpPr>
          <p:nvPr>
            <p:ph type="body" sz="quarter" idx="13"/>
          </p:nvPr>
        </p:nvSpPr>
        <p:spPr/>
        <p:txBody>
          <a:bodyPr/>
          <a:lstStyle/>
          <a:p>
            <a:r>
              <a:rPr lang="sv-SE" dirty="0"/>
              <a:t> Lars Andersson </a:t>
            </a:r>
          </a:p>
          <a:p>
            <a:r>
              <a:rPr lang="sv-SE" dirty="0"/>
              <a:t>Ansvarig vindkraft, solenergi och </a:t>
            </a:r>
            <a:r>
              <a:rPr lang="sv-SE" dirty="0" err="1"/>
              <a:t>energilager</a:t>
            </a:r>
            <a:r>
              <a:rPr lang="sv-SE" dirty="0"/>
              <a:t>/vätgas</a:t>
            </a:r>
          </a:p>
          <a:p>
            <a:r>
              <a:rPr lang="sv-SE" dirty="0"/>
              <a:t>Lars.andersson@energiforetagen.se</a:t>
            </a:r>
          </a:p>
          <a:p>
            <a:r>
              <a:rPr lang="sv-SE" dirty="0"/>
              <a:t>046 70 111 27 02</a:t>
            </a:r>
          </a:p>
          <a:p>
            <a:endParaRPr lang="sv-SE" dirty="0"/>
          </a:p>
        </p:txBody>
      </p:sp>
      <p:sp>
        <p:nvSpPr>
          <p:cNvPr id="2" name="Text Placeholder 1"/>
          <p:cNvSpPr>
            <a:spLocks noGrp="1"/>
          </p:cNvSpPr>
          <p:nvPr>
            <p:ph type="body" sz="quarter" idx="14"/>
          </p:nvPr>
        </p:nvSpPr>
        <p:spPr/>
        <p:txBody>
          <a:bodyPr/>
          <a:lstStyle/>
          <a:p>
            <a:r>
              <a:rPr lang="sv-SE" dirty="0"/>
              <a:t>Frågor eller funderingar?</a:t>
            </a:r>
          </a:p>
          <a:p>
            <a:r>
              <a:rPr lang="sv-SE" dirty="0"/>
              <a:t> </a:t>
            </a:r>
          </a:p>
        </p:txBody>
      </p:sp>
      <p:sp>
        <p:nvSpPr>
          <p:cNvPr id="10" name="textruta 9">
            <a:extLst>
              <a:ext uri="{FF2B5EF4-FFF2-40B4-BE49-F238E27FC236}">
                <a16:creationId xmlns:a16="http://schemas.microsoft.com/office/drawing/2014/main" id="{CEF51983-8B53-EF2A-9886-70F6CDF42746}"/>
              </a:ext>
            </a:extLst>
          </p:cNvPr>
          <p:cNvSpPr txBox="1"/>
          <p:nvPr/>
        </p:nvSpPr>
        <p:spPr>
          <a:xfrm>
            <a:off x="9620819" y="2486585"/>
            <a:ext cx="2421768" cy="2086725"/>
          </a:xfrm>
          <a:prstGeom prst="rect">
            <a:avLst/>
          </a:prstGeom>
          <a:noFill/>
        </p:spPr>
        <p:txBody>
          <a:bodyPr wrap="square" rtlCol="0">
            <a:spAutoFit/>
          </a:bodyPr>
          <a:lstStyle/>
          <a:p>
            <a:pPr>
              <a:lnSpc>
                <a:spcPct val="90000"/>
              </a:lnSpc>
              <a:spcBef>
                <a:spcPts val="600"/>
              </a:spcBef>
            </a:pPr>
            <a:r>
              <a:rPr lang="sv-SE" sz="2400" dirty="0">
                <a:latin typeface="+mn-lt"/>
              </a:rPr>
              <a:t>Arena Vätgas i Almedalen - 26/6 </a:t>
            </a:r>
            <a:r>
              <a:rPr lang="sv-SE" sz="2400" dirty="0" err="1">
                <a:latin typeface="+mn-lt"/>
              </a:rPr>
              <a:t>kl</a:t>
            </a:r>
            <a:r>
              <a:rPr lang="sv-SE" sz="2400" dirty="0">
                <a:latin typeface="+mn-lt"/>
              </a:rPr>
              <a:t> 07.45: https://almedalsveckan.info/program/69515</a:t>
            </a:r>
          </a:p>
        </p:txBody>
      </p:sp>
      <p:sp>
        <p:nvSpPr>
          <p:cNvPr id="11" name="textruta 10">
            <a:extLst>
              <a:ext uri="{FF2B5EF4-FFF2-40B4-BE49-F238E27FC236}">
                <a16:creationId xmlns:a16="http://schemas.microsoft.com/office/drawing/2014/main" id="{126A66F3-A32F-721B-F77A-2CB20EE9166F}"/>
              </a:ext>
            </a:extLst>
          </p:cNvPr>
          <p:cNvSpPr txBox="1"/>
          <p:nvPr/>
        </p:nvSpPr>
        <p:spPr>
          <a:xfrm>
            <a:off x="401600" y="2639655"/>
            <a:ext cx="2421769" cy="2246769"/>
          </a:xfrm>
          <a:prstGeom prst="rect">
            <a:avLst/>
          </a:prstGeom>
          <a:noFill/>
        </p:spPr>
        <p:txBody>
          <a:bodyPr wrap="square" rtlCol="0">
            <a:spAutoFit/>
          </a:bodyPr>
          <a:lstStyle/>
          <a:p>
            <a:pPr>
              <a:lnSpc>
                <a:spcPct val="90000"/>
              </a:lnSpc>
              <a:spcBef>
                <a:spcPts val="600"/>
              </a:spcBef>
            </a:pPr>
            <a:r>
              <a:rPr lang="sv-SE" sz="1800" u="sng" dirty="0" err="1">
                <a:solidFill>
                  <a:srgbClr val="0563C1"/>
                </a:solidFill>
                <a:effectLst/>
                <a:latin typeface="Calibri" panose="020F0502020204030204" pitchFamily="34" charset="0"/>
                <a:ea typeface="Aptos" panose="020B0004020202020204" pitchFamily="34" charset="0"/>
                <a:hlinkClick r:id="rId3"/>
              </a:rPr>
              <a:t>Webbinarium</a:t>
            </a:r>
            <a:r>
              <a:rPr lang="sv-SE" sz="1800" u="sng" dirty="0">
                <a:solidFill>
                  <a:srgbClr val="0563C1"/>
                </a:solidFill>
                <a:effectLst/>
                <a:latin typeface="Calibri" panose="020F0502020204030204" pitchFamily="34" charset="0"/>
                <a:ea typeface="Aptos" panose="020B0004020202020204" pitchFamily="34" charset="0"/>
                <a:hlinkClick r:id="rId3"/>
              </a:rPr>
              <a:t> 17/5 </a:t>
            </a:r>
            <a:r>
              <a:rPr lang="sv-SE" sz="1800" u="sng" dirty="0" err="1">
                <a:solidFill>
                  <a:srgbClr val="0563C1"/>
                </a:solidFill>
                <a:effectLst/>
                <a:latin typeface="Calibri" panose="020F0502020204030204" pitchFamily="34" charset="0"/>
                <a:ea typeface="Aptos" panose="020B0004020202020204" pitchFamily="34" charset="0"/>
                <a:hlinkClick r:id="rId3"/>
              </a:rPr>
              <a:t>kl</a:t>
            </a:r>
            <a:r>
              <a:rPr lang="sv-SE" sz="1800" u="sng" dirty="0">
                <a:solidFill>
                  <a:srgbClr val="0563C1"/>
                </a:solidFill>
                <a:effectLst/>
                <a:latin typeface="Calibri" panose="020F0502020204030204" pitchFamily="34" charset="0"/>
                <a:ea typeface="Aptos" panose="020B0004020202020204" pitchFamily="34" charset="0"/>
                <a:hlinkClick r:id="rId3"/>
              </a:rPr>
              <a:t> 9.00-10.00: Infrastruktur för vätgas - kritisk för omställningen - Energiföretagen Sverige (energiforetagen.se)</a:t>
            </a:r>
            <a:endParaRPr lang="sv-SE" sz="1800" dirty="0">
              <a:effectLst/>
              <a:latin typeface="Calibri" panose="020F0502020204030204" pitchFamily="34" charset="0"/>
              <a:ea typeface="Aptos" panose="020B0004020202020204" pitchFamily="34" charset="0"/>
            </a:endParaRPr>
          </a:p>
          <a:p>
            <a:pPr>
              <a:lnSpc>
                <a:spcPct val="90000"/>
              </a:lnSpc>
              <a:spcBef>
                <a:spcPts val="600"/>
              </a:spcBef>
            </a:pPr>
            <a:endParaRPr lang="sv-SE" sz="2400" dirty="0">
              <a:latin typeface="+mn-lt"/>
            </a:endParaRPr>
          </a:p>
        </p:txBody>
      </p:sp>
    </p:spTree>
    <p:extLst>
      <p:ext uri="{BB962C8B-B14F-4D97-AF65-F5344CB8AC3E}">
        <p14:creationId xmlns:p14="http://schemas.microsoft.com/office/powerpoint/2010/main" val="1610701699"/>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FBCEBE6F-91B2-79FA-2875-DE5DE695C07D}"/>
              </a:ext>
            </a:extLst>
          </p:cNvPr>
          <p:cNvSpPr>
            <a:spLocks noGrp="1"/>
          </p:cNvSpPr>
          <p:nvPr>
            <p:ph type="body" sz="quarter" idx="18"/>
          </p:nvPr>
        </p:nvSpPr>
        <p:spPr/>
        <p:txBody>
          <a:bodyPr/>
          <a:lstStyle/>
          <a:p>
            <a:endParaRPr lang="sv-SE"/>
          </a:p>
        </p:txBody>
      </p:sp>
      <p:sp>
        <p:nvSpPr>
          <p:cNvPr id="4" name="Platshållare för datum 3">
            <a:extLst>
              <a:ext uri="{FF2B5EF4-FFF2-40B4-BE49-F238E27FC236}">
                <a16:creationId xmlns:a16="http://schemas.microsoft.com/office/drawing/2014/main" id="{868F5F2D-45AC-788D-0AC8-DA0A4F1B5487}"/>
              </a:ext>
            </a:extLst>
          </p:cNvPr>
          <p:cNvSpPr>
            <a:spLocks noGrp="1"/>
          </p:cNvSpPr>
          <p:nvPr>
            <p:ph type="dt" sz="half" idx="19"/>
          </p:nvPr>
        </p:nvSpPr>
        <p:spPr/>
        <p:txBody>
          <a:bodyPr/>
          <a:lstStyle/>
          <a:p>
            <a:pPr>
              <a:defRPr/>
            </a:pPr>
            <a:fld id="{4A3C9888-AAB5-4107-81CE-0EF4AD9F6DFF}" type="datetime1">
              <a:rPr lang="sv-SE" smtClean="0"/>
              <a:pPr>
                <a:defRPr/>
              </a:pPr>
              <a:t>2024-05-08</a:t>
            </a:fld>
            <a:endParaRPr lang="sv-SE" dirty="0"/>
          </a:p>
        </p:txBody>
      </p:sp>
      <p:sp>
        <p:nvSpPr>
          <p:cNvPr id="5" name="Platshållare för bildnummer 4">
            <a:extLst>
              <a:ext uri="{FF2B5EF4-FFF2-40B4-BE49-F238E27FC236}">
                <a16:creationId xmlns:a16="http://schemas.microsoft.com/office/drawing/2014/main" id="{1005E9E6-015F-5528-3C0E-0F007A8DC6A8}"/>
              </a:ext>
            </a:extLst>
          </p:cNvPr>
          <p:cNvSpPr>
            <a:spLocks noGrp="1"/>
          </p:cNvSpPr>
          <p:nvPr>
            <p:ph type="sldNum" sz="quarter" idx="21"/>
          </p:nvPr>
        </p:nvSpPr>
        <p:spPr/>
        <p:txBody>
          <a:bodyPr/>
          <a:lstStyle/>
          <a:p>
            <a:pPr>
              <a:defRPr/>
            </a:pPr>
            <a:fld id="{D4CFB972-BC3A-4DFA-B12A-19207B4011B9}" type="slidenum">
              <a:rPr lang="sv-SE" smtClean="0"/>
              <a:pPr>
                <a:defRPr/>
              </a:pPr>
              <a:t>2</a:t>
            </a:fld>
            <a:endParaRPr lang="sv-SE" dirty="0"/>
          </a:p>
        </p:txBody>
      </p:sp>
      <p:pic>
        <p:nvPicPr>
          <p:cNvPr id="2050" name="Picture 2">
            <a:extLst>
              <a:ext uri="{FF2B5EF4-FFF2-40B4-BE49-F238E27FC236}">
                <a16:creationId xmlns:a16="http://schemas.microsoft.com/office/drawing/2014/main" id="{CA81948C-D9F2-DA74-01FC-4EE9DB2CAFE2}"/>
              </a:ext>
            </a:extLst>
          </p:cNvPr>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t="15176" b="1517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96195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7E2C1872-47F7-FB9E-238C-27F18B53F9B0}"/>
              </a:ext>
            </a:extLst>
          </p:cNvPr>
          <p:cNvPicPr>
            <a:picLocks noChangeAspect="1"/>
          </p:cNvPicPr>
          <p:nvPr/>
        </p:nvPicPr>
        <p:blipFill rotWithShape="1">
          <a:blip r:embed="rId3"/>
          <a:srcRect l="17619" r="16557" b="1"/>
          <a:stretch/>
        </p:blipFill>
        <p:spPr>
          <a:xfrm>
            <a:off x="6480000" y="612000"/>
            <a:ext cx="5040000" cy="5130000"/>
          </a:xfrm>
          <a:prstGeom prst="rect">
            <a:avLst/>
          </a:prstGeom>
          <a:noFill/>
        </p:spPr>
      </p:pic>
      <p:sp>
        <p:nvSpPr>
          <p:cNvPr id="2" name="Platshållare för text 1">
            <a:extLst>
              <a:ext uri="{FF2B5EF4-FFF2-40B4-BE49-F238E27FC236}">
                <a16:creationId xmlns:a16="http://schemas.microsoft.com/office/drawing/2014/main" id="{EC5B1643-D210-8604-43B5-97E6660F7B38}"/>
              </a:ext>
            </a:extLst>
          </p:cNvPr>
          <p:cNvSpPr>
            <a:spLocks noGrp="1"/>
          </p:cNvSpPr>
          <p:nvPr>
            <p:ph type="body" sz="quarter" idx="18"/>
          </p:nvPr>
        </p:nvSpPr>
        <p:spPr>
          <a:xfrm>
            <a:off x="695325" y="1598614"/>
            <a:ext cx="5506692" cy="4494212"/>
          </a:xfrm>
        </p:spPr>
        <p:txBody>
          <a:bodyPr wrap="square" anchor="t">
            <a:noAutofit/>
          </a:bodyPr>
          <a:lstStyle/>
          <a:p>
            <a:r>
              <a:rPr lang="sv-SE" sz="1950" dirty="0"/>
              <a:t>Vätgas en ny energibärare i energisystemet – nära besläktad med el</a:t>
            </a:r>
          </a:p>
          <a:p>
            <a:r>
              <a:rPr lang="sv-SE" sz="1950" dirty="0"/>
              <a:t>Koppling till elproduktion, elnät, spillvärme, biobaserad koldioxid och balans i elsystemet</a:t>
            </a:r>
          </a:p>
          <a:p>
            <a:r>
              <a:rPr lang="sv-SE" sz="1950" dirty="0"/>
              <a:t>Vätgas en </a:t>
            </a:r>
            <a:r>
              <a:rPr lang="sv-SE" sz="1950" dirty="0" err="1"/>
              <a:t>planerbar</a:t>
            </a:r>
            <a:r>
              <a:rPr lang="sv-SE" sz="1950" dirty="0"/>
              <a:t> elanvändning, exempelvis resultat från </a:t>
            </a:r>
            <a:r>
              <a:rPr lang="sv-SE" sz="1950" dirty="0" err="1"/>
              <a:t>Hybrit</a:t>
            </a:r>
            <a:r>
              <a:rPr lang="sv-SE" sz="1950" dirty="0"/>
              <a:t> visar på kostnadssänkningar via vätgaslager med 25-40%</a:t>
            </a:r>
          </a:p>
          <a:p>
            <a:r>
              <a:rPr lang="sv-SE" sz="1950" dirty="0"/>
              <a:t>Viktiga framtidsfrågor är exempelvis reglering av systemansvaret (TSO) på vätgasområdet</a:t>
            </a:r>
          </a:p>
          <a:p>
            <a:r>
              <a:rPr lang="sv-SE" sz="1950" dirty="0"/>
              <a:t>Energiföretagen har tagit fram en tidslinje rörande vilka initiativ som behöver tas angående regelverk</a:t>
            </a:r>
          </a:p>
          <a:p>
            <a:r>
              <a:rPr lang="sv-SE" sz="1950" dirty="0"/>
              <a:t>Centralt att arbeta för att påverka </a:t>
            </a:r>
            <a:r>
              <a:rPr lang="sv-SE" sz="1950" dirty="0" err="1"/>
              <a:t>EU-regelverket</a:t>
            </a:r>
            <a:endParaRPr lang="sv-SE" sz="1950" dirty="0"/>
          </a:p>
        </p:txBody>
      </p:sp>
      <p:sp>
        <p:nvSpPr>
          <p:cNvPr id="14" name="Text Placeholder 3">
            <a:extLst>
              <a:ext uri="{FF2B5EF4-FFF2-40B4-BE49-F238E27FC236}">
                <a16:creationId xmlns:a16="http://schemas.microsoft.com/office/drawing/2014/main" id="{B97B6896-2657-40E2-DD58-3BA9E098F332}"/>
              </a:ext>
            </a:extLst>
          </p:cNvPr>
          <p:cNvSpPr>
            <a:spLocks noGrp="1"/>
          </p:cNvSpPr>
          <p:nvPr>
            <p:ph type="body" sz="quarter" idx="19"/>
          </p:nvPr>
        </p:nvSpPr>
        <p:spPr>
          <a:xfrm>
            <a:off x="405331" y="6092827"/>
            <a:ext cx="4446588" cy="213681"/>
          </a:xfrm>
        </p:spPr>
        <p:txBody>
          <a:bodyPr/>
          <a:lstStyle/>
          <a:p>
            <a:endParaRPr lang="en-US" dirty="0"/>
          </a:p>
        </p:txBody>
      </p:sp>
      <p:sp>
        <p:nvSpPr>
          <p:cNvPr id="3" name="Rubrik 2">
            <a:extLst>
              <a:ext uri="{FF2B5EF4-FFF2-40B4-BE49-F238E27FC236}">
                <a16:creationId xmlns:a16="http://schemas.microsoft.com/office/drawing/2014/main" id="{192F5F4A-281C-9E1D-FE25-32A397FB7D85}"/>
              </a:ext>
            </a:extLst>
          </p:cNvPr>
          <p:cNvSpPr>
            <a:spLocks noGrp="1"/>
          </p:cNvSpPr>
          <p:nvPr>
            <p:ph type="title"/>
          </p:nvPr>
        </p:nvSpPr>
        <p:spPr>
          <a:xfrm>
            <a:off x="695325" y="340969"/>
            <a:ext cx="5400675" cy="981075"/>
          </a:xfrm>
        </p:spPr>
        <p:txBody>
          <a:bodyPr wrap="square" anchor="b">
            <a:normAutofit fontScale="90000"/>
          </a:bodyPr>
          <a:lstStyle/>
          <a:p>
            <a:r>
              <a:rPr lang="sv-SE" sz="3100" dirty="0"/>
              <a:t>Vätgas i energisystemet en fråga för Energiföretagen – vår roll nu och i framtiden</a:t>
            </a:r>
          </a:p>
        </p:txBody>
      </p:sp>
      <p:sp>
        <p:nvSpPr>
          <p:cNvPr id="5" name="Platshållare för datum 4">
            <a:extLst>
              <a:ext uri="{FF2B5EF4-FFF2-40B4-BE49-F238E27FC236}">
                <a16:creationId xmlns:a16="http://schemas.microsoft.com/office/drawing/2014/main" id="{0B6C7B9D-FF23-2158-3143-7EFC8DB7BB21}"/>
              </a:ext>
            </a:extLst>
          </p:cNvPr>
          <p:cNvSpPr>
            <a:spLocks noGrp="1"/>
          </p:cNvSpPr>
          <p:nvPr>
            <p:ph type="dt" sz="half" idx="20"/>
          </p:nvPr>
        </p:nvSpPr>
        <p:spPr>
          <a:xfrm>
            <a:off x="10620375" y="6516688"/>
            <a:ext cx="679451" cy="177800"/>
          </a:xfrm>
        </p:spPr>
        <p:txBody>
          <a:bodyPr anchor="t">
            <a:normAutofit/>
          </a:bodyPr>
          <a:lstStyle/>
          <a:p>
            <a:pPr>
              <a:spcAft>
                <a:spcPts val="600"/>
              </a:spcAft>
              <a:defRPr/>
            </a:pPr>
            <a:fld id="{A5169863-6BDD-41BF-8111-5DEE5D9F55CF}" type="datetime1">
              <a:rPr lang="sv-SE" smtClean="0"/>
              <a:pPr>
                <a:spcAft>
                  <a:spcPts val="600"/>
                </a:spcAft>
                <a:defRPr/>
              </a:pPr>
              <a:t>2024-05-08</a:t>
            </a:fld>
            <a:endParaRPr lang="sv-SE"/>
          </a:p>
        </p:txBody>
      </p:sp>
      <p:sp>
        <p:nvSpPr>
          <p:cNvPr id="6" name="Platshållare för bildnummer 5">
            <a:extLst>
              <a:ext uri="{FF2B5EF4-FFF2-40B4-BE49-F238E27FC236}">
                <a16:creationId xmlns:a16="http://schemas.microsoft.com/office/drawing/2014/main" id="{F9700D8F-1940-8564-E3E2-AE91C33AB9B9}"/>
              </a:ext>
            </a:extLst>
          </p:cNvPr>
          <p:cNvSpPr>
            <a:spLocks noGrp="1"/>
          </p:cNvSpPr>
          <p:nvPr>
            <p:ph type="sldNum" sz="quarter" idx="22"/>
          </p:nvPr>
        </p:nvSpPr>
        <p:spPr>
          <a:xfrm>
            <a:off x="11472865" y="6516690"/>
            <a:ext cx="358775" cy="179387"/>
          </a:xfrm>
        </p:spPr>
        <p:txBody>
          <a:bodyPr anchor="t">
            <a:normAutofit/>
          </a:bodyPr>
          <a:lstStyle/>
          <a:p>
            <a:pPr>
              <a:spcAft>
                <a:spcPts val="600"/>
              </a:spcAft>
              <a:defRPr/>
            </a:pPr>
            <a:fld id="{B0D1CA95-30C8-47DA-AC16-685FD1F93F27}" type="slidenum">
              <a:rPr lang="sv-SE" smtClean="0"/>
              <a:pPr>
                <a:spcAft>
                  <a:spcPts val="600"/>
                </a:spcAft>
                <a:defRPr/>
              </a:pPr>
              <a:t>3</a:t>
            </a:fld>
            <a:endParaRPr lang="sv-SE"/>
          </a:p>
        </p:txBody>
      </p:sp>
    </p:spTree>
    <p:extLst>
      <p:ext uri="{BB962C8B-B14F-4D97-AF65-F5344CB8AC3E}">
        <p14:creationId xmlns:p14="http://schemas.microsoft.com/office/powerpoint/2010/main" val="132171730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D88788B1-3821-CA09-A061-01426354AE7C}"/>
              </a:ext>
            </a:extLst>
          </p:cNvPr>
          <p:cNvSpPr>
            <a:spLocks noGrp="1"/>
          </p:cNvSpPr>
          <p:nvPr>
            <p:ph type="body" sz="quarter" idx="14"/>
          </p:nvPr>
        </p:nvSpPr>
        <p:spPr>
          <a:xfrm>
            <a:off x="695325" y="1598613"/>
            <a:ext cx="8677275" cy="4494212"/>
          </a:xfrm>
        </p:spPr>
        <p:txBody>
          <a:bodyPr/>
          <a:lstStyle/>
          <a:p>
            <a:r>
              <a:rPr lang="sv-SE" sz="3600" dirty="0"/>
              <a:t>Hur ser det ekonomiska läget ut idag och vad innebär det?</a:t>
            </a:r>
            <a:br>
              <a:rPr lang="sv-SE" sz="3600" dirty="0"/>
            </a:br>
            <a:endParaRPr lang="sv-SE" sz="3600" dirty="0"/>
          </a:p>
          <a:p>
            <a:r>
              <a:rPr lang="sv-SE" sz="3600" dirty="0"/>
              <a:t>Var ska vi få vår energi från?</a:t>
            </a:r>
            <a:br>
              <a:rPr lang="sv-SE" sz="3600" dirty="0"/>
            </a:br>
            <a:endParaRPr lang="sv-SE" sz="3600" dirty="0"/>
          </a:p>
          <a:p>
            <a:r>
              <a:rPr lang="sv-SE" sz="3600" dirty="0"/>
              <a:t>Hur har utvecklingen sett ut under det senaste året?</a:t>
            </a:r>
          </a:p>
        </p:txBody>
      </p:sp>
      <p:sp>
        <p:nvSpPr>
          <p:cNvPr id="3" name="Rubrik 2">
            <a:extLst>
              <a:ext uri="{FF2B5EF4-FFF2-40B4-BE49-F238E27FC236}">
                <a16:creationId xmlns:a16="http://schemas.microsoft.com/office/drawing/2014/main" id="{D466A6C1-0524-5FD1-8A24-73EC490FCB54}"/>
              </a:ext>
            </a:extLst>
          </p:cNvPr>
          <p:cNvSpPr>
            <a:spLocks noGrp="1"/>
          </p:cNvSpPr>
          <p:nvPr>
            <p:ph type="title"/>
          </p:nvPr>
        </p:nvSpPr>
        <p:spPr/>
        <p:txBody>
          <a:bodyPr/>
          <a:lstStyle/>
          <a:p>
            <a:r>
              <a:rPr lang="sv-SE" dirty="0"/>
              <a:t>3 + 1 viktiga frågor</a:t>
            </a:r>
          </a:p>
        </p:txBody>
      </p:sp>
      <p:sp>
        <p:nvSpPr>
          <p:cNvPr id="4" name="Platshållare för text 3">
            <a:extLst>
              <a:ext uri="{FF2B5EF4-FFF2-40B4-BE49-F238E27FC236}">
                <a16:creationId xmlns:a16="http://schemas.microsoft.com/office/drawing/2014/main" id="{528276B8-D1A4-EE72-FAA7-69F6A32A1E06}"/>
              </a:ext>
            </a:extLst>
          </p:cNvPr>
          <p:cNvSpPr>
            <a:spLocks noGrp="1"/>
          </p:cNvSpPr>
          <p:nvPr>
            <p:ph type="body" sz="quarter" idx="18"/>
          </p:nvPr>
        </p:nvSpPr>
        <p:spPr/>
        <p:txBody>
          <a:bodyPr/>
          <a:lstStyle/>
          <a:p>
            <a:endParaRPr lang="sv-SE"/>
          </a:p>
        </p:txBody>
      </p:sp>
      <p:sp>
        <p:nvSpPr>
          <p:cNvPr id="5" name="Platshållare för datum 4">
            <a:extLst>
              <a:ext uri="{FF2B5EF4-FFF2-40B4-BE49-F238E27FC236}">
                <a16:creationId xmlns:a16="http://schemas.microsoft.com/office/drawing/2014/main" id="{71749BC2-2FD4-DB34-7725-1A594E86F2A2}"/>
              </a:ext>
            </a:extLst>
          </p:cNvPr>
          <p:cNvSpPr>
            <a:spLocks noGrp="1"/>
          </p:cNvSpPr>
          <p:nvPr>
            <p:ph type="dt" sz="half" idx="19"/>
          </p:nvPr>
        </p:nvSpPr>
        <p:spPr/>
        <p:txBody>
          <a:bodyPr/>
          <a:lstStyle/>
          <a:p>
            <a:pPr>
              <a:defRPr/>
            </a:pPr>
            <a:fld id="{A5169863-6BDD-41BF-8111-5DEE5D9F55CF}" type="datetime1">
              <a:rPr lang="sv-SE" smtClean="0"/>
              <a:pPr>
                <a:defRPr/>
              </a:pPr>
              <a:t>2024-05-08</a:t>
            </a:fld>
            <a:endParaRPr lang="sv-SE" dirty="0"/>
          </a:p>
        </p:txBody>
      </p:sp>
      <p:sp>
        <p:nvSpPr>
          <p:cNvPr id="6" name="Platshållare för bildnummer 5">
            <a:extLst>
              <a:ext uri="{FF2B5EF4-FFF2-40B4-BE49-F238E27FC236}">
                <a16:creationId xmlns:a16="http://schemas.microsoft.com/office/drawing/2014/main" id="{DA1A2313-5606-9095-CE94-37DD632A6FF3}"/>
              </a:ext>
            </a:extLst>
          </p:cNvPr>
          <p:cNvSpPr>
            <a:spLocks noGrp="1"/>
          </p:cNvSpPr>
          <p:nvPr>
            <p:ph type="sldNum" sz="quarter" idx="21"/>
          </p:nvPr>
        </p:nvSpPr>
        <p:spPr/>
        <p:txBody>
          <a:bodyPr/>
          <a:lstStyle/>
          <a:p>
            <a:pPr>
              <a:defRPr/>
            </a:pPr>
            <a:fld id="{B0D1CA95-30C8-47DA-AC16-685FD1F93F27}" type="slidenum">
              <a:rPr lang="sv-SE" smtClean="0"/>
              <a:pPr>
                <a:defRPr/>
              </a:pPr>
              <a:t>4</a:t>
            </a:fld>
            <a:endParaRPr lang="sv-SE" dirty="0"/>
          </a:p>
        </p:txBody>
      </p:sp>
      <p:sp>
        <p:nvSpPr>
          <p:cNvPr id="9" name="textruta 8">
            <a:extLst>
              <a:ext uri="{FF2B5EF4-FFF2-40B4-BE49-F238E27FC236}">
                <a16:creationId xmlns:a16="http://schemas.microsoft.com/office/drawing/2014/main" id="{E660E0A8-2A8D-F4AC-3C8A-DA4FE8F43795}"/>
              </a:ext>
            </a:extLst>
          </p:cNvPr>
          <p:cNvSpPr txBox="1"/>
          <p:nvPr/>
        </p:nvSpPr>
        <p:spPr>
          <a:xfrm>
            <a:off x="8857129" y="2438400"/>
            <a:ext cx="2639546" cy="2862322"/>
          </a:xfrm>
          <a:prstGeom prst="rect">
            <a:avLst/>
          </a:prstGeom>
          <a:noFill/>
        </p:spPr>
        <p:txBody>
          <a:bodyPr wrap="square" rtlCol="0">
            <a:spAutoFit/>
          </a:bodyPr>
          <a:lstStyle/>
          <a:p>
            <a:pPr>
              <a:lnSpc>
                <a:spcPct val="90000"/>
              </a:lnSpc>
              <a:spcBef>
                <a:spcPts val="600"/>
              </a:spcBef>
            </a:pPr>
            <a:r>
              <a:rPr lang="sv-SE" sz="20000" dirty="0">
                <a:solidFill>
                  <a:schemeClr val="accent1"/>
                </a:solidFill>
                <a:latin typeface="+mn-lt"/>
              </a:rPr>
              <a:t>?</a:t>
            </a:r>
          </a:p>
        </p:txBody>
      </p:sp>
      <p:sp>
        <p:nvSpPr>
          <p:cNvPr id="10" name="textruta 9">
            <a:extLst>
              <a:ext uri="{FF2B5EF4-FFF2-40B4-BE49-F238E27FC236}">
                <a16:creationId xmlns:a16="http://schemas.microsoft.com/office/drawing/2014/main" id="{FD1272CC-E990-7399-8367-9458669D98B1}"/>
              </a:ext>
            </a:extLst>
          </p:cNvPr>
          <p:cNvSpPr txBox="1"/>
          <p:nvPr/>
        </p:nvSpPr>
        <p:spPr>
          <a:xfrm>
            <a:off x="9870141" y="753035"/>
            <a:ext cx="1810871" cy="1831271"/>
          </a:xfrm>
          <a:prstGeom prst="rect">
            <a:avLst/>
          </a:prstGeom>
          <a:noFill/>
        </p:spPr>
        <p:txBody>
          <a:bodyPr wrap="square" rtlCol="0">
            <a:spAutoFit/>
          </a:bodyPr>
          <a:lstStyle/>
          <a:p>
            <a:pPr>
              <a:lnSpc>
                <a:spcPct val="90000"/>
              </a:lnSpc>
              <a:spcBef>
                <a:spcPts val="600"/>
              </a:spcBef>
            </a:pPr>
            <a:r>
              <a:rPr lang="sv-SE" sz="9600" dirty="0">
                <a:solidFill>
                  <a:schemeClr val="accent1"/>
                </a:solidFill>
                <a:latin typeface="+mn-lt"/>
              </a:rPr>
              <a:t>?</a:t>
            </a:r>
          </a:p>
          <a:p>
            <a:pPr>
              <a:lnSpc>
                <a:spcPct val="90000"/>
              </a:lnSpc>
              <a:spcBef>
                <a:spcPts val="600"/>
              </a:spcBef>
            </a:pPr>
            <a:endParaRPr lang="sv-SE" sz="2400" dirty="0" err="1">
              <a:latin typeface="+mn-lt"/>
            </a:endParaRPr>
          </a:p>
        </p:txBody>
      </p:sp>
      <p:sp>
        <p:nvSpPr>
          <p:cNvPr id="11" name="textruta 10">
            <a:extLst>
              <a:ext uri="{FF2B5EF4-FFF2-40B4-BE49-F238E27FC236}">
                <a16:creationId xmlns:a16="http://schemas.microsoft.com/office/drawing/2014/main" id="{9926FA7D-483F-6C07-C649-51C2548E4A64}"/>
              </a:ext>
            </a:extLst>
          </p:cNvPr>
          <p:cNvSpPr txBox="1"/>
          <p:nvPr/>
        </p:nvSpPr>
        <p:spPr>
          <a:xfrm>
            <a:off x="10309412" y="4482353"/>
            <a:ext cx="1703294" cy="1831271"/>
          </a:xfrm>
          <a:prstGeom prst="rect">
            <a:avLst/>
          </a:prstGeom>
          <a:noFill/>
        </p:spPr>
        <p:txBody>
          <a:bodyPr wrap="square" rtlCol="0">
            <a:spAutoFit/>
          </a:bodyPr>
          <a:lstStyle/>
          <a:p>
            <a:pPr>
              <a:lnSpc>
                <a:spcPct val="90000"/>
              </a:lnSpc>
              <a:spcBef>
                <a:spcPts val="600"/>
              </a:spcBef>
            </a:pPr>
            <a:r>
              <a:rPr lang="sv-SE" sz="9600" dirty="0">
                <a:solidFill>
                  <a:schemeClr val="accent1"/>
                </a:solidFill>
                <a:latin typeface="+mn-lt"/>
              </a:rPr>
              <a:t>?</a:t>
            </a:r>
          </a:p>
          <a:p>
            <a:pPr>
              <a:lnSpc>
                <a:spcPct val="90000"/>
              </a:lnSpc>
              <a:spcBef>
                <a:spcPts val="600"/>
              </a:spcBef>
            </a:pPr>
            <a:endParaRPr lang="sv-SE" sz="2400" dirty="0" err="1">
              <a:latin typeface="+mn-lt"/>
            </a:endParaRPr>
          </a:p>
        </p:txBody>
      </p:sp>
      <p:sp>
        <p:nvSpPr>
          <p:cNvPr id="12" name="textruta 11">
            <a:extLst>
              <a:ext uri="{FF2B5EF4-FFF2-40B4-BE49-F238E27FC236}">
                <a16:creationId xmlns:a16="http://schemas.microsoft.com/office/drawing/2014/main" id="{2072DE3D-7F22-2100-B407-824C4DB896F1}"/>
              </a:ext>
            </a:extLst>
          </p:cNvPr>
          <p:cNvSpPr txBox="1"/>
          <p:nvPr/>
        </p:nvSpPr>
        <p:spPr>
          <a:xfrm>
            <a:off x="7288306" y="2770094"/>
            <a:ext cx="1452282" cy="1831271"/>
          </a:xfrm>
          <a:prstGeom prst="rect">
            <a:avLst/>
          </a:prstGeom>
          <a:noFill/>
        </p:spPr>
        <p:txBody>
          <a:bodyPr wrap="square" rtlCol="0">
            <a:spAutoFit/>
          </a:bodyPr>
          <a:lstStyle/>
          <a:p>
            <a:pPr>
              <a:lnSpc>
                <a:spcPct val="90000"/>
              </a:lnSpc>
              <a:spcBef>
                <a:spcPts val="600"/>
              </a:spcBef>
            </a:pPr>
            <a:r>
              <a:rPr lang="sv-SE" sz="9600" dirty="0">
                <a:solidFill>
                  <a:schemeClr val="accent1"/>
                </a:solidFill>
                <a:latin typeface="+mn-lt"/>
              </a:rPr>
              <a:t>?</a:t>
            </a:r>
          </a:p>
          <a:p>
            <a:pPr>
              <a:lnSpc>
                <a:spcPct val="90000"/>
              </a:lnSpc>
              <a:spcBef>
                <a:spcPts val="600"/>
              </a:spcBef>
            </a:pPr>
            <a:endParaRPr lang="sv-SE" sz="2400" dirty="0" err="1">
              <a:latin typeface="+mn-lt"/>
            </a:endParaRPr>
          </a:p>
        </p:txBody>
      </p:sp>
    </p:spTree>
    <p:extLst>
      <p:ext uri="{BB962C8B-B14F-4D97-AF65-F5344CB8AC3E}">
        <p14:creationId xmlns:p14="http://schemas.microsoft.com/office/powerpoint/2010/main" val="34352623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descr="En bild som visar flagga, stjärna, symbol, Electric blue&#10;&#10;Automatiskt genererad beskrivning">
            <a:extLst>
              <a:ext uri="{FF2B5EF4-FFF2-40B4-BE49-F238E27FC236}">
                <a16:creationId xmlns:a16="http://schemas.microsoft.com/office/drawing/2014/main" id="{4ECA365D-CF66-8160-CA17-010A06D6D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000" y="1494900"/>
            <a:ext cx="5040000" cy="3364200"/>
          </a:xfrm>
          <a:prstGeom prst="rect">
            <a:avLst/>
          </a:prstGeom>
          <a:noFill/>
        </p:spPr>
      </p:pic>
      <p:sp>
        <p:nvSpPr>
          <p:cNvPr id="2" name="Platshållare för text 1">
            <a:extLst>
              <a:ext uri="{FF2B5EF4-FFF2-40B4-BE49-F238E27FC236}">
                <a16:creationId xmlns:a16="http://schemas.microsoft.com/office/drawing/2014/main" id="{3CE1BD7C-BEC5-7F0C-5FA4-C9578B5F50FD}"/>
              </a:ext>
            </a:extLst>
          </p:cNvPr>
          <p:cNvSpPr>
            <a:spLocks noGrp="1"/>
          </p:cNvSpPr>
          <p:nvPr>
            <p:ph type="body" sz="quarter" idx="18"/>
          </p:nvPr>
        </p:nvSpPr>
        <p:spPr>
          <a:xfrm>
            <a:off x="695324" y="1598614"/>
            <a:ext cx="5400676" cy="4494212"/>
          </a:xfrm>
        </p:spPr>
        <p:txBody>
          <a:bodyPr wrap="square" anchor="t">
            <a:normAutofit/>
          </a:bodyPr>
          <a:lstStyle/>
          <a:p>
            <a:r>
              <a:rPr lang="sv-SE" sz="1900" dirty="0"/>
              <a:t>Viktigt med en EU kommissionär med ansvar för den gröna omställningen -  full utfasning av fossila bränslen kräver en kommissionär som håller kursen</a:t>
            </a:r>
          </a:p>
          <a:p>
            <a:r>
              <a:rPr lang="sv-SE" sz="1900" dirty="0"/>
              <a:t>Ett ambitiöst EU-klimatmål för 2040 och koldioxidneutralitet 2050 måste ligga fast. Energiföretagen stödjer föreslagna 90%-målet. </a:t>
            </a:r>
          </a:p>
          <a:p>
            <a:r>
              <a:rPr lang="sv-SE" sz="1900" dirty="0"/>
              <a:t>Dagens elmarknad stöttar inte utbyggnad av ny fossilfri elproduktion i tillräcklig grad för omställningen. Med en framtida efterfrågan på produktion/elnät och en flexibel och digital framtid behöver regelverken utvecklas. </a:t>
            </a:r>
          </a:p>
          <a:p>
            <a:r>
              <a:rPr lang="sv-SE" sz="1900" dirty="0"/>
              <a:t>Ska Sverige tillvarata sina intressen, krävs att svenska EU-parlamentarikerna ökar sitt engagemang i energi- och klimatfrågor – och väljer utskott där vår gemensamma framtid avgörs. </a:t>
            </a:r>
          </a:p>
        </p:txBody>
      </p:sp>
      <p:sp>
        <p:nvSpPr>
          <p:cNvPr id="19" name="Text Placeholder 3">
            <a:extLst>
              <a:ext uri="{FF2B5EF4-FFF2-40B4-BE49-F238E27FC236}">
                <a16:creationId xmlns:a16="http://schemas.microsoft.com/office/drawing/2014/main" id="{9DC6FBEA-27A7-809E-EBD2-E5D2033FC9FC}"/>
              </a:ext>
            </a:extLst>
          </p:cNvPr>
          <p:cNvSpPr>
            <a:spLocks noGrp="1"/>
          </p:cNvSpPr>
          <p:nvPr>
            <p:ph type="body" sz="quarter" idx="19"/>
          </p:nvPr>
        </p:nvSpPr>
        <p:spPr>
          <a:xfrm>
            <a:off x="405331" y="6092825"/>
            <a:ext cx="4446588" cy="213681"/>
          </a:xfrm>
        </p:spPr>
        <p:txBody>
          <a:bodyPr/>
          <a:lstStyle/>
          <a:p>
            <a:endParaRPr lang="en-US"/>
          </a:p>
        </p:txBody>
      </p:sp>
      <p:sp>
        <p:nvSpPr>
          <p:cNvPr id="3" name="Rubrik 2">
            <a:extLst>
              <a:ext uri="{FF2B5EF4-FFF2-40B4-BE49-F238E27FC236}">
                <a16:creationId xmlns:a16="http://schemas.microsoft.com/office/drawing/2014/main" id="{580DC61B-9017-9641-E079-76CF55C81DEB}"/>
              </a:ext>
            </a:extLst>
          </p:cNvPr>
          <p:cNvSpPr>
            <a:spLocks noGrp="1"/>
          </p:cNvSpPr>
          <p:nvPr>
            <p:ph type="title"/>
          </p:nvPr>
        </p:nvSpPr>
        <p:spPr>
          <a:xfrm>
            <a:off x="695325" y="340967"/>
            <a:ext cx="5400675" cy="981075"/>
          </a:xfrm>
        </p:spPr>
        <p:txBody>
          <a:bodyPr wrap="square" anchor="b">
            <a:normAutofit/>
          </a:bodyPr>
          <a:lstStyle/>
          <a:p>
            <a:r>
              <a:rPr lang="sv-SE" dirty="0"/>
              <a:t>EU-valet är ett ödesval för klimatet!</a:t>
            </a:r>
          </a:p>
        </p:txBody>
      </p:sp>
      <p:sp>
        <p:nvSpPr>
          <p:cNvPr id="5" name="Platshållare för datum 4">
            <a:extLst>
              <a:ext uri="{FF2B5EF4-FFF2-40B4-BE49-F238E27FC236}">
                <a16:creationId xmlns:a16="http://schemas.microsoft.com/office/drawing/2014/main" id="{3C941AAD-132D-2C92-CB5B-30EB876A1C6F}"/>
              </a:ext>
            </a:extLst>
          </p:cNvPr>
          <p:cNvSpPr>
            <a:spLocks noGrp="1"/>
          </p:cNvSpPr>
          <p:nvPr>
            <p:ph type="dt" sz="half" idx="20"/>
          </p:nvPr>
        </p:nvSpPr>
        <p:spPr>
          <a:xfrm>
            <a:off x="10620375" y="6516688"/>
            <a:ext cx="679450" cy="177800"/>
          </a:xfrm>
        </p:spPr>
        <p:txBody>
          <a:bodyPr anchor="t">
            <a:normAutofit/>
          </a:bodyPr>
          <a:lstStyle/>
          <a:p>
            <a:pPr>
              <a:spcAft>
                <a:spcPts val="600"/>
              </a:spcAft>
              <a:defRPr/>
            </a:pPr>
            <a:fld id="{A5169863-6BDD-41BF-8111-5DEE5D9F55CF}" type="datetime1">
              <a:rPr lang="sv-SE" smtClean="0"/>
              <a:pPr>
                <a:spcAft>
                  <a:spcPts val="600"/>
                </a:spcAft>
                <a:defRPr/>
              </a:pPr>
              <a:t>2024-05-13</a:t>
            </a:fld>
            <a:endParaRPr lang="sv-SE"/>
          </a:p>
        </p:txBody>
      </p:sp>
      <p:sp>
        <p:nvSpPr>
          <p:cNvPr id="6" name="Platshållare för bildnummer 5">
            <a:extLst>
              <a:ext uri="{FF2B5EF4-FFF2-40B4-BE49-F238E27FC236}">
                <a16:creationId xmlns:a16="http://schemas.microsoft.com/office/drawing/2014/main" id="{0BABD352-DB63-9E13-DB1D-0890A6A16EC0}"/>
              </a:ext>
            </a:extLst>
          </p:cNvPr>
          <p:cNvSpPr>
            <a:spLocks noGrp="1"/>
          </p:cNvSpPr>
          <p:nvPr>
            <p:ph type="sldNum" sz="quarter" idx="22"/>
          </p:nvPr>
        </p:nvSpPr>
        <p:spPr>
          <a:xfrm>
            <a:off x="11472863" y="6516688"/>
            <a:ext cx="358775" cy="179387"/>
          </a:xfrm>
        </p:spPr>
        <p:txBody>
          <a:bodyPr anchor="t">
            <a:normAutofit/>
          </a:bodyPr>
          <a:lstStyle/>
          <a:p>
            <a:pPr>
              <a:spcAft>
                <a:spcPts val="600"/>
              </a:spcAft>
              <a:defRPr/>
            </a:pPr>
            <a:fld id="{B0D1CA95-30C8-47DA-AC16-685FD1F93F27}" type="slidenum">
              <a:rPr lang="sv-SE" smtClean="0"/>
              <a:pPr>
                <a:spcAft>
                  <a:spcPts val="600"/>
                </a:spcAft>
                <a:defRPr/>
              </a:pPr>
              <a:t>5</a:t>
            </a:fld>
            <a:endParaRPr lang="sv-SE"/>
          </a:p>
        </p:txBody>
      </p:sp>
    </p:spTree>
    <p:extLst>
      <p:ext uri="{BB962C8B-B14F-4D97-AF65-F5344CB8AC3E}">
        <p14:creationId xmlns:p14="http://schemas.microsoft.com/office/powerpoint/2010/main" val="187139190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94DE85D-A725-982D-199B-2A45AF3F59E8}"/>
              </a:ext>
            </a:extLst>
          </p:cNvPr>
          <p:cNvSpPr>
            <a:spLocks noGrp="1"/>
          </p:cNvSpPr>
          <p:nvPr>
            <p:ph type="body" sz="quarter" idx="14"/>
          </p:nvPr>
        </p:nvSpPr>
        <p:spPr>
          <a:xfrm>
            <a:off x="695323" y="1598614"/>
            <a:ext cx="9219641" cy="4494212"/>
          </a:xfrm>
        </p:spPr>
        <p:txBody>
          <a:bodyPr/>
          <a:lstStyle/>
          <a:p>
            <a:r>
              <a:rPr lang="sv-SE" sz="2000" dirty="0">
                <a:solidFill>
                  <a:srgbClr val="000000"/>
                </a:solidFill>
                <a:highlight>
                  <a:srgbClr val="F8F8F8"/>
                </a:highlight>
                <a:latin typeface="Calibri" panose="020F0502020204030204" pitchFamily="34" charset="0"/>
              </a:rPr>
              <a:t>Den höga inflationen och stigande räntor har varit tuff för räntekänsliga företag, inte minst inom bygg- och energisektorn. </a:t>
            </a:r>
            <a:r>
              <a:rPr lang="sv-SE" sz="2000" dirty="0"/>
              <a:t>Ränteläget fortfarande högt – dock signaler om nedgång</a:t>
            </a:r>
          </a:p>
          <a:p>
            <a:r>
              <a:rPr lang="sv-SE" sz="2000" dirty="0"/>
              <a:t>Rysslands krig mot Ukraina har drivit och driver upp kostnader för material</a:t>
            </a:r>
          </a:p>
          <a:p>
            <a:pPr algn="l"/>
            <a:r>
              <a:rPr lang="sv-SE" sz="2000" dirty="0">
                <a:solidFill>
                  <a:srgbClr val="000000"/>
                </a:solidFill>
                <a:highlight>
                  <a:srgbClr val="F8F8F8"/>
                </a:highlight>
                <a:latin typeface="Calibri" panose="020F0502020204030204" pitchFamily="34" charset="0"/>
              </a:rPr>
              <a:t>L</a:t>
            </a:r>
            <a:r>
              <a:rPr lang="sv-SE" sz="2000" b="0" i="0" dirty="0">
                <a:solidFill>
                  <a:srgbClr val="000000"/>
                </a:solidFill>
                <a:effectLst/>
                <a:highlight>
                  <a:srgbClr val="F8F8F8"/>
                </a:highlight>
                <a:latin typeface="Calibri" panose="020F0502020204030204" pitchFamily="34" charset="0"/>
              </a:rPr>
              <a:t>ågkonjunkturen ändå betydligt mildare än tex Riksbanken och många andra befarade. BNP-tillväxten har varit svag de senaste åren, men sysselsättningsgraden fortsatt hög.</a:t>
            </a:r>
          </a:p>
          <a:p>
            <a:pPr algn="l"/>
            <a:r>
              <a:rPr lang="sv-SE" sz="2000" b="0" i="0" dirty="0">
                <a:solidFill>
                  <a:srgbClr val="000000"/>
                </a:solidFill>
                <a:effectLst/>
                <a:highlight>
                  <a:srgbClr val="F8F8F8"/>
                </a:highlight>
                <a:latin typeface="Calibri" panose="020F0502020204030204" pitchFamily="34" charset="0"/>
              </a:rPr>
              <a:t>Även i omvärlden har utvecklingen blivit starkare än väntat. Särskilt den amerikanska utvecklingen har varit positiv.   </a:t>
            </a:r>
          </a:p>
          <a:p>
            <a:r>
              <a:rPr lang="sv-SE" sz="2000" b="0" i="0" dirty="0">
                <a:solidFill>
                  <a:srgbClr val="000000"/>
                </a:solidFill>
                <a:effectLst/>
                <a:highlight>
                  <a:srgbClr val="F8F8F8"/>
                </a:highlight>
                <a:latin typeface="Calibri" panose="020F0502020204030204" pitchFamily="34" charset="0"/>
              </a:rPr>
              <a:t>Inflationstrycket är </a:t>
            </a:r>
            <a:r>
              <a:rPr lang="sv-SE" sz="2000" dirty="0">
                <a:solidFill>
                  <a:srgbClr val="000000"/>
                </a:solidFill>
                <a:highlight>
                  <a:srgbClr val="F8F8F8"/>
                </a:highlight>
                <a:latin typeface="Calibri" panose="020F0502020204030204" pitchFamily="34" charset="0"/>
              </a:rPr>
              <a:t>centralt för utvecklingen av räntan. Riksbankens </a:t>
            </a:r>
            <a:r>
              <a:rPr lang="sv-SE" sz="2000" b="0" i="0" dirty="0">
                <a:solidFill>
                  <a:srgbClr val="000000"/>
                </a:solidFill>
                <a:effectLst/>
                <a:highlight>
                  <a:srgbClr val="F8F8F8"/>
                </a:highlight>
                <a:latin typeface="Calibri" panose="020F0502020204030204" pitchFamily="34" charset="0"/>
              </a:rPr>
              <a:t>första räntesänkning på 8 år nyligen och flaggade för möjligheten att sänka räntan ytterligare. </a:t>
            </a:r>
          </a:p>
          <a:p>
            <a:r>
              <a:rPr lang="sv-SE" sz="2000" dirty="0">
                <a:solidFill>
                  <a:srgbClr val="000000"/>
                </a:solidFill>
                <a:highlight>
                  <a:srgbClr val="F8F8F8"/>
                </a:highlight>
                <a:latin typeface="Calibri" panose="020F0502020204030204" pitchFamily="34" charset="0"/>
              </a:rPr>
              <a:t>Dock olika läge i världen med högre tillväxt och inflation i USA och svagare utveckling Europa. En starkare tillväxt i USA skulle kunna leda till ett högre inflationstryck både där och globalt, vilket även kan påverka inflationen i Sverige. </a:t>
            </a:r>
            <a:endParaRPr lang="sv-SE" sz="2000" dirty="0"/>
          </a:p>
          <a:p>
            <a:endParaRPr lang="sv-SE" dirty="0"/>
          </a:p>
        </p:txBody>
      </p:sp>
      <p:sp>
        <p:nvSpPr>
          <p:cNvPr id="3" name="Rubrik 2">
            <a:extLst>
              <a:ext uri="{FF2B5EF4-FFF2-40B4-BE49-F238E27FC236}">
                <a16:creationId xmlns:a16="http://schemas.microsoft.com/office/drawing/2014/main" id="{0C6CABC5-4309-C7B4-1C12-584E7E1D3BAD}"/>
              </a:ext>
            </a:extLst>
          </p:cNvPr>
          <p:cNvSpPr>
            <a:spLocks noGrp="1"/>
          </p:cNvSpPr>
          <p:nvPr>
            <p:ph type="title"/>
          </p:nvPr>
        </p:nvSpPr>
        <p:spPr/>
        <p:txBody>
          <a:bodyPr/>
          <a:lstStyle/>
          <a:p>
            <a:r>
              <a:rPr lang="sv-SE" dirty="0"/>
              <a:t>Hur ser det ekonomiska läget ut idag och vad innebär det? – Aningen kärvt men lite ljus ändå</a:t>
            </a:r>
          </a:p>
        </p:txBody>
      </p:sp>
      <p:sp>
        <p:nvSpPr>
          <p:cNvPr id="4" name="Platshållare för text 3">
            <a:extLst>
              <a:ext uri="{FF2B5EF4-FFF2-40B4-BE49-F238E27FC236}">
                <a16:creationId xmlns:a16="http://schemas.microsoft.com/office/drawing/2014/main" id="{7E53CF24-15B5-718B-1E8D-6E46157E2314}"/>
              </a:ext>
            </a:extLst>
          </p:cNvPr>
          <p:cNvSpPr>
            <a:spLocks noGrp="1"/>
          </p:cNvSpPr>
          <p:nvPr>
            <p:ph type="body" sz="quarter" idx="18"/>
          </p:nvPr>
        </p:nvSpPr>
        <p:spPr/>
        <p:txBody>
          <a:bodyPr/>
          <a:lstStyle/>
          <a:p>
            <a:endParaRPr lang="sv-SE"/>
          </a:p>
        </p:txBody>
      </p:sp>
      <p:sp>
        <p:nvSpPr>
          <p:cNvPr id="5" name="Platshållare för datum 4">
            <a:extLst>
              <a:ext uri="{FF2B5EF4-FFF2-40B4-BE49-F238E27FC236}">
                <a16:creationId xmlns:a16="http://schemas.microsoft.com/office/drawing/2014/main" id="{19031573-E33A-5856-1292-922F3A3577E1}"/>
              </a:ext>
            </a:extLst>
          </p:cNvPr>
          <p:cNvSpPr>
            <a:spLocks noGrp="1"/>
          </p:cNvSpPr>
          <p:nvPr>
            <p:ph type="dt" sz="half" idx="19"/>
          </p:nvPr>
        </p:nvSpPr>
        <p:spPr/>
        <p:txBody>
          <a:bodyPr/>
          <a:lstStyle/>
          <a:p>
            <a:pPr>
              <a:defRPr/>
            </a:pPr>
            <a:fld id="{A5169863-6BDD-41BF-8111-5DEE5D9F55CF}" type="datetime1">
              <a:rPr lang="sv-SE" smtClean="0"/>
              <a:pPr>
                <a:defRPr/>
              </a:pPr>
              <a:t>2024-05-08</a:t>
            </a:fld>
            <a:endParaRPr lang="sv-SE" dirty="0"/>
          </a:p>
        </p:txBody>
      </p:sp>
      <p:sp>
        <p:nvSpPr>
          <p:cNvPr id="6" name="Platshållare för bildnummer 5">
            <a:extLst>
              <a:ext uri="{FF2B5EF4-FFF2-40B4-BE49-F238E27FC236}">
                <a16:creationId xmlns:a16="http://schemas.microsoft.com/office/drawing/2014/main" id="{90A3B777-86C2-C868-4396-06C7B2F335A6}"/>
              </a:ext>
            </a:extLst>
          </p:cNvPr>
          <p:cNvSpPr>
            <a:spLocks noGrp="1"/>
          </p:cNvSpPr>
          <p:nvPr>
            <p:ph type="sldNum" sz="quarter" idx="21"/>
          </p:nvPr>
        </p:nvSpPr>
        <p:spPr/>
        <p:txBody>
          <a:bodyPr/>
          <a:lstStyle/>
          <a:p>
            <a:pPr>
              <a:defRPr/>
            </a:pPr>
            <a:fld id="{B0D1CA95-30C8-47DA-AC16-685FD1F93F27}" type="slidenum">
              <a:rPr lang="sv-SE" smtClean="0"/>
              <a:pPr>
                <a:defRPr/>
              </a:pPr>
              <a:t>6</a:t>
            </a:fld>
            <a:endParaRPr lang="sv-SE" dirty="0"/>
          </a:p>
        </p:txBody>
      </p:sp>
    </p:spTree>
    <p:extLst>
      <p:ext uri="{BB962C8B-B14F-4D97-AF65-F5344CB8AC3E}">
        <p14:creationId xmlns:p14="http://schemas.microsoft.com/office/powerpoint/2010/main" val="221334612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61F5EC4-EDED-E002-7CFB-63217D36C6BD}"/>
              </a:ext>
            </a:extLst>
          </p:cNvPr>
          <p:cNvSpPr>
            <a:spLocks noGrp="1"/>
          </p:cNvSpPr>
          <p:nvPr>
            <p:ph type="body" sz="quarter" idx="14"/>
          </p:nvPr>
        </p:nvSpPr>
        <p:spPr/>
        <p:txBody>
          <a:bodyPr/>
          <a:lstStyle/>
          <a:p>
            <a:r>
              <a:rPr lang="sv-SE" dirty="0"/>
              <a:t>Närmaste tio åren:</a:t>
            </a:r>
          </a:p>
          <a:p>
            <a:pPr lvl="1"/>
            <a:r>
              <a:rPr lang="sv-SE" dirty="0"/>
              <a:t> </a:t>
            </a:r>
            <a:r>
              <a:rPr lang="sv-SE" sz="2400" dirty="0"/>
              <a:t>så handlar det om landbaserad vind </a:t>
            </a:r>
          </a:p>
          <a:p>
            <a:pPr lvl="1"/>
            <a:r>
              <a:rPr lang="sv-SE" sz="2400" dirty="0"/>
              <a:t> och sol </a:t>
            </a:r>
          </a:p>
          <a:p>
            <a:pPr lvl="1"/>
            <a:r>
              <a:rPr lang="sv-SE" sz="2400" dirty="0"/>
              <a:t>möjligen havsbaserad vind om någon typ av riskavlyft från staten</a:t>
            </a:r>
            <a:endParaRPr lang="sv-SE" dirty="0"/>
          </a:p>
          <a:p>
            <a:r>
              <a:rPr lang="sv-SE" dirty="0"/>
              <a:t>Efter 2035:</a:t>
            </a:r>
          </a:p>
          <a:p>
            <a:pPr lvl="1"/>
            <a:r>
              <a:rPr lang="sv-SE" sz="2400" dirty="0"/>
              <a:t>Ny kärnkraft beroende på kostnadsläge och tillgång till riskavlyft från staten</a:t>
            </a:r>
          </a:p>
          <a:p>
            <a:pPr lvl="1"/>
            <a:r>
              <a:rPr lang="sv-SE" sz="2400" dirty="0"/>
              <a:t>Havsbaserad vind beroende på kostnadsläge – klara sig på egna ben?</a:t>
            </a:r>
          </a:p>
          <a:p>
            <a:pPr lvl="1"/>
            <a:r>
              <a:rPr lang="sv-SE" sz="2400" dirty="0"/>
              <a:t>Landbaserad vind och sol beroende på konkurrens om markanvändning</a:t>
            </a:r>
          </a:p>
          <a:p>
            <a:endParaRPr lang="sv-SE" dirty="0"/>
          </a:p>
        </p:txBody>
      </p:sp>
      <p:sp>
        <p:nvSpPr>
          <p:cNvPr id="3" name="Rubrik 2">
            <a:extLst>
              <a:ext uri="{FF2B5EF4-FFF2-40B4-BE49-F238E27FC236}">
                <a16:creationId xmlns:a16="http://schemas.microsoft.com/office/drawing/2014/main" id="{220236F0-6396-5ACF-8E4A-A3E3F4C26AD5}"/>
              </a:ext>
            </a:extLst>
          </p:cNvPr>
          <p:cNvSpPr>
            <a:spLocks noGrp="1"/>
          </p:cNvSpPr>
          <p:nvPr>
            <p:ph type="title"/>
          </p:nvPr>
        </p:nvSpPr>
        <p:spPr/>
        <p:txBody>
          <a:bodyPr/>
          <a:lstStyle/>
          <a:p>
            <a:r>
              <a:rPr lang="sv-SE" dirty="0"/>
              <a:t>Var ska energin (elen) komma ifrån?</a:t>
            </a:r>
          </a:p>
        </p:txBody>
      </p:sp>
      <p:sp>
        <p:nvSpPr>
          <p:cNvPr id="4" name="Platshållare för text 3">
            <a:extLst>
              <a:ext uri="{FF2B5EF4-FFF2-40B4-BE49-F238E27FC236}">
                <a16:creationId xmlns:a16="http://schemas.microsoft.com/office/drawing/2014/main" id="{A728A1C5-EF66-1FFE-2DAB-3644784FE6FD}"/>
              </a:ext>
            </a:extLst>
          </p:cNvPr>
          <p:cNvSpPr>
            <a:spLocks noGrp="1"/>
          </p:cNvSpPr>
          <p:nvPr>
            <p:ph type="body" sz="quarter" idx="18"/>
          </p:nvPr>
        </p:nvSpPr>
        <p:spPr/>
        <p:txBody>
          <a:bodyPr/>
          <a:lstStyle/>
          <a:p>
            <a:endParaRPr lang="sv-SE"/>
          </a:p>
        </p:txBody>
      </p:sp>
      <p:sp>
        <p:nvSpPr>
          <p:cNvPr id="5" name="Platshållare för datum 4">
            <a:extLst>
              <a:ext uri="{FF2B5EF4-FFF2-40B4-BE49-F238E27FC236}">
                <a16:creationId xmlns:a16="http://schemas.microsoft.com/office/drawing/2014/main" id="{F37876B3-18D9-35EA-44AB-12087F1D8872}"/>
              </a:ext>
            </a:extLst>
          </p:cNvPr>
          <p:cNvSpPr>
            <a:spLocks noGrp="1"/>
          </p:cNvSpPr>
          <p:nvPr>
            <p:ph type="dt" sz="half" idx="19"/>
          </p:nvPr>
        </p:nvSpPr>
        <p:spPr/>
        <p:txBody>
          <a:bodyPr/>
          <a:lstStyle/>
          <a:p>
            <a:pPr>
              <a:defRPr/>
            </a:pPr>
            <a:fld id="{A5169863-6BDD-41BF-8111-5DEE5D9F55CF}" type="datetime1">
              <a:rPr lang="sv-SE" smtClean="0"/>
              <a:pPr>
                <a:defRPr/>
              </a:pPr>
              <a:t>2024-05-08</a:t>
            </a:fld>
            <a:endParaRPr lang="sv-SE" dirty="0"/>
          </a:p>
        </p:txBody>
      </p:sp>
      <p:sp>
        <p:nvSpPr>
          <p:cNvPr id="6" name="Platshållare för bildnummer 5">
            <a:extLst>
              <a:ext uri="{FF2B5EF4-FFF2-40B4-BE49-F238E27FC236}">
                <a16:creationId xmlns:a16="http://schemas.microsoft.com/office/drawing/2014/main" id="{A822BD94-81FA-91B4-CDBB-CE86E3069743}"/>
              </a:ext>
            </a:extLst>
          </p:cNvPr>
          <p:cNvSpPr>
            <a:spLocks noGrp="1"/>
          </p:cNvSpPr>
          <p:nvPr>
            <p:ph type="sldNum" sz="quarter" idx="21"/>
          </p:nvPr>
        </p:nvSpPr>
        <p:spPr/>
        <p:txBody>
          <a:bodyPr/>
          <a:lstStyle/>
          <a:p>
            <a:pPr>
              <a:defRPr/>
            </a:pPr>
            <a:fld id="{B0D1CA95-30C8-47DA-AC16-685FD1F93F27}" type="slidenum">
              <a:rPr lang="sv-SE" smtClean="0"/>
              <a:pPr>
                <a:defRPr/>
              </a:pPr>
              <a:t>7</a:t>
            </a:fld>
            <a:endParaRPr lang="sv-SE" dirty="0"/>
          </a:p>
        </p:txBody>
      </p:sp>
    </p:spTree>
    <p:extLst>
      <p:ext uri="{BB962C8B-B14F-4D97-AF65-F5344CB8AC3E}">
        <p14:creationId xmlns:p14="http://schemas.microsoft.com/office/powerpoint/2010/main" val="361697357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a:extLst>
              <a:ext uri="{FF2B5EF4-FFF2-40B4-BE49-F238E27FC236}">
                <a16:creationId xmlns:a16="http://schemas.microsoft.com/office/drawing/2014/main" id="{88F18659-4DE7-49BC-BA9B-9873982E52A4}"/>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l="17272" r="17272"/>
          <a:stretch/>
        </p:blipFill>
        <p:spPr>
          <a:xfrm>
            <a:off x="6480000" y="612000"/>
            <a:ext cx="5040000" cy="5130000"/>
          </a:xfrm>
          <a:noFill/>
        </p:spPr>
      </p:pic>
      <p:sp>
        <p:nvSpPr>
          <p:cNvPr id="19" name="Text Placeholder 2">
            <a:extLst>
              <a:ext uri="{FF2B5EF4-FFF2-40B4-BE49-F238E27FC236}">
                <a16:creationId xmlns:a16="http://schemas.microsoft.com/office/drawing/2014/main" id="{02EDB10D-7961-43F3-8C8C-D9C7ED75D841}"/>
              </a:ext>
            </a:extLst>
          </p:cNvPr>
          <p:cNvSpPr>
            <a:spLocks noGrp="1"/>
          </p:cNvSpPr>
          <p:nvPr>
            <p:ph type="body" sz="quarter" idx="18"/>
          </p:nvPr>
        </p:nvSpPr>
        <p:spPr>
          <a:xfrm>
            <a:off x="405331" y="1460327"/>
            <a:ext cx="5400676" cy="4494212"/>
          </a:xfrm>
        </p:spPr>
        <p:txBody>
          <a:bodyPr/>
          <a:lstStyle/>
          <a:p>
            <a:r>
              <a:rPr lang="sv-SE" sz="2300" dirty="0"/>
              <a:t>Olycklig politisk debatt i valet och även efter om kärnkraft mot vindkraft </a:t>
            </a:r>
          </a:p>
          <a:p>
            <a:r>
              <a:rPr lang="sv-SE" sz="2300" dirty="0"/>
              <a:t>Regeringen har svängt en del i retoriken om vindkraft återstår att se det omsättas i handling</a:t>
            </a:r>
          </a:p>
          <a:p>
            <a:r>
              <a:rPr lang="sv-SE" sz="2300" dirty="0"/>
              <a:t>Landbaserad vindkraft – trots allt fortsatt snabb utbyggnad –  55 TWh 2026 men ?</a:t>
            </a:r>
            <a:r>
              <a:rPr lang="sv-SE" dirty="0"/>
              <a:t> TWh till 2029 </a:t>
            </a:r>
            <a:endParaRPr lang="sv-SE" sz="2300" dirty="0"/>
          </a:p>
          <a:p>
            <a:r>
              <a:rPr lang="sv-SE" sz="2300" dirty="0"/>
              <a:t>Havsbaserad vindkraft – tillståndsgivna anläggningar på 13,1 TWh som kan byggas till 2029 om det går att få ihop kalkylen. (fortfarande stor volym under regeringsprövning)</a:t>
            </a:r>
          </a:p>
          <a:p>
            <a:pPr marL="0" indent="0">
              <a:buNone/>
            </a:pPr>
            <a:endParaRPr lang="en-US" dirty="0"/>
          </a:p>
        </p:txBody>
      </p:sp>
      <p:sp>
        <p:nvSpPr>
          <p:cNvPr id="21" name="Text Placeholder 3">
            <a:extLst>
              <a:ext uri="{FF2B5EF4-FFF2-40B4-BE49-F238E27FC236}">
                <a16:creationId xmlns:a16="http://schemas.microsoft.com/office/drawing/2014/main" id="{1F4350E1-E665-4045-B713-CCFBE9E9AD46}"/>
              </a:ext>
            </a:extLst>
          </p:cNvPr>
          <p:cNvSpPr>
            <a:spLocks noGrp="1"/>
          </p:cNvSpPr>
          <p:nvPr>
            <p:ph type="body" sz="quarter" idx="19"/>
          </p:nvPr>
        </p:nvSpPr>
        <p:spPr>
          <a:xfrm>
            <a:off x="405331" y="6092825"/>
            <a:ext cx="4446588" cy="213681"/>
          </a:xfrm>
        </p:spPr>
        <p:txBody>
          <a:bodyPr/>
          <a:lstStyle/>
          <a:p>
            <a:endParaRPr lang="en-US"/>
          </a:p>
        </p:txBody>
      </p:sp>
      <p:sp>
        <p:nvSpPr>
          <p:cNvPr id="23" name="Title 4">
            <a:extLst>
              <a:ext uri="{FF2B5EF4-FFF2-40B4-BE49-F238E27FC236}">
                <a16:creationId xmlns:a16="http://schemas.microsoft.com/office/drawing/2014/main" id="{D13D3B78-487C-4FF3-BA9A-D519A400F3CD}"/>
              </a:ext>
            </a:extLst>
          </p:cNvPr>
          <p:cNvSpPr>
            <a:spLocks noGrp="1"/>
          </p:cNvSpPr>
          <p:nvPr>
            <p:ph type="title"/>
          </p:nvPr>
        </p:nvSpPr>
        <p:spPr>
          <a:xfrm>
            <a:off x="695325" y="340967"/>
            <a:ext cx="5400675" cy="981075"/>
          </a:xfrm>
        </p:spPr>
        <p:txBody>
          <a:bodyPr/>
          <a:lstStyle/>
          <a:p>
            <a:r>
              <a:rPr lang="en-US" dirty="0" err="1"/>
              <a:t>Situationen</a:t>
            </a:r>
            <a:r>
              <a:rPr lang="en-US" dirty="0"/>
              <a:t> </a:t>
            </a:r>
            <a:r>
              <a:rPr lang="en-US" dirty="0" err="1"/>
              <a:t>idag</a:t>
            </a:r>
            <a:r>
              <a:rPr lang="en-US" dirty="0"/>
              <a:t> för </a:t>
            </a:r>
            <a:r>
              <a:rPr lang="en-US" dirty="0" err="1"/>
              <a:t>vindkraft</a:t>
            </a:r>
            <a:endParaRPr lang="en-US" dirty="0"/>
          </a:p>
        </p:txBody>
      </p:sp>
      <p:sp>
        <p:nvSpPr>
          <p:cNvPr id="4" name="Platshållare för datum 3">
            <a:extLst>
              <a:ext uri="{FF2B5EF4-FFF2-40B4-BE49-F238E27FC236}">
                <a16:creationId xmlns:a16="http://schemas.microsoft.com/office/drawing/2014/main" id="{B2BCA216-1D92-4E7F-97C5-92C1358328CA}"/>
              </a:ext>
            </a:extLst>
          </p:cNvPr>
          <p:cNvSpPr>
            <a:spLocks noGrp="1"/>
          </p:cNvSpPr>
          <p:nvPr>
            <p:ph type="dt" sz="half" idx="20"/>
          </p:nvPr>
        </p:nvSpPr>
        <p:spPr>
          <a:xfrm>
            <a:off x="10620375" y="6516688"/>
            <a:ext cx="679450" cy="177800"/>
          </a:xfrm>
          <a:prstGeom prst="rect">
            <a:avLst/>
          </a:prstGeom>
        </p:spPr>
        <p:txBody>
          <a:bodyPr vert="horz" lIns="0" tIns="0" rIns="0" bIns="0" rtlCol="0" anchor="t" anchorCtr="0">
            <a:normAutofit/>
          </a:bodyPr>
          <a:lstStyle>
            <a:defPPr>
              <a:defRPr lang="sv-SE"/>
            </a:defPPr>
            <a:lvl1pPr algn="l" rtl="0" eaLnBrk="1" fontAlgn="auto" hangingPunct="1">
              <a:spcBef>
                <a:spcPts val="0"/>
              </a:spcBef>
              <a:spcAft>
                <a:spcPts val="0"/>
              </a:spcAft>
              <a:defRPr sz="1000" kern="1200">
                <a:solidFill>
                  <a:schemeClr val="tx1">
                    <a:lumMod val="50000"/>
                    <a:lumOff val="5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Aft>
                <a:spcPts val="600"/>
              </a:spcAft>
              <a:defRPr/>
            </a:pPr>
            <a:fld id="{3C8ED306-3E45-4826-B389-B0A23E1DB852}" type="datetime1">
              <a:rPr lang="sv-SE" smtClean="0"/>
              <a:pPr>
                <a:spcAft>
                  <a:spcPts val="600"/>
                </a:spcAft>
                <a:defRPr/>
              </a:pPr>
              <a:t>2024-05-08</a:t>
            </a:fld>
            <a:endParaRPr lang="sv-SE"/>
          </a:p>
        </p:txBody>
      </p:sp>
      <p:sp>
        <p:nvSpPr>
          <p:cNvPr id="5" name="Platshållare för bildnummer 4">
            <a:extLst>
              <a:ext uri="{FF2B5EF4-FFF2-40B4-BE49-F238E27FC236}">
                <a16:creationId xmlns:a16="http://schemas.microsoft.com/office/drawing/2014/main" id="{AFE9F761-D7CC-40ED-B2A0-BF1685E225BF}"/>
              </a:ext>
            </a:extLst>
          </p:cNvPr>
          <p:cNvSpPr>
            <a:spLocks noGrp="1"/>
          </p:cNvSpPr>
          <p:nvPr>
            <p:ph type="sldNum" sz="quarter" idx="22"/>
          </p:nvPr>
        </p:nvSpPr>
        <p:spPr>
          <a:xfrm>
            <a:off x="11472863" y="6516688"/>
            <a:ext cx="358775" cy="179387"/>
          </a:xfrm>
          <a:prstGeom prst="rect">
            <a:avLst/>
          </a:prstGeom>
        </p:spPr>
        <p:txBody>
          <a:bodyPr vert="horz" lIns="0" tIns="0" rIns="0" bIns="0" rtlCol="0" anchor="t" anchorCtr="0">
            <a:normAutofit/>
          </a:bodyPr>
          <a:lstStyle>
            <a:defPPr>
              <a:defRPr lang="sv-SE"/>
            </a:defPPr>
            <a:lvl1pPr algn="r" rtl="0" eaLnBrk="1" fontAlgn="auto" hangingPunct="1">
              <a:spcBef>
                <a:spcPts val="0"/>
              </a:spcBef>
              <a:spcAft>
                <a:spcPts val="0"/>
              </a:spcAft>
              <a:defRPr sz="1000" kern="1200">
                <a:solidFill>
                  <a:schemeClr val="tx1">
                    <a:lumMod val="50000"/>
                    <a:lumOff val="50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spcAft>
                <a:spcPts val="600"/>
              </a:spcAft>
              <a:defRPr/>
            </a:pPr>
            <a:fld id="{8DEE44C0-3CB2-4AB0-BBDD-2DB5AE519960}" type="slidenum">
              <a:rPr lang="sv-SE" smtClean="0"/>
              <a:pPr>
                <a:spcAft>
                  <a:spcPts val="600"/>
                </a:spcAft>
                <a:defRPr/>
              </a:pPr>
              <a:t>8</a:t>
            </a:fld>
            <a:endParaRPr lang="sv-SE"/>
          </a:p>
        </p:txBody>
      </p:sp>
    </p:spTree>
    <p:extLst>
      <p:ext uri="{BB962C8B-B14F-4D97-AF65-F5344CB8AC3E}">
        <p14:creationId xmlns:p14="http://schemas.microsoft.com/office/powerpoint/2010/main" val="215413513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B2A2446-C397-4629-AC37-FDEE40A5C822}"/>
              </a:ext>
            </a:extLst>
          </p:cNvPr>
          <p:cNvSpPr>
            <a:spLocks noGrp="1"/>
          </p:cNvSpPr>
          <p:nvPr>
            <p:ph type="body" sz="quarter" idx="14"/>
          </p:nvPr>
        </p:nvSpPr>
        <p:spPr>
          <a:xfrm>
            <a:off x="695324" y="1322042"/>
            <a:ext cx="5279591" cy="4770784"/>
          </a:xfrm>
        </p:spPr>
        <p:txBody>
          <a:bodyPr/>
          <a:lstStyle/>
          <a:p>
            <a:pPr marL="342900" indent="-342900">
              <a:buFont typeface="Arial" panose="020B0604020202020204" pitchFamily="34" charset="0"/>
              <a:buChar char="•"/>
            </a:pPr>
            <a:r>
              <a:rPr lang="sv-SE" sz="2800" dirty="0"/>
              <a:t>Teknikutveckling</a:t>
            </a:r>
          </a:p>
          <a:p>
            <a:pPr marL="342900" indent="-342900">
              <a:buFont typeface="Arial" panose="020B0604020202020204" pitchFamily="34" charset="0"/>
              <a:buChar char="•"/>
            </a:pPr>
            <a:r>
              <a:rPr lang="sv-SE" sz="2800" dirty="0"/>
              <a:t>Byggnationen görs mer rationellt</a:t>
            </a:r>
          </a:p>
          <a:p>
            <a:pPr marL="342900" indent="-342900">
              <a:buFont typeface="Arial" panose="020B0604020202020204" pitchFamily="34" charset="0"/>
              <a:buChar char="•"/>
            </a:pPr>
            <a:r>
              <a:rPr lang="sv-SE" sz="2800" dirty="0"/>
              <a:t>Påverkan på elpriser?</a:t>
            </a:r>
          </a:p>
          <a:p>
            <a:pPr marL="342900" indent="-342900">
              <a:buFont typeface="Arial" panose="020B0604020202020204" pitchFamily="34" charset="0"/>
              <a:buChar char="•"/>
            </a:pPr>
            <a:r>
              <a:rPr lang="sv-SE" sz="2800" dirty="0"/>
              <a:t>Möjlighet för batterier/andra </a:t>
            </a:r>
            <a:r>
              <a:rPr lang="sv-SE" sz="2800" dirty="0" err="1"/>
              <a:t>vädersträck</a:t>
            </a:r>
            <a:endParaRPr lang="sv-SE" sz="2800" dirty="0"/>
          </a:p>
          <a:p>
            <a:pPr marL="342900" indent="-342900">
              <a:buFont typeface="Arial" panose="020B0604020202020204" pitchFamily="34" charset="0"/>
              <a:buChar char="•"/>
            </a:pPr>
            <a:r>
              <a:rPr lang="sv-SE" sz="2800" dirty="0"/>
              <a:t>Hybridparker sol och vind</a:t>
            </a:r>
          </a:p>
          <a:p>
            <a:pPr marL="342900" indent="-342900">
              <a:buFont typeface="Arial" panose="020B0604020202020204" pitchFamily="34" charset="0"/>
              <a:buChar char="•"/>
            </a:pPr>
            <a:r>
              <a:rPr lang="sv-SE" sz="2800" dirty="0" err="1"/>
              <a:t>Solel</a:t>
            </a:r>
            <a:r>
              <a:rPr lang="sv-SE" sz="2800" dirty="0"/>
              <a:t> kommer enligt Energimyndigheten uppgå till 9 TWh 2027 jämfört med 1,5 TWh 2021</a:t>
            </a:r>
          </a:p>
          <a:p>
            <a:endParaRPr lang="sv-SE" dirty="0"/>
          </a:p>
          <a:p>
            <a:endParaRPr lang="sv-SE" dirty="0"/>
          </a:p>
        </p:txBody>
      </p:sp>
      <p:sp>
        <p:nvSpPr>
          <p:cNvPr id="4" name="Platshållare för text 3">
            <a:extLst>
              <a:ext uri="{FF2B5EF4-FFF2-40B4-BE49-F238E27FC236}">
                <a16:creationId xmlns:a16="http://schemas.microsoft.com/office/drawing/2014/main" id="{E91240DB-1669-416E-B5EF-251AE4FF6896}"/>
              </a:ext>
            </a:extLst>
          </p:cNvPr>
          <p:cNvSpPr>
            <a:spLocks noGrp="1"/>
          </p:cNvSpPr>
          <p:nvPr>
            <p:ph type="body" sz="quarter" idx="18"/>
          </p:nvPr>
        </p:nvSpPr>
        <p:spPr/>
        <p:txBody>
          <a:bodyPr/>
          <a:lstStyle/>
          <a:p>
            <a:endParaRPr lang="sv-SE"/>
          </a:p>
        </p:txBody>
      </p:sp>
      <p:sp>
        <p:nvSpPr>
          <p:cNvPr id="5" name="Rubrik 4">
            <a:extLst>
              <a:ext uri="{FF2B5EF4-FFF2-40B4-BE49-F238E27FC236}">
                <a16:creationId xmlns:a16="http://schemas.microsoft.com/office/drawing/2014/main" id="{3D49572A-F07A-4CBD-87C7-3A0B3439C40B}"/>
              </a:ext>
            </a:extLst>
          </p:cNvPr>
          <p:cNvSpPr>
            <a:spLocks noGrp="1"/>
          </p:cNvSpPr>
          <p:nvPr>
            <p:ph type="title"/>
          </p:nvPr>
        </p:nvSpPr>
        <p:spPr>
          <a:xfrm>
            <a:off x="695324" y="127287"/>
            <a:ext cx="5400675" cy="981075"/>
          </a:xfrm>
        </p:spPr>
        <p:txBody>
          <a:bodyPr/>
          <a:lstStyle/>
          <a:p>
            <a:r>
              <a:rPr lang="sv-SE" dirty="0"/>
              <a:t>Utbyggnaden av </a:t>
            </a:r>
            <a:r>
              <a:rPr lang="sv-SE" dirty="0" err="1"/>
              <a:t>solel</a:t>
            </a:r>
            <a:r>
              <a:rPr lang="sv-SE" dirty="0"/>
              <a:t> ökar mycket de närmaste åren</a:t>
            </a:r>
          </a:p>
        </p:txBody>
      </p:sp>
      <p:sp>
        <p:nvSpPr>
          <p:cNvPr id="6" name="Platshållare för datum 5">
            <a:extLst>
              <a:ext uri="{FF2B5EF4-FFF2-40B4-BE49-F238E27FC236}">
                <a16:creationId xmlns:a16="http://schemas.microsoft.com/office/drawing/2014/main" id="{A9B00D70-E86B-4305-B150-74228E8FBC6A}"/>
              </a:ext>
            </a:extLst>
          </p:cNvPr>
          <p:cNvSpPr>
            <a:spLocks noGrp="1"/>
          </p:cNvSpPr>
          <p:nvPr>
            <p:ph type="dt" sz="half" idx="19"/>
          </p:nvPr>
        </p:nvSpPr>
        <p:spPr/>
        <p:txBody>
          <a:bodyPr/>
          <a:lstStyle/>
          <a:p>
            <a:pPr>
              <a:defRPr/>
            </a:pPr>
            <a:fld id="{4C134C49-CC14-4E36-975D-B7EBE9FC43B8}" type="datetime1">
              <a:rPr lang="sv-SE" smtClean="0"/>
              <a:pPr>
                <a:defRPr/>
              </a:pPr>
              <a:t>2024-05-08</a:t>
            </a:fld>
            <a:endParaRPr lang="sv-SE" dirty="0"/>
          </a:p>
        </p:txBody>
      </p:sp>
      <p:sp>
        <p:nvSpPr>
          <p:cNvPr id="7" name="Platshållare för bildnummer 6">
            <a:extLst>
              <a:ext uri="{FF2B5EF4-FFF2-40B4-BE49-F238E27FC236}">
                <a16:creationId xmlns:a16="http://schemas.microsoft.com/office/drawing/2014/main" id="{193B6649-7A06-495A-A9FC-DE7C9B813D44}"/>
              </a:ext>
            </a:extLst>
          </p:cNvPr>
          <p:cNvSpPr>
            <a:spLocks noGrp="1"/>
          </p:cNvSpPr>
          <p:nvPr>
            <p:ph type="sldNum" sz="quarter" idx="21"/>
          </p:nvPr>
        </p:nvSpPr>
        <p:spPr/>
        <p:txBody>
          <a:bodyPr/>
          <a:lstStyle/>
          <a:p>
            <a:pPr>
              <a:defRPr/>
            </a:pPr>
            <a:fld id="{42E307B9-2A5F-446B-AB11-204E969EFF52}" type="slidenum">
              <a:rPr lang="sv-SE" smtClean="0"/>
              <a:pPr>
                <a:defRPr/>
              </a:pPr>
              <a:t>9</a:t>
            </a:fld>
            <a:endParaRPr lang="sv-SE" dirty="0"/>
          </a:p>
        </p:txBody>
      </p:sp>
      <p:pic>
        <p:nvPicPr>
          <p:cNvPr id="8" name="DFA25AEB-4B69-4D54-94B4-DC9CF7904A47" descr="En bild som visar utomhus, himmel, solnedgång, träd&#10;&#10;Automatiskt genererad beskrivning">
            <a:extLst>
              <a:ext uri="{FF2B5EF4-FFF2-40B4-BE49-F238E27FC236}">
                <a16:creationId xmlns:a16="http://schemas.microsoft.com/office/drawing/2014/main" id="{56CD2FE1-9F36-4BA9-B794-0A5DEF918373}"/>
              </a:ext>
            </a:extLst>
          </p:cNvPr>
          <p:cNvPicPr>
            <a:picLocks noGrp="1" noChangeAspect="1" noChangeArrowheads="1"/>
          </p:cNvPicPr>
          <p:nvPr>
            <p:ph type="pic" sz="quarter" idx="17"/>
          </p:nvPr>
        </p:nvPicPr>
        <p:blipFill rotWithShape="1">
          <a:blip r:embed="rId3">
            <a:extLst>
              <a:ext uri="{28A0092B-C50C-407E-A947-70E740481C1C}">
                <a14:useLocalDpi xmlns:a14="http://schemas.microsoft.com/office/drawing/2010/main" val="0"/>
              </a:ext>
            </a:extLst>
          </a:blip>
          <a:srcRect l="13150" r="13150"/>
          <a:stretch/>
        </p:blipFill>
        <p:spPr bwMode="auto">
          <a:xfrm>
            <a:off x="6480175" y="612775"/>
            <a:ext cx="5040313" cy="51292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34623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738f2a1c7bf7f5369f8ada051421cfbce90"/>
  <p:tag name="LANG_DEF" val="1053"/>
  <p:tag name="LANG_NAME" val="Swedish"/>
  <p:tag name="LINGO_COUNT" val="39"/>
  <p:tag name="SELECTEDLANGUAGE" val="Swedish"/>
</p:tagLst>
</file>

<file path=ppt/theme/theme1.xml><?xml version="1.0" encoding="utf-8"?>
<a:theme xmlns:a="http://schemas.openxmlformats.org/drawingml/2006/main" name="Energiföretagen_mall_v2">
  <a:themeElements>
    <a:clrScheme name="Energiföretagen 20200402">
      <a:dk1>
        <a:srgbClr val="000000"/>
      </a:dk1>
      <a:lt1>
        <a:srgbClr val="FFFFFF"/>
      </a:lt1>
      <a:dk2>
        <a:srgbClr val="000000"/>
      </a:dk2>
      <a:lt2>
        <a:srgbClr val="FFFFFF"/>
      </a:lt2>
      <a:accent1>
        <a:srgbClr val="E6007E"/>
      </a:accent1>
      <a:accent2>
        <a:srgbClr val="777777"/>
      </a:accent2>
      <a:accent3>
        <a:srgbClr val="66CC33"/>
      </a:accent3>
      <a:accent4>
        <a:srgbClr val="8B33B7"/>
      </a:accent4>
      <a:accent5>
        <a:srgbClr val="009FE3"/>
      </a:accent5>
      <a:accent6>
        <a:srgbClr val="FF671F"/>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spcBef>
            <a:spcPts val="600"/>
          </a:spcBef>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spcBef>
            <a:spcPts val="600"/>
          </a:spcBef>
          <a:defRPr sz="2400" dirty="0" err="1" smtClean="0">
            <a:latin typeface="+mn-lt"/>
          </a:defRPr>
        </a:defPPr>
      </a:lstStyle>
    </a:txDef>
  </a:objectDefaults>
  <a:extraClrSchemeLst/>
  <a:custClrLst>
    <a:custClr name="Energiföretagen GUL extra">
      <a:srgbClr val="FFCC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Custom Color 21">
      <a:srgbClr val="FFFFFF"/>
    </a:custClr>
    <a:custClr name="Custom Color 22">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nergiforetagen ny.potx" id="{460FCC18-A0CE-492A-B8C7-4A10E8E13121}" vid="{0725B961-5CB2-4F11-8B13-04F3D7B516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66138BA57EF1A41845679088EA8A2A3" ma:contentTypeVersion="18" ma:contentTypeDescription="Skapa ett nytt dokument." ma:contentTypeScope="" ma:versionID="31d77d76374ff7a50478bb0051ab798c">
  <xsd:schema xmlns:xsd="http://www.w3.org/2001/XMLSchema" xmlns:xs="http://www.w3.org/2001/XMLSchema" xmlns:p="http://schemas.microsoft.com/office/2006/metadata/properties" xmlns:ns2="fd8bebe1-8bdf-4166-a89f-8dc3f0b86b70" xmlns:ns3="7c7a8689-940d-4d54-ad31-7f58b0486aee" targetNamespace="http://schemas.microsoft.com/office/2006/metadata/properties" ma:root="true" ma:fieldsID="79046909b85ce7313c8c48e83fcdce86" ns2:_="" ns3:_="">
    <xsd:import namespace="fd8bebe1-8bdf-4166-a89f-8dc3f0b86b70"/>
    <xsd:import namespace="7c7a8689-940d-4d54-ad31-7f58b0486a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bebe1-8bdf-4166-a89f-8dc3f0b86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c29f18cf-e7e3-4e28-854c-445b625df5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7a8689-940d-4d54-ad31-7f58b0486aee"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ca0f4e45-f8fb-4085-ac23-2b337b629be9}" ma:internalName="TaxCatchAll" ma:showField="CatchAllData" ma:web="7c7a8689-940d-4d54-ad31-7f58b0486a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6762DC-6785-42C0-A7F8-4AE8EF5B57FA}"/>
</file>

<file path=customXml/itemProps2.xml><?xml version="1.0" encoding="utf-8"?>
<ds:datastoreItem xmlns:ds="http://schemas.openxmlformats.org/officeDocument/2006/customXml" ds:itemID="{046C959D-8386-4F70-BE32-9D8BC2F3946B}"/>
</file>

<file path=docProps/app.xml><?xml version="1.0" encoding="utf-8"?>
<Properties xmlns="http://schemas.openxmlformats.org/officeDocument/2006/extended-properties" xmlns:vt="http://schemas.openxmlformats.org/officeDocument/2006/docPropsVTypes">
  <Template>Energiforetagen</Template>
  <TotalTime>14647</TotalTime>
  <Words>2982</Words>
  <Application>Microsoft Office PowerPoint</Application>
  <PresentationFormat>Bredbild</PresentationFormat>
  <Paragraphs>190</Paragraphs>
  <Slides>17</Slides>
  <Notes>16</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17</vt:i4>
      </vt:variant>
    </vt:vector>
  </HeadingPairs>
  <TitlesOfParts>
    <vt:vector size="22" baseType="lpstr">
      <vt:lpstr>Arial</vt:lpstr>
      <vt:lpstr>Calibri</vt:lpstr>
      <vt:lpstr>Calibri Light</vt:lpstr>
      <vt:lpstr>sofiapro</vt:lpstr>
      <vt:lpstr>Energiföretagen_mall_v2</vt:lpstr>
      <vt:lpstr>Reality Check – vart står vätgasmarknaden idag?  </vt:lpstr>
      <vt:lpstr>PowerPoint-presentation</vt:lpstr>
      <vt:lpstr>Vätgas i energisystemet en fråga för Energiföretagen – vår roll nu och i framtiden</vt:lpstr>
      <vt:lpstr>3 + 1 viktiga frågor</vt:lpstr>
      <vt:lpstr>EU-valet är ett ödesval för klimatet!</vt:lpstr>
      <vt:lpstr>Hur ser det ekonomiska läget ut idag och vad innebär det? – Aningen kärvt men lite ljus ändå</vt:lpstr>
      <vt:lpstr>Var ska energin (elen) komma ifrån?</vt:lpstr>
      <vt:lpstr>Situationen idag för vindkraft</vt:lpstr>
      <vt:lpstr>Utbyggnaden av solel ökar mycket de närmaste åren</vt:lpstr>
      <vt:lpstr>Hur ser vätgasutveckling ut i närtid – liten internationell utblick</vt:lpstr>
      <vt:lpstr>Hur har utvecklingen - för vätgas i Sverige - sett ut under det senaste året? E-metanolen går bra!</vt:lpstr>
      <vt:lpstr>Timing är allt… </vt:lpstr>
      <vt:lpstr>Vätgas i nära samspel med mer elproduktion</vt:lpstr>
      <vt:lpstr>Vägen framåt för svenska vätgasekonomin</vt:lpstr>
      <vt:lpstr>Regeringen passiv inom vätgasområdet och sol/vind</vt:lpstr>
      <vt:lpstr>Grön skattefinansierad bubbla?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Förslag för vätgas – viktigt att ta fram regelverk redan nu</dc:title>
  <dc:creator>Lars Andersson</dc:creator>
  <dc:description>ESF9000, v4.2, 2020-05-12</dc:description>
  <cp:lastModifiedBy>Lars Andersson</cp:lastModifiedBy>
  <cp:revision>5</cp:revision>
  <cp:lastPrinted>2019-12-30T09:52:54Z</cp:lastPrinted>
  <dcterms:created xsi:type="dcterms:W3CDTF">2021-11-08T09:35:10Z</dcterms:created>
  <dcterms:modified xsi:type="dcterms:W3CDTF">2024-05-13T10:44:24Z</dcterms:modified>
</cp:coreProperties>
</file>