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7" r:id="rId3"/>
    <p:sldId id="317" r:id="rId4"/>
    <p:sldId id="299" r:id="rId5"/>
    <p:sldId id="272" r:id="rId6"/>
    <p:sldId id="309" r:id="rId7"/>
    <p:sldId id="271" r:id="rId8"/>
    <p:sldId id="273" r:id="rId9"/>
    <p:sldId id="306" r:id="rId10"/>
    <p:sldId id="305" r:id="rId11"/>
    <p:sldId id="304" r:id="rId12"/>
    <p:sldId id="303" r:id="rId13"/>
    <p:sldId id="307" r:id="rId14"/>
    <p:sldId id="261" r:id="rId15"/>
    <p:sldId id="321" r:id="rId16"/>
    <p:sldId id="323" r:id="rId17"/>
    <p:sldId id="262" r:id="rId18"/>
    <p:sldId id="310" r:id="rId19"/>
    <p:sldId id="322" r:id="rId20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460762-1018-48FE-823D-599959C72BA5}" v="2883" dt="2024-05-13T05:42:32.1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6" autoAdjust="0"/>
    <p:restoredTop sz="93467" autoAdjust="0"/>
  </p:normalViewPr>
  <p:slideViewPr>
    <p:cSldViewPr snapToGrid="0">
      <p:cViewPr varScale="1">
        <p:scale>
          <a:sx n="88" d="100"/>
          <a:sy n="88" d="100"/>
        </p:scale>
        <p:origin x="10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zaer Dawody" userId="89778cea-f225-4377-b75e-5155a30fd33c" providerId="ADAL" clId="{E5460762-1018-48FE-823D-599959C72BA5}"/>
    <pc:docChg chg="undo redo custSel addSld delSld modSld sldOrd">
      <pc:chgData name="Jazaer Dawody" userId="89778cea-f225-4377-b75e-5155a30fd33c" providerId="ADAL" clId="{E5460762-1018-48FE-823D-599959C72BA5}" dt="2024-05-13T05:50:02.245" v="9851" actId="1076"/>
      <pc:docMkLst>
        <pc:docMk/>
      </pc:docMkLst>
      <pc:sldChg chg="modSp mod">
        <pc:chgData name="Jazaer Dawody" userId="89778cea-f225-4377-b75e-5155a30fd33c" providerId="ADAL" clId="{E5460762-1018-48FE-823D-599959C72BA5}" dt="2024-05-13T05:05:15.611" v="9427" actId="20577"/>
        <pc:sldMkLst>
          <pc:docMk/>
          <pc:sldMk cId="3707501791" sldId="256"/>
        </pc:sldMkLst>
        <pc:spChg chg="mod">
          <ac:chgData name="Jazaer Dawody" userId="89778cea-f225-4377-b75e-5155a30fd33c" providerId="ADAL" clId="{E5460762-1018-48FE-823D-599959C72BA5}" dt="2024-05-13T05:04:25.848" v="9413" actId="255"/>
          <ac:spMkLst>
            <pc:docMk/>
            <pc:sldMk cId="3707501791" sldId="256"/>
            <ac:spMk id="2" creationId="{017EB817-8FD9-4AB7-8E80-1EE24F37497A}"/>
          </ac:spMkLst>
        </pc:spChg>
        <pc:spChg chg="mod">
          <ac:chgData name="Jazaer Dawody" userId="89778cea-f225-4377-b75e-5155a30fd33c" providerId="ADAL" clId="{E5460762-1018-48FE-823D-599959C72BA5}" dt="2024-05-13T05:05:15.611" v="9427" actId="20577"/>
          <ac:spMkLst>
            <pc:docMk/>
            <pc:sldMk cId="3707501791" sldId="256"/>
            <ac:spMk id="3" creationId="{8C872970-7D2E-4CDC-A95C-1E6136B3A114}"/>
          </ac:spMkLst>
        </pc:spChg>
      </pc:sldChg>
      <pc:sldChg chg="del">
        <pc:chgData name="Jazaer Dawody" userId="89778cea-f225-4377-b75e-5155a30fd33c" providerId="ADAL" clId="{E5460762-1018-48FE-823D-599959C72BA5}" dt="2024-05-12T09:40:25.585" v="7559" actId="47"/>
        <pc:sldMkLst>
          <pc:docMk/>
          <pc:sldMk cId="978176197" sldId="257"/>
        </pc:sldMkLst>
      </pc:sldChg>
      <pc:sldChg chg="addSp delSp modSp del mod ord">
        <pc:chgData name="Jazaer Dawody" userId="89778cea-f225-4377-b75e-5155a30fd33c" providerId="ADAL" clId="{E5460762-1018-48FE-823D-599959C72BA5}" dt="2024-05-11T14:13:20.970" v="4508" actId="47"/>
        <pc:sldMkLst>
          <pc:docMk/>
          <pc:sldMk cId="2557141285" sldId="258"/>
        </pc:sldMkLst>
        <pc:spChg chg="add del">
          <ac:chgData name="Jazaer Dawody" userId="89778cea-f225-4377-b75e-5155a30fd33c" providerId="ADAL" clId="{E5460762-1018-48FE-823D-599959C72BA5}" dt="2024-05-09T10:39:24.434" v="1470" actId="22"/>
          <ac:spMkLst>
            <pc:docMk/>
            <pc:sldMk cId="2557141285" sldId="258"/>
            <ac:spMk id="3" creationId="{64C1044F-A96C-A004-B0AF-53E54EA178F1}"/>
          </ac:spMkLst>
        </pc:spChg>
        <pc:spChg chg="mod">
          <ac:chgData name="Jazaer Dawody" userId="89778cea-f225-4377-b75e-5155a30fd33c" providerId="ADAL" clId="{E5460762-1018-48FE-823D-599959C72BA5}" dt="2024-05-02T17:31:45.213" v="4" actId="20577"/>
          <ac:spMkLst>
            <pc:docMk/>
            <pc:sldMk cId="2557141285" sldId="258"/>
            <ac:spMk id="4" creationId="{962F304D-7682-CF81-A998-4AE0319BC9EF}"/>
          </ac:spMkLst>
        </pc:spChg>
        <pc:spChg chg="mod">
          <ac:chgData name="Jazaer Dawody" userId="89778cea-f225-4377-b75e-5155a30fd33c" providerId="ADAL" clId="{E5460762-1018-48FE-823D-599959C72BA5}" dt="2024-05-10T12:42:08.111" v="2854" actId="20577"/>
          <ac:spMkLst>
            <pc:docMk/>
            <pc:sldMk cId="2557141285" sldId="258"/>
            <ac:spMk id="5" creationId="{C5888596-2785-DFE9-563F-C538034D363C}"/>
          </ac:spMkLst>
        </pc:spChg>
      </pc:sldChg>
      <pc:sldChg chg="modSp new del mod">
        <pc:chgData name="Jazaer Dawody" userId="89778cea-f225-4377-b75e-5155a30fd33c" providerId="ADAL" clId="{E5460762-1018-48FE-823D-599959C72BA5}" dt="2024-05-12T08:45:39.457" v="6923" actId="47"/>
        <pc:sldMkLst>
          <pc:docMk/>
          <pc:sldMk cId="122119102" sldId="259"/>
        </pc:sldMkLst>
        <pc:spChg chg="mod">
          <ac:chgData name="Jazaer Dawody" userId="89778cea-f225-4377-b75e-5155a30fd33c" providerId="ADAL" clId="{E5460762-1018-48FE-823D-599959C72BA5}" dt="2024-05-02T17:31:55.074" v="15" actId="20577"/>
          <ac:spMkLst>
            <pc:docMk/>
            <pc:sldMk cId="122119102" sldId="259"/>
            <ac:spMk id="2" creationId="{56AE1727-9778-CCB9-5470-C0B7C6E5E265}"/>
          </ac:spMkLst>
        </pc:spChg>
        <pc:spChg chg="mod">
          <ac:chgData name="Jazaer Dawody" userId="89778cea-f225-4377-b75e-5155a30fd33c" providerId="ADAL" clId="{E5460762-1018-48FE-823D-599959C72BA5}" dt="2024-05-09T10:35:54.601" v="1468" actId="20577"/>
          <ac:spMkLst>
            <pc:docMk/>
            <pc:sldMk cId="122119102" sldId="259"/>
            <ac:spMk id="3" creationId="{0BA2CC5F-889C-97D7-B6D1-ED9286343390}"/>
          </ac:spMkLst>
        </pc:spChg>
      </pc:sldChg>
      <pc:sldChg chg="modSp new del mod ord">
        <pc:chgData name="Jazaer Dawody" userId="89778cea-f225-4377-b75e-5155a30fd33c" providerId="ADAL" clId="{E5460762-1018-48FE-823D-599959C72BA5}" dt="2024-05-11T13:05:09.413" v="4379" actId="47"/>
        <pc:sldMkLst>
          <pc:docMk/>
          <pc:sldMk cId="1704004280" sldId="260"/>
        </pc:sldMkLst>
        <pc:spChg chg="mod">
          <ac:chgData name="Jazaer Dawody" userId="89778cea-f225-4377-b75e-5155a30fd33c" providerId="ADAL" clId="{E5460762-1018-48FE-823D-599959C72BA5}" dt="2024-05-02T17:33:17.331" v="84" actId="255"/>
          <ac:spMkLst>
            <pc:docMk/>
            <pc:sldMk cId="1704004280" sldId="260"/>
            <ac:spMk id="2" creationId="{C3F3C631-36B8-8DC9-84A6-3CF594CAF2A9}"/>
          </ac:spMkLst>
        </pc:spChg>
        <pc:spChg chg="mod">
          <ac:chgData name="Jazaer Dawody" userId="89778cea-f225-4377-b75e-5155a30fd33c" providerId="ADAL" clId="{E5460762-1018-48FE-823D-599959C72BA5}" dt="2024-05-10T14:08:43.186" v="2904" actId="20577"/>
          <ac:spMkLst>
            <pc:docMk/>
            <pc:sldMk cId="1704004280" sldId="260"/>
            <ac:spMk id="3" creationId="{2BB268C0-4A22-1A4E-C01C-304616B36E4B}"/>
          </ac:spMkLst>
        </pc:spChg>
      </pc:sldChg>
      <pc:sldChg chg="addSp delSp modSp add mod modClrScheme chgLayout modNotesTx">
        <pc:chgData name="Jazaer Dawody" userId="89778cea-f225-4377-b75e-5155a30fd33c" providerId="ADAL" clId="{E5460762-1018-48FE-823D-599959C72BA5}" dt="2024-05-13T05:26:11.691" v="9633" actId="20577"/>
        <pc:sldMkLst>
          <pc:docMk/>
          <pc:sldMk cId="1073865909" sldId="261"/>
        </pc:sldMkLst>
        <pc:spChg chg="add del mod">
          <ac:chgData name="Jazaer Dawody" userId="89778cea-f225-4377-b75e-5155a30fd33c" providerId="ADAL" clId="{E5460762-1018-48FE-823D-599959C72BA5}" dt="2024-05-11T14:33:28.160" v="5019" actId="478"/>
          <ac:spMkLst>
            <pc:docMk/>
            <pc:sldMk cId="1073865909" sldId="261"/>
            <ac:spMk id="3" creationId="{DCE2BDCB-7F3C-88CA-22A0-70DE51F447D8}"/>
          </ac:spMkLst>
        </pc:spChg>
        <pc:spChg chg="del mod">
          <ac:chgData name="Jazaer Dawody" userId="89778cea-f225-4377-b75e-5155a30fd33c" providerId="ADAL" clId="{E5460762-1018-48FE-823D-599959C72BA5}" dt="2024-05-11T14:33:20.254" v="5018" actId="478"/>
          <ac:spMkLst>
            <pc:docMk/>
            <pc:sldMk cId="1073865909" sldId="261"/>
            <ac:spMk id="4" creationId="{962F304D-7682-CF81-A998-4AE0319BC9EF}"/>
          </ac:spMkLst>
        </pc:spChg>
        <pc:spChg chg="add del mod ord">
          <ac:chgData name="Jazaer Dawody" userId="89778cea-f225-4377-b75e-5155a30fd33c" providerId="ADAL" clId="{E5460762-1018-48FE-823D-599959C72BA5}" dt="2024-05-11T18:43:36.126" v="5541" actId="478"/>
          <ac:spMkLst>
            <pc:docMk/>
            <pc:sldMk cId="1073865909" sldId="261"/>
            <ac:spMk id="5" creationId="{C5888596-2785-DFE9-563F-C538034D363C}"/>
          </ac:spMkLst>
        </pc:spChg>
        <pc:spChg chg="add del mod ord">
          <ac:chgData name="Jazaer Dawody" userId="89778cea-f225-4377-b75e-5155a30fd33c" providerId="ADAL" clId="{E5460762-1018-48FE-823D-599959C72BA5}" dt="2024-05-11T18:43:26.295" v="5540" actId="478"/>
          <ac:spMkLst>
            <pc:docMk/>
            <pc:sldMk cId="1073865909" sldId="261"/>
            <ac:spMk id="6" creationId="{81FF7560-D1C1-F4E1-B9F5-2D6634FD7F2C}"/>
          </ac:spMkLst>
        </pc:spChg>
        <pc:spChg chg="add del mod">
          <ac:chgData name="Jazaer Dawody" userId="89778cea-f225-4377-b75e-5155a30fd33c" providerId="ADAL" clId="{E5460762-1018-48FE-823D-599959C72BA5}" dt="2024-05-11T18:42:25.660" v="5531" actId="478"/>
          <ac:spMkLst>
            <pc:docMk/>
            <pc:sldMk cId="1073865909" sldId="261"/>
            <ac:spMk id="9" creationId="{C61E6001-080E-FF95-F5E8-DFF45A2ADE2F}"/>
          </ac:spMkLst>
        </pc:spChg>
        <pc:spChg chg="add del mod ord">
          <ac:chgData name="Jazaer Dawody" userId="89778cea-f225-4377-b75e-5155a30fd33c" providerId="ADAL" clId="{E5460762-1018-48FE-823D-599959C72BA5}" dt="2024-05-11T18:43:18.802" v="5537" actId="700"/>
          <ac:spMkLst>
            <pc:docMk/>
            <pc:sldMk cId="1073865909" sldId="261"/>
            <ac:spMk id="10" creationId="{D1AEAE5E-FDE6-E260-534D-48DE7AAD3CFB}"/>
          </ac:spMkLst>
        </pc:spChg>
        <pc:spChg chg="add del mod ord">
          <ac:chgData name="Jazaer Dawody" userId="89778cea-f225-4377-b75e-5155a30fd33c" providerId="ADAL" clId="{E5460762-1018-48FE-823D-599959C72BA5}" dt="2024-05-11T18:43:18.802" v="5537" actId="700"/>
          <ac:spMkLst>
            <pc:docMk/>
            <pc:sldMk cId="1073865909" sldId="261"/>
            <ac:spMk id="11" creationId="{8C16BC13-0010-7061-3EB9-A9E35E5CF006}"/>
          </ac:spMkLst>
        </pc:spChg>
        <pc:spChg chg="add mod">
          <ac:chgData name="Jazaer Dawody" userId="89778cea-f225-4377-b75e-5155a30fd33c" providerId="ADAL" clId="{E5460762-1018-48FE-823D-599959C72BA5}" dt="2024-05-12T08:59:17.102" v="6974" actId="26606"/>
          <ac:spMkLst>
            <pc:docMk/>
            <pc:sldMk cId="1073865909" sldId="261"/>
            <ac:spMk id="12" creationId="{D9C6286E-B731-9D72-8A7E-8215DB047E72}"/>
          </ac:spMkLst>
        </pc:spChg>
        <pc:spChg chg="add del mod">
          <ac:chgData name="Jazaer Dawody" userId="89778cea-f225-4377-b75e-5155a30fd33c" providerId="ADAL" clId="{E5460762-1018-48FE-823D-599959C72BA5}" dt="2024-05-11T14:37:33.771" v="5064" actId="26606"/>
          <ac:spMkLst>
            <pc:docMk/>
            <pc:sldMk cId="1073865909" sldId="261"/>
            <ac:spMk id="13" creationId="{17AA9107-F14F-B014-6A9F-5A34971FAA05}"/>
          </ac:spMkLst>
        </pc:spChg>
        <pc:spChg chg="add del mod">
          <ac:chgData name="Jazaer Dawody" userId="89778cea-f225-4377-b75e-5155a30fd33c" providerId="ADAL" clId="{E5460762-1018-48FE-823D-599959C72BA5}" dt="2024-05-12T08:57:49.409" v="6968" actId="26606"/>
          <ac:spMkLst>
            <pc:docMk/>
            <pc:sldMk cId="1073865909" sldId="261"/>
            <ac:spMk id="14" creationId="{BF877ABE-93DA-BD0E-918A-E1BF936DC9C1}"/>
          </ac:spMkLst>
        </pc:spChg>
        <pc:graphicFrameChg chg="add mod">
          <ac:chgData name="Jazaer Dawody" userId="89778cea-f225-4377-b75e-5155a30fd33c" providerId="ADAL" clId="{E5460762-1018-48FE-823D-599959C72BA5}" dt="2024-05-11T18:47:34.238" v="5599" actId="12084"/>
          <ac:graphicFrameMkLst>
            <pc:docMk/>
            <pc:sldMk cId="1073865909" sldId="261"/>
            <ac:graphicFrameMk id="15" creationId="{276FA0A2-089A-F6B5-CC3E-245B13786D3C}"/>
          </ac:graphicFrameMkLst>
        </pc:graphicFrameChg>
        <pc:graphicFrameChg chg="add mod modGraphic">
          <ac:chgData name="Jazaer Dawody" userId="89778cea-f225-4377-b75e-5155a30fd33c" providerId="ADAL" clId="{E5460762-1018-48FE-823D-599959C72BA5}" dt="2024-05-13T05:26:11.691" v="9633" actId="20577"/>
          <ac:graphicFrameMkLst>
            <pc:docMk/>
            <pc:sldMk cId="1073865909" sldId="261"/>
            <ac:graphicFrameMk id="16" creationId="{09A9E272-2BC9-A582-3BD9-69D12CD08EC9}"/>
          </ac:graphicFrameMkLst>
        </pc:graphicFrameChg>
        <pc:picChg chg="add del mod">
          <ac:chgData name="Jazaer Dawody" userId="89778cea-f225-4377-b75e-5155a30fd33c" providerId="ADAL" clId="{E5460762-1018-48FE-823D-599959C72BA5}" dt="2024-05-11T16:58:31.339" v="5070" actId="478"/>
          <ac:picMkLst>
            <pc:docMk/>
            <pc:sldMk cId="1073865909" sldId="261"/>
            <ac:picMk id="8" creationId="{3B4EF965-E907-7C70-A2AA-312326377269}"/>
          </ac:picMkLst>
        </pc:picChg>
      </pc:sldChg>
      <pc:sldChg chg="addSp delSp modSp add mod ord modClrScheme chgLayout">
        <pc:chgData name="Jazaer Dawody" userId="89778cea-f225-4377-b75e-5155a30fd33c" providerId="ADAL" clId="{E5460762-1018-48FE-823D-599959C72BA5}" dt="2024-05-13T05:39:37.647" v="9819" actId="313"/>
        <pc:sldMkLst>
          <pc:docMk/>
          <pc:sldMk cId="3466419097" sldId="262"/>
        </pc:sldMkLst>
        <pc:spChg chg="add mod">
          <ac:chgData name="Jazaer Dawody" userId="89778cea-f225-4377-b75e-5155a30fd33c" providerId="ADAL" clId="{E5460762-1018-48FE-823D-599959C72BA5}" dt="2024-05-13T05:39:37.647" v="9819" actId="313"/>
          <ac:spMkLst>
            <pc:docMk/>
            <pc:sldMk cId="3466419097" sldId="262"/>
            <ac:spMk id="3" creationId="{5C553F01-3BF7-6722-0501-67B97374D0F5}"/>
          </ac:spMkLst>
        </pc:spChg>
        <pc:spChg chg="mod">
          <ac:chgData name="Jazaer Dawody" userId="89778cea-f225-4377-b75e-5155a30fd33c" providerId="ADAL" clId="{E5460762-1018-48FE-823D-599959C72BA5}" dt="2024-05-13T05:01:07.962" v="9410" actId="313"/>
          <ac:spMkLst>
            <pc:docMk/>
            <pc:sldMk cId="3466419097" sldId="262"/>
            <ac:spMk id="4" creationId="{962F304D-7682-CF81-A998-4AE0319BC9EF}"/>
          </ac:spMkLst>
        </pc:spChg>
        <pc:spChg chg="add del mod">
          <ac:chgData name="Jazaer Dawody" userId="89778cea-f225-4377-b75e-5155a30fd33c" providerId="ADAL" clId="{E5460762-1018-48FE-823D-599959C72BA5}" dt="2024-05-13T04:50:29.520" v="9254" actId="478"/>
          <ac:spMkLst>
            <pc:docMk/>
            <pc:sldMk cId="3466419097" sldId="262"/>
            <ac:spMk id="5" creationId="{C5888596-2785-DFE9-563F-C538034D363C}"/>
          </ac:spMkLst>
        </pc:spChg>
        <pc:spChg chg="add del mod">
          <ac:chgData name="Jazaer Dawody" userId="89778cea-f225-4377-b75e-5155a30fd33c" providerId="ADAL" clId="{E5460762-1018-48FE-823D-599959C72BA5}" dt="2024-05-09T10:28:39.277" v="992" actId="26606"/>
          <ac:spMkLst>
            <pc:docMk/>
            <pc:sldMk cId="3466419097" sldId="262"/>
            <ac:spMk id="11" creationId="{839A0329-D887-9ACD-9F4C-F780C78803BF}"/>
          </ac:spMkLst>
        </pc:spChg>
        <pc:spChg chg="add del mod">
          <ac:chgData name="Jazaer Dawody" userId="89778cea-f225-4377-b75e-5155a30fd33c" providerId="ADAL" clId="{E5460762-1018-48FE-823D-599959C72BA5}" dt="2024-05-09T10:28:39.277" v="992" actId="26606"/>
          <ac:spMkLst>
            <pc:docMk/>
            <pc:sldMk cId="3466419097" sldId="262"/>
            <ac:spMk id="13" creationId="{4D8C696B-6DD2-709B-E69A-6772457B3623}"/>
          </ac:spMkLst>
        </pc:spChg>
        <pc:graphicFrameChg chg="add mod modGraphic">
          <ac:chgData name="Jazaer Dawody" userId="89778cea-f225-4377-b75e-5155a30fd33c" providerId="ADAL" clId="{E5460762-1018-48FE-823D-599959C72BA5}" dt="2024-05-13T05:38:59.675" v="9813" actId="1076"/>
          <ac:graphicFrameMkLst>
            <pc:docMk/>
            <pc:sldMk cId="3466419097" sldId="262"/>
            <ac:graphicFrameMk id="2" creationId="{774A75F2-FDB7-3592-E1F5-8D6CDB68FDBB}"/>
          </ac:graphicFrameMkLst>
        </pc:graphicFrameChg>
        <pc:graphicFrameChg chg="add del mod">
          <ac:chgData name="Jazaer Dawody" userId="89778cea-f225-4377-b75e-5155a30fd33c" providerId="ADAL" clId="{E5460762-1018-48FE-823D-599959C72BA5}" dt="2024-05-09T10:28:08.017" v="988" actId="26606"/>
          <ac:graphicFrameMkLst>
            <pc:docMk/>
            <pc:sldMk cId="3466419097" sldId="262"/>
            <ac:graphicFrameMk id="7" creationId="{1C71F8A2-770C-9EF5-9254-2D66D80DAF58}"/>
          </ac:graphicFrameMkLst>
        </pc:graphicFrameChg>
        <pc:graphicFrameChg chg="add del">
          <ac:chgData name="Jazaer Dawody" userId="89778cea-f225-4377-b75e-5155a30fd33c" providerId="ADAL" clId="{E5460762-1018-48FE-823D-599959C72BA5}" dt="2024-05-09T10:28:14.870" v="990" actId="26606"/>
          <ac:graphicFrameMkLst>
            <pc:docMk/>
            <pc:sldMk cId="3466419097" sldId="262"/>
            <ac:graphicFrameMk id="9" creationId="{13CE4B6D-0501-6BF6-D657-0754DD93C236}"/>
          </ac:graphicFrameMkLst>
        </pc:graphicFrameChg>
        <pc:graphicFrameChg chg="add del mod">
          <ac:chgData name="Jazaer Dawody" userId="89778cea-f225-4377-b75e-5155a30fd33c" providerId="ADAL" clId="{E5460762-1018-48FE-823D-599959C72BA5}" dt="2024-05-09T10:28:39.277" v="992" actId="26606"/>
          <ac:graphicFrameMkLst>
            <pc:docMk/>
            <pc:sldMk cId="3466419097" sldId="262"/>
            <ac:graphicFrameMk id="12" creationId="{C929C13D-6FAC-F9DD-AF5D-DF2224C8CA0D}"/>
          </ac:graphicFrameMkLst>
        </pc:graphicFrameChg>
        <pc:graphicFrameChg chg="add del mod">
          <ac:chgData name="Jazaer Dawody" userId="89778cea-f225-4377-b75e-5155a30fd33c" providerId="ADAL" clId="{E5460762-1018-48FE-823D-599959C72BA5}" dt="2024-05-09T10:28:42.602" v="994" actId="26606"/>
          <ac:graphicFrameMkLst>
            <pc:docMk/>
            <pc:sldMk cId="3466419097" sldId="262"/>
            <ac:graphicFrameMk id="15" creationId="{1C71F8A2-770C-9EF5-9254-2D66D80DAF58}"/>
          </ac:graphicFrameMkLst>
        </pc:graphicFrameChg>
      </pc:sldChg>
      <pc:sldChg chg="addSp delSp modSp add mod">
        <pc:chgData name="Jazaer Dawody" userId="89778cea-f225-4377-b75e-5155a30fd33c" providerId="ADAL" clId="{E5460762-1018-48FE-823D-599959C72BA5}" dt="2024-05-11T19:01:07.786" v="5624" actId="478"/>
        <pc:sldMkLst>
          <pc:docMk/>
          <pc:sldMk cId="1110312713" sldId="267"/>
        </pc:sldMkLst>
        <pc:spChg chg="del">
          <ac:chgData name="Jazaer Dawody" userId="89778cea-f225-4377-b75e-5155a30fd33c" providerId="ADAL" clId="{E5460762-1018-48FE-823D-599959C72BA5}" dt="2024-05-11T19:01:05.247" v="5623" actId="478"/>
          <ac:spMkLst>
            <pc:docMk/>
            <pc:sldMk cId="1110312713" sldId="267"/>
            <ac:spMk id="4" creationId="{AF171443-5290-44B8-B108-0244B883CDCE}"/>
          </ac:spMkLst>
        </pc:spChg>
        <pc:spChg chg="add mod">
          <ac:chgData name="Jazaer Dawody" userId="89778cea-f225-4377-b75e-5155a30fd33c" providerId="ADAL" clId="{E5460762-1018-48FE-823D-599959C72BA5}" dt="2024-05-11T05:16:21.580" v="3519" actId="1076"/>
          <ac:spMkLst>
            <pc:docMk/>
            <pc:sldMk cId="1110312713" sldId="267"/>
            <ac:spMk id="5" creationId="{0D2EA32C-A9C9-41A0-97D0-C444A2CAB169}"/>
          </ac:spMkLst>
        </pc:spChg>
        <pc:spChg chg="mod">
          <ac:chgData name="Jazaer Dawody" userId="89778cea-f225-4377-b75e-5155a30fd33c" providerId="ADAL" clId="{E5460762-1018-48FE-823D-599959C72BA5}" dt="2024-05-11T05:07:52.046" v="3400" actId="164"/>
          <ac:spMkLst>
            <pc:docMk/>
            <pc:sldMk cId="1110312713" sldId="267"/>
            <ac:spMk id="16" creationId="{8E45FDB7-1761-3EA4-9986-D1CD6FF8481C}"/>
          </ac:spMkLst>
        </pc:spChg>
        <pc:spChg chg="mod ord">
          <ac:chgData name="Jazaer Dawody" userId="89778cea-f225-4377-b75e-5155a30fd33c" providerId="ADAL" clId="{E5460762-1018-48FE-823D-599959C72BA5}" dt="2024-05-11T05:17:26.235" v="3532" actId="20577"/>
          <ac:spMkLst>
            <pc:docMk/>
            <pc:sldMk cId="1110312713" sldId="267"/>
            <ac:spMk id="17" creationId="{A9A2CB82-E1D3-6BA4-F153-EA280154A2AA}"/>
          </ac:spMkLst>
        </pc:spChg>
        <pc:spChg chg="mod">
          <ac:chgData name="Jazaer Dawody" userId="89778cea-f225-4377-b75e-5155a30fd33c" providerId="ADAL" clId="{E5460762-1018-48FE-823D-599959C72BA5}" dt="2024-05-11T05:17:04.324" v="3521" actId="207"/>
          <ac:spMkLst>
            <pc:docMk/>
            <pc:sldMk cId="1110312713" sldId="267"/>
            <ac:spMk id="18" creationId="{3E57FDF6-C969-6369-884B-2A2E2095EF30}"/>
          </ac:spMkLst>
        </pc:spChg>
        <pc:spChg chg="add del mod">
          <ac:chgData name="Jazaer Dawody" userId="89778cea-f225-4377-b75e-5155a30fd33c" providerId="ADAL" clId="{E5460762-1018-48FE-823D-599959C72BA5}" dt="2024-05-11T19:01:07.786" v="5624" actId="478"/>
          <ac:spMkLst>
            <pc:docMk/>
            <pc:sldMk cId="1110312713" sldId="267"/>
            <ac:spMk id="25" creationId="{8F399E50-B162-4D1E-2C17-9895E92DF47B}"/>
          </ac:spMkLst>
        </pc:spChg>
        <pc:grpChg chg="add mod">
          <ac:chgData name="Jazaer Dawody" userId="89778cea-f225-4377-b75e-5155a30fd33c" providerId="ADAL" clId="{E5460762-1018-48FE-823D-599959C72BA5}" dt="2024-05-11T05:08:01.956" v="3444" actId="1038"/>
          <ac:grpSpMkLst>
            <pc:docMk/>
            <pc:sldMk cId="1110312713" sldId="267"/>
            <ac:grpSpMk id="2" creationId="{0727016A-78C1-BD2E-031A-8E6E861F7D58}"/>
          </ac:grpSpMkLst>
        </pc:grpChg>
        <pc:grpChg chg="mod">
          <ac:chgData name="Jazaer Dawody" userId="89778cea-f225-4377-b75e-5155a30fd33c" providerId="ADAL" clId="{E5460762-1018-48FE-823D-599959C72BA5}" dt="2024-05-11T05:07:52.046" v="3400" actId="164"/>
          <ac:grpSpMkLst>
            <pc:docMk/>
            <pc:sldMk cId="1110312713" sldId="267"/>
            <ac:grpSpMk id="23" creationId="{140AA908-0003-8C55-18E1-8CAB71FCAC68}"/>
          </ac:grpSpMkLst>
        </pc:grpChg>
        <pc:grpChg chg="del">
          <ac:chgData name="Jazaer Dawody" userId="89778cea-f225-4377-b75e-5155a30fd33c" providerId="ADAL" clId="{E5460762-1018-48FE-823D-599959C72BA5}" dt="2024-05-11T05:05:53.043" v="3325" actId="478"/>
          <ac:grpSpMkLst>
            <pc:docMk/>
            <pc:sldMk cId="1110312713" sldId="267"/>
            <ac:grpSpMk id="24" creationId="{44753A16-F62C-862F-2555-D79DAF1834A8}"/>
          </ac:grpSpMkLst>
        </pc:grpChg>
        <pc:picChg chg="add mod">
          <ac:chgData name="Jazaer Dawody" userId="89778cea-f225-4377-b75e-5155a30fd33c" providerId="ADAL" clId="{E5460762-1018-48FE-823D-599959C72BA5}" dt="2024-05-11T05:16:11.560" v="3518" actId="1035"/>
          <ac:picMkLst>
            <pc:docMk/>
            <pc:sldMk cId="1110312713" sldId="267"/>
            <ac:picMk id="13" creationId="{C7BF0E71-2A6D-EBC0-91E3-261AC27A4506}"/>
          </ac:picMkLst>
        </pc:picChg>
        <pc:picChg chg="add mod">
          <ac:chgData name="Jazaer Dawody" userId="89778cea-f225-4377-b75e-5155a30fd33c" providerId="ADAL" clId="{E5460762-1018-48FE-823D-599959C72BA5}" dt="2024-05-11T05:16:29.201" v="3520" actId="1076"/>
          <ac:picMkLst>
            <pc:docMk/>
            <pc:sldMk cId="1110312713" sldId="267"/>
            <ac:picMk id="15" creationId="{DCAC8617-1E60-E80F-42DB-AAC8B6379B1C}"/>
          </ac:picMkLst>
        </pc:picChg>
      </pc:sldChg>
      <pc:sldChg chg="delSp add del mod">
        <pc:chgData name="Jazaer Dawody" userId="89778cea-f225-4377-b75e-5155a30fd33c" providerId="ADAL" clId="{E5460762-1018-48FE-823D-599959C72BA5}" dt="2024-05-10T12:42:45.439" v="2857" actId="47"/>
        <pc:sldMkLst>
          <pc:docMk/>
          <pc:sldMk cId="3503987768" sldId="269"/>
        </pc:sldMkLst>
        <pc:grpChg chg="del">
          <ac:chgData name="Jazaer Dawody" userId="89778cea-f225-4377-b75e-5155a30fd33c" providerId="ADAL" clId="{E5460762-1018-48FE-823D-599959C72BA5}" dt="2024-05-10T06:48:22.792" v="2051" actId="478"/>
          <ac:grpSpMkLst>
            <pc:docMk/>
            <pc:sldMk cId="3503987768" sldId="269"/>
            <ac:grpSpMk id="2" creationId="{9D9ADC3C-A7F6-5FB7-C2D3-42FEC982BAA2}"/>
          </ac:grpSpMkLst>
        </pc:grpChg>
      </pc:sldChg>
      <pc:sldChg chg="addSp delSp modSp add mod">
        <pc:chgData name="Jazaer Dawody" userId="89778cea-f225-4377-b75e-5155a30fd33c" providerId="ADAL" clId="{E5460762-1018-48FE-823D-599959C72BA5}" dt="2024-05-10T12:35:16.467" v="2651" actId="1076"/>
        <pc:sldMkLst>
          <pc:docMk/>
          <pc:sldMk cId="376715201" sldId="271"/>
        </pc:sldMkLst>
        <pc:spChg chg="mod">
          <ac:chgData name="Jazaer Dawody" userId="89778cea-f225-4377-b75e-5155a30fd33c" providerId="ADAL" clId="{E5460762-1018-48FE-823D-599959C72BA5}" dt="2024-05-10T11:37:52.612" v="2103" actId="6549"/>
          <ac:spMkLst>
            <pc:docMk/>
            <pc:sldMk cId="376715201" sldId="271"/>
            <ac:spMk id="3" creationId="{8885375B-1E38-F17C-F7C4-F44D3F28EC05}"/>
          </ac:spMkLst>
        </pc:spChg>
        <pc:spChg chg="del">
          <ac:chgData name="Jazaer Dawody" userId="89778cea-f225-4377-b75e-5155a30fd33c" providerId="ADAL" clId="{E5460762-1018-48FE-823D-599959C72BA5}" dt="2024-05-10T11:38:09.526" v="2105" actId="478"/>
          <ac:spMkLst>
            <pc:docMk/>
            <pc:sldMk cId="376715201" sldId="271"/>
            <ac:spMk id="15" creationId="{223B97A4-7DEC-1163-1A15-90CD67DA043B}"/>
          </ac:spMkLst>
        </pc:spChg>
        <pc:spChg chg="del">
          <ac:chgData name="Jazaer Dawody" userId="89778cea-f225-4377-b75e-5155a30fd33c" providerId="ADAL" clId="{E5460762-1018-48FE-823D-599959C72BA5}" dt="2024-05-10T11:38:09.526" v="2105" actId="478"/>
          <ac:spMkLst>
            <pc:docMk/>
            <pc:sldMk cId="376715201" sldId="271"/>
            <ac:spMk id="16" creationId="{864C40A1-E84D-62AD-C5A5-38F5E5BB86CB}"/>
          </ac:spMkLst>
        </pc:spChg>
        <pc:spChg chg="del">
          <ac:chgData name="Jazaer Dawody" userId="89778cea-f225-4377-b75e-5155a30fd33c" providerId="ADAL" clId="{E5460762-1018-48FE-823D-599959C72BA5}" dt="2024-05-10T11:38:09.526" v="2105" actId="478"/>
          <ac:spMkLst>
            <pc:docMk/>
            <pc:sldMk cId="376715201" sldId="271"/>
            <ac:spMk id="17" creationId="{E51533A3-CC1C-B9B7-7C26-D353FE3AB09F}"/>
          </ac:spMkLst>
        </pc:spChg>
        <pc:spChg chg="del">
          <ac:chgData name="Jazaer Dawody" userId="89778cea-f225-4377-b75e-5155a30fd33c" providerId="ADAL" clId="{E5460762-1018-48FE-823D-599959C72BA5}" dt="2024-05-10T11:38:09.526" v="2105" actId="478"/>
          <ac:spMkLst>
            <pc:docMk/>
            <pc:sldMk cId="376715201" sldId="271"/>
            <ac:spMk id="18" creationId="{37DD17CB-36E9-2A1E-878A-CDFA3D9AD78B}"/>
          </ac:spMkLst>
        </pc:spChg>
        <pc:spChg chg="add mod">
          <ac:chgData name="Jazaer Dawody" userId="89778cea-f225-4377-b75e-5155a30fd33c" providerId="ADAL" clId="{E5460762-1018-48FE-823D-599959C72BA5}" dt="2024-05-10T11:40:52.726" v="2127" actId="1076"/>
          <ac:spMkLst>
            <pc:docMk/>
            <pc:sldMk cId="376715201" sldId="271"/>
            <ac:spMk id="35" creationId="{EB350ECB-4EE5-9B6E-D713-762B16D84622}"/>
          </ac:spMkLst>
        </pc:spChg>
        <pc:spChg chg="add mod">
          <ac:chgData name="Jazaer Dawody" userId="89778cea-f225-4377-b75e-5155a30fd33c" providerId="ADAL" clId="{E5460762-1018-48FE-823D-599959C72BA5}" dt="2024-05-10T11:42:21.873" v="2137" actId="1076"/>
          <ac:spMkLst>
            <pc:docMk/>
            <pc:sldMk cId="376715201" sldId="271"/>
            <ac:spMk id="36" creationId="{3564447B-E057-A9B4-FF7A-53A9B9B34E3D}"/>
          </ac:spMkLst>
        </pc:spChg>
        <pc:grpChg chg="del mod">
          <ac:chgData name="Jazaer Dawody" userId="89778cea-f225-4377-b75e-5155a30fd33c" providerId="ADAL" clId="{E5460762-1018-48FE-823D-599959C72BA5}" dt="2024-05-10T11:38:06.104" v="2104" actId="478"/>
          <ac:grpSpMkLst>
            <pc:docMk/>
            <pc:sldMk cId="376715201" sldId="271"/>
            <ac:grpSpMk id="2" creationId="{2CEF499D-FB6A-62C2-1473-217DD22005B9}"/>
          </ac:grpSpMkLst>
        </pc:grpChg>
        <pc:picChg chg="add mod">
          <ac:chgData name="Jazaer Dawody" userId="89778cea-f225-4377-b75e-5155a30fd33c" providerId="ADAL" clId="{E5460762-1018-48FE-823D-599959C72BA5}" dt="2024-05-10T11:39:28.843" v="2112" actId="931"/>
          <ac:picMkLst>
            <pc:docMk/>
            <pc:sldMk cId="376715201" sldId="271"/>
            <ac:picMk id="5" creationId="{8B5B670B-4409-2974-4E23-63304591FD7F}"/>
          </ac:picMkLst>
        </pc:picChg>
        <pc:picChg chg="add mod">
          <ac:chgData name="Jazaer Dawody" userId="89778cea-f225-4377-b75e-5155a30fd33c" providerId="ADAL" clId="{E5460762-1018-48FE-823D-599959C72BA5}" dt="2024-05-10T11:39:46.531" v="2116" actId="14100"/>
          <ac:picMkLst>
            <pc:docMk/>
            <pc:sldMk cId="376715201" sldId="271"/>
            <ac:picMk id="32" creationId="{E0F58F5F-0A8A-4020-6AE5-019C1CCB1AC2}"/>
          </ac:picMkLst>
        </pc:picChg>
        <pc:picChg chg="add del mod">
          <ac:chgData name="Jazaer Dawody" userId="89778cea-f225-4377-b75e-5155a30fd33c" providerId="ADAL" clId="{E5460762-1018-48FE-823D-599959C72BA5}" dt="2024-05-10T11:40:59.012" v="2128" actId="478"/>
          <ac:picMkLst>
            <pc:docMk/>
            <pc:sldMk cId="376715201" sldId="271"/>
            <ac:picMk id="34" creationId="{A6B7BEDE-B66C-7DDF-9E38-C81144A67D8A}"/>
          </ac:picMkLst>
        </pc:picChg>
        <pc:picChg chg="add mod">
          <ac:chgData name="Jazaer Dawody" userId="89778cea-f225-4377-b75e-5155a30fd33c" providerId="ADAL" clId="{E5460762-1018-48FE-823D-599959C72BA5}" dt="2024-05-10T11:42:49.489" v="2139" actId="1076"/>
          <ac:picMkLst>
            <pc:docMk/>
            <pc:sldMk cId="376715201" sldId="271"/>
            <ac:picMk id="38" creationId="{3FBAAA7F-19E7-9C1F-6EB2-EF15B98EB82E}"/>
          </ac:picMkLst>
        </pc:picChg>
        <pc:picChg chg="add mod">
          <ac:chgData name="Jazaer Dawody" userId="89778cea-f225-4377-b75e-5155a30fd33c" providerId="ADAL" clId="{E5460762-1018-48FE-823D-599959C72BA5}" dt="2024-05-10T11:43:18.376" v="2141" actId="1076"/>
          <ac:picMkLst>
            <pc:docMk/>
            <pc:sldMk cId="376715201" sldId="271"/>
            <ac:picMk id="40" creationId="{BAE45586-BD49-80B1-1047-F8AF80A3622F}"/>
          </ac:picMkLst>
        </pc:picChg>
        <pc:picChg chg="add mod">
          <ac:chgData name="Jazaer Dawody" userId="89778cea-f225-4377-b75e-5155a30fd33c" providerId="ADAL" clId="{E5460762-1018-48FE-823D-599959C72BA5}" dt="2024-05-10T12:35:16.467" v="2651" actId="1076"/>
          <ac:picMkLst>
            <pc:docMk/>
            <pc:sldMk cId="376715201" sldId="271"/>
            <ac:picMk id="41" creationId="{B5A756BE-E45E-5CE4-D0AB-631AE61536C6}"/>
          </ac:picMkLst>
        </pc:picChg>
      </pc:sldChg>
      <pc:sldChg chg="addSp modSp add mod">
        <pc:chgData name="Jazaer Dawody" userId="89778cea-f225-4377-b75e-5155a30fd33c" providerId="ADAL" clId="{E5460762-1018-48FE-823D-599959C72BA5}" dt="2024-05-13T05:07:34.498" v="9489" actId="20577"/>
        <pc:sldMkLst>
          <pc:docMk/>
          <pc:sldMk cId="1612389307" sldId="272"/>
        </pc:sldMkLst>
        <pc:grpChg chg="mod">
          <ac:chgData name="Jazaer Dawody" userId="89778cea-f225-4377-b75e-5155a30fd33c" providerId="ADAL" clId="{E5460762-1018-48FE-823D-599959C72BA5}" dt="2024-05-12T10:28:46.290" v="7752" actId="14100"/>
          <ac:grpSpMkLst>
            <pc:docMk/>
            <pc:sldMk cId="1612389307" sldId="272"/>
            <ac:grpSpMk id="23" creationId="{D16E8DE1-936A-E46B-75CB-EBFBCFFDEBFD}"/>
          </ac:grpSpMkLst>
        </pc:grpChg>
        <pc:graphicFrameChg chg="mod">
          <ac:chgData name="Jazaer Dawody" userId="89778cea-f225-4377-b75e-5155a30fd33c" providerId="ADAL" clId="{E5460762-1018-48FE-823D-599959C72BA5}" dt="2024-05-13T05:07:34.498" v="9489" actId="20577"/>
          <ac:graphicFrameMkLst>
            <pc:docMk/>
            <pc:sldMk cId="1612389307" sldId="272"/>
            <ac:graphicFrameMk id="7" creationId="{7DA6956A-AB74-88A8-0457-220996B2273E}"/>
          </ac:graphicFrameMkLst>
        </pc:graphicFrameChg>
        <pc:picChg chg="mod">
          <ac:chgData name="Jazaer Dawody" userId="89778cea-f225-4377-b75e-5155a30fd33c" providerId="ADAL" clId="{E5460762-1018-48FE-823D-599959C72BA5}" dt="2024-05-12T10:28:36.309" v="7750" actId="14100"/>
          <ac:picMkLst>
            <pc:docMk/>
            <pc:sldMk cId="1612389307" sldId="272"/>
            <ac:picMk id="2" creationId="{3F2466A6-A77C-7E79-6048-DCADA9D9EAE3}"/>
          </ac:picMkLst>
        </pc:picChg>
        <pc:picChg chg="add mod">
          <ac:chgData name="Jazaer Dawody" userId="89778cea-f225-4377-b75e-5155a30fd33c" providerId="ADAL" clId="{E5460762-1018-48FE-823D-599959C72BA5}" dt="2024-05-10T12:34:40.671" v="2644" actId="14100"/>
          <ac:picMkLst>
            <pc:docMk/>
            <pc:sldMk cId="1612389307" sldId="272"/>
            <ac:picMk id="4" creationId="{6E7FB508-11D1-A499-E4E2-E1CC8C755BC8}"/>
          </ac:picMkLst>
        </pc:picChg>
      </pc:sldChg>
      <pc:sldChg chg="addSp delSp modSp add mod">
        <pc:chgData name="Jazaer Dawody" userId="89778cea-f225-4377-b75e-5155a30fd33c" providerId="ADAL" clId="{E5460762-1018-48FE-823D-599959C72BA5}" dt="2024-05-13T05:11:04.382" v="9523" actId="6549"/>
        <pc:sldMkLst>
          <pc:docMk/>
          <pc:sldMk cId="2784406440" sldId="273"/>
        </pc:sldMkLst>
        <pc:spChg chg="mod">
          <ac:chgData name="Jazaer Dawody" userId="89778cea-f225-4377-b75e-5155a30fd33c" providerId="ADAL" clId="{E5460762-1018-48FE-823D-599959C72BA5}" dt="2024-05-11T14:19:10.827" v="4572" actId="255"/>
          <ac:spMkLst>
            <pc:docMk/>
            <pc:sldMk cId="2784406440" sldId="273"/>
            <ac:spMk id="2" creationId="{9E7FDD24-C6CC-5FB9-660A-49D9CF24B122}"/>
          </ac:spMkLst>
        </pc:spChg>
        <pc:spChg chg="mod">
          <ac:chgData name="Jazaer Dawody" userId="89778cea-f225-4377-b75e-5155a30fd33c" providerId="ADAL" clId="{E5460762-1018-48FE-823D-599959C72BA5}" dt="2024-05-11T14:18:41.905" v="4569"/>
          <ac:spMkLst>
            <pc:docMk/>
            <pc:sldMk cId="2784406440" sldId="273"/>
            <ac:spMk id="4" creationId="{8AB4BB38-6EE1-7192-CEC3-AF8250CDF3B1}"/>
          </ac:spMkLst>
        </pc:spChg>
        <pc:spChg chg="mod">
          <ac:chgData name="Jazaer Dawody" userId="89778cea-f225-4377-b75e-5155a30fd33c" providerId="ADAL" clId="{E5460762-1018-48FE-823D-599959C72BA5}" dt="2024-05-13T05:11:04.382" v="9523" actId="6549"/>
          <ac:spMkLst>
            <pc:docMk/>
            <pc:sldMk cId="2784406440" sldId="273"/>
            <ac:spMk id="7" creationId="{ACD2931D-D1C9-5500-EDFA-2DB1DC2C17D0}"/>
          </ac:spMkLst>
        </pc:spChg>
        <pc:picChg chg="del">
          <ac:chgData name="Jazaer Dawody" userId="89778cea-f225-4377-b75e-5155a30fd33c" providerId="ADAL" clId="{E5460762-1018-48FE-823D-599959C72BA5}" dt="2024-05-10T06:30:56.421" v="2033" actId="478"/>
          <ac:picMkLst>
            <pc:docMk/>
            <pc:sldMk cId="2784406440" sldId="273"/>
            <ac:picMk id="3" creationId="{78889BA0-48A6-CB77-7F12-66C0051067B6}"/>
          </ac:picMkLst>
        </pc:picChg>
        <pc:picChg chg="add mod">
          <ac:chgData name="Jazaer Dawody" userId="89778cea-f225-4377-b75e-5155a30fd33c" providerId="ADAL" clId="{E5460762-1018-48FE-823D-599959C72BA5}" dt="2024-05-10T06:35:39.707" v="2047" actId="14100"/>
          <ac:picMkLst>
            <pc:docMk/>
            <pc:sldMk cId="2784406440" sldId="273"/>
            <ac:picMk id="11" creationId="{072779D2-96CF-11F2-BE28-F29392B25669}"/>
          </ac:picMkLst>
        </pc:picChg>
      </pc:sldChg>
      <pc:sldChg chg="addSp modSp add del mod">
        <pc:chgData name="Jazaer Dawody" userId="89778cea-f225-4377-b75e-5155a30fd33c" providerId="ADAL" clId="{E5460762-1018-48FE-823D-599959C72BA5}" dt="2024-05-11T06:05:59.435" v="4146" actId="47"/>
        <pc:sldMkLst>
          <pc:docMk/>
          <pc:sldMk cId="0" sldId="298"/>
        </pc:sldMkLst>
        <pc:spChg chg="mod">
          <ac:chgData name="Jazaer Dawody" userId="89778cea-f225-4377-b75e-5155a30fd33c" providerId="ADAL" clId="{E5460762-1018-48FE-823D-599959C72BA5}" dt="2024-05-11T05:40:38.330" v="3743" actId="164"/>
          <ac:spMkLst>
            <pc:docMk/>
            <pc:sldMk cId="0" sldId="298"/>
            <ac:spMk id="4" creationId="{BEF17E1D-6F92-B5B4-4948-487F66815380}"/>
          </ac:spMkLst>
        </pc:spChg>
        <pc:spChg chg="mod">
          <ac:chgData name="Jazaer Dawody" userId="89778cea-f225-4377-b75e-5155a30fd33c" providerId="ADAL" clId="{E5460762-1018-48FE-823D-599959C72BA5}" dt="2024-05-11T05:40:38.330" v="3743" actId="164"/>
          <ac:spMkLst>
            <pc:docMk/>
            <pc:sldMk cId="0" sldId="298"/>
            <ac:spMk id="6" creationId="{F80D1670-D20D-2B84-DC69-E74862C6E4B1}"/>
          </ac:spMkLst>
        </pc:spChg>
        <pc:spChg chg="mod">
          <ac:chgData name="Jazaer Dawody" userId="89778cea-f225-4377-b75e-5155a30fd33c" providerId="ADAL" clId="{E5460762-1018-48FE-823D-599959C72BA5}" dt="2024-05-11T05:40:38.330" v="3743" actId="164"/>
          <ac:spMkLst>
            <pc:docMk/>
            <pc:sldMk cId="0" sldId="298"/>
            <ac:spMk id="11" creationId="{0DAE4FC2-0C01-A62E-7002-665A4B6D4BEE}"/>
          </ac:spMkLst>
        </pc:spChg>
        <pc:spChg chg="mod">
          <ac:chgData name="Jazaer Dawody" userId="89778cea-f225-4377-b75e-5155a30fd33c" providerId="ADAL" clId="{E5460762-1018-48FE-823D-599959C72BA5}" dt="2024-05-11T05:40:38.330" v="3743" actId="164"/>
          <ac:spMkLst>
            <pc:docMk/>
            <pc:sldMk cId="0" sldId="298"/>
            <ac:spMk id="13" creationId="{439134C5-7625-67F4-A536-650B99A07019}"/>
          </ac:spMkLst>
        </pc:spChg>
        <pc:spChg chg="mod">
          <ac:chgData name="Jazaer Dawody" userId="89778cea-f225-4377-b75e-5155a30fd33c" providerId="ADAL" clId="{E5460762-1018-48FE-823D-599959C72BA5}" dt="2024-05-11T05:40:38.330" v="3743" actId="164"/>
          <ac:spMkLst>
            <pc:docMk/>
            <pc:sldMk cId="0" sldId="298"/>
            <ac:spMk id="14" creationId="{65D123A3-A2DF-E837-ED20-2F44C6A46213}"/>
          </ac:spMkLst>
        </pc:spChg>
        <pc:spChg chg="mod">
          <ac:chgData name="Jazaer Dawody" userId="89778cea-f225-4377-b75e-5155a30fd33c" providerId="ADAL" clId="{E5460762-1018-48FE-823D-599959C72BA5}" dt="2024-05-11T05:40:38.330" v="3743" actId="164"/>
          <ac:spMkLst>
            <pc:docMk/>
            <pc:sldMk cId="0" sldId="298"/>
            <ac:spMk id="15" creationId="{8EBED475-ECCD-28AB-D4A4-F3CF67D02684}"/>
          </ac:spMkLst>
        </pc:spChg>
        <pc:spChg chg="mod">
          <ac:chgData name="Jazaer Dawody" userId="89778cea-f225-4377-b75e-5155a30fd33c" providerId="ADAL" clId="{E5460762-1018-48FE-823D-599959C72BA5}" dt="2024-05-11T05:40:38.330" v="3743" actId="164"/>
          <ac:spMkLst>
            <pc:docMk/>
            <pc:sldMk cId="0" sldId="298"/>
            <ac:spMk id="16" creationId="{943DECD5-2375-BF7F-F875-C32D3F5C8B00}"/>
          </ac:spMkLst>
        </pc:spChg>
        <pc:spChg chg="mod">
          <ac:chgData name="Jazaer Dawody" userId="89778cea-f225-4377-b75e-5155a30fd33c" providerId="ADAL" clId="{E5460762-1018-48FE-823D-599959C72BA5}" dt="2024-05-11T05:40:38.330" v="3743" actId="164"/>
          <ac:spMkLst>
            <pc:docMk/>
            <pc:sldMk cId="0" sldId="298"/>
            <ac:spMk id="17" creationId="{C11A179A-1F8E-A1E5-5043-BA2BE0AB5D89}"/>
          </ac:spMkLst>
        </pc:spChg>
        <pc:spChg chg="mod">
          <ac:chgData name="Jazaer Dawody" userId="89778cea-f225-4377-b75e-5155a30fd33c" providerId="ADAL" clId="{E5460762-1018-48FE-823D-599959C72BA5}" dt="2024-05-11T05:40:38.330" v="3743" actId="164"/>
          <ac:spMkLst>
            <pc:docMk/>
            <pc:sldMk cId="0" sldId="298"/>
            <ac:spMk id="18" creationId="{11A996C2-9D3C-B403-BFDE-9D992BEADF3A}"/>
          </ac:spMkLst>
        </pc:spChg>
        <pc:spChg chg="mod">
          <ac:chgData name="Jazaer Dawody" userId="89778cea-f225-4377-b75e-5155a30fd33c" providerId="ADAL" clId="{E5460762-1018-48FE-823D-599959C72BA5}" dt="2024-05-11T05:41:50.260" v="3747" actId="255"/>
          <ac:spMkLst>
            <pc:docMk/>
            <pc:sldMk cId="0" sldId="298"/>
            <ac:spMk id="19" creationId="{10835E4A-00C8-9062-A5F1-509ACE17BECC}"/>
          </ac:spMkLst>
        </pc:spChg>
        <pc:spChg chg="mod">
          <ac:chgData name="Jazaer Dawody" userId="89778cea-f225-4377-b75e-5155a30fd33c" providerId="ADAL" clId="{E5460762-1018-48FE-823D-599959C72BA5}" dt="2024-05-11T05:41:38.230" v="3746" actId="255"/>
          <ac:spMkLst>
            <pc:docMk/>
            <pc:sldMk cId="0" sldId="298"/>
            <ac:spMk id="20" creationId="{8AF28F7E-EE16-22C7-5A61-B8B6C3B3724E}"/>
          </ac:spMkLst>
        </pc:spChg>
        <pc:spChg chg="mod">
          <ac:chgData name="Jazaer Dawody" userId="89778cea-f225-4377-b75e-5155a30fd33c" providerId="ADAL" clId="{E5460762-1018-48FE-823D-599959C72BA5}" dt="2024-05-11T05:43:06.312" v="3752" actId="14100"/>
          <ac:spMkLst>
            <pc:docMk/>
            <pc:sldMk cId="0" sldId="298"/>
            <ac:spMk id="21" creationId="{2BD4312D-CD76-2D83-9A28-320042A0ADDB}"/>
          </ac:spMkLst>
        </pc:spChg>
        <pc:spChg chg="mod">
          <ac:chgData name="Jazaer Dawody" userId="89778cea-f225-4377-b75e-5155a30fd33c" providerId="ADAL" clId="{E5460762-1018-48FE-823D-599959C72BA5}" dt="2024-05-11T05:46:41.940" v="3765" actId="113"/>
          <ac:spMkLst>
            <pc:docMk/>
            <pc:sldMk cId="0" sldId="298"/>
            <ac:spMk id="22" creationId="{6A915E4D-20F0-B35B-33F2-2DD70817AD0F}"/>
          </ac:spMkLst>
        </pc:spChg>
        <pc:spChg chg="mod">
          <ac:chgData name="Jazaer Dawody" userId="89778cea-f225-4377-b75e-5155a30fd33c" providerId="ADAL" clId="{E5460762-1018-48FE-823D-599959C72BA5}" dt="2024-05-11T05:42:07.280" v="3748" actId="1076"/>
          <ac:spMkLst>
            <pc:docMk/>
            <pc:sldMk cId="0" sldId="298"/>
            <ac:spMk id="23" creationId="{4E08CE5D-46B6-556B-18F5-61BEFECDC850}"/>
          </ac:spMkLst>
        </pc:spChg>
        <pc:spChg chg="mod">
          <ac:chgData name="Jazaer Dawody" userId="89778cea-f225-4377-b75e-5155a30fd33c" providerId="ADAL" clId="{E5460762-1018-48FE-823D-599959C72BA5}" dt="2024-05-11T05:43:30.182" v="3755" actId="1076"/>
          <ac:spMkLst>
            <pc:docMk/>
            <pc:sldMk cId="0" sldId="298"/>
            <ac:spMk id="24" creationId="{5BD66B0F-7A1C-F696-C26A-E8AF99ECF61C}"/>
          </ac:spMkLst>
        </pc:spChg>
        <pc:grpChg chg="add mod">
          <ac:chgData name="Jazaer Dawody" userId="89778cea-f225-4377-b75e-5155a30fd33c" providerId="ADAL" clId="{E5460762-1018-48FE-823D-599959C72BA5}" dt="2024-05-11T05:44:07.981" v="3758" actId="14100"/>
          <ac:grpSpMkLst>
            <pc:docMk/>
            <pc:sldMk cId="0" sldId="298"/>
            <ac:grpSpMk id="8" creationId="{3C1E7086-110C-528A-7EFD-4A7D48AA66EC}"/>
          </ac:grpSpMkLst>
        </pc:grpChg>
      </pc:sldChg>
      <pc:sldChg chg="addSp modSp add mod">
        <pc:chgData name="Jazaer Dawody" userId="89778cea-f225-4377-b75e-5155a30fd33c" providerId="ADAL" clId="{E5460762-1018-48FE-823D-599959C72BA5}" dt="2024-05-13T05:06:14.418" v="9428" actId="14100"/>
        <pc:sldMkLst>
          <pc:docMk/>
          <pc:sldMk cId="223660091" sldId="299"/>
        </pc:sldMkLst>
        <pc:spChg chg="mod">
          <ac:chgData name="Jazaer Dawody" userId="89778cea-f225-4377-b75e-5155a30fd33c" providerId="ADAL" clId="{E5460762-1018-48FE-823D-599959C72BA5}" dt="2024-05-11T06:07:25.585" v="4157" actId="14100"/>
          <ac:spMkLst>
            <pc:docMk/>
            <pc:sldMk cId="223660091" sldId="299"/>
            <ac:spMk id="4" creationId="{8A04D295-88CB-4AFD-942D-3C0535F81F4A}"/>
          </ac:spMkLst>
        </pc:spChg>
        <pc:spChg chg="add mod">
          <ac:chgData name="Jazaer Dawody" userId="89778cea-f225-4377-b75e-5155a30fd33c" providerId="ADAL" clId="{E5460762-1018-48FE-823D-599959C72BA5}" dt="2024-05-13T05:06:14.418" v="9428" actId="14100"/>
          <ac:spMkLst>
            <pc:docMk/>
            <pc:sldMk cId="223660091" sldId="299"/>
            <ac:spMk id="5" creationId="{A64477C9-1B09-7255-30F8-BF61DE703F7A}"/>
          </ac:spMkLst>
        </pc:spChg>
        <pc:picChg chg="mod">
          <ac:chgData name="Jazaer Dawody" userId="89778cea-f225-4377-b75e-5155a30fd33c" providerId="ADAL" clId="{E5460762-1018-48FE-823D-599959C72BA5}" dt="2024-05-11T14:12:57.500" v="4507" actId="1076"/>
          <ac:picMkLst>
            <pc:docMk/>
            <pc:sldMk cId="223660091" sldId="299"/>
            <ac:picMk id="2" creationId="{C4CB811F-9231-47CF-B206-5187AF62B891}"/>
          </ac:picMkLst>
        </pc:picChg>
      </pc:sldChg>
      <pc:sldChg chg="addSp delSp modSp new del mod ord">
        <pc:chgData name="Jazaer Dawody" userId="89778cea-f225-4377-b75e-5155a30fd33c" providerId="ADAL" clId="{E5460762-1018-48FE-823D-599959C72BA5}" dt="2024-05-12T08:43:28.778" v="6898" actId="47"/>
        <pc:sldMkLst>
          <pc:docMk/>
          <pc:sldMk cId="197501666" sldId="300"/>
        </pc:sldMkLst>
        <pc:picChg chg="add mod">
          <ac:chgData name="Jazaer Dawody" userId="89778cea-f225-4377-b75e-5155a30fd33c" providerId="ADAL" clId="{E5460762-1018-48FE-823D-599959C72BA5}" dt="2024-05-09T10:59:24.550" v="1494" actId="14100"/>
          <ac:picMkLst>
            <pc:docMk/>
            <pc:sldMk cId="197501666" sldId="300"/>
            <ac:picMk id="3" creationId="{583ABA64-645E-5F37-8DCB-0600FA31EDD9}"/>
          </ac:picMkLst>
        </pc:picChg>
        <pc:picChg chg="add del mod">
          <ac:chgData name="Jazaer Dawody" userId="89778cea-f225-4377-b75e-5155a30fd33c" providerId="ADAL" clId="{E5460762-1018-48FE-823D-599959C72BA5}" dt="2024-05-09T10:58:22.228" v="1482" actId="478"/>
          <ac:picMkLst>
            <pc:docMk/>
            <pc:sldMk cId="197501666" sldId="300"/>
            <ac:picMk id="5" creationId="{E0F8B73B-9BBF-9922-2E4D-3BD4F45C361B}"/>
          </ac:picMkLst>
        </pc:picChg>
        <pc:picChg chg="add mod">
          <ac:chgData name="Jazaer Dawody" userId="89778cea-f225-4377-b75e-5155a30fd33c" providerId="ADAL" clId="{E5460762-1018-48FE-823D-599959C72BA5}" dt="2024-05-09T10:59:32.103" v="1495" actId="1076"/>
          <ac:picMkLst>
            <pc:docMk/>
            <pc:sldMk cId="197501666" sldId="300"/>
            <ac:picMk id="7" creationId="{02395697-592F-6697-5B67-AD33062E7CF0}"/>
          </ac:picMkLst>
        </pc:picChg>
      </pc:sldChg>
      <pc:sldChg chg="addSp delSp modSp new del mod">
        <pc:chgData name="Jazaer Dawody" userId="89778cea-f225-4377-b75e-5155a30fd33c" providerId="ADAL" clId="{E5460762-1018-48FE-823D-599959C72BA5}" dt="2024-05-09T14:30:13.354" v="1754" actId="47"/>
        <pc:sldMkLst>
          <pc:docMk/>
          <pc:sldMk cId="644530097" sldId="301"/>
        </pc:sldMkLst>
        <pc:spChg chg="add mod">
          <ac:chgData name="Jazaer Dawody" userId="89778cea-f225-4377-b75e-5155a30fd33c" providerId="ADAL" clId="{E5460762-1018-48FE-823D-599959C72BA5}" dt="2024-05-09T12:14:52.273" v="1539" actId="5793"/>
          <ac:spMkLst>
            <pc:docMk/>
            <pc:sldMk cId="644530097" sldId="301"/>
            <ac:spMk id="4" creationId="{13C07B70-11FC-96CF-89C2-9FEF08113AFD}"/>
          </ac:spMkLst>
        </pc:spChg>
        <pc:spChg chg="add del mod">
          <ac:chgData name="Jazaer Dawody" userId="89778cea-f225-4377-b75e-5155a30fd33c" providerId="ADAL" clId="{E5460762-1018-48FE-823D-599959C72BA5}" dt="2024-05-09T14:02:27.378" v="1651" actId="478"/>
          <ac:spMkLst>
            <pc:docMk/>
            <pc:sldMk cId="644530097" sldId="301"/>
            <ac:spMk id="5" creationId="{D2035DC3-4837-EBA9-4808-ADF94565E7E0}"/>
          </ac:spMkLst>
        </pc:spChg>
        <pc:picChg chg="add mod">
          <ac:chgData name="Jazaer Dawody" userId="89778cea-f225-4377-b75e-5155a30fd33c" providerId="ADAL" clId="{E5460762-1018-48FE-823D-599959C72BA5}" dt="2024-05-09T12:14:26.028" v="1528" actId="1076"/>
          <ac:picMkLst>
            <pc:docMk/>
            <pc:sldMk cId="644530097" sldId="301"/>
            <ac:picMk id="3" creationId="{6DC1428B-F040-C9E0-F9F8-06C9B995CD62}"/>
          </ac:picMkLst>
        </pc:picChg>
        <pc:picChg chg="add mod">
          <ac:chgData name="Jazaer Dawody" userId="89778cea-f225-4377-b75e-5155a30fd33c" providerId="ADAL" clId="{E5460762-1018-48FE-823D-599959C72BA5}" dt="2024-05-09T14:01:12.889" v="1642" actId="931"/>
          <ac:picMkLst>
            <pc:docMk/>
            <pc:sldMk cId="644530097" sldId="301"/>
            <ac:picMk id="7" creationId="{9B978C31-6B07-C083-ECE8-6E01675EDA64}"/>
          </ac:picMkLst>
        </pc:picChg>
        <pc:picChg chg="add del mod">
          <ac:chgData name="Jazaer Dawody" userId="89778cea-f225-4377-b75e-5155a30fd33c" providerId="ADAL" clId="{E5460762-1018-48FE-823D-599959C72BA5}" dt="2024-05-09T14:02:24.659" v="1650" actId="478"/>
          <ac:picMkLst>
            <pc:docMk/>
            <pc:sldMk cId="644530097" sldId="301"/>
            <ac:picMk id="9" creationId="{48E401AD-5307-2378-B9FE-98EE5394C7E9}"/>
          </ac:picMkLst>
        </pc:picChg>
      </pc:sldChg>
      <pc:sldChg chg="new del ord">
        <pc:chgData name="Jazaer Dawody" userId="89778cea-f225-4377-b75e-5155a30fd33c" providerId="ADAL" clId="{E5460762-1018-48FE-823D-599959C72BA5}" dt="2024-05-09T18:46:13.856" v="1970" actId="47"/>
        <pc:sldMkLst>
          <pc:docMk/>
          <pc:sldMk cId="4049938495" sldId="302"/>
        </pc:sldMkLst>
      </pc:sldChg>
      <pc:sldChg chg="addSp delSp modSp new mod">
        <pc:chgData name="Jazaer Dawody" userId="89778cea-f225-4377-b75e-5155a30fd33c" providerId="ADAL" clId="{E5460762-1018-48FE-823D-599959C72BA5}" dt="2024-05-13T05:50:02.245" v="9851" actId="1076"/>
        <pc:sldMkLst>
          <pc:docMk/>
          <pc:sldMk cId="399355720" sldId="303"/>
        </pc:sldMkLst>
        <pc:spChg chg="add mod">
          <ac:chgData name="Jazaer Dawody" userId="89778cea-f225-4377-b75e-5155a30fd33c" providerId="ADAL" clId="{E5460762-1018-48FE-823D-599959C72BA5}" dt="2024-05-11T06:12:13.887" v="4189" actId="1076"/>
          <ac:spMkLst>
            <pc:docMk/>
            <pc:sldMk cId="399355720" sldId="303"/>
            <ac:spMk id="3" creationId="{D41508D8-9A73-520C-437C-E2159A5708E2}"/>
          </ac:spMkLst>
        </pc:spChg>
        <pc:spChg chg="add mod ord">
          <ac:chgData name="Jazaer Dawody" userId="89778cea-f225-4377-b75e-5155a30fd33c" providerId="ADAL" clId="{E5460762-1018-48FE-823D-599959C72BA5}" dt="2024-05-13T05:50:02.245" v="9851" actId="1076"/>
          <ac:spMkLst>
            <pc:docMk/>
            <pc:sldMk cId="399355720" sldId="303"/>
            <ac:spMk id="4" creationId="{FFA65B14-30C6-C784-5C01-2B7E81931A68}"/>
          </ac:spMkLst>
        </pc:spChg>
        <pc:spChg chg="mod">
          <ac:chgData name="Jazaer Dawody" userId="89778cea-f225-4377-b75e-5155a30fd33c" providerId="ADAL" clId="{E5460762-1018-48FE-823D-599959C72BA5}" dt="2024-05-09T15:22:04.018" v="1897"/>
          <ac:spMkLst>
            <pc:docMk/>
            <pc:sldMk cId="399355720" sldId="303"/>
            <ac:spMk id="19" creationId="{213C774A-697E-3F7B-E26F-0CFCAF20A263}"/>
          </ac:spMkLst>
        </pc:spChg>
        <pc:spChg chg="mod">
          <ac:chgData name="Jazaer Dawody" userId="89778cea-f225-4377-b75e-5155a30fd33c" providerId="ADAL" clId="{E5460762-1018-48FE-823D-599959C72BA5}" dt="2024-05-09T15:22:04.018" v="1897"/>
          <ac:spMkLst>
            <pc:docMk/>
            <pc:sldMk cId="399355720" sldId="303"/>
            <ac:spMk id="20" creationId="{B53243CB-8A63-694D-CBB5-0AA6BC3D47E3}"/>
          </ac:spMkLst>
        </pc:spChg>
        <pc:spChg chg="mod">
          <ac:chgData name="Jazaer Dawody" userId="89778cea-f225-4377-b75e-5155a30fd33c" providerId="ADAL" clId="{E5460762-1018-48FE-823D-599959C72BA5}" dt="2024-05-09T15:22:04.018" v="1897"/>
          <ac:spMkLst>
            <pc:docMk/>
            <pc:sldMk cId="399355720" sldId="303"/>
            <ac:spMk id="21" creationId="{DBB6DC79-6060-55A6-915B-CD699EC2E81C}"/>
          </ac:spMkLst>
        </pc:spChg>
        <pc:spChg chg="mod">
          <ac:chgData name="Jazaer Dawody" userId="89778cea-f225-4377-b75e-5155a30fd33c" providerId="ADAL" clId="{E5460762-1018-48FE-823D-599959C72BA5}" dt="2024-05-09T15:22:04.018" v="1897"/>
          <ac:spMkLst>
            <pc:docMk/>
            <pc:sldMk cId="399355720" sldId="303"/>
            <ac:spMk id="22" creationId="{80CEAF2B-8050-CBC5-CC26-3EB51E6EE5B4}"/>
          </ac:spMkLst>
        </pc:spChg>
        <pc:spChg chg="mod">
          <ac:chgData name="Jazaer Dawody" userId="89778cea-f225-4377-b75e-5155a30fd33c" providerId="ADAL" clId="{E5460762-1018-48FE-823D-599959C72BA5}" dt="2024-05-09T15:22:04.018" v="1897"/>
          <ac:spMkLst>
            <pc:docMk/>
            <pc:sldMk cId="399355720" sldId="303"/>
            <ac:spMk id="40" creationId="{55002DC5-7966-1F4D-5D8C-1E38F7708C4C}"/>
          </ac:spMkLst>
        </pc:spChg>
        <pc:spChg chg="mod">
          <ac:chgData name="Jazaer Dawody" userId="89778cea-f225-4377-b75e-5155a30fd33c" providerId="ADAL" clId="{E5460762-1018-48FE-823D-599959C72BA5}" dt="2024-05-09T15:22:04.018" v="1897"/>
          <ac:spMkLst>
            <pc:docMk/>
            <pc:sldMk cId="399355720" sldId="303"/>
            <ac:spMk id="48" creationId="{6BF71CD4-C1E3-4269-5675-CC0B88FE08C6}"/>
          </ac:spMkLst>
        </pc:spChg>
        <pc:spChg chg="mod">
          <ac:chgData name="Jazaer Dawody" userId="89778cea-f225-4377-b75e-5155a30fd33c" providerId="ADAL" clId="{E5460762-1018-48FE-823D-599959C72BA5}" dt="2024-05-09T15:22:04.018" v="1897"/>
          <ac:spMkLst>
            <pc:docMk/>
            <pc:sldMk cId="399355720" sldId="303"/>
            <ac:spMk id="60" creationId="{7261C0DF-EA27-8CD4-822E-7BA7C9013D3D}"/>
          </ac:spMkLst>
        </pc:spChg>
        <pc:spChg chg="mod">
          <ac:chgData name="Jazaer Dawody" userId="89778cea-f225-4377-b75e-5155a30fd33c" providerId="ADAL" clId="{E5460762-1018-48FE-823D-599959C72BA5}" dt="2024-05-09T15:22:04.018" v="1897"/>
          <ac:spMkLst>
            <pc:docMk/>
            <pc:sldMk cId="399355720" sldId="303"/>
            <ac:spMk id="61" creationId="{C5BADF5D-F1C2-9C71-B475-DA6D1F73020F}"/>
          </ac:spMkLst>
        </pc:spChg>
        <pc:spChg chg="mod">
          <ac:chgData name="Jazaer Dawody" userId="89778cea-f225-4377-b75e-5155a30fd33c" providerId="ADAL" clId="{E5460762-1018-48FE-823D-599959C72BA5}" dt="2024-05-09T15:22:04.018" v="1897"/>
          <ac:spMkLst>
            <pc:docMk/>
            <pc:sldMk cId="399355720" sldId="303"/>
            <ac:spMk id="63" creationId="{967E461D-AFAF-04EB-1443-F5F90D7E9A65}"/>
          </ac:spMkLst>
        </pc:spChg>
        <pc:spChg chg="mod">
          <ac:chgData name="Jazaer Dawody" userId="89778cea-f225-4377-b75e-5155a30fd33c" providerId="ADAL" clId="{E5460762-1018-48FE-823D-599959C72BA5}" dt="2024-05-09T15:22:04.018" v="1897"/>
          <ac:spMkLst>
            <pc:docMk/>
            <pc:sldMk cId="399355720" sldId="303"/>
            <ac:spMk id="65" creationId="{D3DBADBC-C10B-84DB-43A8-694E51000EF5}"/>
          </ac:spMkLst>
        </pc:spChg>
        <pc:spChg chg="mod">
          <ac:chgData name="Jazaer Dawody" userId="89778cea-f225-4377-b75e-5155a30fd33c" providerId="ADAL" clId="{E5460762-1018-48FE-823D-599959C72BA5}" dt="2024-05-09T15:22:04.018" v="1897"/>
          <ac:spMkLst>
            <pc:docMk/>
            <pc:sldMk cId="399355720" sldId="303"/>
            <ac:spMk id="66" creationId="{CF21FA01-F38E-5501-3C47-13BE1D8F8425}"/>
          </ac:spMkLst>
        </pc:spChg>
        <pc:spChg chg="mod">
          <ac:chgData name="Jazaer Dawody" userId="89778cea-f225-4377-b75e-5155a30fd33c" providerId="ADAL" clId="{E5460762-1018-48FE-823D-599959C72BA5}" dt="2024-05-09T15:22:04.018" v="1897"/>
          <ac:spMkLst>
            <pc:docMk/>
            <pc:sldMk cId="399355720" sldId="303"/>
            <ac:spMk id="70" creationId="{537F90C9-8572-15F7-96BC-C19AC34B4B7F}"/>
          </ac:spMkLst>
        </pc:spChg>
        <pc:spChg chg="mod">
          <ac:chgData name="Jazaer Dawody" userId="89778cea-f225-4377-b75e-5155a30fd33c" providerId="ADAL" clId="{E5460762-1018-48FE-823D-599959C72BA5}" dt="2024-05-09T15:22:04.018" v="1897"/>
          <ac:spMkLst>
            <pc:docMk/>
            <pc:sldMk cId="399355720" sldId="303"/>
            <ac:spMk id="71" creationId="{6F58BA1B-0F99-86E9-A0CF-34B08DCA69BC}"/>
          </ac:spMkLst>
        </pc:spChg>
        <pc:spChg chg="mod">
          <ac:chgData name="Jazaer Dawody" userId="89778cea-f225-4377-b75e-5155a30fd33c" providerId="ADAL" clId="{E5460762-1018-48FE-823D-599959C72BA5}" dt="2024-05-09T15:22:04.018" v="1897"/>
          <ac:spMkLst>
            <pc:docMk/>
            <pc:sldMk cId="399355720" sldId="303"/>
            <ac:spMk id="72" creationId="{A311C43D-8D6A-3852-193D-683A0FE63E28}"/>
          </ac:spMkLst>
        </pc:spChg>
        <pc:spChg chg="mod">
          <ac:chgData name="Jazaer Dawody" userId="89778cea-f225-4377-b75e-5155a30fd33c" providerId="ADAL" clId="{E5460762-1018-48FE-823D-599959C72BA5}" dt="2024-05-09T15:22:04.018" v="1897"/>
          <ac:spMkLst>
            <pc:docMk/>
            <pc:sldMk cId="399355720" sldId="303"/>
            <ac:spMk id="73" creationId="{26D83E26-9873-58EE-917F-234282D58D06}"/>
          </ac:spMkLst>
        </pc:spChg>
        <pc:spChg chg="mod">
          <ac:chgData name="Jazaer Dawody" userId="89778cea-f225-4377-b75e-5155a30fd33c" providerId="ADAL" clId="{E5460762-1018-48FE-823D-599959C72BA5}" dt="2024-05-09T15:22:04.018" v="1897"/>
          <ac:spMkLst>
            <pc:docMk/>
            <pc:sldMk cId="399355720" sldId="303"/>
            <ac:spMk id="74" creationId="{B363D3A4-C623-B8D3-1E92-957409CA1D64}"/>
          </ac:spMkLst>
        </pc:spChg>
        <pc:spChg chg="mod">
          <ac:chgData name="Jazaer Dawody" userId="89778cea-f225-4377-b75e-5155a30fd33c" providerId="ADAL" clId="{E5460762-1018-48FE-823D-599959C72BA5}" dt="2024-05-09T15:22:04.018" v="1897"/>
          <ac:spMkLst>
            <pc:docMk/>
            <pc:sldMk cId="399355720" sldId="303"/>
            <ac:spMk id="75" creationId="{7618063A-87CB-E3A6-C7B8-CEE729C229CE}"/>
          </ac:spMkLst>
        </pc:spChg>
        <pc:spChg chg="mod">
          <ac:chgData name="Jazaer Dawody" userId="89778cea-f225-4377-b75e-5155a30fd33c" providerId="ADAL" clId="{E5460762-1018-48FE-823D-599959C72BA5}" dt="2024-05-09T15:22:04.018" v="1897"/>
          <ac:spMkLst>
            <pc:docMk/>
            <pc:sldMk cId="399355720" sldId="303"/>
            <ac:spMk id="76" creationId="{71CD7220-A0F5-9B2A-22A9-AB17131A52D0}"/>
          </ac:spMkLst>
        </pc:spChg>
        <pc:spChg chg="mod">
          <ac:chgData name="Jazaer Dawody" userId="89778cea-f225-4377-b75e-5155a30fd33c" providerId="ADAL" clId="{E5460762-1018-48FE-823D-599959C72BA5}" dt="2024-05-09T15:22:04.018" v="1897"/>
          <ac:spMkLst>
            <pc:docMk/>
            <pc:sldMk cId="399355720" sldId="303"/>
            <ac:spMk id="80" creationId="{19B1EF3B-2A18-1EE1-AADA-CA595C8C3022}"/>
          </ac:spMkLst>
        </pc:spChg>
        <pc:spChg chg="mod">
          <ac:chgData name="Jazaer Dawody" userId="89778cea-f225-4377-b75e-5155a30fd33c" providerId="ADAL" clId="{E5460762-1018-48FE-823D-599959C72BA5}" dt="2024-05-09T15:22:04.018" v="1897"/>
          <ac:spMkLst>
            <pc:docMk/>
            <pc:sldMk cId="399355720" sldId="303"/>
            <ac:spMk id="82" creationId="{959CB55E-B73B-12F4-274E-13CED90EE777}"/>
          </ac:spMkLst>
        </pc:spChg>
        <pc:spChg chg="mod">
          <ac:chgData name="Jazaer Dawody" userId="89778cea-f225-4377-b75e-5155a30fd33c" providerId="ADAL" clId="{E5460762-1018-48FE-823D-599959C72BA5}" dt="2024-05-09T15:22:04.018" v="1897"/>
          <ac:spMkLst>
            <pc:docMk/>
            <pc:sldMk cId="399355720" sldId="303"/>
            <ac:spMk id="83" creationId="{0FBD48A8-A958-F7C3-490E-D18A79B3AB8A}"/>
          </ac:spMkLst>
        </pc:spChg>
        <pc:spChg chg="mod">
          <ac:chgData name="Jazaer Dawody" userId="89778cea-f225-4377-b75e-5155a30fd33c" providerId="ADAL" clId="{E5460762-1018-48FE-823D-599959C72BA5}" dt="2024-05-09T15:22:04.018" v="1897"/>
          <ac:spMkLst>
            <pc:docMk/>
            <pc:sldMk cId="399355720" sldId="303"/>
            <ac:spMk id="84" creationId="{29D0D7EB-6C3C-1E74-BA9C-576A7321A649}"/>
          </ac:spMkLst>
        </pc:spChg>
        <pc:spChg chg="mod">
          <ac:chgData name="Jazaer Dawody" userId="89778cea-f225-4377-b75e-5155a30fd33c" providerId="ADAL" clId="{E5460762-1018-48FE-823D-599959C72BA5}" dt="2024-05-09T15:22:04.018" v="1897"/>
          <ac:spMkLst>
            <pc:docMk/>
            <pc:sldMk cId="399355720" sldId="303"/>
            <ac:spMk id="86" creationId="{B513F362-5DA7-B715-81EA-D11DC7C61571}"/>
          </ac:spMkLst>
        </pc:spChg>
        <pc:spChg chg="mod">
          <ac:chgData name="Jazaer Dawody" userId="89778cea-f225-4377-b75e-5155a30fd33c" providerId="ADAL" clId="{E5460762-1018-48FE-823D-599959C72BA5}" dt="2024-05-09T15:22:04.018" v="1897"/>
          <ac:spMkLst>
            <pc:docMk/>
            <pc:sldMk cId="399355720" sldId="303"/>
            <ac:spMk id="87" creationId="{CF0F3161-EC8D-E7A4-011E-5C106F6A874D}"/>
          </ac:spMkLst>
        </pc:spChg>
        <pc:spChg chg="add mod">
          <ac:chgData name="Jazaer Dawody" userId="89778cea-f225-4377-b75e-5155a30fd33c" providerId="ADAL" clId="{E5460762-1018-48FE-823D-599959C72BA5}" dt="2024-05-09T15:25:43.663" v="1956" actId="1076"/>
          <ac:spMkLst>
            <pc:docMk/>
            <pc:sldMk cId="399355720" sldId="303"/>
            <ac:spMk id="89" creationId="{593D2C5B-93C2-8F60-B349-E61973795224}"/>
          </ac:spMkLst>
        </pc:spChg>
        <pc:spChg chg="add mod">
          <ac:chgData name="Jazaer Dawody" userId="89778cea-f225-4377-b75e-5155a30fd33c" providerId="ADAL" clId="{E5460762-1018-48FE-823D-599959C72BA5}" dt="2024-05-09T15:25:47.964" v="1957" actId="1076"/>
          <ac:spMkLst>
            <pc:docMk/>
            <pc:sldMk cId="399355720" sldId="303"/>
            <ac:spMk id="90" creationId="{4F65C526-6A57-3FF6-975B-D81DF38B7FCB}"/>
          </ac:spMkLst>
        </pc:spChg>
        <pc:grpChg chg="add del mod">
          <ac:chgData name="Jazaer Dawody" userId="89778cea-f225-4377-b75e-5155a30fd33c" providerId="ADAL" clId="{E5460762-1018-48FE-823D-599959C72BA5}" dt="2024-05-09T15:22:12.400" v="1898" actId="478"/>
          <ac:grpSpMkLst>
            <pc:docMk/>
            <pc:sldMk cId="399355720" sldId="303"/>
            <ac:grpSpMk id="15" creationId="{108E33C1-4A6D-1E8A-2089-EE5F438997EA}"/>
          </ac:grpSpMkLst>
        </pc:grpChg>
        <pc:grpChg chg="add del mod">
          <ac:chgData name="Jazaer Dawody" userId="89778cea-f225-4377-b75e-5155a30fd33c" providerId="ADAL" clId="{E5460762-1018-48FE-823D-599959C72BA5}" dt="2024-05-09T15:23:18.088" v="1912" actId="165"/>
          <ac:grpSpMkLst>
            <pc:docMk/>
            <pc:sldMk cId="399355720" sldId="303"/>
            <ac:grpSpMk id="91" creationId="{404B7A66-A880-2922-C436-BE30BE9A9242}"/>
          </ac:grpSpMkLst>
        </pc:grpChg>
        <pc:picChg chg="add mod">
          <ac:chgData name="Jazaer Dawody" userId="89778cea-f225-4377-b75e-5155a30fd33c" providerId="ADAL" clId="{E5460762-1018-48FE-823D-599959C72BA5}" dt="2024-05-10T12:36:17.042" v="2663" actId="1076"/>
          <ac:picMkLst>
            <pc:docMk/>
            <pc:sldMk cId="399355720" sldId="303"/>
            <ac:picMk id="2" creationId="{7B67E965-0D0F-30F3-8B8C-DD9F359823BE}"/>
          </ac:picMkLst>
        </pc:picChg>
        <pc:picChg chg="add del mod">
          <ac:chgData name="Jazaer Dawody" userId="89778cea-f225-4377-b75e-5155a30fd33c" providerId="ADAL" clId="{E5460762-1018-48FE-823D-599959C72BA5}" dt="2024-05-09T15:16:58.711" v="1859" actId="478"/>
          <ac:picMkLst>
            <pc:docMk/>
            <pc:sldMk cId="399355720" sldId="303"/>
            <ac:picMk id="3" creationId="{AED0D0FB-440F-8265-5554-317CA7280C86}"/>
          </ac:picMkLst>
        </pc:picChg>
        <pc:picChg chg="add mod">
          <ac:chgData name="Jazaer Dawody" userId="89778cea-f225-4377-b75e-5155a30fd33c" providerId="ADAL" clId="{E5460762-1018-48FE-823D-599959C72BA5}" dt="2024-05-11T06:12:01.890" v="4187" actId="1076"/>
          <ac:picMkLst>
            <pc:docMk/>
            <pc:sldMk cId="399355720" sldId="303"/>
            <ac:picMk id="5" creationId="{6D71CC08-E61F-45AC-EE92-C8B639963A67}"/>
          </ac:picMkLst>
        </pc:picChg>
        <pc:picChg chg="add mod topLvl">
          <ac:chgData name="Jazaer Dawody" userId="89778cea-f225-4377-b75e-5155a30fd33c" providerId="ADAL" clId="{E5460762-1018-48FE-823D-599959C72BA5}" dt="2024-05-09T15:26:55.140" v="1967" actId="1076"/>
          <ac:picMkLst>
            <pc:docMk/>
            <pc:sldMk cId="399355720" sldId="303"/>
            <ac:picMk id="6" creationId="{27F499BC-9009-D6C9-6227-DDA232DA6664}"/>
          </ac:picMkLst>
        </pc:picChg>
        <pc:picChg chg="add mod topLvl">
          <ac:chgData name="Jazaer Dawody" userId="89778cea-f225-4377-b75e-5155a30fd33c" providerId="ADAL" clId="{E5460762-1018-48FE-823D-599959C72BA5}" dt="2024-05-09T15:24:00.870" v="1924" actId="14100"/>
          <ac:picMkLst>
            <pc:docMk/>
            <pc:sldMk cId="399355720" sldId="303"/>
            <ac:picMk id="7" creationId="{4CD15B5D-2F3D-DA49-3409-884A4E9748F4}"/>
          </ac:picMkLst>
        </pc:picChg>
        <pc:picChg chg="add mod topLvl">
          <ac:chgData name="Jazaer Dawody" userId="89778cea-f225-4377-b75e-5155a30fd33c" providerId="ADAL" clId="{E5460762-1018-48FE-823D-599959C72BA5}" dt="2024-05-09T15:23:52.299" v="1922" actId="14100"/>
          <ac:picMkLst>
            <pc:docMk/>
            <pc:sldMk cId="399355720" sldId="303"/>
            <ac:picMk id="8" creationId="{31C75A05-8D90-4ADF-D031-D79A117A311F}"/>
          </ac:picMkLst>
        </pc:picChg>
        <pc:picChg chg="add mod topLvl">
          <ac:chgData name="Jazaer Dawody" userId="89778cea-f225-4377-b75e-5155a30fd33c" providerId="ADAL" clId="{E5460762-1018-48FE-823D-599959C72BA5}" dt="2024-05-09T15:25:28.259" v="1954" actId="1076"/>
          <ac:picMkLst>
            <pc:docMk/>
            <pc:sldMk cId="399355720" sldId="303"/>
            <ac:picMk id="9" creationId="{1BD63976-9536-ACEB-74C3-1A1EC61FC414}"/>
          </ac:picMkLst>
        </pc:picChg>
        <pc:picChg chg="add mod topLvl">
          <ac:chgData name="Jazaer Dawody" userId="89778cea-f225-4377-b75e-5155a30fd33c" providerId="ADAL" clId="{E5460762-1018-48FE-823D-599959C72BA5}" dt="2024-05-09T15:26:52.922" v="1966" actId="1076"/>
          <ac:picMkLst>
            <pc:docMk/>
            <pc:sldMk cId="399355720" sldId="303"/>
            <ac:picMk id="10" creationId="{CC48C260-1BFB-CDE1-4402-0E2935C6F3C5}"/>
          </ac:picMkLst>
        </pc:picChg>
        <pc:picChg chg="add mod topLvl">
          <ac:chgData name="Jazaer Dawody" userId="89778cea-f225-4377-b75e-5155a30fd33c" providerId="ADAL" clId="{E5460762-1018-48FE-823D-599959C72BA5}" dt="2024-05-09T15:26:50.534" v="1965" actId="1076"/>
          <ac:picMkLst>
            <pc:docMk/>
            <pc:sldMk cId="399355720" sldId="303"/>
            <ac:picMk id="11" creationId="{EC93D0A6-F904-DF25-60FA-11B1D6B388A3}"/>
          </ac:picMkLst>
        </pc:picChg>
        <pc:picChg chg="add mod topLvl">
          <ac:chgData name="Jazaer Dawody" userId="89778cea-f225-4377-b75e-5155a30fd33c" providerId="ADAL" clId="{E5460762-1018-48FE-823D-599959C72BA5}" dt="2024-05-09T15:26:48.142" v="1964" actId="1076"/>
          <ac:picMkLst>
            <pc:docMk/>
            <pc:sldMk cId="399355720" sldId="303"/>
            <ac:picMk id="12" creationId="{507926BD-EEC3-07CE-D7CA-89AADA571808}"/>
          </ac:picMkLst>
        </pc:picChg>
        <pc:picChg chg="add mod topLvl">
          <ac:chgData name="Jazaer Dawody" userId="89778cea-f225-4377-b75e-5155a30fd33c" providerId="ADAL" clId="{E5460762-1018-48FE-823D-599959C72BA5}" dt="2024-05-09T15:26:45.840" v="1963" actId="1076"/>
          <ac:picMkLst>
            <pc:docMk/>
            <pc:sldMk cId="399355720" sldId="303"/>
            <ac:picMk id="13" creationId="{7AD2F21A-3B85-88D4-B38C-C791213B69BC}"/>
          </ac:picMkLst>
        </pc:picChg>
        <pc:picChg chg="mod">
          <ac:chgData name="Jazaer Dawody" userId="89778cea-f225-4377-b75e-5155a30fd33c" providerId="ADAL" clId="{E5460762-1018-48FE-823D-599959C72BA5}" dt="2024-05-09T15:22:04.018" v="1897"/>
          <ac:picMkLst>
            <pc:docMk/>
            <pc:sldMk cId="399355720" sldId="303"/>
            <ac:picMk id="16" creationId="{2338FAF2-8001-5C3B-9E24-DD237B194444}"/>
          </ac:picMkLst>
        </pc:picChg>
        <pc:picChg chg="mod">
          <ac:chgData name="Jazaer Dawody" userId="89778cea-f225-4377-b75e-5155a30fd33c" providerId="ADAL" clId="{E5460762-1018-48FE-823D-599959C72BA5}" dt="2024-05-09T15:22:04.018" v="1897"/>
          <ac:picMkLst>
            <pc:docMk/>
            <pc:sldMk cId="399355720" sldId="303"/>
            <ac:picMk id="17" creationId="{FA662F80-9F0C-5347-FE22-10B7F0DFB076}"/>
          </ac:picMkLst>
        </pc:picChg>
        <pc:picChg chg="mod">
          <ac:chgData name="Jazaer Dawody" userId="89778cea-f225-4377-b75e-5155a30fd33c" providerId="ADAL" clId="{E5460762-1018-48FE-823D-599959C72BA5}" dt="2024-05-09T15:22:04.018" v="1897"/>
          <ac:picMkLst>
            <pc:docMk/>
            <pc:sldMk cId="399355720" sldId="303"/>
            <ac:picMk id="18" creationId="{E10B7D5B-5C8A-199B-4268-7350E8F314F2}"/>
          </ac:picMkLst>
        </pc:picChg>
        <pc:picChg chg="mod">
          <ac:chgData name="Jazaer Dawody" userId="89778cea-f225-4377-b75e-5155a30fd33c" providerId="ADAL" clId="{E5460762-1018-48FE-823D-599959C72BA5}" dt="2024-05-09T15:22:04.018" v="1897"/>
          <ac:picMkLst>
            <pc:docMk/>
            <pc:sldMk cId="399355720" sldId="303"/>
            <ac:picMk id="23" creationId="{D8EDDC27-99CC-B562-675F-FB020B7C9581}"/>
          </ac:picMkLst>
        </pc:picChg>
        <pc:picChg chg="mod">
          <ac:chgData name="Jazaer Dawody" userId="89778cea-f225-4377-b75e-5155a30fd33c" providerId="ADAL" clId="{E5460762-1018-48FE-823D-599959C72BA5}" dt="2024-05-09T15:22:04.018" v="1897"/>
          <ac:picMkLst>
            <pc:docMk/>
            <pc:sldMk cId="399355720" sldId="303"/>
            <ac:picMk id="24" creationId="{A722B1B6-4D12-35E7-D754-395BA9A6BD89}"/>
          </ac:picMkLst>
        </pc:picChg>
        <pc:picChg chg="mod">
          <ac:chgData name="Jazaer Dawody" userId="89778cea-f225-4377-b75e-5155a30fd33c" providerId="ADAL" clId="{E5460762-1018-48FE-823D-599959C72BA5}" dt="2024-05-09T15:22:04.018" v="1897"/>
          <ac:picMkLst>
            <pc:docMk/>
            <pc:sldMk cId="399355720" sldId="303"/>
            <ac:picMk id="25" creationId="{B0D9B975-9687-528D-9B18-E7796CE3E3CD}"/>
          </ac:picMkLst>
        </pc:picChg>
        <pc:picChg chg="mod">
          <ac:chgData name="Jazaer Dawody" userId="89778cea-f225-4377-b75e-5155a30fd33c" providerId="ADAL" clId="{E5460762-1018-48FE-823D-599959C72BA5}" dt="2024-05-09T15:22:04.018" v="1897"/>
          <ac:picMkLst>
            <pc:docMk/>
            <pc:sldMk cId="399355720" sldId="303"/>
            <ac:picMk id="26" creationId="{57EB1F37-3ABE-9E02-B658-B2B0D28D078A}"/>
          </ac:picMkLst>
        </pc:picChg>
        <pc:picChg chg="mod">
          <ac:chgData name="Jazaer Dawody" userId="89778cea-f225-4377-b75e-5155a30fd33c" providerId="ADAL" clId="{E5460762-1018-48FE-823D-599959C72BA5}" dt="2024-05-09T15:22:04.018" v="1897"/>
          <ac:picMkLst>
            <pc:docMk/>
            <pc:sldMk cId="399355720" sldId="303"/>
            <ac:picMk id="27" creationId="{479033F3-89AD-FBBA-3544-C1ADF1C9D2C6}"/>
          </ac:picMkLst>
        </pc:picChg>
        <pc:picChg chg="mod">
          <ac:chgData name="Jazaer Dawody" userId="89778cea-f225-4377-b75e-5155a30fd33c" providerId="ADAL" clId="{E5460762-1018-48FE-823D-599959C72BA5}" dt="2024-05-09T15:22:04.018" v="1897"/>
          <ac:picMkLst>
            <pc:docMk/>
            <pc:sldMk cId="399355720" sldId="303"/>
            <ac:picMk id="29" creationId="{5EDDCEC8-3570-8AB4-5F1B-01D081C2CF57}"/>
          </ac:picMkLst>
        </pc:picChg>
        <pc:picChg chg="mod">
          <ac:chgData name="Jazaer Dawody" userId="89778cea-f225-4377-b75e-5155a30fd33c" providerId="ADAL" clId="{E5460762-1018-48FE-823D-599959C72BA5}" dt="2024-05-09T15:22:04.018" v="1897"/>
          <ac:picMkLst>
            <pc:docMk/>
            <pc:sldMk cId="399355720" sldId="303"/>
            <ac:picMk id="30" creationId="{B2BCB474-55E1-0A25-3928-D1FEC2EA15E7}"/>
          </ac:picMkLst>
        </pc:picChg>
        <pc:picChg chg="mod">
          <ac:chgData name="Jazaer Dawody" userId="89778cea-f225-4377-b75e-5155a30fd33c" providerId="ADAL" clId="{E5460762-1018-48FE-823D-599959C72BA5}" dt="2024-05-09T15:22:04.018" v="1897"/>
          <ac:picMkLst>
            <pc:docMk/>
            <pc:sldMk cId="399355720" sldId="303"/>
            <ac:picMk id="31" creationId="{B5BDD172-1F0C-184A-DFD0-4577067295FA}"/>
          </ac:picMkLst>
        </pc:picChg>
        <pc:picChg chg="mod">
          <ac:chgData name="Jazaer Dawody" userId="89778cea-f225-4377-b75e-5155a30fd33c" providerId="ADAL" clId="{E5460762-1018-48FE-823D-599959C72BA5}" dt="2024-05-09T15:22:04.018" v="1897"/>
          <ac:picMkLst>
            <pc:docMk/>
            <pc:sldMk cId="399355720" sldId="303"/>
            <ac:picMk id="32" creationId="{7E84DF71-9179-5451-186A-CA05E1202BEC}"/>
          </ac:picMkLst>
        </pc:picChg>
        <pc:picChg chg="mod">
          <ac:chgData name="Jazaer Dawody" userId="89778cea-f225-4377-b75e-5155a30fd33c" providerId="ADAL" clId="{E5460762-1018-48FE-823D-599959C72BA5}" dt="2024-05-09T15:22:04.018" v="1897"/>
          <ac:picMkLst>
            <pc:docMk/>
            <pc:sldMk cId="399355720" sldId="303"/>
            <ac:picMk id="33" creationId="{754330B6-0E4E-FF27-EFB9-CBE1840B041B}"/>
          </ac:picMkLst>
        </pc:picChg>
        <pc:picChg chg="mod">
          <ac:chgData name="Jazaer Dawody" userId="89778cea-f225-4377-b75e-5155a30fd33c" providerId="ADAL" clId="{E5460762-1018-48FE-823D-599959C72BA5}" dt="2024-05-09T15:22:04.018" v="1897"/>
          <ac:picMkLst>
            <pc:docMk/>
            <pc:sldMk cId="399355720" sldId="303"/>
            <ac:picMk id="34" creationId="{61F2E2CA-B885-76ED-B0CD-D79D7296E151}"/>
          </ac:picMkLst>
        </pc:picChg>
        <pc:picChg chg="mod">
          <ac:chgData name="Jazaer Dawody" userId="89778cea-f225-4377-b75e-5155a30fd33c" providerId="ADAL" clId="{E5460762-1018-48FE-823D-599959C72BA5}" dt="2024-05-09T15:22:04.018" v="1897"/>
          <ac:picMkLst>
            <pc:docMk/>
            <pc:sldMk cId="399355720" sldId="303"/>
            <ac:picMk id="35" creationId="{E2C619E1-69E7-53B5-10C5-10C56F0529D1}"/>
          </ac:picMkLst>
        </pc:picChg>
        <pc:picChg chg="mod">
          <ac:chgData name="Jazaer Dawody" userId="89778cea-f225-4377-b75e-5155a30fd33c" providerId="ADAL" clId="{E5460762-1018-48FE-823D-599959C72BA5}" dt="2024-05-09T15:22:04.018" v="1897"/>
          <ac:picMkLst>
            <pc:docMk/>
            <pc:sldMk cId="399355720" sldId="303"/>
            <ac:picMk id="36" creationId="{1444E799-26D2-EFD9-7CC8-825E1496CCB9}"/>
          </ac:picMkLst>
        </pc:picChg>
        <pc:picChg chg="mod">
          <ac:chgData name="Jazaer Dawody" userId="89778cea-f225-4377-b75e-5155a30fd33c" providerId="ADAL" clId="{E5460762-1018-48FE-823D-599959C72BA5}" dt="2024-05-09T15:22:04.018" v="1897"/>
          <ac:picMkLst>
            <pc:docMk/>
            <pc:sldMk cId="399355720" sldId="303"/>
            <ac:picMk id="37" creationId="{0124E2D2-DB74-0A3F-A806-5E01E0368AA2}"/>
          </ac:picMkLst>
        </pc:picChg>
        <pc:picChg chg="mod">
          <ac:chgData name="Jazaer Dawody" userId="89778cea-f225-4377-b75e-5155a30fd33c" providerId="ADAL" clId="{E5460762-1018-48FE-823D-599959C72BA5}" dt="2024-05-09T15:22:04.018" v="1897"/>
          <ac:picMkLst>
            <pc:docMk/>
            <pc:sldMk cId="399355720" sldId="303"/>
            <ac:picMk id="38" creationId="{7537A8FF-CA5F-AB27-FA90-1DBC2EC7712D}"/>
          </ac:picMkLst>
        </pc:picChg>
        <pc:picChg chg="mod">
          <ac:chgData name="Jazaer Dawody" userId="89778cea-f225-4377-b75e-5155a30fd33c" providerId="ADAL" clId="{E5460762-1018-48FE-823D-599959C72BA5}" dt="2024-05-09T15:22:04.018" v="1897"/>
          <ac:picMkLst>
            <pc:docMk/>
            <pc:sldMk cId="399355720" sldId="303"/>
            <ac:picMk id="39" creationId="{5DCF31EC-DBC8-1121-34EF-14813E32052B}"/>
          </ac:picMkLst>
        </pc:picChg>
        <pc:picChg chg="mod">
          <ac:chgData name="Jazaer Dawody" userId="89778cea-f225-4377-b75e-5155a30fd33c" providerId="ADAL" clId="{E5460762-1018-48FE-823D-599959C72BA5}" dt="2024-05-09T15:22:04.018" v="1897"/>
          <ac:picMkLst>
            <pc:docMk/>
            <pc:sldMk cId="399355720" sldId="303"/>
            <ac:picMk id="41" creationId="{9969FE53-FA78-2F09-9C34-D3933F921389}"/>
          </ac:picMkLst>
        </pc:picChg>
        <pc:picChg chg="mod">
          <ac:chgData name="Jazaer Dawody" userId="89778cea-f225-4377-b75e-5155a30fd33c" providerId="ADAL" clId="{E5460762-1018-48FE-823D-599959C72BA5}" dt="2024-05-09T15:22:04.018" v="1897"/>
          <ac:picMkLst>
            <pc:docMk/>
            <pc:sldMk cId="399355720" sldId="303"/>
            <ac:picMk id="49" creationId="{939B7D37-D8CE-B4D9-734C-FF867C06BB1A}"/>
          </ac:picMkLst>
        </pc:picChg>
        <pc:picChg chg="mod">
          <ac:chgData name="Jazaer Dawody" userId="89778cea-f225-4377-b75e-5155a30fd33c" providerId="ADAL" clId="{E5460762-1018-48FE-823D-599959C72BA5}" dt="2024-05-09T15:22:04.018" v="1897"/>
          <ac:picMkLst>
            <pc:docMk/>
            <pc:sldMk cId="399355720" sldId="303"/>
            <ac:picMk id="50" creationId="{9F45122E-D094-11E7-5328-A01A52FBF64C}"/>
          </ac:picMkLst>
        </pc:picChg>
        <pc:picChg chg="mod">
          <ac:chgData name="Jazaer Dawody" userId="89778cea-f225-4377-b75e-5155a30fd33c" providerId="ADAL" clId="{E5460762-1018-48FE-823D-599959C72BA5}" dt="2024-05-09T15:22:04.018" v="1897"/>
          <ac:picMkLst>
            <pc:docMk/>
            <pc:sldMk cId="399355720" sldId="303"/>
            <ac:picMk id="51" creationId="{769DD99F-003C-0BC3-76F7-F8D5AB932555}"/>
          </ac:picMkLst>
        </pc:picChg>
        <pc:picChg chg="mod">
          <ac:chgData name="Jazaer Dawody" userId="89778cea-f225-4377-b75e-5155a30fd33c" providerId="ADAL" clId="{E5460762-1018-48FE-823D-599959C72BA5}" dt="2024-05-09T15:22:04.018" v="1897"/>
          <ac:picMkLst>
            <pc:docMk/>
            <pc:sldMk cId="399355720" sldId="303"/>
            <ac:picMk id="52" creationId="{F928699A-6882-847B-07E8-9240160403B8}"/>
          </ac:picMkLst>
        </pc:picChg>
        <pc:picChg chg="mod">
          <ac:chgData name="Jazaer Dawody" userId="89778cea-f225-4377-b75e-5155a30fd33c" providerId="ADAL" clId="{E5460762-1018-48FE-823D-599959C72BA5}" dt="2024-05-09T15:22:04.018" v="1897"/>
          <ac:picMkLst>
            <pc:docMk/>
            <pc:sldMk cId="399355720" sldId="303"/>
            <ac:picMk id="53" creationId="{2D2F7F6D-1934-5C4B-4DCE-540D2AFA9BE8}"/>
          </ac:picMkLst>
        </pc:picChg>
        <pc:picChg chg="mod">
          <ac:chgData name="Jazaer Dawody" userId="89778cea-f225-4377-b75e-5155a30fd33c" providerId="ADAL" clId="{E5460762-1018-48FE-823D-599959C72BA5}" dt="2024-05-09T15:22:04.018" v="1897"/>
          <ac:picMkLst>
            <pc:docMk/>
            <pc:sldMk cId="399355720" sldId="303"/>
            <ac:picMk id="67" creationId="{FD2F4705-5852-854A-57E3-C5C8CBF91E82}"/>
          </ac:picMkLst>
        </pc:picChg>
        <pc:picChg chg="mod">
          <ac:chgData name="Jazaer Dawody" userId="89778cea-f225-4377-b75e-5155a30fd33c" providerId="ADAL" clId="{E5460762-1018-48FE-823D-599959C72BA5}" dt="2024-05-09T15:22:04.018" v="1897"/>
          <ac:picMkLst>
            <pc:docMk/>
            <pc:sldMk cId="399355720" sldId="303"/>
            <ac:picMk id="68" creationId="{89CAB861-ED73-32BD-AD27-379C3FFED30E}"/>
          </ac:picMkLst>
        </pc:picChg>
        <pc:picChg chg="mod">
          <ac:chgData name="Jazaer Dawody" userId="89778cea-f225-4377-b75e-5155a30fd33c" providerId="ADAL" clId="{E5460762-1018-48FE-823D-599959C72BA5}" dt="2024-05-09T15:22:04.018" v="1897"/>
          <ac:picMkLst>
            <pc:docMk/>
            <pc:sldMk cId="399355720" sldId="303"/>
            <ac:picMk id="69" creationId="{212A6D68-2AD5-A25D-D2BE-786F7F77A685}"/>
          </ac:picMkLst>
        </pc:picChg>
        <pc:picChg chg="mod">
          <ac:chgData name="Jazaer Dawody" userId="89778cea-f225-4377-b75e-5155a30fd33c" providerId="ADAL" clId="{E5460762-1018-48FE-823D-599959C72BA5}" dt="2024-05-09T15:22:04.018" v="1897"/>
          <ac:picMkLst>
            <pc:docMk/>
            <pc:sldMk cId="399355720" sldId="303"/>
            <ac:picMk id="77" creationId="{6158CB26-8EB1-F712-79D8-06475A68B853}"/>
          </ac:picMkLst>
        </pc:picChg>
        <pc:picChg chg="mod">
          <ac:chgData name="Jazaer Dawody" userId="89778cea-f225-4377-b75e-5155a30fd33c" providerId="ADAL" clId="{E5460762-1018-48FE-823D-599959C72BA5}" dt="2024-05-09T15:22:04.018" v="1897"/>
          <ac:picMkLst>
            <pc:docMk/>
            <pc:sldMk cId="399355720" sldId="303"/>
            <ac:picMk id="78" creationId="{D7F1F96A-A6C4-3456-8A3A-1C5EC849082F}"/>
          </ac:picMkLst>
        </pc:picChg>
        <pc:picChg chg="mod">
          <ac:chgData name="Jazaer Dawody" userId="89778cea-f225-4377-b75e-5155a30fd33c" providerId="ADAL" clId="{E5460762-1018-48FE-823D-599959C72BA5}" dt="2024-05-09T15:22:04.018" v="1897"/>
          <ac:picMkLst>
            <pc:docMk/>
            <pc:sldMk cId="399355720" sldId="303"/>
            <ac:picMk id="79" creationId="{1C3B16CD-767A-72F4-1815-A920272F66D2}"/>
          </ac:picMkLst>
        </pc:picChg>
        <pc:picChg chg="mod">
          <ac:chgData name="Jazaer Dawody" userId="89778cea-f225-4377-b75e-5155a30fd33c" providerId="ADAL" clId="{E5460762-1018-48FE-823D-599959C72BA5}" dt="2024-05-09T15:22:04.018" v="1897"/>
          <ac:picMkLst>
            <pc:docMk/>
            <pc:sldMk cId="399355720" sldId="303"/>
            <ac:picMk id="81" creationId="{86E1DF2D-E8E3-527A-E953-1BFB4C26FD25}"/>
          </ac:picMkLst>
        </pc:picChg>
        <pc:picChg chg="add mod">
          <ac:chgData name="Jazaer Dawody" userId="89778cea-f225-4377-b75e-5155a30fd33c" providerId="ADAL" clId="{E5460762-1018-48FE-823D-599959C72BA5}" dt="2024-05-09T15:26:38.595" v="1962" actId="14100"/>
          <ac:picMkLst>
            <pc:docMk/>
            <pc:sldMk cId="399355720" sldId="303"/>
            <ac:picMk id="92" creationId="{54FCA64B-C661-CE5C-CC6B-7FF295759001}"/>
          </ac:picMkLst>
        </pc:picChg>
        <pc:picChg chg="add mod">
          <ac:chgData name="Jazaer Dawody" userId="89778cea-f225-4377-b75e-5155a30fd33c" providerId="ADAL" clId="{E5460762-1018-48FE-823D-599959C72BA5}" dt="2024-05-09T15:26:27.435" v="1961" actId="1076"/>
          <ac:picMkLst>
            <pc:docMk/>
            <pc:sldMk cId="399355720" sldId="303"/>
            <ac:picMk id="93" creationId="{9E5400C8-90BA-AAE7-7288-20821EC6201E}"/>
          </ac:picMkLst>
        </pc:picChg>
        <pc:cxnChg chg="add mod topLvl">
          <ac:chgData name="Jazaer Dawody" userId="89778cea-f225-4377-b75e-5155a30fd33c" providerId="ADAL" clId="{E5460762-1018-48FE-823D-599959C72BA5}" dt="2024-05-09T15:23:18.088" v="1912" actId="165"/>
          <ac:cxnSpMkLst>
            <pc:docMk/>
            <pc:sldMk cId="399355720" sldId="303"/>
            <ac:cxnSpMk id="14" creationId="{06B13629-1238-4DC7-B32B-42F39276DF78}"/>
          </ac:cxnSpMkLst>
        </pc:cxnChg>
        <pc:cxnChg chg="mod">
          <ac:chgData name="Jazaer Dawody" userId="89778cea-f225-4377-b75e-5155a30fd33c" providerId="ADAL" clId="{E5460762-1018-48FE-823D-599959C72BA5}" dt="2024-05-09T15:22:12.400" v="1898" actId="478"/>
          <ac:cxnSpMkLst>
            <pc:docMk/>
            <pc:sldMk cId="399355720" sldId="303"/>
            <ac:cxnSpMk id="28" creationId="{39CA5DB2-7108-74BF-7967-46B2B611A701}"/>
          </ac:cxnSpMkLst>
        </pc:cxnChg>
        <pc:cxnChg chg="mod">
          <ac:chgData name="Jazaer Dawody" userId="89778cea-f225-4377-b75e-5155a30fd33c" providerId="ADAL" clId="{E5460762-1018-48FE-823D-599959C72BA5}" dt="2024-05-09T15:22:04.018" v="1897"/>
          <ac:cxnSpMkLst>
            <pc:docMk/>
            <pc:sldMk cId="399355720" sldId="303"/>
            <ac:cxnSpMk id="42" creationId="{23982416-3DD7-1C8A-6089-FB2207BFD625}"/>
          </ac:cxnSpMkLst>
        </pc:cxnChg>
        <pc:cxnChg chg="mod">
          <ac:chgData name="Jazaer Dawody" userId="89778cea-f225-4377-b75e-5155a30fd33c" providerId="ADAL" clId="{E5460762-1018-48FE-823D-599959C72BA5}" dt="2024-05-09T15:22:04.018" v="1897"/>
          <ac:cxnSpMkLst>
            <pc:docMk/>
            <pc:sldMk cId="399355720" sldId="303"/>
            <ac:cxnSpMk id="43" creationId="{11F8B3D8-7A16-1A2E-2D31-57A9DBC6E778}"/>
          </ac:cxnSpMkLst>
        </pc:cxnChg>
        <pc:cxnChg chg="mod">
          <ac:chgData name="Jazaer Dawody" userId="89778cea-f225-4377-b75e-5155a30fd33c" providerId="ADAL" clId="{E5460762-1018-48FE-823D-599959C72BA5}" dt="2024-05-09T15:22:04.018" v="1897"/>
          <ac:cxnSpMkLst>
            <pc:docMk/>
            <pc:sldMk cId="399355720" sldId="303"/>
            <ac:cxnSpMk id="44" creationId="{97F44292-64BF-F159-216C-1CDC820EDF41}"/>
          </ac:cxnSpMkLst>
        </pc:cxnChg>
        <pc:cxnChg chg="mod">
          <ac:chgData name="Jazaer Dawody" userId="89778cea-f225-4377-b75e-5155a30fd33c" providerId="ADAL" clId="{E5460762-1018-48FE-823D-599959C72BA5}" dt="2024-05-09T15:22:12.400" v="1898" actId="478"/>
          <ac:cxnSpMkLst>
            <pc:docMk/>
            <pc:sldMk cId="399355720" sldId="303"/>
            <ac:cxnSpMk id="45" creationId="{918D8D29-1409-F1EB-4861-1D24981E6FE6}"/>
          </ac:cxnSpMkLst>
        </pc:cxnChg>
        <pc:cxnChg chg="mod">
          <ac:chgData name="Jazaer Dawody" userId="89778cea-f225-4377-b75e-5155a30fd33c" providerId="ADAL" clId="{E5460762-1018-48FE-823D-599959C72BA5}" dt="2024-05-09T15:22:12.400" v="1898" actId="478"/>
          <ac:cxnSpMkLst>
            <pc:docMk/>
            <pc:sldMk cId="399355720" sldId="303"/>
            <ac:cxnSpMk id="46" creationId="{2FEA7EA1-93A1-61D1-1C45-4A63CA3F0E92}"/>
          </ac:cxnSpMkLst>
        </pc:cxnChg>
        <pc:cxnChg chg="mod">
          <ac:chgData name="Jazaer Dawody" userId="89778cea-f225-4377-b75e-5155a30fd33c" providerId="ADAL" clId="{E5460762-1018-48FE-823D-599959C72BA5}" dt="2024-05-09T15:22:12.400" v="1898" actId="478"/>
          <ac:cxnSpMkLst>
            <pc:docMk/>
            <pc:sldMk cId="399355720" sldId="303"/>
            <ac:cxnSpMk id="47" creationId="{6301FCA4-3A61-17F0-0F53-3798EA318860}"/>
          </ac:cxnSpMkLst>
        </pc:cxnChg>
        <pc:cxnChg chg="mod">
          <ac:chgData name="Jazaer Dawody" userId="89778cea-f225-4377-b75e-5155a30fd33c" providerId="ADAL" clId="{E5460762-1018-48FE-823D-599959C72BA5}" dt="2024-05-09T15:22:04.018" v="1897"/>
          <ac:cxnSpMkLst>
            <pc:docMk/>
            <pc:sldMk cId="399355720" sldId="303"/>
            <ac:cxnSpMk id="54" creationId="{F3B5A596-BA38-D267-51F8-371F21480572}"/>
          </ac:cxnSpMkLst>
        </pc:cxnChg>
        <pc:cxnChg chg="mod">
          <ac:chgData name="Jazaer Dawody" userId="89778cea-f225-4377-b75e-5155a30fd33c" providerId="ADAL" clId="{E5460762-1018-48FE-823D-599959C72BA5}" dt="2024-05-09T15:22:04.018" v="1897"/>
          <ac:cxnSpMkLst>
            <pc:docMk/>
            <pc:sldMk cId="399355720" sldId="303"/>
            <ac:cxnSpMk id="55" creationId="{7EA0690B-D2C2-8CA1-5F1C-277C5E8A30C1}"/>
          </ac:cxnSpMkLst>
        </pc:cxnChg>
        <pc:cxnChg chg="mod">
          <ac:chgData name="Jazaer Dawody" userId="89778cea-f225-4377-b75e-5155a30fd33c" providerId="ADAL" clId="{E5460762-1018-48FE-823D-599959C72BA5}" dt="2024-05-09T15:22:12.400" v="1898" actId="478"/>
          <ac:cxnSpMkLst>
            <pc:docMk/>
            <pc:sldMk cId="399355720" sldId="303"/>
            <ac:cxnSpMk id="56" creationId="{541061B2-8CFA-1A0F-8CCF-2BFBBB3842C3}"/>
          </ac:cxnSpMkLst>
        </pc:cxnChg>
        <pc:cxnChg chg="mod">
          <ac:chgData name="Jazaer Dawody" userId="89778cea-f225-4377-b75e-5155a30fd33c" providerId="ADAL" clId="{E5460762-1018-48FE-823D-599959C72BA5}" dt="2024-05-09T15:22:12.400" v="1898" actId="478"/>
          <ac:cxnSpMkLst>
            <pc:docMk/>
            <pc:sldMk cId="399355720" sldId="303"/>
            <ac:cxnSpMk id="57" creationId="{B3E7275C-0EDC-AD02-E317-2707696B0749}"/>
          </ac:cxnSpMkLst>
        </pc:cxnChg>
        <pc:cxnChg chg="mod">
          <ac:chgData name="Jazaer Dawody" userId="89778cea-f225-4377-b75e-5155a30fd33c" providerId="ADAL" clId="{E5460762-1018-48FE-823D-599959C72BA5}" dt="2024-05-09T15:22:12.400" v="1898" actId="478"/>
          <ac:cxnSpMkLst>
            <pc:docMk/>
            <pc:sldMk cId="399355720" sldId="303"/>
            <ac:cxnSpMk id="58" creationId="{1A3DBCA2-C51E-3212-5F4A-7D7513C5A904}"/>
          </ac:cxnSpMkLst>
        </pc:cxnChg>
        <pc:cxnChg chg="mod">
          <ac:chgData name="Jazaer Dawody" userId="89778cea-f225-4377-b75e-5155a30fd33c" providerId="ADAL" clId="{E5460762-1018-48FE-823D-599959C72BA5}" dt="2024-05-09T15:22:04.018" v="1897"/>
          <ac:cxnSpMkLst>
            <pc:docMk/>
            <pc:sldMk cId="399355720" sldId="303"/>
            <ac:cxnSpMk id="59" creationId="{B06F0BD7-3BDF-FDBA-83B2-6237C1AC32B2}"/>
          </ac:cxnSpMkLst>
        </pc:cxnChg>
        <pc:cxnChg chg="mod">
          <ac:chgData name="Jazaer Dawody" userId="89778cea-f225-4377-b75e-5155a30fd33c" providerId="ADAL" clId="{E5460762-1018-48FE-823D-599959C72BA5}" dt="2024-05-09T15:22:12.400" v="1898" actId="478"/>
          <ac:cxnSpMkLst>
            <pc:docMk/>
            <pc:sldMk cId="399355720" sldId="303"/>
            <ac:cxnSpMk id="62" creationId="{19094614-14FE-B1A3-6CD0-AF49F98BB6E4}"/>
          </ac:cxnSpMkLst>
        </pc:cxnChg>
        <pc:cxnChg chg="mod">
          <ac:chgData name="Jazaer Dawody" userId="89778cea-f225-4377-b75e-5155a30fd33c" providerId="ADAL" clId="{E5460762-1018-48FE-823D-599959C72BA5}" dt="2024-05-09T15:22:04.018" v="1897"/>
          <ac:cxnSpMkLst>
            <pc:docMk/>
            <pc:sldMk cId="399355720" sldId="303"/>
            <ac:cxnSpMk id="64" creationId="{72660E5F-DD8E-A8AC-EBA7-AFFD979B20BF}"/>
          </ac:cxnSpMkLst>
        </pc:cxnChg>
        <pc:cxnChg chg="mod">
          <ac:chgData name="Jazaer Dawody" userId="89778cea-f225-4377-b75e-5155a30fd33c" providerId="ADAL" clId="{E5460762-1018-48FE-823D-599959C72BA5}" dt="2024-05-09T15:22:04.018" v="1897"/>
          <ac:cxnSpMkLst>
            <pc:docMk/>
            <pc:sldMk cId="399355720" sldId="303"/>
            <ac:cxnSpMk id="85" creationId="{98AC67E9-C082-3160-2C0C-1B7E5795A474}"/>
          </ac:cxnSpMkLst>
        </pc:cxnChg>
        <pc:cxnChg chg="mod">
          <ac:chgData name="Jazaer Dawody" userId="89778cea-f225-4377-b75e-5155a30fd33c" providerId="ADAL" clId="{E5460762-1018-48FE-823D-599959C72BA5}" dt="2024-05-09T15:22:04.018" v="1897"/>
          <ac:cxnSpMkLst>
            <pc:docMk/>
            <pc:sldMk cId="399355720" sldId="303"/>
            <ac:cxnSpMk id="88" creationId="{1C5B30C6-3EF0-10B8-DAB5-467AA2048B8E}"/>
          </ac:cxnSpMkLst>
        </pc:cxnChg>
      </pc:sldChg>
      <pc:sldChg chg="addSp delSp modSp new mod">
        <pc:chgData name="Jazaer Dawody" userId="89778cea-f225-4377-b75e-5155a30fd33c" providerId="ADAL" clId="{E5460762-1018-48FE-823D-599959C72BA5}" dt="2024-05-13T05:11:58.686" v="9525" actId="790"/>
        <pc:sldMkLst>
          <pc:docMk/>
          <pc:sldMk cId="3455787051" sldId="304"/>
        </pc:sldMkLst>
        <pc:spChg chg="add mod">
          <ac:chgData name="Jazaer Dawody" userId="89778cea-f225-4377-b75e-5155a30fd33c" providerId="ADAL" clId="{E5460762-1018-48FE-823D-599959C72BA5}" dt="2024-05-11T06:11:32.376" v="4184" actId="1076"/>
          <ac:spMkLst>
            <pc:docMk/>
            <pc:sldMk cId="3455787051" sldId="304"/>
            <ac:spMk id="3" creationId="{52F682E9-4FF1-8873-F45B-49E04A089A96}"/>
          </ac:spMkLst>
        </pc:spChg>
        <pc:spChg chg="add mod">
          <ac:chgData name="Jazaer Dawody" userId="89778cea-f225-4377-b75e-5155a30fd33c" providerId="ADAL" clId="{E5460762-1018-48FE-823D-599959C72BA5}" dt="2024-05-09T14:42:49.628" v="1802" actId="1076"/>
          <ac:spMkLst>
            <pc:docMk/>
            <pc:sldMk cId="3455787051" sldId="304"/>
            <ac:spMk id="4" creationId="{DF90997E-B091-37AA-8D8B-065B4614A7DC}"/>
          </ac:spMkLst>
        </pc:spChg>
        <pc:spChg chg="mod">
          <ac:chgData name="Jazaer Dawody" userId="89778cea-f225-4377-b75e-5155a30fd33c" providerId="ADAL" clId="{E5460762-1018-48FE-823D-599959C72BA5}" dt="2024-05-09T14:45:19.104" v="1803"/>
          <ac:spMkLst>
            <pc:docMk/>
            <pc:sldMk cId="3455787051" sldId="304"/>
            <ac:spMk id="9" creationId="{8EDB6AAC-C67F-47DE-8936-4DF34924F512}"/>
          </ac:spMkLst>
        </pc:spChg>
        <pc:spChg chg="mod">
          <ac:chgData name="Jazaer Dawody" userId="89778cea-f225-4377-b75e-5155a30fd33c" providerId="ADAL" clId="{E5460762-1018-48FE-823D-599959C72BA5}" dt="2024-05-09T14:45:19.104" v="1803"/>
          <ac:spMkLst>
            <pc:docMk/>
            <pc:sldMk cId="3455787051" sldId="304"/>
            <ac:spMk id="10" creationId="{4F9B2142-97C4-E2B7-2C16-3CB67C804EC0}"/>
          </ac:spMkLst>
        </pc:spChg>
        <pc:spChg chg="mod">
          <ac:chgData name="Jazaer Dawody" userId="89778cea-f225-4377-b75e-5155a30fd33c" providerId="ADAL" clId="{E5460762-1018-48FE-823D-599959C72BA5}" dt="2024-05-09T14:45:19.104" v="1803"/>
          <ac:spMkLst>
            <pc:docMk/>
            <pc:sldMk cId="3455787051" sldId="304"/>
            <ac:spMk id="11" creationId="{31FD937B-DC91-6EA9-F729-5F8C1AD8EBEF}"/>
          </ac:spMkLst>
        </pc:spChg>
        <pc:spChg chg="mod">
          <ac:chgData name="Jazaer Dawody" userId="89778cea-f225-4377-b75e-5155a30fd33c" providerId="ADAL" clId="{E5460762-1018-48FE-823D-599959C72BA5}" dt="2024-05-09T14:45:19.104" v="1803"/>
          <ac:spMkLst>
            <pc:docMk/>
            <pc:sldMk cId="3455787051" sldId="304"/>
            <ac:spMk id="12" creationId="{2DB76D34-B240-B301-CBA5-7F2111AD2829}"/>
          </ac:spMkLst>
        </pc:spChg>
        <pc:spChg chg="mod">
          <ac:chgData name="Jazaer Dawody" userId="89778cea-f225-4377-b75e-5155a30fd33c" providerId="ADAL" clId="{E5460762-1018-48FE-823D-599959C72BA5}" dt="2024-05-09T14:45:19.104" v="1803"/>
          <ac:spMkLst>
            <pc:docMk/>
            <pc:sldMk cId="3455787051" sldId="304"/>
            <ac:spMk id="30" creationId="{C9B76D5B-8F1A-A287-F960-A0AB78C9D488}"/>
          </ac:spMkLst>
        </pc:spChg>
        <pc:spChg chg="mod">
          <ac:chgData name="Jazaer Dawody" userId="89778cea-f225-4377-b75e-5155a30fd33c" providerId="ADAL" clId="{E5460762-1018-48FE-823D-599959C72BA5}" dt="2024-05-09T14:45:19.104" v="1803"/>
          <ac:spMkLst>
            <pc:docMk/>
            <pc:sldMk cId="3455787051" sldId="304"/>
            <ac:spMk id="38" creationId="{AEFBC970-FA99-9602-B7D1-A71FB798EC48}"/>
          </ac:spMkLst>
        </pc:spChg>
        <pc:spChg chg="mod">
          <ac:chgData name="Jazaer Dawody" userId="89778cea-f225-4377-b75e-5155a30fd33c" providerId="ADAL" clId="{E5460762-1018-48FE-823D-599959C72BA5}" dt="2024-05-09T14:45:19.104" v="1803"/>
          <ac:spMkLst>
            <pc:docMk/>
            <pc:sldMk cId="3455787051" sldId="304"/>
            <ac:spMk id="50" creationId="{AA73DEFE-AD8B-7CF2-4E08-46B8E796B876}"/>
          </ac:spMkLst>
        </pc:spChg>
        <pc:spChg chg="mod">
          <ac:chgData name="Jazaer Dawody" userId="89778cea-f225-4377-b75e-5155a30fd33c" providerId="ADAL" clId="{E5460762-1018-48FE-823D-599959C72BA5}" dt="2024-05-09T14:45:19.104" v="1803"/>
          <ac:spMkLst>
            <pc:docMk/>
            <pc:sldMk cId="3455787051" sldId="304"/>
            <ac:spMk id="51" creationId="{9966277F-B8CE-91DC-BDFB-036D6E61B3A7}"/>
          </ac:spMkLst>
        </pc:spChg>
        <pc:spChg chg="mod">
          <ac:chgData name="Jazaer Dawody" userId="89778cea-f225-4377-b75e-5155a30fd33c" providerId="ADAL" clId="{E5460762-1018-48FE-823D-599959C72BA5}" dt="2024-05-09T14:45:19.104" v="1803"/>
          <ac:spMkLst>
            <pc:docMk/>
            <pc:sldMk cId="3455787051" sldId="304"/>
            <ac:spMk id="52" creationId="{D5E28D2B-65F8-8BB4-7870-FF2142A8B77A}"/>
          </ac:spMkLst>
        </pc:spChg>
        <pc:spChg chg="mod">
          <ac:chgData name="Jazaer Dawody" userId="89778cea-f225-4377-b75e-5155a30fd33c" providerId="ADAL" clId="{E5460762-1018-48FE-823D-599959C72BA5}" dt="2024-05-09T14:45:19.104" v="1803"/>
          <ac:spMkLst>
            <pc:docMk/>
            <pc:sldMk cId="3455787051" sldId="304"/>
            <ac:spMk id="54" creationId="{02906A76-A7A4-D606-94A3-4FAEBEADF6F7}"/>
          </ac:spMkLst>
        </pc:spChg>
        <pc:spChg chg="mod">
          <ac:chgData name="Jazaer Dawody" userId="89778cea-f225-4377-b75e-5155a30fd33c" providerId="ADAL" clId="{E5460762-1018-48FE-823D-599959C72BA5}" dt="2024-05-09T14:45:19.104" v="1803"/>
          <ac:spMkLst>
            <pc:docMk/>
            <pc:sldMk cId="3455787051" sldId="304"/>
            <ac:spMk id="56" creationId="{22DFB85C-4CCE-9584-3941-2A72F6F299EB}"/>
          </ac:spMkLst>
        </pc:spChg>
        <pc:spChg chg="mod">
          <ac:chgData name="Jazaer Dawody" userId="89778cea-f225-4377-b75e-5155a30fd33c" providerId="ADAL" clId="{E5460762-1018-48FE-823D-599959C72BA5}" dt="2024-05-09T14:45:19.104" v="1803"/>
          <ac:spMkLst>
            <pc:docMk/>
            <pc:sldMk cId="3455787051" sldId="304"/>
            <ac:spMk id="57" creationId="{B5EF1F14-0353-F66E-465A-49C073D5AD04}"/>
          </ac:spMkLst>
        </pc:spChg>
        <pc:spChg chg="mod">
          <ac:chgData name="Jazaer Dawody" userId="89778cea-f225-4377-b75e-5155a30fd33c" providerId="ADAL" clId="{E5460762-1018-48FE-823D-599959C72BA5}" dt="2024-05-09T14:45:19.104" v="1803"/>
          <ac:spMkLst>
            <pc:docMk/>
            <pc:sldMk cId="3455787051" sldId="304"/>
            <ac:spMk id="61" creationId="{59ACF3C7-310E-2EBC-CEFA-83736EF29720}"/>
          </ac:spMkLst>
        </pc:spChg>
        <pc:spChg chg="mod">
          <ac:chgData name="Jazaer Dawody" userId="89778cea-f225-4377-b75e-5155a30fd33c" providerId="ADAL" clId="{E5460762-1018-48FE-823D-599959C72BA5}" dt="2024-05-09T14:45:19.104" v="1803"/>
          <ac:spMkLst>
            <pc:docMk/>
            <pc:sldMk cId="3455787051" sldId="304"/>
            <ac:spMk id="62" creationId="{4E4902D9-2247-3F37-4DBE-1D4F8A6402AC}"/>
          </ac:spMkLst>
        </pc:spChg>
        <pc:spChg chg="mod">
          <ac:chgData name="Jazaer Dawody" userId="89778cea-f225-4377-b75e-5155a30fd33c" providerId="ADAL" clId="{E5460762-1018-48FE-823D-599959C72BA5}" dt="2024-05-09T14:45:19.104" v="1803"/>
          <ac:spMkLst>
            <pc:docMk/>
            <pc:sldMk cId="3455787051" sldId="304"/>
            <ac:spMk id="63" creationId="{07D5AEFD-CF3B-3E57-F403-B29EC3EF8C5A}"/>
          </ac:spMkLst>
        </pc:spChg>
        <pc:spChg chg="mod">
          <ac:chgData name="Jazaer Dawody" userId="89778cea-f225-4377-b75e-5155a30fd33c" providerId="ADAL" clId="{E5460762-1018-48FE-823D-599959C72BA5}" dt="2024-05-09T14:45:19.104" v="1803"/>
          <ac:spMkLst>
            <pc:docMk/>
            <pc:sldMk cId="3455787051" sldId="304"/>
            <ac:spMk id="64" creationId="{F41ABA0B-9E95-CBE3-AE3F-30D753762AE3}"/>
          </ac:spMkLst>
        </pc:spChg>
        <pc:spChg chg="mod">
          <ac:chgData name="Jazaer Dawody" userId="89778cea-f225-4377-b75e-5155a30fd33c" providerId="ADAL" clId="{E5460762-1018-48FE-823D-599959C72BA5}" dt="2024-05-09T14:45:19.104" v="1803"/>
          <ac:spMkLst>
            <pc:docMk/>
            <pc:sldMk cId="3455787051" sldId="304"/>
            <ac:spMk id="65" creationId="{51A90710-CAD4-FF2E-9D22-08884B321395}"/>
          </ac:spMkLst>
        </pc:spChg>
        <pc:spChg chg="mod">
          <ac:chgData name="Jazaer Dawody" userId="89778cea-f225-4377-b75e-5155a30fd33c" providerId="ADAL" clId="{E5460762-1018-48FE-823D-599959C72BA5}" dt="2024-05-09T14:45:19.104" v="1803"/>
          <ac:spMkLst>
            <pc:docMk/>
            <pc:sldMk cId="3455787051" sldId="304"/>
            <ac:spMk id="66" creationId="{84B8BE91-BE28-2590-AB83-D8755A9C803E}"/>
          </ac:spMkLst>
        </pc:spChg>
        <pc:spChg chg="mod">
          <ac:chgData name="Jazaer Dawody" userId="89778cea-f225-4377-b75e-5155a30fd33c" providerId="ADAL" clId="{E5460762-1018-48FE-823D-599959C72BA5}" dt="2024-05-09T14:45:19.104" v="1803"/>
          <ac:spMkLst>
            <pc:docMk/>
            <pc:sldMk cId="3455787051" sldId="304"/>
            <ac:spMk id="67" creationId="{DE390B90-34B6-471E-6056-4A7F150528F4}"/>
          </ac:spMkLst>
        </pc:spChg>
        <pc:spChg chg="mod">
          <ac:chgData name="Jazaer Dawody" userId="89778cea-f225-4377-b75e-5155a30fd33c" providerId="ADAL" clId="{E5460762-1018-48FE-823D-599959C72BA5}" dt="2024-05-09T14:45:19.104" v="1803"/>
          <ac:spMkLst>
            <pc:docMk/>
            <pc:sldMk cId="3455787051" sldId="304"/>
            <ac:spMk id="71" creationId="{014087E7-1C52-3070-20D5-448AA0FCBAA3}"/>
          </ac:spMkLst>
        </pc:spChg>
        <pc:spChg chg="mod">
          <ac:chgData name="Jazaer Dawody" userId="89778cea-f225-4377-b75e-5155a30fd33c" providerId="ADAL" clId="{E5460762-1018-48FE-823D-599959C72BA5}" dt="2024-05-09T14:45:19.104" v="1803"/>
          <ac:spMkLst>
            <pc:docMk/>
            <pc:sldMk cId="3455787051" sldId="304"/>
            <ac:spMk id="73" creationId="{4F597808-D63E-6E86-8415-9B31DF2C0A2C}"/>
          </ac:spMkLst>
        </pc:spChg>
        <pc:spChg chg="mod">
          <ac:chgData name="Jazaer Dawody" userId="89778cea-f225-4377-b75e-5155a30fd33c" providerId="ADAL" clId="{E5460762-1018-48FE-823D-599959C72BA5}" dt="2024-05-09T14:45:19.104" v="1803"/>
          <ac:spMkLst>
            <pc:docMk/>
            <pc:sldMk cId="3455787051" sldId="304"/>
            <ac:spMk id="74" creationId="{A3176F0D-D943-33DC-863F-2101DFEEFE1B}"/>
          </ac:spMkLst>
        </pc:spChg>
        <pc:spChg chg="mod">
          <ac:chgData name="Jazaer Dawody" userId="89778cea-f225-4377-b75e-5155a30fd33c" providerId="ADAL" clId="{E5460762-1018-48FE-823D-599959C72BA5}" dt="2024-05-09T14:45:19.104" v="1803"/>
          <ac:spMkLst>
            <pc:docMk/>
            <pc:sldMk cId="3455787051" sldId="304"/>
            <ac:spMk id="75" creationId="{F25D24AE-9DB7-20FC-EC88-3FD4A53E7A3F}"/>
          </ac:spMkLst>
        </pc:spChg>
        <pc:spChg chg="mod">
          <ac:chgData name="Jazaer Dawody" userId="89778cea-f225-4377-b75e-5155a30fd33c" providerId="ADAL" clId="{E5460762-1018-48FE-823D-599959C72BA5}" dt="2024-05-09T14:45:19.104" v="1803"/>
          <ac:spMkLst>
            <pc:docMk/>
            <pc:sldMk cId="3455787051" sldId="304"/>
            <ac:spMk id="77" creationId="{D1394347-7A3D-DB87-1827-0430B3845FB8}"/>
          </ac:spMkLst>
        </pc:spChg>
        <pc:spChg chg="mod">
          <ac:chgData name="Jazaer Dawody" userId="89778cea-f225-4377-b75e-5155a30fd33c" providerId="ADAL" clId="{E5460762-1018-48FE-823D-599959C72BA5}" dt="2024-05-09T14:45:19.104" v="1803"/>
          <ac:spMkLst>
            <pc:docMk/>
            <pc:sldMk cId="3455787051" sldId="304"/>
            <ac:spMk id="78" creationId="{FA09F349-ED69-D4AC-CF81-6F71886D235B}"/>
          </ac:spMkLst>
        </pc:spChg>
        <pc:spChg chg="add del mod">
          <ac:chgData name="Jazaer Dawody" userId="89778cea-f225-4377-b75e-5155a30fd33c" providerId="ADAL" clId="{E5460762-1018-48FE-823D-599959C72BA5}" dt="2024-05-09T14:48:46.102" v="1823" actId="478"/>
          <ac:spMkLst>
            <pc:docMk/>
            <pc:sldMk cId="3455787051" sldId="304"/>
            <ac:spMk id="87" creationId="{A4818D94-0940-6D4E-D1A4-69281AEA01CC}"/>
          </ac:spMkLst>
        </pc:spChg>
        <pc:spChg chg="add del mod">
          <ac:chgData name="Jazaer Dawody" userId="89778cea-f225-4377-b75e-5155a30fd33c" providerId="ADAL" clId="{E5460762-1018-48FE-823D-599959C72BA5}" dt="2024-05-09T14:48:52.218" v="1825" actId="478"/>
          <ac:spMkLst>
            <pc:docMk/>
            <pc:sldMk cId="3455787051" sldId="304"/>
            <ac:spMk id="89" creationId="{E140B9EB-524B-D072-81B9-E0BED0F32D83}"/>
          </ac:spMkLst>
        </pc:spChg>
        <pc:spChg chg="add mod">
          <ac:chgData name="Jazaer Dawody" userId="89778cea-f225-4377-b75e-5155a30fd33c" providerId="ADAL" clId="{E5460762-1018-48FE-823D-599959C72BA5}" dt="2024-05-09T14:49:30.820" v="1831" actId="1076"/>
          <ac:spMkLst>
            <pc:docMk/>
            <pc:sldMk cId="3455787051" sldId="304"/>
            <ac:spMk id="93" creationId="{0D5C488D-4018-DF2D-287D-15D9DD6A6A56}"/>
          </ac:spMkLst>
        </pc:spChg>
        <pc:spChg chg="add mod">
          <ac:chgData name="Jazaer Dawody" userId="89778cea-f225-4377-b75e-5155a30fd33c" providerId="ADAL" clId="{E5460762-1018-48FE-823D-599959C72BA5}" dt="2024-05-09T14:49:25.650" v="1830" actId="1076"/>
          <ac:spMkLst>
            <pc:docMk/>
            <pc:sldMk cId="3455787051" sldId="304"/>
            <ac:spMk id="94" creationId="{86B10689-97E5-80AA-1EAB-7895D9DA7255}"/>
          </ac:spMkLst>
        </pc:spChg>
        <pc:spChg chg="add mod">
          <ac:chgData name="Jazaer Dawody" userId="89778cea-f225-4377-b75e-5155a30fd33c" providerId="ADAL" clId="{E5460762-1018-48FE-823D-599959C72BA5}" dt="2024-05-13T05:11:58.686" v="9525" actId="790"/>
          <ac:spMkLst>
            <pc:docMk/>
            <pc:sldMk cId="3455787051" sldId="304"/>
            <ac:spMk id="95" creationId="{A935F650-1B61-2A06-8CD3-8C67DA3E9D47}"/>
          </ac:spMkLst>
        </pc:spChg>
        <pc:grpChg chg="add mod">
          <ac:chgData name="Jazaer Dawody" userId="89778cea-f225-4377-b75e-5155a30fd33c" providerId="ADAL" clId="{E5460762-1018-48FE-823D-599959C72BA5}" dt="2024-05-09T15:18:03.170" v="1887" actId="1076"/>
          <ac:grpSpMkLst>
            <pc:docMk/>
            <pc:sldMk cId="3455787051" sldId="304"/>
            <ac:grpSpMk id="5" creationId="{FF5D5508-196A-CE40-13B4-E2B1AA1E54BE}"/>
          </ac:grpSpMkLst>
        </pc:grpChg>
        <pc:picChg chg="add mod">
          <ac:chgData name="Jazaer Dawody" userId="89778cea-f225-4377-b75e-5155a30fd33c" providerId="ADAL" clId="{E5460762-1018-48FE-823D-599959C72BA5}" dt="2024-05-10T12:36:07.217" v="2660" actId="1076"/>
          <ac:picMkLst>
            <pc:docMk/>
            <pc:sldMk cId="3455787051" sldId="304"/>
            <ac:picMk id="2" creationId="{BC99051E-BF43-0643-EA19-A5ABEE249B32}"/>
          </ac:picMkLst>
        </pc:picChg>
        <pc:picChg chg="add del mod">
          <ac:chgData name="Jazaer Dawody" userId="89778cea-f225-4377-b75e-5155a30fd33c" providerId="ADAL" clId="{E5460762-1018-48FE-823D-599959C72BA5}" dt="2024-05-09T14:40:18.561" v="1801" actId="478"/>
          <ac:picMkLst>
            <pc:docMk/>
            <pc:sldMk cId="3455787051" sldId="304"/>
            <ac:picMk id="3" creationId="{BFD0785B-7CA5-A2D2-9B9F-6C8E6415AC79}"/>
          </ac:picMkLst>
        </pc:picChg>
        <pc:picChg chg="mod">
          <ac:chgData name="Jazaer Dawody" userId="89778cea-f225-4377-b75e-5155a30fd33c" providerId="ADAL" clId="{E5460762-1018-48FE-823D-599959C72BA5}" dt="2024-05-09T14:45:19.104" v="1803"/>
          <ac:picMkLst>
            <pc:docMk/>
            <pc:sldMk cId="3455787051" sldId="304"/>
            <ac:picMk id="6" creationId="{B2D582EC-1F32-CC13-A0DE-9D7A16C6FEE2}"/>
          </ac:picMkLst>
        </pc:picChg>
        <pc:picChg chg="mod">
          <ac:chgData name="Jazaer Dawody" userId="89778cea-f225-4377-b75e-5155a30fd33c" providerId="ADAL" clId="{E5460762-1018-48FE-823D-599959C72BA5}" dt="2024-05-09T14:45:19.104" v="1803"/>
          <ac:picMkLst>
            <pc:docMk/>
            <pc:sldMk cId="3455787051" sldId="304"/>
            <ac:picMk id="7" creationId="{A502F5D8-6263-664F-06E2-D4D2CC8EAB72}"/>
          </ac:picMkLst>
        </pc:picChg>
        <pc:picChg chg="mod">
          <ac:chgData name="Jazaer Dawody" userId="89778cea-f225-4377-b75e-5155a30fd33c" providerId="ADAL" clId="{E5460762-1018-48FE-823D-599959C72BA5}" dt="2024-05-09T14:45:19.104" v="1803"/>
          <ac:picMkLst>
            <pc:docMk/>
            <pc:sldMk cId="3455787051" sldId="304"/>
            <ac:picMk id="8" creationId="{A9A5EC66-EF7A-92AE-DCCB-EF8ACE2C8257}"/>
          </ac:picMkLst>
        </pc:picChg>
        <pc:picChg chg="mod">
          <ac:chgData name="Jazaer Dawody" userId="89778cea-f225-4377-b75e-5155a30fd33c" providerId="ADAL" clId="{E5460762-1018-48FE-823D-599959C72BA5}" dt="2024-05-09T14:45:19.104" v="1803"/>
          <ac:picMkLst>
            <pc:docMk/>
            <pc:sldMk cId="3455787051" sldId="304"/>
            <ac:picMk id="13" creationId="{F27B2DD5-C4A7-801A-37EA-8C645CDE53A1}"/>
          </ac:picMkLst>
        </pc:picChg>
        <pc:picChg chg="mod">
          <ac:chgData name="Jazaer Dawody" userId="89778cea-f225-4377-b75e-5155a30fd33c" providerId="ADAL" clId="{E5460762-1018-48FE-823D-599959C72BA5}" dt="2024-05-09T14:45:19.104" v="1803"/>
          <ac:picMkLst>
            <pc:docMk/>
            <pc:sldMk cId="3455787051" sldId="304"/>
            <ac:picMk id="14" creationId="{99F40435-9820-C07E-9776-7318249EA9E5}"/>
          </ac:picMkLst>
        </pc:picChg>
        <pc:picChg chg="mod">
          <ac:chgData name="Jazaer Dawody" userId="89778cea-f225-4377-b75e-5155a30fd33c" providerId="ADAL" clId="{E5460762-1018-48FE-823D-599959C72BA5}" dt="2024-05-09T14:45:19.104" v="1803"/>
          <ac:picMkLst>
            <pc:docMk/>
            <pc:sldMk cId="3455787051" sldId="304"/>
            <ac:picMk id="15" creationId="{0EC0E2A8-DD75-B6B9-CF35-57336CEC4F8B}"/>
          </ac:picMkLst>
        </pc:picChg>
        <pc:picChg chg="mod">
          <ac:chgData name="Jazaer Dawody" userId="89778cea-f225-4377-b75e-5155a30fd33c" providerId="ADAL" clId="{E5460762-1018-48FE-823D-599959C72BA5}" dt="2024-05-09T14:45:19.104" v="1803"/>
          <ac:picMkLst>
            <pc:docMk/>
            <pc:sldMk cId="3455787051" sldId="304"/>
            <ac:picMk id="16" creationId="{4161BFC3-A392-DACB-56F6-2A24DBFA8A7E}"/>
          </ac:picMkLst>
        </pc:picChg>
        <pc:picChg chg="mod">
          <ac:chgData name="Jazaer Dawody" userId="89778cea-f225-4377-b75e-5155a30fd33c" providerId="ADAL" clId="{E5460762-1018-48FE-823D-599959C72BA5}" dt="2024-05-09T14:45:19.104" v="1803"/>
          <ac:picMkLst>
            <pc:docMk/>
            <pc:sldMk cId="3455787051" sldId="304"/>
            <ac:picMk id="17" creationId="{3D891803-5AD4-495C-FE8A-C418A276175D}"/>
          </ac:picMkLst>
        </pc:picChg>
        <pc:picChg chg="mod">
          <ac:chgData name="Jazaer Dawody" userId="89778cea-f225-4377-b75e-5155a30fd33c" providerId="ADAL" clId="{E5460762-1018-48FE-823D-599959C72BA5}" dt="2024-05-09T14:45:19.104" v="1803"/>
          <ac:picMkLst>
            <pc:docMk/>
            <pc:sldMk cId="3455787051" sldId="304"/>
            <ac:picMk id="19" creationId="{886C730A-609E-8ADB-B2EB-26EFDA8225FF}"/>
          </ac:picMkLst>
        </pc:picChg>
        <pc:picChg chg="mod">
          <ac:chgData name="Jazaer Dawody" userId="89778cea-f225-4377-b75e-5155a30fd33c" providerId="ADAL" clId="{E5460762-1018-48FE-823D-599959C72BA5}" dt="2024-05-09T14:45:19.104" v="1803"/>
          <ac:picMkLst>
            <pc:docMk/>
            <pc:sldMk cId="3455787051" sldId="304"/>
            <ac:picMk id="20" creationId="{F08D455D-EA53-8EB3-10EB-8EACBDB78329}"/>
          </ac:picMkLst>
        </pc:picChg>
        <pc:picChg chg="mod">
          <ac:chgData name="Jazaer Dawody" userId="89778cea-f225-4377-b75e-5155a30fd33c" providerId="ADAL" clId="{E5460762-1018-48FE-823D-599959C72BA5}" dt="2024-05-09T14:45:19.104" v="1803"/>
          <ac:picMkLst>
            <pc:docMk/>
            <pc:sldMk cId="3455787051" sldId="304"/>
            <ac:picMk id="21" creationId="{2069075D-CBC0-B83A-4668-6CF3D185D2CA}"/>
          </ac:picMkLst>
        </pc:picChg>
        <pc:picChg chg="mod">
          <ac:chgData name="Jazaer Dawody" userId="89778cea-f225-4377-b75e-5155a30fd33c" providerId="ADAL" clId="{E5460762-1018-48FE-823D-599959C72BA5}" dt="2024-05-09T14:45:19.104" v="1803"/>
          <ac:picMkLst>
            <pc:docMk/>
            <pc:sldMk cId="3455787051" sldId="304"/>
            <ac:picMk id="22" creationId="{E5BD6623-BF52-E046-9691-587E2D004989}"/>
          </ac:picMkLst>
        </pc:picChg>
        <pc:picChg chg="mod">
          <ac:chgData name="Jazaer Dawody" userId="89778cea-f225-4377-b75e-5155a30fd33c" providerId="ADAL" clId="{E5460762-1018-48FE-823D-599959C72BA5}" dt="2024-05-09T14:45:19.104" v="1803"/>
          <ac:picMkLst>
            <pc:docMk/>
            <pc:sldMk cId="3455787051" sldId="304"/>
            <ac:picMk id="23" creationId="{ABC0481E-342D-4A25-BF6D-8BA3A827F9A4}"/>
          </ac:picMkLst>
        </pc:picChg>
        <pc:picChg chg="mod">
          <ac:chgData name="Jazaer Dawody" userId="89778cea-f225-4377-b75e-5155a30fd33c" providerId="ADAL" clId="{E5460762-1018-48FE-823D-599959C72BA5}" dt="2024-05-09T14:45:19.104" v="1803"/>
          <ac:picMkLst>
            <pc:docMk/>
            <pc:sldMk cId="3455787051" sldId="304"/>
            <ac:picMk id="24" creationId="{49655CFE-7652-CDF4-DE1B-9A1624BBE304}"/>
          </ac:picMkLst>
        </pc:picChg>
        <pc:picChg chg="mod">
          <ac:chgData name="Jazaer Dawody" userId="89778cea-f225-4377-b75e-5155a30fd33c" providerId="ADAL" clId="{E5460762-1018-48FE-823D-599959C72BA5}" dt="2024-05-09T14:45:19.104" v="1803"/>
          <ac:picMkLst>
            <pc:docMk/>
            <pc:sldMk cId="3455787051" sldId="304"/>
            <ac:picMk id="25" creationId="{8C37F7C4-FE49-A255-F353-944BC2AD2009}"/>
          </ac:picMkLst>
        </pc:picChg>
        <pc:picChg chg="mod">
          <ac:chgData name="Jazaer Dawody" userId="89778cea-f225-4377-b75e-5155a30fd33c" providerId="ADAL" clId="{E5460762-1018-48FE-823D-599959C72BA5}" dt="2024-05-09T14:45:19.104" v="1803"/>
          <ac:picMkLst>
            <pc:docMk/>
            <pc:sldMk cId="3455787051" sldId="304"/>
            <ac:picMk id="26" creationId="{72FE2593-CBCF-A08E-5BE7-C775AD5C5CED}"/>
          </ac:picMkLst>
        </pc:picChg>
        <pc:picChg chg="mod">
          <ac:chgData name="Jazaer Dawody" userId="89778cea-f225-4377-b75e-5155a30fd33c" providerId="ADAL" clId="{E5460762-1018-48FE-823D-599959C72BA5}" dt="2024-05-09T14:45:19.104" v="1803"/>
          <ac:picMkLst>
            <pc:docMk/>
            <pc:sldMk cId="3455787051" sldId="304"/>
            <ac:picMk id="27" creationId="{1BC62DCA-7DA9-F152-F0AF-AA122F474C4A}"/>
          </ac:picMkLst>
        </pc:picChg>
        <pc:picChg chg="mod">
          <ac:chgData name="Jazaer Dawody" userId="89778cea-f225-4377-b75e-5155a30fd33c" providerId="ADAL" clId="{E5460762-1018-48FE-823D-599959C72BA5}" dt="2024-05-09T14:45:19.104" v="1803"/>
          <ac:picMkLst>
            <pc:docMk/>
            <pc:sldMk cId="3455787051" sldId="304"/>
            <ac:picMk id="28" creationId="{B8356016-FAB9-C519-25CF-13290258AF4F}"/>
          </ac:picMkLst>
        </pc:picChg>
        <pc:picChg chg="mod">
          <ac:chgData name="Jazaer Dawody" userId="89778cea-f225-4377-b75e-5155a30fd33c" providerId="ADAL" clId="{E5460762-1018-48FE-823D-599959C72BA5}" dt="2024-05-09T14:45:19.104" v="1803"/>
          <ac:picMkLst>
            <pc:docMk/>
            <pc:sldMk cId="3455787051" sldId="304"/>
            <ac:picMk id="29" creationId="{5F8E77F4-2BDB-D8FC-1194-4DC960112B5F}"/>
          </ac:picMkLst>
        </pc:picChg>
        <pc:picChg chg="mod">
          <ac:chgData name="Jazaer Dawody" userId="89778cea-f225-4377-b75e-5155a30fd33c" providerId="ADAL" clId="{E5460762-1018-48FE-823D-599959C72BA5}" dt="2024-05-09T14:45:19.104" v="1803"/>
          <ac:picMkLst>
            <pc:docMk/>
            <pc:sldMk cId="3455787051" sldId="304"/>
            <ac:picMk id="31" creationId="{55478157-A16C-598C-688C-12C26FF93BC5}"/>
          </ac:picMkLst>
        </pc:picChg>
        <pc:picChg chg="mod">
          <ac:chgData name="Jazaer Dawody" userId="89778cea-f225-4377-b75e-5155a30fd33c" providerId="ADAL" clId="{E5460762-1018-48FE-823D-599959C72BA5}" dt="2024-05-09T14:45:19.104" v="1803"/>
          <ac:picMkLst>
            <pc:docMk/>
            <pc:sldMk cId="3455787051" sldId="304"/>
            <ac:picMk id="39" creationId="{0F98D563-3C23-1FB4-0F1F-310B74F18B7C}"/>
          </ac:picMkLst>
        </pc:picChg>
        <pc:picChg chg="mod">
          <ac:chgData name="Jazaer Dawody" userId="89778cea-f225-4377-b75e-5155a30fd33c" providerId="ADAL" clId="{E5460762-1018-48FE-823D-599959C72BA5}" dt="2024-05-09T14:45:19.104" v="1803"/>
          <ac:picMkLst>
            <pc:docMk/>
            <pc:sldMk cId="3455787051" sldId="304"/>
            <ac:picMk id="40" creationId="{DCE4F696-3A56-4DD4-1DAB-937C48B480A2}"/>
          </ac:picMkLst>
        </pc:picChg>
        <pc:picChg chg="mod">
          <ac:chgData name="Jazaer Dawody" userId="89778cea-f225-4377-b75e-5155a30fd33c" providerId="ADAL" clId="{E5460762-1018-48FE-823D-599959C72BA5}" dt="2024-05-09T14:45:19.104" v="1803"/>
          <ac:picMkLst>
            <pc:docMk/>
            <pc:sldMk cId="3455787051" sldId="304"/>
            <ac:picMk id="41" creationId="{82E0C6BE-D81F-23FD-3E0D-2DDEA26AE639}"/>
          </ac:picMkLst>
        </pc:picChg>
        <pc:picChg chg="mod">
          <ac:chgData name="Jazaer Dawody" userId="89778cea-f225-4377-b75e-5155a30fd33c" providerId="ADAL" clId="{E5460762-1018-48FE-823D-599959C72BA5}" dt="2024-05-09T14:45:19.104" v="1803"/>
          <ac:picMkLst>
            <pc:docMk/>
            <pc:sldMk cId="3455787051" sldId="304"/>
            <ac:picMk id="42" creationId="{B4AA703A-69D6-7D2F-F45B-0B78FBA1F6CB}"/>
          </ac:picMkLst>
        </pc:picChg>
        <pc:picChg chg="mod">
          <ac:chgData name="Jazaer Dawody" userId="89778cea-f225-4377-b75e-5155a30fd33c" providerId="ADAL" clId="{E5460762-1018-48FE-823D-599959C72BA5}" dt="2024-05-09T14:45:19.104" v="1803"/>
          <ac:picMkLst>
            <pc:docMk/>
            <pc:sldMk cId="3455787051" sldId="304"/>
            <ac:picMk id="43" creationId="{DAA64B3C-8636-B4AA-0774-C13E532056EF}"/>
          </ac:picMkLst>
        </pc:picChg>
        <pc:picChg chg="mod">
          <ac:chgData name="Jazaer Dawody" userId="89778cea-f225-4377-b75e-5155a30fd33c" providerId="ADAL" clId="{E5460762-1018-48FE-823D-599959C72BA5}" dt="2024-05-09T14:45:19.104" v="1803"/>
          <ac:picMkLst>
            <pc:docMk/>
            <pc:sldMk cId="3455787051" sldId="304"/>
            <ac:picMk id="58" creationId="{F7573BEC-C0C1-E411-A33A-8AD9168A4A97}"/>
          </ac:picMkLst>
        </pc:picChg>
        <pc:picChg chg="mod">
          <ac:chgData name="Jazaer Dawody" userId="89778cea-f225-4377-b75e-5155a30fd33c" providerId="ADAL" clId="{E5460762-1018-48FE-823D-599959C72BA5}" dt="2024-05-09T14:45:19.104" v="1803"/>
          <ac:picMkLst>
            <pc:docMk/>
            <pc:sldMk cId="3455787051" sldId="304"/>
            <ac:picMk id="59" creationId="{C621AE6E-7D54-2785-DEAE-02D7721C0BE3}"/>
          </ac:picMkLst>
        </pc:picChg>
        <pc:picChg chg="mod">
          <ac:chgData name="Jazaer Dawody" userId="89778cea-f225-4377-b75e-5155a30fd33c" providerId="ADAL" clId="{E5460762-1018-48FE-823D-599959C72BA5}" dt="2024-05-09T14:45:19.104" v="1803"/>
          <ac:picMkLst>
            <pc:docMk/>
            <pc:sldMk cId="3455787051" sldId="304"/>
            <ac:picMk id="60" creationId="{676F2407-65D2-A546-E87C-42418A6A79FD}"/>
          </ac:picMkLst>
        </pc:picChg>
        <pc:picChg chg="mod">
          <ac:chgData name="Jazaer Dawody" userId="89778cea-f225-4377-b75e-5155a30fd33c" providerId="ADAL" clId="{E5460762-1018-48FE-823D-599959C72BA5}" dt="2024-05-09T14:45:19.104" v="1803"/>
          <ac:picMkLst>
            <pc:docMk/>
            <pc:sldMk cId="3455787051" sldId="304"/>
            <ac:picMk id="68" creationId="{969D423B-9A1A-0B8A-7348-315216B03CC0}"/>
          </ac:picMkLst>
        </pc:picChg>
        <pc:picChg chg="mod">
          <ac:chgData name="Jazaer Dawody" userId="89778cea-f225-4377-b75e-5155a30fd33c" providerId="ADAL" clId="{E5460762-1018-48FE-823D-599959C72BA5}" dt="2024-05-09T14:45:19.104" v="1803"/>
          <ac:picMkLst>
            <pc:docMk/>
            <pc:sldMk cId="3455787051" sldId="304"/>
            <ac:picMk id="69" creationId="{9278CE29-1871-3EF6-201D-9309DB5CDAD3}"/>
          </ac:picMkLst>
        </pc:picChg>
        <pc:picChg chg="mod">
          <ac:chgData name="Jazaer Dawody" userId="89778cea-f225-4377-b75e-5155a30fd33c" providerId="ADAL" clId="{E5460762-1018-48FE-823D-599959C72BA5}" dt="2024-05-09T14:45:19.104" v="1803"/>
          <ac:picMkLst>
            <pc:docMk/>
            <pc:sldMk cId="3455787051" sldId="304"/>
            <ac:picMk id="70" creationId="{0B6BBCDB-CBAA-8BB7-5B6C-3B05F75CF12D}"/>
          </ac:picMkLst>
        </pc:picChg>
        <pc:picChg chg="mod">
          <ac:chgData name="Jazaer Dawody" userId="89778cea-f225-4377-b75e-5155a30fd33c" providerId="ADAL" clId="{E5460762-1018-48FE-823D-599959C72BA5}" dt="2024-05-09T14:45:19.104" v="1803"/>
          <ac:picMkLst>
            <pc:docMk/>
            <pc:sldMk cId="3455787051" sldId="304"/>
            <ac:picMk id="72" creationId="{218B9FED-5897-18E5-95A5-AADB3C2793F3}"/>
          </ac:picMkLst>
        </pc:picChg>
        <pc:picChg chg="add mod">
          <ac:chgData name="Jazaer Dawody" userId="89778cea-f225-4377-b75e-5155a30fd33c" providerId="ADAL" clId="{E5460762-1018-48FE-823D-599959C72BA5}" dt="2024-05-09T14:50:57.775" v="1858" actId="1076"/>
          <ac:picMkLst>
            <pc:docMk/>
            <pc:sldMk cId="3455787051" sldId="304"/>
            <ac:picMk id="80" creationId="{00009ED6-EF73-4BFF-E905-264C4BD58476}"/>
          </ac:picMkLst>
        </pc:picChg>
        <pc:picChg chg="add mod">
          <ac:chgData name="Jazaer Dawody" userId="89778cea-f225-4377-b75e-5155a30fd33c" providerId="ADAL" clId="{E5460762-1018-48FE-823D-599959C72BA5}" dt="2024-05-09T14:50:55.847" v="1857" actId="1076"/>
          <ac:picMkLst>
            <pc:docMk/>
            <pc:sldMk cId="3455787051" sldId="304"/>
            <ac:picMk id="81" creationId="{ACB70B03-555A-414C-D973-2A1E7C52369C}"/>
          </ac:picMkLst>
        </pc:picChg>
        <pc:picChg chg="add mod">
          <ac:chgData name="Jazaer Dawody" userId="89778cea-f225-4377-b75e-5155a30fd33c" providerId="ADAL" clId="{E5460762-1018-48FE-823D-599959C72BA5}" dt="2024-05-09T14:49:51.874" v="1837" actId="14100"/>
          <ac:picMkLst>
            <pc:docMk/>
            <pc:sldMk cId="3455787051" sldId="304"/>
            <ac:picMk id="82" creationId="{D6E1D98E-6279-4BF0-67CD-1219D0B340A4}"/>
          </ac:picMkLst>
        </pc:picChg>
        <pc:picChg chg="add mod">
          <ac:chgData name="Jazaer Dawody" userId="89778cea-f225-4377-b75e-5155a30fd33c" providerId="ADAL" clId="{E5460762-1018-48FE-823D-599959C72BA5}" dt="2024-05-09T14:50:11.389" v="1843" actId="1076"/>
          <ac:picMkLst>
            <pc:docMk/>
            <pc:sldMk cId="3455787051" sldId="304"/>
            <ac:picMk id="83" creationId="{5A1E6BED-2610-5B2D-8B1A-D1A40FC33B4D}"/>
          </ac:picMkLst>
        </pc:picChg>
        <pc:picChg chg="add mod">
          <ac:chgData name="Jazaer Dawody" userId="89778cea-f225-4377-b75e-5155a30fd33c" providerId="ADAL" clId="{E5460762-1018-48FE-823D-599959C72BA5}" dt="2024-05-09T14:50:41.440" v="1854" actId="1076"/>
          <ac:picMkLst>
            <pc:docMk/>
            <pc:sldMk cId="3455787051" sldId="304"/>
            <ac:picMk id="84" creationId="{D77F22AE-0A19-C3B8-21EC-7121F128491C}"/>
          </ac:picMkLst>
        </pc:picChg>
        <pc:picChg chg="add mod">
          <ac:chgData name="Jazaer Dawody" userId="89778cea-f225-4377-b75e-5155a30fd33c" providerId="ADAL" clId="{E5460762-1018-48FE-823D-599959C72BA5}" dt="2024-05-09T14:50:39.202" v="1853" actId="1076"/>
          <ac:picMkLst>
            <pc:docMk/>
            <pc:sldMk cId="3455787051" sldId="304"/>
            <ac:picMk id="85" creationId="{A4CE3971-0E18-23FF-6990-B5F2E62A3F6C}"/>
          </ac:picMkLst>
        </pc:picChg>
        <pc:picChg chg="add mod">
          <ac:chgData name="Jazaer Dawody" userId="89778cea-f225-4377-b75e-5155a30fd33c" providerId="ADAL" clId="{E5460762-1018-48FE-823D-599959C72BA5}" dt="2024-05-09T14:50:35.449" v="1852" actId="1076"/>
          <ac:picMkLst>
            <pc:docMk/>
            <pc:sldMk cId="3455787051" sldId="304"/>
            <ac:picMk id="86" creationId="{FA5866AC-9DE3-780D-5F13-B19CA9590302}"/>
          </ac:picMkLst>
        </pc:picChg>
        <pc:picChg chg="add mod">
          <ac:chgData name="Jazaer Dawody" userId="89778cea-f225-4377-b75e-5155a30fd33c" providerId="ADAL" clId="{E5460762-1018-48FE-823D-599959C72BA5}" dt="2024-05-09T14:49:56.666" v="1838" actId="14100"/>
          <ac:picMkLst>
            <pc:docMk/>
            <pc:sldMk cId="3455787051" sldId="304"/>
            <ac:picMk id="90" creationId="{B3FF297D-9878-159C-9725-992828745162}"/>
          </ac:picMkLst>
        </pc:picChg>
        <pc:picChg chg="add mod">
          <ac:chgData name="Jazaer Dawody" userId="89778cea-f225-4377-b75e-5155a30fd33c" providerId="ADAL" clId="{E5460762-1018-48FE-823D-599959C72BA5}" dt="2024-05-09T14:50:00.151" v="1839" actId="14100"/>
          <ac:picMkLst>
            <pc:docMk/>
            <pc:sldMk cId="3455787051" sldId="304"/>
            <ac:picMk id="91" creationId="{BF2CBCF0-92CD-0DB6-7725-57F23CEC26FA}"/>
          </ac:picMkLst>
        </pc:picChg>
        <pc:picChg chg="add mod">
          <ac:chgData name="Jazaer Dawody" userId="89778cea-f225-4377-b75e-5155a30fd33c" providerId="ADAL" clId="{E5460762-1018-48FE-823D-599959C72BA5}" dt="2024-05-09T14:50:32.816" v="1851" actId="1076"/>
          <ac:picMkLst>
            <pc:docMk/>
            <pc:sldMk cId="3455787051" sldId="304"/>
            <ac:picMk id="92" creationId="{B68EE46D-AA2D-60D2-5B63-11EAFB074172}"/>
          </ac:picMkLst>
        </pc:picChg>
        <pc:cxnChg chg="mod">
          <ac:chgData name="Jazaer Dawody" userId="89778cea-f225-4377-b75e-5155a30fd33c" providerId="ADAL" clId="{E5460762-1018-48FE-823D-599959C72BA5}" dt="2024-05-09T14:45:19.104" v="1803"/>
          <ac:cxnSpMkLst>
            <pc:docMk/>
            <pc:sldMk cId="3455787051" sldId="304"/>
            <ac:cxnSpMk id="18" creationId="{5261993F-04D1-C128-FBF6-25930A2384D1}"/>
          </ac:cxnSpMkLst>
        </pc:cxnChg>
        <pc:cxnChg chg="mod">
          <ac:chgData name="Jazaer Dawody" userId="89778cea-f225-4377-b75e-5155a30fd33c" providerId="ADAL" clId="{E5460762-1018-48FE-823D-599959C72BA5}" dt="2024-05-09T14:45:19.104" v="1803"/>
          <ac:cxnSpMkLst>
            <pc:docMk/>
            <pc:sldMk cId="3455787051" sldId="304"/>
            <ac:cxnSpMk id="32" creationId="{22490E4C-230C-6B21-AD37-69E91673CDE6}"/>
          </ac:cxnSpMkLst>
        </pc:cxnChg>
        <pc:cxnChg chg="mod">
          <ac:chgData name="Jazaer Dawody" userId="89778cea-f225-4377-b75e-5155a30fd33c" providerId="ADAL" clId="{E5460762-1018-48FE-823D-599959C72BA5}" dt="2024-05-09T14:45:19.104" v="1803"/>
          <ac:cxnSpMkLst>
            <pc:docMk/>
            <pc:sldMk cId="3455787051" sldId="304"/>
            <ac:cxnSpMk id="33" creationId="{090E4065-5307-0997-186E-8519150400E7}"/>
          </ac:cxnSpMkLst>
        </pc:cxnChg>
        <pc:cxnChg chg="mod">
          <ac:chgData name="Jazaer Dawody" userId="89778cea-f225-4377-b75e-5155a30fd33c" providerId="ADAL" clId="{E5460762-1018-48FE-823D-599959C72BA5}" dt="2024-05-09T14:45:19.104" v="1803"/>
          <ac:cxnSpMkLst>
            <pc:docMk/>
            <pc:sldMk cId="3455787051" sldId="304"/>
            <ac:cxnSpMk id="34" creationId="{644465CE-B79C-2000-E05B-69E2FF198208}"/>
          </ac:cxnSpMkLst>
        </pc:cxnChg>
        <pc:cxnChg chg="mod">
          <ac:chgData name="Jazaer Dawody" userId="89778cea-f225-4377-b75e-5155a30fd33c" providerId="ADAL" clId="{E5460762-1018-48FE-823D-599959C72BA5}" dt="2024-05-09T14:45:19.104" v="1803"/>
          <ac:cxnSpMkLst>
            <pc:docMk/>
            <pc:sldMk cId="3455787051" sldId="304"/>
            <ac:cxnSpMk id="35" creationId="{C417AEA5-27BD-EA3F-CEE6-C6ACF8FA5D4C}"/>
          </ac:cxnSpMkLst>
        </pc:cxnChg>
        <pc:cxnChg chg="mod">
          <ac:chgData name="Jazaer Dawody" userId="89778cea-f225-4377-b75e-5155a30fd33c" providerId="ADAL" clId="{E5460762-1018-48FE-823D-599959C72BA5}" dt="2024-05-09T14:45:19.104" v="1803"/>
          <ac:cxnSpMkLst>
            <pc:docMk/>
            <pc:sldMk cId="3455787051" sldId="304"/>
            <ac:cxnSpMk id="36" creationId="{571D096F-3577-AC53-D1BE-F53689C8C0C2}"/>
          </ac:cxnSpMkLst>
        </pc:cxnChg>
        <pc:cxnChg chg="mod">
          <ac:chgData name="Jazaer Dawody" userId="89778cea-f225-4377-b75e-5155a30fd33c" providerId="ADAL" clId="{E5460762-1018-48FE-823D-599959C72BA5}" dt="2024-05-09T14:45:19.104" v="1803"/>
          <ac:cxnSpMkLst>
            <pc:docMk/>
            <pc:sldMk cId="3455787051" sldId="304"/>
            <ac:cxnSpMk id="37" creationId="{4CE0E275-A956-23A1-16DF-2CACEB118D40}"/>
          </ac:cxnSpMkLst>
        </pc:cxnChg>
        <pc:cxnChg chg="mod">
          <ac:chgData name="Jazaer Dawody" userId="89778cea-f225-4377-b75e-5155a30fd33c" providerId="ADAL" clId="{E5460762-1018-48FE-823D-599959C72BA5}" dt="2024-05-09T14:45:19.104" v="1803"/>
          <ac:cxnSpMkLst>
            <pc:docMk/>
            <pc:sldMk cId="3455787051" sldId="304"/>
            <ac:cxnSpMk id="44" creationId="{EFFB823F-F689-A2BC-D605-2D74C9ABD55A}"/>
          </ac:cxnSpMkLst>
        </pc:cxnChg>
        <pc:cxnChg chg="mod">
          <ac:chgData name="Jazaer Dawody" userId="89778cea-f225-4377-b75e-5155a30fd33c" providerId="ADAL" clId="{E5460762-1018-48FE-823D-599959C72BA5}" dt="2024-05-09T14:45:19.104" v="1803"/>
          <ac:cxnSpMkLst>
            <pc:docMk/>
            <pc:sldMk cId="3455787051" sldId="304"/>
            <ac:cxnSpMk id="45" creationId="{0D44FE9A-CD83-2FC0-A507-CCB16184FDE2}"/>
          </ac:cxnSpMkLst>
        </pc:cxnChg>
        <pc:cxnChg chg="mod">
          <ac:chgData name="Jazaer Dawody" userId="89778cea-f225-4377-b75e-5155a30fd33c" providerId="ADAL" clId="{E5460762-1018-48FE-823D-599959C72BA5}" dt="2024-05-09T14:45:19.104" v="1803"/>
          <ac:cxnSpMkLst>
            <pc:docMk/>
            <pc:sldMk cId="3455787051" sldId="304"/>
            <ac:cxnSpMk id="46" creationId="{D4B40F8D-2EB4-F816-2F9A-497FC230DCA1}"/>
          </ac:cxnSpMkLst>
        </pc:cxnChg>
        <pc:cxnChg chg="mod">
          <ac:chgData name="Jazaer Dawody" userId="89778cea-f225-4377-b75e-5155a30fd33c" providerId="ADAL" clId="{E5460762-1018-48FE-823D-599959C72BA5}" dt="2024-05-09T14:45:19.104" v="1803"/>
          <ac:cxnSpMkLst>
            <pc:docMk/>
            <pc:sldMk cId="3455787051" sldId="304"/>
            <ac:cxnSpMk id="47" creationId="{1E920D1B-4193-EC4E-0735-8AEB390C6072}"/>
          </ac:cxnSpMkLst>
        </pc:cxnChg>
        <pc:cxnChg chg="mod">
          <ac:chgData name="Jazaer Dawody" userId="89778cea-f225-4377-b75e-5155a30fd33c" providerId="ADAL" clId="{E5460762-1018-48FE-823D-599959C72BA5}" dt="2024-05-09T14:45:19.104" v="1803"/>
          <ac:cxnSpMkLst>
            <pc:docMk/>
            <pc:sldMk cId="3455787051" sldId="304"/>
            <ac:cxnSpMk id="48" creationId="{EF05C24D-EABA-C5EA-B3AB-E293420E1B8E}"/>
          </ac:cxnSpMkLst>
        </pc:cxnChg>
        <pc:cxnChg chg="mod">
          <ac:chgData name="Jazaer Dawody" userId="89778cea-f225-4377-b75e-5155a30fd33c" providerId="ADAL" clId="{E5460762-1018-48FE-823D-599959C72BA5}" dt="2024-05-09T14:45:19.104" v="1803"/>
          <ac:cxnSpMkLst>
            <pc:docMk/>
            <pc:sldMk cId="3455787051" sldId="304"/>
            <ac:cxnSpMk id="49" creationId="{76089938-CB8D-D70C-CD1A-D045031B3AA0}"/>
          </ac:cxnSpMkLst>
        </pc:cxnChg>
        <pc:cxnChg chg="mod">
          <ac:chgData name="Jazaer Dawody" userId="89778cea-f225-4377-b75e-5155a30fd33c" providerId="ADAL" clId="{E5460762-1018-48FE-823D-599959C72BA5}" dt="2024-05-09T14:45:19.104" v="1803"/>
          <ac:cxnSpMkLst>
            <pc:docMk/>
            <pc:sldMk cId="3455787051" sldId="304"/>
            <ac:cxnSpMk id="53" creationId="{146A2192-2D17-D13D-C348-58052EB8A347}"/>
          </ac:cxnSpMkLst>
        </pc:cxnChg>
        <pc:cxnChg chg="mod">
          <ac:chgData name="Jazaer Dawody" userId="89778cea-f225-4377-b75e-5155a30fd33c" providerId="ADAL" clId="{E5460762-1018-48FE-823D-599959C72BA5}" dt="2024-05-09T14:45:19.104" v="1803"/>
          <ac:cxnSpMkLst>
            <pc:docMk/>
            <pc:sldMk cId="3455787051" sldId="304"/>
            <ac:cxnSpMk id="55" creationId="{AF199078-C183-D6D9-1986-067A5A24C568}"/>
          </ac:cxnSpMkLst>
        </pc:cxnChg>
        <pc:cxnChg chg="mod">
          <ac:chgData name="Jazaer Dawody" userId="89778cea-f225-4377-b75e-5155a30fd33c" providerId="ADAL" clId="{E5460762-1018-48FE-823D-599959C72BA5}" dt="2024-05-09T14:45:19.104" v="1803"/>
          <ac:cxnSpMkLst>
            <pc:docMk/>
            <pc:sldMk cId="3455787051" sldId="304"/>
            <ac:cxnSpMk id="76" creationId="{26ACCB67-7443-F7B8-4DA5-AF0CA180A0F0}"/>
          </ac:cxnSpMkLst>
        </pc:cxnChg>
        <pc:cxnChg chg="mod">
          <ac:chgData name="Jazaer Dawody" userId="89778cea-f225-4377-b75e-5155a30fd33c" providerId="ADAL" clId="{E5460762-1018-48FE-823D-599959C72BA5}" dt="2024-05-09T14:45:19.104" v="1803"/>
          <ac:cxnSpMkLst>
            <pc:docMk/>
            <pc:sldMk cId="3455787051" sldId="304"/>
            <ac:cxnSpMk id="79" creationId="{96C26DD8-FFB4-2ADD-FDCB-EE2D40EF5BF2}"/>
          </ac:cxnSpMkLst>
        </pc:cxnChg>
        <pc:cxnChg chg="add mod">
          <ac:chgData name="Jazaer Dawody" userId="89778cea-f225-4377-b75e-5155a30fd33c" providerId="ADAL" clId="{E5460762-1018-48FE-823D-599959C72BA5}" dt="2024-05-09T14:48:11.741" v="1814" actId="1076"/>
          <ac:cxnSpMkLst>
            <pc:docMk/>
            <pc:sldMk cId="3455787051" sldId="304"/>
            <ac:cxnSpMk id="88" creationId="{66014120-4DAF-A6B9-633C-C5260C7A6B70}"/>
          </ac:cxnSpMkLst>
        </pc:cxnChg>
      </pc:sldChg>
      <pc:sldChg chg="addSp delSp modSp new mod">
        <pc:chgData name="Jazaer Dawody" userId="89778cea-f225-4377-b75e-5155a30fd33c" providerId="ADAL" clId="{E5460762-1018-48FE-823D-599959C72BA5}" dt="2024-05-13T05:11:44.316" v="9524" actId="790"/>
        <pc:sldMkLst>
          <pc:docMk/>
          <pc:sldMk cId="1613958148" sldId="305"/>
        </pc:sldMkLst>
        <pc:spChg chg="add mod">
          <ac:chgData name="Jazaer Dawody" userId="89778cea-f225-4377-b75e-5155a30fd33c" providerId="ADAL" clId="{E5460762-1018-48FE-823D-599959C72BA5}" dt="2024-05-11T06:10:28.322" v="4173" actId="14100"/>
          <ac:spMkLst>
            <pc:docMk/>
            <pc:sldMk cId="1613958148" sldId="305"/>
            <ac:spMk id="3" creationId="{06ADF153-49FF-7A93-B744-F8E9B1C2C13D}"/>
          </ac:spMkLst>
        </pc:spChg>
        <pc:spChg chg="add mod ord">
          <ac:chgData name="Jazaer Dawody" userId="89778cea-f225-4377-b75e-5155a30fd33c" providerId="ADAL" clId="{E5460762-1018-48FE-823D-599959C72BA5}" dt="2024-05-13T05:11:44.316" v="9524" actId="790"/>
          <ac:spMkLst>
            <pc:docMk/>
            <pc:sldMk cId="1613958148" sldId="305"/>
            <ac:spMk id="4" creationId="{099CEF9D-A11C-F169-FB37-73BF56D10145}"/>
          </ac:spMkLst>
        </pc:spChg>
        <pc:spChg chg="mod">
          <ac:chgData name="Jazaer Dawody" userId="89778cea-f225-4377-b75e-5155a30fd33c" providerId="ADAL" clId="{E5460762-1018-48FE-823D-599959C72BA5}" dt="2024-05-09T14:34:48.077" v="1765"/>
          <ac:spMkLst>
            <pc:docMk/>
            <pc:sldMk cId="1613958148" sldId="305"/>
            <ac:spMk id="10" creationId="{B4C76942-EBFC-19A6-52C3-402C14F9F4FA}"/>
          </ac:spMkLst>
        </pc:spChg>
        <pc:spChg chg="mod">
          <ac:chgData name="Jazaer Dawody" userId="89778cea-f225-4377-b75e-5155a30fd33c" providerId="ADAL" clId="{E5460762-1018-48FE-823D-599959C72BA5}" dt="2024-05-09T14:34:48.077" v="1765"/>
          <ac:spMkLst>
            <pc:docMk/>
            <pc:sldMk cId="1613958148" sldId="305"/>
            <ac:spMk id="11" creationId="{BAAC015A-861A-9B69-C2C7-5586A150B7CE}"/>
          </ac:spMkLst>
        </pc:spChg>
        <pc:spChg chg="mod">
          <ac:chgData name="Jazaer Dawody" userId="89778cea-f225-4377-b75e-5155a30fd33c" providerId="ADAL" clId="{E5460762-1018-48FE-823D-599959C72BA5}" dt="2024-05-09T14:34:48.077" v="1765"/>
          <ac:spMkLst>
            <pc:docMk/>
            <pc:sldMk cId="1613958148" sldId="305"/>
            <ac:spMk id="12" creationId="{9216C3D1-F3FC-2A7E-15C4-9356D857986C}"/>
          </ac:spMkLst>
        </pc:spChg>
        <pc:spChg chg="mod">
          <ac:chgData name="Jazaer Dawody" userId="89778cea-f225-4377-b75e-5155a30fd33c" providerId="ADAL" clId="{E5460762-1018-48FE-823D-599959C72BA5}" dt="2024-05-09T14:34:48.077" v="1765"/>
          <ac:spMkLst>
            <pc:docMk/>
            <pc:sldMk cId="1613958148" sldId="305"/>
            <ac:spMk id="13" creationId="{EBAF7839-51BC-D1C3-213F-75EAACBD7127}"/>
          </ac:spMkLst>
        </pc:spChg>
        <pc:spChg chg="mod">
          <ac:chgData name="Jazaer Dawody" userId="89778cea-f225-4377-b75e-5155a30fd33c" providerId="ADAL" clId="{E5460762-1018-48FE-823D-599959C72BA5}" dt="2024-05-09T14:34:48.077" v="1765"/>
          <ac:spMkLst>
            <pc:docMk/>
            <pc:sldMk cId="1613958148" sldId="305"/>
            <ac:spMk id="30" creationId="{8DCF4338-3083-BCAF-B0B6-6CCC80ABA62B}"/>
          </ac:spMkLst>
        </pc:spChg>
        <pc:spChg chg="mod">
          <ac:chgData name="Jazaer Dawody" userId="89778cea-f225-4377-b75e-5155a30fd33c" providerId="ADAL" clId="{E5460762-1018-48FE-823D-599959C72BA5}" dt="2024-05-09T14:34:48.077" v="1765"/>
          <ac:spMkLst>
            <pc:docMk/>
            <pc:sldMk cId="1613958148" sldId="305"/>
            <ac:spMk id="38" creationId="{82720724-E1D7-635B-3FD4-3D49FA54600C}"/>
          </ac:spMkLst>
        </pc:spChg>
        <pc:spChg chg="mod">
          <ac:chgData name="Jazaer Dawody" userId="89778cea-f225-4377-b75e-5155a30fd33c" providerId="ADAL" clId="{E5460762-1018-48FE-823D-599959C72BA5}" dt="2024-05-09T14:34:48.077" v="1765"/>
          <ac:spMkLst>
            <pc:docMk/>
            <pc:sldMk cId="1613958148" sldId="305"/>
            <ac:spMk id="50" creationId="{EDD01ADD-0ABC-E699-275D-CED4D2C2B45B}"/>
          </ac:spMkLst>
        </pc:spChg>
        <pc:spChg chg="mod">
          <ac:chgData name="Jazaer Dawody" userId="89778cea-f225-4377-b75e-5155a30fd33c" providerId="ADAL" clId="{E5460762-1018-48FE-823D-599959C72BA5}" dt="2024-05-09T14:34:48.077" v="1765"/>
          <ac:spMkLst>
            <pc:docMk/>
            <pc:sldMk cId="1613958148" sldId="305"/>
            <ac:spMk id="51" creationId="{9EA62C64-D23C-6932-96FB-1ABD5EB6421F}"/>
          </ac:spMkLst>
        </pc:spChg>
        <pc:spChg chg="mod">
          <ac:chgData name="Jazaer Dawody" userId="89778cea-f225-4377-b75e-5155a30fd33c" providerId="ADAL" clId="{E5460762-1018-48FE-823D-599959C72BA5}" dt="2024-05-09T14:34:48.077" v="1765"/>
          <ac:spMkLst>
            <pc:docMk/>
            <pc:sldMk cId="1613958148" sldId="305"/>
            <ac:spMk id="52" creationId="{81234918-3F0F-AC7B-52D8-BA33066E2061}"/>
          </ac:spMkLst>
        </pc:spChg>
        <pc:spChg chg="mod">
          <ac:chgData name="Jazaer Dawody" userId="89778cea-f225-4377-b75e-5155a30fd33c" providerId="ADAL" clId="{E5460762-1018-48FE-823D-599959C72BA5}" dt="2024-05-09T14:34:48.077" v="1765"/>
          <ac:spMkLst>
            <pc:docMk/>
            <pc:sldMk cId="1613958148" sldId="305"/>
            <ac:spMk id="54" creationId="{741371AA-CA9A-774A-ED54-D2F597720D30}"/>
          </ac:spMkLst>
        </pc:spChg>
        <pc:spChg chg="mod">
          <ac:chgData name="Jazaer Dawody" userId="89778cea-f225-4377-b75e-5155a30fd33c" providerId="ADAL" clId="{E5460762-1018-48FE-823D-599959C72BA5}" dt="2024-05-09T14:34:48.077" v="1765"/>
          <ac:spMkLst>
            <pc:docMk/>
            <pc:sldMk cId="1613958148" sldId="305"/>
            <ac:spMk id="56" creationId="{33357B9B-091F-6EE0-5ACF-60108DD6DB45}"/>
          </ac:spMkLst>
        </pc:spChg>
        <pc:spChg chg="mod">
          <ac:chgData name="Jazaer Dawody" userId="89778cea-f225-4377-b75e-5155a30fd33c" providerId="ADAL" clId="{E5460762-1018-48FE-823D-599959C72BA5}" dt="2024-05-09T14:34:48.077" v="1765"/>
          <ac:spMkLst>
            <pc:docMk/>
            <pc:sldMk cId="1613958148" sldId="305"/>
            <ac:spMk id="57" creationId="{FA9D5D0C-ED56-70E2-9621-AA29EDDD587E}"/>
          </ac:spMkLst>
        </pc:spChg>
        <pc:spChg chg="mod">
          <ac:chgData name="Jazaer Dawody" userId="89778cea-f225-4377-b75e-5155a30fd33c" providerId="ADAL" clId="{E5460762-1018-48FE-823D-599959C72BA5}" dt="2024-05-09T14:34:48.077" v="1765"/>
          <ac:spMkLst>
            <pc:docMk/>
            <pc:sldMk cId="1613958148" sldId="305"/>
            <ac:spMk id="61" creationId="{131BE347-23C3-8099-DB33-81FB3B13B0FB}"/>
          </ac:spMkLst>
        </pc:spChg>
        <pc:spChg chg="mod">
          <ac:chgData name="Jazaer Dawody" userId="89778cea-f225-4377-b75e-5155a30fd33c" providerId="ADAL" clId="{E5460762-1018-48FE-823D-599959C72BA5}" dt="2024-05-09T14:34:48.077" v="1765"/>
          <ac:spMkLst>
            <pc:docMk/>
            <pc:sldMk cId="1613958148" sldId="305"/>
            <ac:spMk id="62" creationId="{52318A56-E892-F35D-6FAB-80536E41E1AB}"/>
          </ac:spMkLst>
        </pc:spChg>
        <pc:spChg chg="mod">
          <ac:chgData name="Jazaer Dawody" userId="89778cea-f225-4377-b75e-5155a30fd33c" providerId="ADAL" clId="{E5460762-1018-48FE-823D-599959C72BA5}" dt="2024-05-09T14:34:48.077" v="1765"/>
          <ac:spMkLst>
            <pc:docMk/>
            <pc:sldMk cId="1613958148" sldId="305"/>
            <ac:spMk id="63" creationId="{73456D89-43AC-308E-8E2A-D940F14464E7}"/>
          </ac:spMkLst>
        </pc:spChg>
        <pc:spChg chg="mod">
          <ac:chgData name="Jazaer Dawody" userId="89778cea-f225-4377-b75e-5155a30fd33c" providerId="ADAL" clId="{E5460762-1018-48FE-823D-599959C72BA5}" dt="2024-05-09T14:34:48.077" v="1765"/>
          <ac:spMkLst>
            <pc:docMk/>
            <pc:sldMk cId="1613958148" sldId="305"/>
            <ac:spMk id="64" creationId="{9E4AF368-5699-5DA7-528F-B737B6C709B7}"/>
          </ac:spMkLst>
        </pc:spChg>
        <pc:spChg chg="mod">
          <ac:chgData name="Jazaer Dawody" userId="89778cea-f225-4377-b75e-5155a30fd33c" providerId="ADAL" clId="{E5460762-1018-48FE-823D-599959C72BA5}" dt="2024-05-09T14:34:48.077" v="1765"/>
          <ac:spMkLst>
            <pc:docMk/>
            <pc:sldMk cId="1613958148" sldId="305"/>
            <ac:spMk id="65" creationId="{B2CA9BF7-4338-6B32-47E8-2073A8779E13}"/>
          </ac:spMkLst>
        </pc:spChg>
        <pc:spChg chg="mod">
          <ac:chgData name="Jazaer Dawody" userId="89778cea-f225-4377-b75e-5155a30fd33c" providerId="ADAL" clId="{E5460762-1018-48FE-823D-599959C72BA5}" dt="2024-05-09T14:34:48.077" v="1765"/>
          <ac:spMkLst>
            <pc:docMk/>
            <pc:sldMk cId="1613958148" sldId="305"/>
            <ac:spMk id="66" creationId="{7F1B5466-F474-9A5C-0A8E-5E55740636F2}"/>
          </ac:spMkLst>
        </pc:spChg>
        <pc:spChg chg="mod">
          <ac:chgData name="Jazaer Dawody" userId="89778cea-f225-4377-b75e-5155a30fd33c" providerId="ADAL" clId="{E5460762-1018-48FE-823D-599959C72BA5}" dt="2024-05-09T14:34:48.077" v="1765"/>
          <ac:spMkLst>
            <pc:docMk/>
            <pc:sldMk cId="1613958148" sldId="305"/>
            <ac:spMk id="67" creationId="{FAA4F932-CCFD-2DE4-EC74-8BC6836AFAE3}"/>
          </ac:spMkLst>
        </pc:spChg>
        <pc:spChg chg="mod">
          <ac:chgData name="Jazaer Dawody" userId="89778cea-f225-4377-b75e-5155a30fd33c" providerId="ADAL" clId="{E5460762-1018-48FE-823D-599959C72BA5}" dt="2024-05-09T14:34:48.077" v="1765"/>
          <ac:spMkLst>
            <pc:docMk/>
            <pc:sldMk cId="1613958148" sldId="305"/>
            <ac:spMk id="71" creationId="{E31DB615-9799-DB75-252D-0418DF26FCB1}"/>
          </ac:spMkLst>
        </pc:spChg>
        <pc:spChg chg="mod">
          <ac:chgData name="Jazaer Dawody" userId="89778cea-f225-4377-b75e-5155a30fd33c" providerId="ADAL" clId="{E5460762-1018-48FE-823D-599959C72BA5}" dt="2024-05-09T14:34:48.077" v="1765"/>
          <ac:spMkLst>
            <pc:docMk/>
            <pc:sldMk cId="1613958148" sldId="305"/>
            <ac:spMk id="73" creationId="{AECE2461-4926-ABC2-A32A-DFF2CA441734}"/>
          </ac:spMkLst>
        </pc:spChg>
        <pc:spChg chg="mod">
          <ac:chgData name="Jazaer Dawody" userId="89778cea-f225-4377-b75e-5155a30fd33c" providerId="ADAL" clId="{E5460762-1018-48FE-823D-599959C72BA5}" dt="2024-05-09T14:34:48.077" v="1765"/>
          <ac:spMkLst>
            <pc:docMk/>
            <pc:sldMk cId="1613958148" sldId="305"/>
            <ac:spMk id="74" creationId="{E49D3523-EA94-0380-EE51-35FBE3AB1272}"/>
          </ac:spMkLst>
        </pc:spChg>
        <pc:spChg chg="mod">
          <ac:chgData name="Jazaer Dawody" userId="89778cea-f225-4377-b75e-5155a30fd33c" providerId="ADAL" clId="{E5460762-1018-48FE-823D-599959C72BA5}" dt="2024-05-09T14:34:48.077" v="1765"/>
          <ac:spMkLst>
            <pc:docMk/>
            <pc:sldMk cId="1613958148" sldId="305"/>
            <ac:spMk id="75" creationId="{E2A84CA5-A365-FAAB-D40D-6CE16573584A}"/>
          </ac:spMkLst>
        </pc:spChg>
        <pc:spChg chg="mod">
          <ac:chgData name="Jazaer Dawody" userId="89778cea-f225-4377-b75e-5155a30fd33c" providerId="ADAL" clId="{E5460762-1018-48FE-823D-599959C72BA5}" dt="2024-05-09T14:34:48.077" v="1765"/>
          <ac:spMkLst>
            <pc:docMk/>
            <pc:sldMk cId="1613958148" sldId="305"/>
            <ac:spMk id="77" creationId="{685A0931-4DF0-8E69-BD5F-3C73FE40850B}"/>
          </ac:spMkLst>
        </pc:spChg>
        <pc:spChg chg="mod">
          <ac:chgData name="Jazaer Dawody" userId="89778cea-f225-4377-b75e-5155a30fd33c" providerId="ADAL" clId="{E5460762-1018-48FE-823D-599959C72BA5}" dt="2024-05-09T14:34:48.077" v="1765"/>
          <ac:spMkLst>
            <pc:docMk/>
            <pc:sldMk cId="1613958148" sldId="305"/>
            <ac:spMk id="78" creationId="{84A24F4F-4089-3471-5390-3B1F8F64FEB7}"/>
          </ac:spMkLst>
        </pc:spChg>
        <pc:spChg chg="mod">
          <ac:chgData name="Jazaer Dawody" userId="89778cea-f225-4377-b75e-5155a30fd33c" providerId="ADAL" clId="{E5460762-1018-48FE-823D-599959C72BA5}" dt="2024-05-09T14:35:47.178" v="1770"/>
          <ac:spMkLst>
            <pc:docMk/>
            <pc:sldMk cId="1613958148" sldId="305"/>
            <ac:spMk id="94" creationId="{BB1E0347-FAB9-7FA9-8183-F66E855D4FA7}"/>
          </ac:spMkLst>
        </pc:spChg>
        <pc:spChg chg="mod">
          <ac:chgData name="Jazaer Dawody" userId="89778cea-f225-4377-b75e-5155a30fd33c" providerId="ADAL" clId="{E5460762-1018-48FE-823D-599959C72BA5}" dt="2024-05-09T14:35:47.178" v="1770"/>
          <ac:spMkLst>
            <pc:docMk/>
            <pc:sldMk cId="1613958148" sldId="305"/>
            <ac:spMk id="95" creationId="{6A242290-F58F-56CF-63D8-602A111111B6}"/>
          </ac:spMkLst>
        </pc:spChg>
        <pc:spChg chg="mod">
          <ac:chgData name="Jazaer Dawody" userId="89778cea-f225-4377-b75e-5155a30fd33c" providerId="ADAL" clId="{E5460762-1018-48FE-823D-599959C72BA5}" dt="2024-05-09T14:35:47.178" v="1770"/>
          <ac:spMkLst>
            <pc:docMk/>
            <pc:sldMk cId="1613958148" sldId="305"/>
            <ac:spMk id="96" creationId="{9C2ED249-88D6-CDC5-A70D-53A19663BE0E}"/>
          </ac:spMkLst>
        </pc:spChg>
        <pc:spChg chg="mod">
          <ac:chgData name="Jazaer Dawody" userId="89778cea-f225-4377-b75e-5155a30fd33c" providerId="ADAL" clId="{E5460762-1018-48FE-823D-599959C72BA5}" dt="2024-05-09T14:35:47.178" v="1770"/>
          <ac:spMkLst>
            <pc:docMk/>
            <pc:sldMk cId="1613958148" sldId="305"/>
            <ac:spMk id="97" creationId="{D9F13883-5502-D30A-0ADA-3921061AF94B}"/>
          </ac:spMkLst>
        </pc:spChg>
        <pc:spChg chg="mod">
          <ac:chgData name="Jazaer Dawody" userId="89778cea-f225-4377-b75e-5155a30fd33c" providerId="ADAL" clId="{E5460762-1018-48FE-823D-599959C72BA5}" dt="2024-05-09T14:35:47.178" v="1770"/>
          <ac:spMkLst>
            <pc:docMk/>
            <pc:sldMk cId="1613958148" sldId="305"/>
            <ac:spMk id="114" creationId="{9A9D1CC7-96B2-849B-DD24-546F944BC773}"/>
          </ac:spMkLst>
        </pc:spChg>
        <pc:spChg chg="mod">
          <ac:chgData name="Jazaer Dawody" userId="89778cea-f225-4377-b75e-5155a30fd33c" providerId="ADAL" clId="{E5460762-1018-48FE-823D-599959C72BA5}" dt="2024-05-09T14:35:47.178" v="1770"/>
          <ac:spMkLst>
            <pc:docMk/>
            <pc:sldMk cId="1613958148" sldId="305"/>
            <ac:spMk id="122" creationId="{AF1B64FE-B0B7-A1E7-F73A-AFC016800627}"/>
          </ac:spMkLst>
        </pc:spChg>
        <pc:spChg chg="mod">
          <ac:chgData name="Jazaer Dawody" userId="89778cea-f225-4377-b75e-5155a30fd33c" providerId="ADAL" clId="{E5460762-1018-48FE-823D-599959C72BA5}" dt="2024-05-09T14:35:47.178" v="1770"/>
          <ac:spMkLst>
            <pc:docMk/>
            <pc:sldMk cId="1613958148" sldId="305"/>
            <ac:spMk id="134" creationId="{99CD5B64-5A95-D2D6-DEF1-1B8039636E93}"/>
          </ac:spMkLst>
        </pc:spChg>
        <pc:spChg chg="mod">
          <ac:chgData name="Jazaer Dawody" userId="89778cea-f225-4377-b75e-5155a30fd33c" providerId="ADAL" clId="{E5460762-1018-48FE-823D-599959C72BA5}" dt="2024-05-09T14:35:47.178" v="1770"/>
          <ac:spMkLst>
            <pc:docMk/>
            <pc:sldMk cId="1613958148" sldId="305"/>
            <ac:spMk id="135" creationId="{396264DE-14F4-D34C-8CCC-81A6A0DA5810}"/>
          </ac:spMkLst>
        </pc:spChg>
        <pc:spChg chg="mod">
          <ac:chgData name="Jazaer Dawody" userId="89778cea-f225-4377-b75e-5155a30fd33c" providerId="ADAL" clId="{E5460762-1018-48FE-823D-599959C72BA5}" dt="2024-05-09T14:35:47.178" v="1770"/>
          <ac:spMkLst>
            <pc:docMk/>
            <pc:sldMk cId="1613958148" sldId="305"/>
            <ac:spMk id="136" creationId="{E586625D-83C7-5AA2-E165-E5267633F6FE}"/>
          </ac:spMkLst>
        </pc:spChg>
        <pc:spChg chg="mod">
          <ac:chgData name="Jazaer Dawody" userId="89778cea-f225-4377-b75e-5155a30fd33c" providerId="ADAL" clId="{E5460762-1018-48FE-823D-599959C72BA5}" dt="2024-05-09T14:35:47.178" v="1770"/>
          <ac:spMkLst>
            <pc:docMk/>
            <pc:sldMk cId="1613958148" sldId="305"/>
            <ac:spMk id="138" creationId="{E3226A6F-1471-D1FC-188C-6E112C142191}"/>
          </ac:spMkLst>
        </pc:spChg>
        <pc:spChg chg="mod">
          <ac:chgData name="Jazaer Dawody" userId="89778cea-f225-4377-b75e-5155a30fd33c" providerId="ADAL" clId="{E5460762-1018-48FE-823D-599959C72BA5}" dt="2024-05-09T14:35:47.178" v="1770"/>
          <ac:spMkLst>
            <pc:docMk/>
            <pc:sldMk cId="1613958148" sldId="305"/>
            <ac:spMk id="140" creationId="{B5002CC5-DD77-FDFD-E63F-738132C4A4E4}"/>
          </ac:spMkLst>
        </pc:spChg>
        <pc:spChg chg="mod">
          <ac:chgData name="Jazaer Dawody" userId="89778cea-f225-4377-b75e-5155a30fd33c" providerId="ADAL" clId="{E5460762-1018-48FE-823D-599959C72BA5}" dt="2024-05-09T14:35:47.178" v="1770"/>
          <ac:spMkLst>
            <pc:docMk/>
            <pc:sldMk cId="1613958148" sldId="305"/>
            <ac:spMk id="141" creationId="{9D967805-3003-B21A-FF56-32C987337ADA}"/>
          </ac:spMkLst>
        </pc:spChg>
        <pc:spChg chg="mod">
          <ac:chgData name="Jazaer Dawody" userId="89778cea-f225-4377-b75e-5155a30fd33c" providerId="ADAL" clId="{E5460762-1018-48FE-823D-599959C72BA5}" dt="2024-05-09T14:35:47.178" v="1770"/>
          <ac:spMkLst>
            <pc:docMk/>
            <pc:sldMk cId="1613958148" sldId="305"/>
            <ac:spMk id="145" creationId="{D54FDFEC-C4AD-BCDC-73EC-BDA423672FE9}"/>
          </ac:spMkLst>
        </pc:spChg>
        <pc:spChg chg="mod">
          <ac:chgData name="Jazaer Dawody" userId="89778cea-f225-4377-b75e-5155a30fd33c" providerId="ADAL" clId="{E5460762-1018-48FE-823D-599959C72BA5}" dt="2024-05-09T14:35:47.178" v="1770"/>
          <ac:spMkLst>
            <pc:docMk/>
            <pc:sldMk cId="1613958148" sldId="305"/>
            <ac:spMk id="146" creationId="{67CE8FA5-C926-515D-7D62-6DBB9B2F56F3}"/>
          </ac:spMkLst>
        </pc:spChg>
        <pc:spChg chg="mod">
          <ac:chgData name="Jazaer Dawody" userId="89778cea-f225-4377-b75e-5155a30fd33c" providerId="ADAL" clId="{E5460762-1018-48FE-823D-599959C72BA5}" dt="2024-05-09T14:35:47.178" v="1770"/>
          <ac:spMkLst>
            <pc:docMk/>
            <pc:sldMk cId="1613958148" sldId="305"/>
            <ac:spMk id="147" creationId="{E71022FA-767F-1BE3-33F1-DB7D587D6D91}"/>
          </ac:spMkLst>
        </pc:spChg>
        <pc:spChg chg="mod">
          <ac:chgData name="Jazaer Dawody" userId="89778cea-f225-4377-b75e-5155a30fd33c" providerId="ADAL" clId="{E5460762-1018-48FE-823D-599959C72BA5}" dt="2024-05-09T14:35:47.178" v="1770"/>
          <ac:spMkLst>
            <pc:docMk/>
            <pc:sldMk cId="1613958148" sldId="305"/>
            <ac:spMk id="148" creationId="{D15E520F-6D44-6CB4-3B79-7EE072B8E827}"/>
          </ac:spMkLst>
        </pc:spChg>
        <pc:spChg chg="mod">
          <ac:chgData name="Jazaer Dawody" userId="89778cea-f225-4377-b75e-5155a30fd33c" providerId="ADAL" clId="{E5460762-1018-48FE-823D-599959C72BA5}" dt="2024-05-09T14:35:47.178" v="1770"/>
          <ac:spMkLst>
            <pc:docMk/>
            <pc:sldMk cId="1613958148" sldId="305"/>
            <ac:spMk id="149" creationId="{95142D1A-2A50-94B1-2365-539B3A4CED31}"/>
          </ac:spMkLst>
        </pc:spChg>
        <pc:spChg chg="mod">
          <ac:chgData name="Jazaer Dawody" userId="89778cea-f225-4377-b75e-5155a30fd33c" providerId="ADAL" clId="{E5460762-1018-48FE-823D-599959C72BA5}" dt="2024-05-09T14:35:47.178" v="1770"/>
          <ac:spMkLst>
            <pc:docMk/>
            <pc:sldMk cId="1613958148" sldId="305"/>
            <ac:spMk id="150" creationId="{79934CCB-53FA-CC99-768B-F2716241225F}"/>
          </ac:spMkLst>
        </pc:spChg>
        <pc:spChg chg="mod">
          <ac:chgData name="Jazaer Dawody" userId="89778cea-f225-4377-b75e-5155a30fd33c" providerId="ADAL" clId="{E5460762-1018-48FE-823D-599959C72BA5}" dt="2024-05-09T14:35:47.178" v="1770"/>
          <ac:spMkLst>
            <pc:docMk/>
            <pc:sldMk cId="1613958148" sldId="305"/>
            <ac:spMk id="151" creationId="{5B57071B-F3C7-C0F1-FEE2-66CEAF8578B4}"/>
          </ac:spMkLst>
        </pc:spChg>
        <pc:spChg chg="mod">
          <ac:chgData name="Jazaer Dawody" userId="89778cea-f225-4377-b75e-5155a30fd33c" providerId="ADAL" clId="{E5460762-1018-48FE-823D-599959C72BA5}" dt="2024-05-09T14:35:47.178" v="1770"/>
          <ac:spMkLst>
            <pc:docMk/>
            <pc:sldMk cId="1613958148" sldId="305"/>
            <ac:spMk id="155" creationId="{FD6934FE-AE17-2175-E852-5385DFF29819}"/>
          </ac:spMkLst>
        </pc:spChg>
        <pc:spChg chg="mod">
          <ac:chgData name="Jazaer Dawody" userId="89778cea-f225-4377-b75e-5155a30fd33c" providerId="ADAL" clId="{E5460762-1018-48FE-823D-599959C72BA5}" dt="2024-05-09T14:35:47.178" v="1770"/>
          <ac:spMkLst>
            <pc:docMk/>
            <pc:sldMk cId="1613958148" sldId="305"/>
            <ac:spMk id="157" creationId="{AEF5FB4C-F3C1-F52B-C799-19F3F55C27A0}"/>
          </ac:spMkLst>
        </pc:spChg>
        <pc:spChg chg="mod">
          <ac:chgData name="Jazaer Dawody" userId="89778cea-f225-4377-b75e-5155a30fd33c" providerId="ADAL" clId="{E5460762-1018-48FE-823D-599959C72BA5}" dt="2024-05-09T14:35:47.178" v="1770"/>
          <ac:spMkLst>
            <pc:docMk/>
            <pc:sldMk cId="1613958148" sldId="305"/>
            <ac:spMk id="158" creationId="{17065EE7-6A6E-4C01-73C4-2BAD4D6663D9}"/>
          </ac:spMkLst>
        </pc:spChg>
        <pc:spChg chg="mod">
          <ac:chgData name="Jazaer Dawody" userId="89778cea-f225-4377-b75e-5155a30fd33c" providerId="ADAL" clId="{E5460762-1018-48FE-823D-599959C72BA5}" dt="2024-05-09T14:35:47.178" v="1770"/>
          <ac:spMkLst>
            <pc:docMk/>
            <pc:sldMk cId="1613958148" sldId="305"/>
            <ac:spMk id="159" creationId="{69CC4276-15E7-AAB4-DB44-7CD76A0253F4}"/>
          </ac:spMkLst>
        </pc:spChg>
        <pc:spChg chg="mod">
          <ac:chgData name="Jazaer Dawody" userId="89778cea-f225-4377-b75e-5155a30fd33c" providerId="ADAL" clId="{E5460762-1018-48FE-823D-599959C72BA5}" dt="2024-05-09T14:35:47.178" v="1770"/>
          <ac:spMkLst>
            <pc:docMk/>
            <pc:sldMk cId="1613958148" sldId="305"/>
            <ac:spMk id="161" creationId="{1BE6565E-FB2A-C53F-6909-C37A5589E47A}"/>
          </ac:spMkLst>
        </pc:spChg>
        <pc:spChg chg="mod">
          <ac:chgData name="Jazaer Dawody" userId="89778cea-f225-4377-b75e-5155a30fd33c" providerId="ADAL" clId="{E5460762-1018-48FE-823D-599959C72BA5}" dt="2024-05-09T14:35:47.178" v="1770"/>
          <ac:spMkLst>
            <pc:docMk/>
            <pc:sldMk cId="1613958148" sldId="305"/>
            <ac:spMk id="162" creationId="{F613922A-1C02-5DDF-ECA1-147FDBD6C6A9}"/>
          </ac:spMkLst>
        </pc:spChg>
        <pc:spChg chg="add mod">
          <ac:chgData name="Jazaer Dawody" userId="89778cea-f225-4377-b75e-5155a30fd33c" providerId="ADAL" clId="{E5460762-1018-48FE-823D-599959C72BA5}" dt="2024-05-09T14:38:38.176" v="1789"/>
          <ac:spMkLst>
            <pc:docMk/>
            <pc:sldMk cId="1613958148" sldId="305"/>
            <ac:spMk id="168" creationId="{60C29FC7-C3F4-D707-5B08-82E15EA93214}"/>
          </ac:spMkLst>
        </pc:spChg>
        <pc:spChg chg="add mod">
          <ac:chgData name="Jazaer Dawody" userId="89778cea-f225-4377-b75e-5155a30fd33c" providerId="ADAL" clId="{E5460762-1018-48FE-823D-599959C72BA5}" dt="2024-05-09T14:38:38.176" v="1789"/>
          <ac:spMkLst>
            <pc:docMk/>
            <pc:sldMk cId="1613958148" sldId="305"/>
            <ac:spMk id="169" creationId="{D195CB80-DC66-A6A6-BD52-6BEEA2037AFE}"/>
          </ac:spMkLst>
        </pc:spChg>
        <pc:grpChg chg="add mod">
          <ac:chgData name="Jazaer Dawody" userId="89778cea-f225-4377-b75e-5155a30fd33c" providerId="ADAL" clId="{E5460762-1018-48FE-823D-599959C72BA5}" dt="2024-05-09T14:34:48.077" v="1765"/>
          <ac:grpSpMkLst>
            <pc:docMk/>
            <pc:sldMk cId="1613958148" sldId="305"/>
            <ac:grpSpMk id="5" creationId="{4BC069DC-6A4E-F7B1-6825-87891B8CD6C4}"/>
          </ac:grpSpMkLst>
        </pc:grpChg>
        <pc:grpChg chg="mod">
          <ac:chgData name="Jazaer Dawody" userId="89778cea-f225-4377-b75e-5155a30fd33c" providerId="ADAL" clId="{E5460762-1018-48FE-823D-599959C72BA5}" dt="2024-05-09T14:34:48.077" v="1765"/>
          <ac:grpSpMkLst>
            <pc:docMk/>
            <pc:sldMk cId="1613958148" sldId="305"/>
            <ac:grpSpMk id="7" creationId="{6D5D53BA-0EAB-DEED-EC98-1F800C40F73B}"/>
          </ac:grpSpMkLst>
        </pc:grpChg>
        <pc:grpChg chg="add del mod">
          <ac:chgData name="Jazaer Dawody" userId="89778cea-f225-4377-b75e-5155a30fd33c" providerId="ADAL" clId="{E5460762-1018-48FE-823D-599959C72BA5}" dt="2024-05-09T14:36:18.993" v="1773" actId="478"/>
          <ac:grpSpMkLst>
            <pc:docMk/>
            <pc:sldMk cId="1613958148" sldId="305"/>
            <ac:grpSpMk id="89" creationId="{BF90524F-5529-8B69-C195-0D27C4296C89}"/>
          </ac:grpSpMkLst>
        </pc:grpChg>
        <pc:grpChg chg="mod">
          <ac:chgData name="Jazaer Dawody" userId="89778cea-f225-4377-b75e-5155a30fd33c" providerId="ADAL" clId="{E5460762-1018-48FE-823D-599959C72BA5}" dt="2024-05-09T14:35:47.178" v="1770"/>
          <ac:grpSpMkLst>
            <pc:docMk/>
            <pc:sldMk cId="1613958148" sldId="305"/>
            <ac:grpSpMk id="91" creationId="{4DC8D7E3-F7BB-2FC6-93B9-3536D7040C3A}"/>
          </ac:grpSpMkLst>
        </pc:grpChg>
        <pc:grpChg chg="add del mod">
          <ac:chgData name="Jazaer Dawody" userId="89778cea-f225-4377-b75e-5155a30fd33c" providerId="ADAL" clId="{E5460762-1018-48FE-823D-599959C72BA5}" dt="2024-05-09T14:38:07.468" v="1786" actId="165"/>
          <ac:grpSpMkLst>
            <pc:docMk/>
            <pc:sldMk cId="1613958148" sldId="305"/>
            <ac:grpSpMk id="165" creationId="{EEAB2FE1-97ED-483F-DC1A-4433A0B160C2}"/>
          </ac:grpSpMkLst>
        </pc:grpChg>
        <pc:picChg chg="add mod">
          <ac:chgData name="Jazaer Dawody" userId="89778cea-f225-4377-b75e-5155a30fd33c" providerId="ADAL" clId="{E5460762-1018-48FE-823D-599959C72BA5}" dt="2024-05-10T12:35:49.481" v="2657" actId="1076"/>
          <ac:picMkLst>
            <pc:docMk/>
            <pc:sldMk cId="1613958148" sldId="305"/>
            <ac:picMk id="2" creationId="{64A41505-6A54-7CF2-461B-B013546515C3}"/>
          </ac:picMkLst>
        </pc:picChg>
        <pc:picChg chg="add del mod">
          <ac:chgData name="Jazaer Dawody" userId="89778cea-f225-4377-b75e-5155a30fd33c" providerId="ADAL" clId="{E5460762-1018-48FE-823D-599959C72BA5}" dt="2024-05-09T14:30:48.931" v="1757" actId="478"/>
          <ac:picMkLst>
            <pc:docMk/>
            <pc:sldMk cId="1613958148" sldId="305"/>
            <ac:picMk id="3" creationId="{DF1B0A01-9D2B-A229-5F06-F2A14298B3B6}"/>
          </ac:picMkLst>
        </pc:picChg>
        <pc:picChg chg="mod">
          <ac:chgData name="Jazaer Dawody" userId="89778cea-f225-4377-b75e-5155a30fd33c" providerId="ADAL" clId="{E5460762-1018-48FE-823D-599959C72BA5}" dt="2024-05-09T14:34:48.077" v="1765"/>
          <ac:picMkLst>
            <pc:docMk/>
            <pc:sldMk cId="1613958148" sldId="305"/>
            <ac:picMk id="6" creationId="{5888E471-B479-264E-568B-1FB15B9E9673}"/>
          </ac:picMkLst>
        </pc:picChg>
        <pc:picChg chg="mod">
          <ac:chgData name="Jazaer Dawody" userId="89778cea-f225-4377-b75e-5155a30fd33c" providerId="ADAL" clId="{E5460762-1018-48FE-823D-599959C72BA5}" dt="2024-05-09T14:34:48.077" v="1765"/>
          <ac:picMkLst>
            <pc:docMk/>
            <pc:sldMk cId="1613958148" sldId="305"/>
            <ac:picMk id="8" creationId="{FF5AA562-C543-69DF-860D-1483FE909D14}"/>
          </ac:picMkLst>
        </pc:picChg>
        <pc:picChg chg="mod">
          <ac:chgData name="Jazaer Dawody" userId="89778cea-f225-4377-b75e-5155a30fd33c" providerId="ADAL" clId="{E5460762-1018-48FE-823D-599959C72BA5}" dt="2024-05-09T14:34:48.077" v="1765"/>
          <ac:picMkLst>
            <pc:docMk/>
            <pc:sldMk cId="1613958148" sldId="305"/>
            <ac:picMk id="9" creationId="{512B8F55-A50D-C5BD-12BE-8821D0143D93}"/>
          </ac:picMkLst>
        </pc:picChg>
        <pc:picChg chg="mod">
          <ac:chgData name="Jazaer Dawody" userId="89778cea-f225-4377-b75e-5155a30fd33c" providerId="ADAL" clId="{E5460762-1018-48FE-823D-599959C72BA5}" dt="2024-05-09T14:34:48.077" v="1765"/>
          <ac:picMkLst>
            <pc:docMk/>
            <pc:sldMk cId="1613958148" sldId="305"/>
            <ac:picMk id="14" creationId="{7E66EA7B-E9F2-A532-2757-AFC11D2E0EA8}"/>
          </ac:picMkLst>
        </pc:picChg>
        <pc:picChg chg="mod">
          <ac:chgData name="Jazaer Dawody" userId="89778cea-f225-4377-b75e-5155a30fd33c" providerId="ADAL" clId="{E5460762-1018-48FE-823D-599959C72BA5}" dt="2024-05-09T14:34:48.077" v="1765"/>
          <ac:picMkLst>
            <pc:docMk/>
            <pc:sldMk cId="1613958148" sldId="305"/>
            <ac:picMk id="15" creationId="{47A14A3D-1A0B-A217-CF9E-A20D5A161316}"/>
          </ac:picMkLst>
        </pc:picChg>
        <pc:picChg chg="mod">
          <ac:chgData name="Jazaer Dawody" userId="89778cea-f225-4377-b75e-5155a30fd33c" providerId="ADAL" clId="{E5460762-1018-48FE-823D-599959C72BA5}" dt="2024-05-09T14:34:48.077" v="1765"/>
          <ac:picMkLst>
            <pc:docMk/>
            <pc:sldMk cId="1613958148" sldId="305"/>
            <ac:picMk id="16" creationId="{B5D17035-6036-70BF-A100-5650D8647AB4}"/>
          </ac:picMkLst>
        </pc:picChg>
        <pc:picChg chg="mod">
          <ac:chgData name="Jazaer Dawody" userId="89778cea-f225-4377-b75e-5155a30fd33c" providerId="ADAL" clId="{E5460762-1018-48FE-823D-599959C72BA5}" dt="2024-05-09T14:34:48.077" v="1765"/>
          <ac:picMkLst>
            <pc:docMk/>
            <pc:sldMk cId="1613958148" sldId="305"/>
            <ac:picMk id="17" creationId="{6F083B4A-ABCD-7C38-DD55-3172D5163B84}"/>
          </ac:picMkLst>
        </pc:picChg>
        <pc:picChg chg="mod">
          <ac:chgData name="Jazaer Dawody" userId="89778cea-f225-4377-b75e-5155a30fd33c" providerId="ADAL" clId="{E5460762-1018-48FE-823D-599959C72BA5}" dt="2024-05-09T14:34:48.077" v="1765"/>
          <ac:picMkLst>
            <pc:docMk/>
            <pc:sldMk cId="1613958148" sldId="305"/>
            <ac:picMk id="18" creationId="{888CC479-76F8-A78F-551C-975CC0A2B82F}"/>
          </ac:picMkLst>
        </pc:picChg>
        <pc:picChg chg="mod">
          <ac:chgData name="Jazaer Dawody" userId="89778cea-f225-4377-b75e-5155a30fd33c" providerId="ADAL" clId="{E5460762-1018-48FE-823D-599959C72BA5}" dt="2024-05-09T14:34:48.077" v="1765"/>
          <ac:picMkLst>
            <pc:docMk/>
            <pc:sldMk cId="1613958148" sldId="305"/>
            <ac:picMk id="20" creationId="{689743CB-E6C4-9524-8DEA-104EF11485D0}"/>
          </ac:picMkLst>
        </pc:picChg>
        <pc:picChg chg="mod">
          <ac:chgData name="Jazaer Dawody" userId="89778cea-f225-4377-b75e-5155a30fd33c" providerId="ADAL" clId="{E5460762-1018-48FE-823D-599959C72BA5}" dt="2024-05-09T14:34:48.077" v="1765"/>
          <ac:picMkLst>
            <pc:docMk/>
            <pc:sldMk cId="1613958148" sldId="305"/>
            <ac:picMk id="21" creationId="{0130C540-0A88-EDEF-F45F-78B5A3011698}"/>
          </ac:picMkLst>
        </pc:picChg>
        <pc:picChg chg="mod">
          <ac:chgData name="Jazaer Dawody" userId="89778cea-f225-4377-b75e-5155a30fd33c" providerId="ADAL" clId="{E5460762-1018-48FE-823D-599959C72BA5}" dt="2024-05-09T14:34:48.077" v="1765"/>
          <ac:picMkLst>
            <pc:docMk/>
            <pc:sldMk cId="1613958148" sldId="305"/>
            <ac:picMk id="22" creationId="{F6D486E1-A03F-5749-9A8E-E45C80D9E77F}"/>
          </ac:picMkLst>
        </pc:picChg>
        <pc:picChg chg="mod">
          <ac:chgData name="Jazaer Dawody" userId="89778cea-f225-4377-b75e-5155a30fd33c" providerId="ADAL" clId="{E5460762-1018-48FE-823D-599959C72BA5}" dt="2024-05-09T14:34:48.077" v="1765"/>
          <ac:picMkLst>
            <pc:docMk/>
            <pc:sldMk cId="1613958148" sldId="305"/>
            <ac:picMk id="23" creationId="{478D6C5A-496F-6C2D-A8E5-5C8BB641B148}"/>
          </ac:picMkLst>
        </pc:picChg>
        <pc:picChg chg="mod">
          <ac:chgData name="Jazaer Dawody" userId="89778cea-f225-4377-b75e-5155a30fd33c" providerId="ADAL" clId="{E5460762-1018-48FE-823D-599959C72BA5}" dt="2024-05-09T14:34:48.077" v="1765"/>
          <ac:picMkLst>
            <pc:docMk/>
            <pc:sldMk cId="1613958148" sldId="305"/>
            <ac:picMk id="24" creationId="{8F271740-75DF-39E1-4593-91DE78045ADC}"/>
          </ac:picMkLst>
        </pc:picChg>
        <pc:picChg chg="mod">
          <ac:chgData name="Jazaer Dawody" userId="89778cea-f225-4377-b75e-5155a30fd33c" providerId="ADAL" clId="{E5460762-1018-48FE-823D-599959C72BA5}" dt="2024-05-09T14:34:48.077" v="1765"/>
          <ac:picMkLst>
            <pc:docMk/>
            <pc:sldMk cId="1613958148" sldId="305"/>
            <ac:picMk id="25" creationId="{D059DE6B-548A-1505-A6B3-52531303B338}"/>
          </ac:picMkLst>
        </pc:picChg>
        <pc:picChg chg="mod">
          <ac:chgData name="Jazaer Dawody" userId="89778cea-f225-4377-b75e-5155a30fd33c" providerId="ADAL" clId="{E5460762-1018-48FE-823D-599959C72BA5}" dt="2024-05-09T14:34:48.077" v="1765"/>
          <ac:picMkLst>
            <pc:docMk/>
            <pc:sldMk cId="1613958148" sldId="305"/>
            <ac:picMk id="26" creationId="{714F6E58-B6D3-FCD8-FBD3-467C4B146F24}"/>
          </ac:picMkLst>
        </pc:picChg>
        <pc:picChg chg="mod">
          <ac:chgData name="Jazaer Dawody" userId="89778cea-f225-4377-b75e-5155a30fd33c" providerId="ADAL" clId="{E5460762-1018-48FE-823D-599959C72BA5}" dt="2024-05-09T14:34:48.077" v="1765"/>
          <ac:picMkLst>
            <pc:docMk/>
            <pc:sldMk cId="1613958148" sldId="305"/>
            <ac:picMk id="27" creationId="{BBA5C24E-FEAD-82E1-482D-B7EC2466EA49}"/>
          </ac:picMkLst>
        </pc:picChg>
        <pc:picChg chg="mod">
          <ac:chgData name="Jazaer Dawody" userId="89778cea-f225-4377-b75e-5155a30fd33c" providerId="ADAL" clId="{E5460762-1018-48FE-823D-599959C72BA5}" dt="2024-05-09T14:34:48.077" v="1765"/>
          <ac:picMkLst>
            <pc:docMk/>
            <pc:sldMk cId="1613958148" sldId="305"/>
            <ac:picMk id="28" creationId="{9BC0AEB5-B3AE-2565-B90E-BD6CB1548DE2}"/>
          </ac:picMkLst>
        </pc:picChg>
        <pc:picChg chg="mod">
          <ac:chgData name="Jazaer Dawody" userId="89778cea-f225-4377-b75e-5155a30fd33c" providerId="ADAL" clId="{E5460762-1018-48FE-823D-599959C72BA5}" dt="2024-05-09T14:34:48.077" v="1765"/>
          <ac:picMkLst>
            <pc:docMk/>
            <pc:sldMk cId="1613958148" sldId="305"/>
            <ac:picMk id="29" creationId="{AE30E04C-05CC-8109-37F3-EB053FA4F156}"/>
          </ac:picMkLst>
        </pc:picChg>
        <pc:picChg chg="mod">
          <ac:chgData name="Jazaer Dawody" userId="89778cea-f225-4377-b75e-5155a30fd33c" providerId="ADAL" clId="{E5460762-1018-48FE-823D-599959C72BA5}" dt="2024-05-09T14:34:48.077" v="1765"/>
          <ac:picMkLst>
            <pc:docMk/>
            <pc:sldMk cId="1613958148" sldId="305"/>
            <ac:picMk id="31" creationId="{8A940E13-69FD-CA77-F90F-B2541D166622}"/>
          </ac:picMkLst>
        </pc:picChg>
        <pc:picChg chg="mod">
          <ac:chgData name="Jazaer Dawody" userId="89778cea-f225-4377-b75e-5155a30fd33c" providerId="ADAL" clId="{E5460762-1018-48FE-823D-599959C72BA5}" dt="2024-05-09T14:34:48.077" v="1765"/>
          <ac:picMkLst>
            <pc:docMk/>
            <pc:sldMk cId="1613958148" sldId="305"/>
            <ac:picMk id="39" creationId="{4E235B1C-BAF1-4E3E-5C63-52D20DC12CC3}"/>
          </ac:picMkLst>
        </pc:picChg>
        <pc:picChg chg="mod">
          <ac:chgData name="Jazaer Dawody" userId="89778cea-f225-4377-b75e-5155a30fd33c" providerId="ADAL" clId="{E5460762-1018-48FE-823D-599959C72BA5}" dt="2024-05-09T14:34:48.077" v="1765"/>
          <ac:picMkLst>
            <pc:docMk/>
            <pc:sldMk cId="1613958148" sldId="305"/>
            <ac:picMk id="40" creationId="{C737164F-2B85-5665-B328-35C30E6B3F22}"/>
          </ac:picMkLst>
        </pc:picChg>
        <pc:picChg chg="mod">
          <ac:chgData name="Jazaer Dawody" userId="89778cea-f225-4377-b75e-5155a30fd33c" providerId="ADAL" clId="{E5460762-1018-48FE-823D-599959C72BA5}" dt="2024-05-09T14:34:48.077" v="1765"/>
          <ac:picMkLst>
            <pc:docMk/>
            <pc:sldMk cId="1613958148" sldId="305"/>
            <ac:picMk id="41" creationId="{655E27A9-91B7-3A18-74D2-1E46B8996A7B}"/>
          </ac:picMkLst>
        </pc:picChg>
        <pc:picChg chg="mod">
          <ac:chgData name="Jazaer Dawody" userId="89778cea-f225-4377-b75e-5155a30fd33c" providerId="ADAL" clId="{E5460762-1018-48FE-823D-599959C72BA5}" dt="2024-05-09T14:34:48.077" v="1765"/>
          <ac:picMkLst>
            <pc:docMk/>
            <pc:sldMk cId="1613958148" sldId="305"/>
            <ac:picMk id="42" creationId="{0686CE6C-D557-03F2-E55A-4CE7540355A9}"/>
          </ac:picMkLst>
        </pc:picChg>
        <pc:picChg chg="mod">
          <ac:chgData name="Jazaer Dawody" userId="89778cea-f225-4377-b75e-5155a30fd33c" providerId="ADAL" clId="{E5460762-1018-48FE-823D-599959C72BA5}" dt="2024-05-09T14:34:48.077" v="1765"/>
          <ac:picMkLst>
            <pc:docMk/>
            <pc:sldMk cId="1613958148" sldId="305"/>
            <ac:picMk id="43" creationId="{2D1BEAB4-B8D3-0BB8-A44C-BDCA26FF9EC5}"/>
          </ac:picMkLst>
        </pc:picChg>
        <pc:picChg chg="mod">
          <ac:chgData name="Jazaer Dawody" userId="89778cea-f225-4377-b75e-5155a30fd33c" providerId="ADAL" clId="{E5460762-1018-48FE-823D-599959C72BA5}" dt="2024-05-09T14:34:48.077" v="1765"/>
          <ac:picMkLst>
            <pc:docMk/>
            <pc:sldMk cId="1613958148" sldId="305"/>
            <ac:picMk id="58" creationId="{939B8FD7-3195-6E9C-2536-E975EC65DFF1}"/>
          </ac:picMkLst>
        </pc:picChg>
        <pc:picChg chg="mod">
          <ac:chgData name="Jazaer Dawody" userId="89778cea-f225-4377-b75e-5155a30fd33c" providerId="ADAL" clId="{E5460762-1018-48FE-823D-599959C72BA5}" dt="2024-05-09T14:34:48.077" v="1765"/>
          <ac:picMkLst>
            <pc:docMk/>
            <pc:sldMk cId="1613958148" sldId="305"/>
            <ac:picMk id="59" creationId="{C0BA5AC4-5C7F-1F36-5BA3-09B204B9195E}"/>
          </ac:picMkLst>
        </pc:picChg>
        <pc:picChg chg="mod">
          <ac:chgData name="Jazaer Dawody" userId="89778cea-f225-4377-b75e-5155a30fd33c" providerId="ADAL" clId="{E5460762-1018-48FE-823D-599959C72BA5}" dt="2024-05-09T14:34:48.077" v="1765"/>
          <ac:picMkLst>
            <pc:docMk/>
            <pc:sldMk cId="1613958148" sldId="305"/>
            <ac:picMk id="60" creationId="{0EA9A72D-CD45-5AF9-0B9D-469BE5A22F42}"/>
          </ac:picMkLst>
        </pc:picChg>
        <pc:picChg chg="mod">
          <ac:chgData name="Jazaer Dawody" userId="89778cea-f225-4377-b75e-5155a30fd33c" providerId="ADAL" clId="{E5460762-1018-48FE-823D-599959C72BA5}" dt="2024-05-09T14:34:48.077" v="1765"/>
          <ac:picMkLst>
            <pc:docMk/>
            <pc:sldMk cId="1613958148" sldId="305"/>
            <ac:picMk id="68" creationId="{80FAD8A7-8A8A-5495-255D-575D11AE8A22}"/>
          </ac:picMkLst>
        </pc:picChg>
        <pc:picChg chg="mod">
          <ac:chgData name="Jazaer Dawody" userId="89778cea-f225-4377-b75e-5155a30fd33c" providerId="ADAL" clId="{E5460762-1018-48FE-823D-599959C72BA5}" dt="2024-05-09T14:34:48.077" v="1765"/>
          <ac:picMkLst>
            <pc:docMk/>
            <pc:sldMk cId="1613958148" sldId="305"/>
            <ac:picMk id="69" creationId="{F51D9A08-FDA7-72F6-8B7B-61355354FC55}"/>
          </ac:picMkLst>
        </pc:picChg>
        <pc:picChg chg="mod">
          <ac:chgData name="Jazaer Dawody" userId="89778cea-f225-4377-b75e-5155a30fd33c" providerId="ADAL" clId="{E5460762-1018-48FE-823D-599959C72BA5}" dt="2024-05-09T14:34:48.077" v="1765"/>
          <ac:picMkLst>
            <pc:docMk/>
            <pc:sldMk cId="1613958148" sldId="305"/>
            <ac:picMk id="70" creationId="{67632E9B-9B6A-071D-B9E4-96A432BA37A9}"/>
          </ac:picMkLst>
        </pc:picChg>
        <pc:picChg chg="mod">
          <ac:chgData name="Jazaer Dawody" userId="89778cea-f225-4377-b75e-5155a30fd33c" providerId="ADAL" clId="{E5460762-1018-48FE-823D-599959C72BA5}" dt="2024-05-09T14:34:48.077" v="1765"/>
          <ac:picMkLst>
            <pc:docMk/>
            <pc:sldMk cId="1613958148" sldId="305"/>
            <ac:picMk id="72" creationId="{37732580-553A-475D-874C-C1A77C4EB2A8}"/>
          </ac:picMkLst>
        </pc:picChg>
        <pc:picChg chg="add mod">
          <ac:chgData name="Jazaer Dawody" userId="89778cea-f225-4377-b75e-5155a30fd33c" providerId="ADAL" clId="{E5460762-1018-48FE-823D-599959C72BA5}" dt="2024-05-09T14:37:13.882" v="1779" actId="1076"/>
          <ac:picMkLst>
            <pc:docMk/>
            <pc:sldMk cId="1613958148" sldId="305"/>
            <ac:picMk id="80" creationId="{1D56246C-D497-CBCB-D1AD-A35F3D89423E}"/>
          </ac:picMkLst>
        </pc:picChg>
        <pc:picChg chg="add mod topLvl">
          <ac:chgData name="Jazaer Dawody" userId="89778cea-f225-4377-b75e-5155a30fd33c" providerId="ADAL" clId="{E5460762-1018-48FE-823D-599959C72BA5}" dt="2024-05-09T14:38:07.468" v="1786" actId="165"/>
          <ac:picMkLst>
            <pc:docMk/>
            <pc:sldMk cId="1613958148" sldId="305"/>
            <ac:picMk id="81" creationId="{BE7D6C38-AA77-7FE0-99E9-F68E3DFCC66C}"/>
          </ac:picMkLst>
        </pc:picChg>
        <pc:picChg chg="add mod topLvl">
          <ac:chgData name="Jazaer Dawody" userId="89778cea-f225-4377-b75e-5155a30fd33c" providerId="ADAL" clId="{E5460762-1018-48FE-823D-599959C72BA5}" dt="2024-05-09T14:38:07.468" v="1786" actId="165"/>
          <ac:picMkLst>
            <pc:docMk/>
            <pc:sldMk cId="1613958148" sldId="305"/>
            <ac:picMk id="82" creationId="{4754AC6E-E27E-93E3-2FBC-8B2FA692F06C}"/>
          </ac:picMkLst>
        </pc:picChg>
        <pc:picChg chg="add mod topLvl">
          <ac:chgData name="Jazaer Dawody" userId="89778cea-f225-4377-b75e-5155a30fd33c" providerId="ADAL" clId="{E5460762-1018-48FE-823D-599959C72BA5}" dt="2024-05-09T14:38:07.468" v="1786" actId="165"/>
          <ac:picMkLst>
            <pc:docMk/>
            <pc:sldMk cId="1613958148" sldId="305"/>
            <ac:picMk id="83" creationId="{C8467953-A41D-9AC9-A8DA-D1A8516A6F41}"/>
          </ac:picMkLst>
        </pc:picChg>
        <pc:picChg chg="add mod topLvl">
          <ac:chgData name="Jazaer Dawody" userId="89778cea-f225-4377-b75e-5155a30fd33c" providerId="ADAL" clId="{E5460762-1018-48FE-823D-599959C72BA5}" dt="2024-05-09T14:38:07.468" v="1786" actId="165"/>
          <ac:picMkLst>
            <pc:docMk/>
            <pc:sldMk cId="1613958148" sldId="305"/>
            <ac:picMk id="84" creationId="{397B1CDD-5417-4190-E2B8-60833436A52D}"/>
          </ac:picMkLst>
        </pc:picChg>
        <pc:picChg chg="add mod topLvl">
          <ac:chgData name="Jazaer Dawody" userId="89778cea-f225-4377-b75e-5155a30fd33c" providerId="ADAL" clId="{E5460762-1018-48FE-823D-599959C72BA5}" dt="2024-05-09T14:38:07.468" v="1786" actId="165"/>
          <ac:picMkLst>
            <pc:docMk/>
            <pc:sldMk cId="1613958148" sldId="305"/>
            <ac:picMk id="85" creationId="{D69ACB6D-9C90-726D-5F98-70CB7BA25512}"/>
          </ac:picMkLst>
        </pc:picChg>
        <pc:picChg chg="add mod topLvl">
          <ac:chgData name="Jazaer Dawody" userId="89778cea-f225-4377-b75e-5155a30fd33c" providerId="ADAL" clId="{E5460762-1018-48FE-823D-599959C72BA5}" dt="2024-05-09T14:38:07.468" v="1786" actId="165"/>
          <ac:picMkLst>
            <pc:docMk/>
            <pc:sldMk cId="1613958148" sldId="305"/>
            <ac:picMk id="86" creationId="{9D9C1D8B-E3F9-3CDA-6911-B4646CD414D4}"/>
          </ac:picMkLst>
        </pc:picChg>
        <pc:picChg chg="add mod topLvl">
          <ac:chgData name="Jazaer Dawody" userId="89778cea-f225-4377-b75e-5155a30fd33c" providerId="ADAL" clId="{E5460762-1018-48FE-823D-599959C72BA5}" dt="2024-05-09T14:38:14.795" v="1788" actId="1076"/>
          <ac:picMkLst>
            <pc:docMk/>
            <pc:sldMk cId="1613958148" sldId="305"/>
            <ac:picMk id="87" creationId="{600D020A-1EFA-B72F-18C3-3045ADD92B87}"/>
          </ac:picMkLst>
        </pc:picChg>
        <pc:picChg chg="mod">
          <ac:chgData name="Jazaer Dawody" userId="89778cea-f225-4377-b75e-5155a30fd33c" providerId="ADAL" clId="{E5460762-1018-48FE-823D-599959C72BA5}" dt="2024-05-09T14:35:47.178" v="1770"/>
          <ac:picMkLst>
            <pc:docMk/>
            <pc:sldMk cId="1613958148" sldId="305"/>
            <ac:picMk id="90" creationId="{0A24ECD5-F36A-22FB-D1EE-83453869CC02}"/>
          </ac:picMkLst>
        </pc:picChg>
        <pc:picChg chg="mod">
          <ac:chgData name="Jazaer Dawody" userId="89778cea-f225-4377-b75e-5155a30fd33c" providerId="ADAL" clId="{E5460762-1018-48FE-823D-599959C72BA5}" dt="2024-05-09T14:35:47.178" v="1770"/>
          <ac:picMkLst>
            <pc:docMk/>
            <pc:sldMk cId="1613958148" sldId="305"/>
            <ac:picMk id="92" creationId="{542D7A21-6B6A-CE8C-483A-4D4AEA3BDE69}"/>
          </ac:picMkLst>
        </pc:picChg>
        <pc:picChg chg="mod">
          <ac:chgData name="Jazaer Dawody" userId="89778cea-f225-4377-b75e-5155a30fd33c" providerId="ADAL" clId="{E5460762-1018-48FE-823D-599959C72BA5}" dt="2024-05-09T14:35:47.178" v="1770"/>
          <ac:picMkLst>
            <pc:docMk/>
            <pc:sldMk cId="1613958148" sldId="305"/>
            <ac:picMk id="93" creationId="{7AF5C69E-6A4B-6A14-ECFF-13910443B755}"/>
          </ac:picMkLst>
        </pc:picChg>
        <pc:picChg chg="mod">
          <ac:chgData name="Jazaer Dawody" userId="89778cea-f225-4377-b75e-5155a30fd33c" providerId="ADAL" clId="{E5460762-1018-48FE-823D-599959C72BA5}" dt="2024-05-09T14:35:47.178" v="1770"/>
          <ac:picMkLst>
            <pc:docMk/>
            <pc:sldMk cId="1613958148" sldId="305"/>
            <ac:picMk id="98" creationId="{7ACBDAB0-29AF-DA66-E65C-0E89CADFF311}"/>
          </ac:picMkLst>
        </pc:picChg>
        <pc:picChg chg="mod">
          <ac:chgData name="Jazaer Dawody" userId="89778cea-f225-4377-b75e-5155a30fd33c" providerId="ADAL" clId="{E5460762-1018-48FE-823D-599959C72BA5}" dt="2024-05-09T14:35:47.178" v="1770"/>
          <ac:picMkLst>
            <pc:docMk/>
            <pc:sldMk cId="1613958148" sldId="305"/>
            <ac:picMk id="99" creationId="{923E6BC3-C37A-7834-38C1-5511A5577CDC}"/>
          </ac:picMkLst>
        </pc:picChg>
        <pc:picChg chg="mod">
          <ac:chgData name="Jazaer Dawody" userId="89778cea-f225-4377-b75e-5155a30fd33c" providerId="ADAL" clId="{E5460762-1018-48FE-823D-599959C72BA5}" dt="2024-05-09T14:35:47.178" v="1770"/>
          <ac:picMkLst>
            <pc:docMk/>
            <pc:sldMk cId="1613958148" sldId="305"/>
            <ac:picMk id="100" creationId="{84BFAFD7-7FE6-F3DB-3F9C-DC89A43FE251}"/>
          </ac:picMkLst>
        </pc:picChg>
        <pc:picChg chg="mod">
          <ac:chgData name="Jazaer Dawody" userId="89778cea-f225-4377-b75e-5155a30fd33c" providerId="ADAL" clId="{E5460762-1018-48FE-823D-599959C72BA5}" dt="2024-05-09T14:35:47.178" v="1770"/>
          <ac:picMkLst>
            <pc:docMk/>
            <pc:sldMk cId="1613958148" sldId="305"/>
            <ac:picMk id="101" creationId="{482BE016-F8BB-EAC5-0812-E762AD219C26}"/>
          </ac:picMkLst>
        </pc:picChg>
        <pc:picChg chg="mod">
          <ac:chgData name="Jazaer Dawody" userId="89778cea-f225-4377-b75e-5155a30fd33c" providerId="ADAL" clId="{E5460762-1018-48FE-823D-599959C72BA5}" dt="2024-05-09T14:35:47.178" v="1770"/>
          <ac:picMkLst>
            <pc:docMk/>
            <pc:sldMk cId="1613958148" sldId="305"/>
            <ac:picMk id="102" creationId="{B093D392-CC7C-DA81-030D-7F53A40DC58A}"/>
          </ac:picMkLst>
        </pc:picChg>
        <pc:picChg chg="mod">
          <ac:chgData name="Jazaer Dawody" userId="89778cea-f225-4377-b75e-5155a30fd33c" providerId="ADAL" clId="{E5460762-1018-48FE-823D-599959C72BA5}" dt="2024-05-09T14:35:47.178" v="1770"/>
          <ac:picMkLst>
            <pc:docMk/>
            <pc:sldMk cId="1613958148" sldId="305"/>
            <ac:picMk id="104" creationId="{E9322438-704D-72C3-5F37-398DE9B5CC1C}"/>
          </ac:picMkLst>
        </pc:picChg>
        <pc:picChg chg="mod">
          <ac:chgData name="Jazaer Dawody" userId="89778cea-f225-4377-b75e-5155a30fd33c" providerId="ADAL" clId="{E5460762-1018-48FE-823D-599959C72BA5}" dt="2024-05-09T14:35:47.178" v="1770"/>
          <ac:picMkLst>
            <pc:docMk/>
            <pc:sldMk cId="1613958148" sldId="305"/>
            <ac:picMk id="105" creationId="{D3D70695-EDE2-D547-37F2-F9C09B94084D}"/>
          </ac:picMkLst>
        </pc:picChg>
        <pc:picChg chg="mod">
          <ac:chgData name="Jazaer Dawody" userId="89778cea-f225-4377-b75e-5155a30fd33c" providerId="ADAL" clId="{E5460762-1018-48FE-823D-599959C72BA5}" dt="2024-05-09T14:35:47.178" v="1770"/>
          <ac:picMkLst>
            <pc:docMk/>
            <pc:sldMk cId="1613958148" sldId="305"/>
            <ac:picMk id="106" creationId="{71B69FC4-F504-EC7D-808B-B35D80ABA980}"/>
          </ac:picMkLst>
        </pc:picChg>
        <pc:picChg chg="mod">
          <ac:chgData name="Jazaer Dawody" userId="89778cea-f225-4377-b75e-5155a30fd33c" providerId="ADAL" clId="{E5460762-1018-48FE-823D-599959C72BA5}" dt="2024-05-09T14:35:47.178" v="1770"/>
          <ac:picMkLst>
            <pc:docMk/>
            <pc:sldMk cId="1613958148" sldId="305"/>
            <ac:picMk id="107" creationId="{77BE7EA4-8D52-CC31-1661-90625A8993AA}"/>
          </ac:picMkLst>
        </pc:picChg>
        <pc:picChg chg="mod">
          <ac:chgData name="Jazaer Dawody" userId="89778cea-f225-4377-b75e-5155a30fd33c" providerId="ADAL" clId="{E5460762-1018-48FE-823D-599959C72BA5}" dt="2024-05-09T14:35:47.178" v="1770"/>
          <ac:picMkLst>
            <pc:docMk/>
            <pc:sldMk cId="1613958148" sldId="305"/>
            <ac:picMk id="108" creationId="{C5A27738-41A7-A44E-4483-E4667A4113D3}"/>
          </ac:picMkLst>
        </pc:picChg>
        <pc:picChg chg="mod">
          <ac:chgData name="Jazaer Dawody" userId="89778cea-f225-4377-b75e-5155a30fd33c" providerId="ADAL" clId="{E5460762-1018-48FE-823D-599959C72BA5}" dt="2024-05-09T14:35:47.178" v="1770"/>
          <ac:picMkLst>
            <pc:docMk/>
            <pc:sldMk cId="1613958148" sldId="305"/>
            <ac:picMk id="109" creationId="{3CD3A92F-BF0C-30A8-9871-4E77B15AFDE4}"/>
          </ac:picMkLst>
        </pc:picChg>
        <pc:picChg chg="mod">
          <ac:chgData name="Jazaer Dawody" userId="89778cea-f225-4377-b75e-5155a30fd33c" providerId="ADAL" clId="{E5460762-1018-48FE-823D-599959C72BA5}" dt="2024-05-09T14:35:47.178" v="1770"/>
          <ac:picMkLst>
            <pc:docMk/>
            <pc:sldMk cId="1613958148" sldId="305"/>
            <ac:picMk id="110" creationId="{8215164D-B97D-C89F-A8D1-0C1864F90E08}"/>
          </ac:picMkLst>
        </pc:picChg>
        <pc:picChg chg="mod">
          <ac:chgData name="Jazaer Dawody" userId="89778cea-f225-4377-b75e-5155a30fd33c" providerId="ADAL" clId="{E5460762-1018-48FE-823D-599959C72BA5}" dt="2024-05-09T14:35:47.178" v="1770"/>
          <ac:picMkLst>
            <pc:docMk/>
            <pc:sldMk cId="1613958148" sldId="305"/>
            <ac:picMk id="111" creationId="{74D1DB0E-87FA-8D33-FD7A-1BD7AC09B4BE}"/>
          </ac:picMkLst>
        </pc:picChg>
        <pc:picChg chg="mod">
          <ac:chgData name="Jazaer Dawody" userId="89778cea-f225-4377-b75e-5155a30fd33c" providerId="ADAL" clId="{E5460762-1018-48FE-823D-599959C72BA5}" dt="2024-05-09T14:35:47.178" v="1770"/>
          <ac:picMkLst>
            <pc:docMk/>
            <pc:sldMk cId="1613958148" sldId="305"/>
            <ac:picMk id="112" creationId="{DC5A24E0-7C6E-6BFF-88CD-D7E7141A5EA9}"/>
          </ac:picMkLst>
        </pc:picChg>
        <pc:picChg chg="mod">
          <ac:chgData name="Jazaer Dawody" userId="89778cea-f225-4377-b75e-5155a30fd33c" providerId="ADAL" clId="{E5460762-1018-48FE-823D-599959C72BA5}" dt="2024-05-09T14:35:47.178" v="1770"/>
          <ac:picMkLst>
            <pc:docMk/>
            <pc:sldMk cId="1613958148" sldId="305"/>
            <ac:picMk id="113" creationId="{0DDD50C8-F2B6-BB26-608B-2A04D9A4CDCB}"/>
          </ac:picMkLst>
        </pc:picChg>
        <pc:picChg chg="mod">
          <ac:chgData name="Jazaer Dawody" userId="89778cea-f225-4377-b75e-5155a30fd33c" providerId="ADAL" clId="{E5460762-1018-48FE-823D-599959C72BA5}" dt="2024-05-09T14:35:47.178" v="1770"/>
          <ac:picMkLst>
            <pc:docMk/>
            <pc:sldMk cId="1613958148" sldId="305"/>
            <ac:picMk id="115" creationId="{47E589D4-42D3-4AA9-0230-664A6498D589}"/>
          </ac:picMkLst>
        </pc:picChg>
        <pc:picChg chg="mod">
          <ac:chgData name="Jazaer Dawody" userId="89778cea-f225-4377-b75e-5155a30fd33c" providerId="ADAL" clId="{E5460762-1018-48FE-823D-599959C72BA5}" dt="2024-05-09T14:35:47.178" v="1770"/>
          <ac:picMkLst>
            <pc:docMk/>
            <pc:sldMk cId="1613958148" sldId="305"/>
            <ac:picMk id="123" creationId="{7B042D5D-07FC-94AE-18DB-71DFD2A9082F}"/>
          </ac:picMkLst>
        </pc:picChg>
        <pc:picChg chg="mod">
          <ac:chgData name="Jazaer Dawody" userId="89778cea-f225-4377-b75e-5155a30fd33c" providerId="ADAL" clId="{E5460762-1018-48FE-823D-599959C72BA5}" dt="2024-05-09T14:35:47.178" v="1770"/>
          <ac:picMkLst>
            <pc:docMk/>
            <pc:sldMk cId="1613958148" sldId="305"/>
            <ac:picMk id="124" creationId="{60C4D742-6326-CC31-7AE5-86511C1DCDD4}"/>
          </ac:picMkLst>
        </pc:picChg>
        <pc:picChg chg="mod">
          <ac:chgData name="Jazaer Dawody" userId="89778cea-f225-4377-b75e-5155a30fd33c" providerId="ADAL" clId="{E5460762-1018-48FE-823D-599959C72BA5}" dt="2024-05-09T14:35:47.178" v="1770"/>
          <ac:picMkLst>
            <pc:docMk/>
            <pc:sldMk cId="1613958148" sldId="305"/>
            <ac:picMk id="125" creationId="{51FDF99A-4FF2-BF1B-D50F-7E70495A6A16}"/>
          </ac:picMkLst>
        </pc:picChg>
        <pc:picChg chg="mod">
          <ac:chgData name="Jazaer Dawody" userId="89778cea-f225-4377-b75e-5155a30fd33c" providerId="ADAL" clId="{E5460762-1018-48FE-823D-599959C72BA5}" dt="2024-05-09T14:35:47.178" v="1770"/>
          <ac:picMkLst>
            <pc:docMk/>
            <pc:sldMk cId="1613958148" sldId="305"/>
            <ac:picMk id="126" creationId="{0276D9A8-94C0-245C-CCF1-BE85FEFC575E}"/>
          </ac:picMkLst>
        </pc:picChg>
        <pc:picChg chg="mod">
          <ac:chgData name="Jazaer Dawody" userId="89778cea-f225-4377-b75e-5155a30fd33c" providerId="ADAL" clId="{E5460762-1018-48FE-823D-599959C72BA5}" dt="2024-05-09T14:35:47.178" v="1770"/>
          <ac:picMkLst>
            <pc:docMk/>
            <pc:sldMk cId="1613958148" sldId="305"/>
            <ac:picMk id="127" creationId="{00379710-D168-D2E0-36DE-DEC9B54AF66C}"/>
          </ac:picMkLst>
        </pc:picChg>
        <pc:picChg chg="mod">
          <ac:chgData name="Jazaer Dawody" userId="89778cea-f225-4377-b75e-5155a30fd33c" providerId="ADAL" clId="{E5460762-1018-48FE-823D-599959C72BA5}" dt="2024-05-09T14:35:47.178" v="1770"/>
          <ac:picMkLst>
            <pc:docMk/>
            <pc:sldMk cId="1613958148" sldId="305"/>
            <ac:picMk id="142" creationId="{5AB7CBAA-3F0C-99C4-9833-7603FA97A38A}"/>
          </ac:picMkLst>
        </pc:picChg>
        <pc:picChg chg="mod">
          <ac:chgData name="Jazaer Dawody" userId="89778cea-f225-4377-b75e-5155a30fd33c" providerId="ADAL" clId="{E5460762-1018-48FE-823D-599959C72BA5}" dt="2024-05-09T14:35:47.178" v="1770"/>
          <ac:picMkLst>
            <pc:docMk/>
            <pc:sldMk cId="1613958148" sldId="305"/>
            <ac:picMk id="143" creationId="{3666B51C-7382-6373-0CFB-AB55F53AC502}"/>
          </ac:picMkLst>
        </pc:picChg>
        <pc:picChg chg="mod">
          <ac:chgData name="Jazaer Dawody" userId="89778cea-f225-4377-b75e-5155a30fd33c" providerId="ADAL" clId="{E5460762-1018-48FE-823D-599959C72BA5}" dt="2024-05-09T14:35:47.178" v="1770"/>
          <ac:picMkLst>
            <pc:docMk/>
            <pc:sldMk cId="1613958148" sldId="305"/>
            <ac:picMk id="144" creationId="{E214840C-2C38-82EF-2895-8C4CC38D34B0}"/>
          </ac:picMkLst>
        </pc:picChg>
        <pc:picChg chg="mod">
          <ac:chgData name="Jazaer Dawody" userId="89778cea-f225-4377-b75e-5155a30fd33c" providerId="ADAL" clId="{E5460762-1018-48FE-823D-599959C72BA5}" dt="2024-05-09T14:35:47.178" v="1770"/>
          <ac:picMkLst>
            <pc:docMk/>
            <pc:sldMk cId="1613958148" sldId="305"/>
            <ac:picMk id="152" creationId="{D56B5A98-98A5-658F-B0FE-E79AC78AE175}"/>
          </ac:picMkLst>
        </pc:picChg>
        <pc:picChg chg="mod">
          <ac:chgData name="Jazaer Dawody" userId="89778cea-f225-4377-b75e-5155a30fd33c" providerId="ADAL" clId="{E5460762-1018-48FE-823D-599959C72BA5}" dt="2024-05-09T14:35:47.178" v="1770"/>
          <ac:picMkLst>
            <pc:docMk/>
            <pc:sldMk cId="1613958148" sldId="305"/>
            <ac:picMk id="153" creationId="{EC6A4690-CBF2-2924-8DF5-B5748A81CD8B}"/>
          </ac:picMkLst>
        </pc:picChg>
        <pc:picChg chg="mod">
          <ac:chgData name="Jazaer Dawody" userId="89778cea-f225-4377-b75e-5155a30fd33c" providerId="ADAL" clId="{E5460762-1018-48FE-823D-599959C72BA5}" dt="2024-05-09T14:35:47.178" v="1770"/>
          <ac:picMkLst>
            <pc:docMk/>
            <pc:sldMk cId="1613958148" sldId="305"/>
            <ac:picMk id="154" creationId="{700761A8-9433-113F-8C44-4B86E4D87743}"/>
          </ac:picMkLst>
        </pc:picChg>
        <pc:picChg chg="mod">
          <ac:chgData name="Jazaer Dawody" userId="89778cea-f225-4377-b75e-5155a30fd33c" providerId="ADAL" clId="{E5460762-1018-48FE-823D-599959C72BA5}" dt="2024-05-09T14:35:47.178" v="1770"/>
          <ac:picMkLst>
            <pc:docMk/>
            <pc:sldMk cId="1613958148" sldId="305"/>
            <ac:picMk id="156" creationId="{63A382A2-C928-1EFD-3042-766F4531D02B}"/>
          </ac:picMkLst>
        </pc:picChg>
        <pc:picChg chg="add mod topLvl">
          <ac:chgData name="Jazaer Dawody" userId="89778cea-f225-4377-b75e-5155a30fd33c" providerId="ADAL" clId="{E5460762-1018-48FE-823D-599959C72BA5}" dt="2024-05-09T14:38:12.869" v="1787" actId="1076"/>
          <ac:picMkLst>
            <pc:docMk/>
            <pc:sldMk cId="1613958148" sldId="305"/>
            <ac:picMk id="164" creationId="{78FC8FDD-B4D6-D514-A19C-96107C28A4BA}"/>
          </ac:picMkLst>
        </pc:picChg>
        <pc:picChg chg="add mod">
          <ac:chgData name="Jazaer Dawody" userId="89778cea-f225-4377-b75e-5155a30fd33c" providerId="ADAL" clId="{E5460762-1018-48FE-823D-599959C72BA5}" dt="2024-05-09T14:37:46.676" v="1783" actId="14100"/>
          <ac:picMkLst>
            <pc:docMk/>
            <pc:sldMk cId="1613958148" sldId="305"/>
            <ac:picMk id="166" creationId="{13B98041-0F57-D437-B5D4-12DF7E232A8E}"/>
          </ac:picMkLst>
        </pc:picChg>
        <pc:picChg chg="add mod">
          <ac:chgData name="Jazaer Dawody" userId="89778cea-f225-4377-b75e-5155a30fd33c" providerId="ADAL" clId="{E5460762-1018-48FE-823D-599959C72BA5}" dt="2024-05-09T14:37:56.158" v="1785" actId="14100"/>
          <ac:picMkLst>
            <pc:docMk/>
            <pc:sldMk cId="1613958148" sldId="305"/>
            <ac:picMk id="167" creationId="{FD5E674B-484E-DB19-E520-65A079248626}"/>
          </ac:picMkLst>
        </pc:picChg>
        <pc:cxnChg chg="mod">
          <ac:chgData name="Jazaer Dawody" userId="89778cea-f225-4377-b75e-5155a30fd33c" providerId="ADAL" clId="{E5460762-1018-48FE-823D-599959C72BA5}" dt="2024-05-09T14:34:48.077" v="1765"/>
          <ac:cxnSpMkLst>
            <pc:docMk/>
            <pc:sldMk cId="1613958148" sldId="305"/>
            <ac:cxnSpMk id="19" creationId="{348AAD13-AA57-FF4C-78A3-FF10D431B212}"/>
          </ac:cxnSpMkLst>
        </pc:cxnChg>
        <pc:cxnChg chg="mod">
          <ac:chgData name="Jazaer Dawody" userId="89778cea-f225-4377-b75e-5155a30fd33c" providerId="ADAL" clId="{E5460762-1018-48FE-823D-599959C72BA5}" dt="2024-05-09T14:34:48.077" v="1765"/>
          <ac:cxnSpMkLst>
            <pc:docMk/>
            <pc:sldMk cId="1613958148" sldId="305"/>
            <ac:cxnSpMk id="32" creationId="{1D77838B-81FA-FE1A-940B-5BEF3A0FAECE}"/>
          </ac:cxnSpMkLst>
        </pc:cxnChg>
        <pc:cxnChg chg="mod">
          <ac:chgData name="Jazaer Dawody" userId="89778cea-f225-4377-b75e-5155a30fd33c" providerId="ADAL" clId="{E5460762-1018-48FE-823D-599959C72BA5}" dt="2024-05-09T14:34:48.077" v="1765"/>
          <ac:cxnSpMkLst>
            <pc:docMk/>
            <pc:sldMk cId="1613958148" sldId="305"/>
            <ac:cxnSpMk id="33" creationId="{CB9A7FF1-44CF-F7AC-9DD0-2D68BB96D04A}"/>
          </ac:cxnSpMkLst>
        </pc:cxnChg>
        <pc:cxnChg chg="mod">
          <ac:chgData name="Jazaer Dawody" userId="89778cea-f225-4377-b75e-5155a30fd33c" providerId="ADAL" clId="{E5460762-1018-48FE-823D-599959C72BA5}" dt="2024-05-09T14:34:48.077" v="1765"/>
          <ac:cxnSpMkLst>
            <pc:docMk/>
            <pc:sldMk cId="1613958148" sldId="305"/>
            <ac:cxnSpMk id="34" creationId="{398ABF0E-8E82-1DDE-1A3B-C6D7731E7095}"/>
          </ac:cxnSpMkLst>
        </pc:cxnChg>
        <pc:cxnChg chg="mod">
          <ac:chgData name="Jazaer Dawody" userId="89778cea-f225-4377-b75e-5155a30fd33c" providerId="ADAL" clId="{E5460762-1018-48FE-823D-599959C72BA5}" dt="2024-05-09T14:34:48.077" v="1765"/>
          <ac:cxnSpMkLst>
            <pc:docMk/>
            <pc:sldMk cId="1613958148" sldId="305"/>
            <ac:cxnSpMk id="35" creationId="{07842979-5D5E-E57E-F4C7-D9914592333C}"/>
          </ac:cxnSpMkLst>
        </pc:cxnChg>
        <pc:cxnChg chg="mod">
          <ac:chgData name="Jazaer Dawody" userId="89778cea-f225-4377-b75e-5155a30fd33c" providerId="ADAL" clId="{E5460762-1018-48FE-823D-599959C72BA5}" dt="2024-05-09T14:34:48.077" v="1765"/>
          <ac:cxnSpMkLst>
            <pc:docMk/>
            <pc:sldMk cId="1613958148" sldId="305"/>
            <ac:cxnSpMk id="36" creationId="{222400A2-BDF2-47EE-455E-8BEE3355DC50}"/>
          </ac:cxnSpMkLst>
        </pc:cxnChg>
        <pc:cxnChg chg="mod">
          <ac:chgData name="Jazaer Dawody" userId="89778cea-f225-4377-b75e-5155a30fd33c" providerId="ADAL" clId="{E5460762-1018-48FE-823D-599959C72BA5}" dt="2024-05-09T14:34:48.077" v="1765"/>
          <ac:cxnSpMkLst>
            <pc:docMk/>
            <pc:sldMk cId="1613958148" sldId="305"/>
            <ac:cxnSpMk id="37" creationId="{F9F1C711-40DB-5E18-CB2D-138B4EFF9B1C}"/>
          </ac:cxnSpMkLst>
        </pc:cxnChg>
        <pc:cxnChg chg="mod">
          <ac:chgData name="Jazaer Dawody" userId="89778cea-f225-4377-b75e-5155a30fd33c" providerId="ADAL" clId="{E5460762-1018-48FE-823D-599959C72BA5}" dt="2024-05-09T14:34:48.077" v="1765"/>
          <ac:cxnSpMkLst>
            <pc:docMk/>
            <pc:sldMk cId="1613958148" sldId="305"/>
            <ac:cxnSpMk id="44" creationId="{714D228D-C233-C69C-C526-32EAB3644350}"/>
          </ac:cxnSpMkLst>
        </pc:cxnChg>
        <pc:cxnChg chg="mod">
          <ac:chgData name="Jazaer Dawody" userId="89778cea-f225-4377-b75e-5155a30fd33c" providerId="ADAL" clId="{E5460762-1018-48FE-823D-599959C72BA5}" dt="2024-05-09T14:34:48.077" v="1765"/>
          <ac:cxnSpMkLst>
            <pc:docMk/>
            <pc:sldMk cId="1613958148" sldId="305"/>
            <ac:cxnSpMk id="45" creationId="{F7F7F811-8178-2621-FAE5-5E2B1D3AFE2B}"/>
          </ac:cxnSpMkLst>
        </pc:cxnChg>
        <pc:cxnChg chg="mod">
          <ac:chgData name="Jazaer Dawody" userId="89778cea-f225-4377-b75e-5155a30fd33c" providerId="ADAL" clId="{E5460762-1018-48FE-823D-599959C72BA5}" dt="2024-05-09T14:34:48.077" v="1765"/>
          <ac:cxnSpMkLst>
            <pc:docMk/>
            <pc:sldMk cId="1613958148" sldId="305"/>
            <ac:cxnSpMk id="46" creationId="{446D4701-C105-9436-0819-190DC80EAA5F}"/>
          </ac:cxnSpMkLst>
        </pc:cxnChg>
        <pc:cxnChg chg="mod">
          <ac:chgData name="Jazaer Dawody" userId="89778cea-f225-4377-b75e-5155a30fd33c" providerId="ADAL" clId="{E5460762-1018-48FE-823D-599959C72BA5}" dt="2024-05-09T14:34:48.077" v="1765"/>
          <ac:cxnSpMkLst>
            <pc:docMk/>
            <pc:sldMk cId="1613958148" sldId="305"/>
            <ac:cxnSpMk id="47" creationId="{DA8E5FC9-C7EF-E478-9B98-9A08C981475D}"/>
          </ac:cxnSpMkLst>
        </pc:cxnChg>
        <pc:cxnChg chg="mod">
          <ac:chgData name="Jazaer Dawody" userId="89778cea-f225-4377-b75e-5155a30fd33c" providerId="ADAL" clId="{E5460762-1018-48FE-823D-599959C72BA5}" dt="2024-05-09T14:34:48.077" v="1765"/>
          <ac:cxnSpMkLst>
            <pc:docMk/>
            <pc:sldMk cId="1613958148" sldId="305"/>
            <ac:cxnSpMk id="48" creationId="{772BC1A7-A7A7-38A1-71D5-61E684F39362}"/>
          </ac:cxnSpMkLst>
        </pc:cxnChg>
        <pc:cxnChg chg="mod">
          <ac:chgData name="Jazaer Dawody" userId="89778cea-f225-4377-b75e-5155a30fd33c" providerId="ADAL" clId="{E5460762-1018-48FE-823D-599959C72BA5}" dt="2024-05-09T14:34:48.077" v="1765"/>
          <ac:cxnSpMkLst>
            <pc:docMk/>
            <pc:sldMk cId="1613958148" sldId="305"/>
            <ac:cxnSpMk id="49" creationId="{C718C804-AC46-7E36-A24D-F410C76ECF22}"/>
          </ac:cxnSpMkLst>
        </pc:cxnChg>
        <pc:cxnChg chg="mod">
          <ac:chgData name="Jazaer Dawody" userId="89778cea-f225-4377-b75e-5155a30fd33c" providerId="ADAL" clId="{E5460762-1018-48FE-823D-599959C72BA5}" dt="2024-05-09T14:34:48.077" v="1765"/>
          <ac:cxnSpMkLst>
            <pc:docMk/>
            <pc:sldMk cId="1613958148" sldId="305"/>
            <ac:cxnSpMk id="53" creationId="{4282F4C2-4398-9544-144B-DF964967F131}"/>
          </ac:cxnSpMkLst>
        </pc:cxnChg>
        <pc:cxnChg chg="mod">
          <ac:chgData name="Jazaer Dawody" userId="89778cea-f225-4377-b75e-5155a30fd33c" providerId="ADAL" clId="{E5460762-1018-48FE-823D-599959C72BA5}" dt="2024-05-09T14:34:48.077" v="1765"/>
          <ac:cxnSpMkLst>
            <pc:docMk/>
            <pc:sldMk cId="1613958148" sldId="305"/>
            <ac:cxnSpMk id="55" creationId="{578B2F71-49AC-CD7A-4AD7-E38A612B8E04}"/>
          </ac:cxnSpMkLst>
        </pc:cxnChg>
        <pc:cxnChg chg="mod">
          <ac:chgData name="Jazaer Dawody" userId="89778cea-f225-4377-b75e-5155a30fd33c" providerId="ADAL" clId="{E5460762-1018-48FE-823D-599959C72BA5}" dt="2024-05-09T14:34:48.077" v="1765"/>
          <ac:cxnSpMkLst>
            <pc:docMk/>
            <pc:sldMk cId="1613958148" sldId="305"/>
            <ac:cxnSpMk id="76" creationId="{5E681F6E-1378-DC2B-69BE-DDB663FC71F8}"/>
          </ac:cxnSpMkLst>
        </pc:cxnChg>
        <pc:cxnChg chg="mod">
          <ac:chgData name="Jazaer Dawody" userId="89778cea-f225-4377-b75e-5155a30fd33c" providerId="ADAL" clId="{E5460762-1018-48FE-823D-599959C72BA5}" dt="2024-05-09T14:34:48.077" v="1765"/>
          <ac:cxnSpMkLst>
            <pc:docMk/>
            <pc:sldMk cId="1613958148" sldId="305"/>
            <ac:cxnSpMk id="79" creationId="{87C52B52-2E4D-8BA2-120A-3788EAE4FC1B}"/>
          </ac:cxnSpMkLst>
        </pc:cxnChg>
        <pc:cxnChg chg="add mod topLvl">
          <ac:chgData name="Jazaer Dawody" userId="89778cea-f225-4377-b75e-5155a30fd33c" providerId="ADAL" clId="{E5460762-1018-48FE-823D-599959C72BA5}" dt="2024-05-09T14:38:07.468" v="1786" actId="165"/>
          <ac:cxnSpMkLst>
            <pc:docMk/>
            <pc:sldMk cId="1613958148" sldId="305"/>
            <ac:cxnSpMk id="88" creationId="{03DB59D7-E19B-49F7-C0AE-B6F24E28C0CA}"/>
          </ac:cxnSpMkLst>
        </pc:cxnChg>
        <pc:cxnChg chg="mod">
          <ac:chgData name="Jazaer Dawody" userId="89778cea-f225-4377-b75e-5155a30fd33c" providerId="ADAL" clId="{E5460762-1018-48FE-823D-599959C72BA5}" dt="2024-05-09T14:36:18.993" v="1773" actId="478"/>
          <ac:cxnSpMkLst>
            <pc:docMk/>
            <pc:sldMk cId="1613958148" sldId="305"/>
            <ac:cxnSpMk id="103" creationId="{1C39743F-5C3A-F460-8341-8AA646FCA3D7}"/>
          </ac:cxnSpMkLst>
        </pc:cxnChg>
        <pc:cxnChg chg="mod">
          <ac:chgData name="Jazaer Dawody" userId="89778cea-f225-4377-b75e-5155a30fd33c" providerId="ADAL" clId="{E5460762-1018-48FE-823D-599959C72BA5}" dt="2024-05-09T14:35:47.178" v="1770"/>
          <ac:cxnSpMkLst>
            <pc:docMk/>
            <pc:sldMk cId="1613958148" sldId="305"/>
            <ac:cxnSpMk id="116" creationId="{7326A848-B788-C4C0-C79B-81D84B412604}"/>
          </ac:cxnSpMkLst>
        </pc:cxnChg>
        <pc:cxnChg chg="mod">
          <ac:chgData name="Jazaer Dawody" userId="89778cea-f225-4377-b75e-5155a30fd33c" providerId="ADAL" clId="{E5460762-1018-48FE-823D-599959C72BA5}" dt="2024-05-09T14:35:47.178" v="1770"/>
          <ac:cxnSpMkLst>
            <pc:docMk/>
            <pc:sldMk cId="1613958148" sldId="305"/>
            <ac:cxnSpMk id="117" creationId="{5291A4F7-E417-B2A3-3373-EDE54E2ED818}"/>
          </ac:cxnSpMkLst>
        </pc:cxnChg>
        <pc:cxnChg chg="mod">
          <ac:chgData name="Jazaer Dawody" userId="89778cea-f225-4377-b75e-5155a30fd33c" providerId="ADAL" clId="{E5460762-1018-48FE-823D-599959C72BA5}" dt="2024-05-09T14:35:47.178" v="1770"/>
          <ac:cxnSpMkLst>
            <pc:docMk/>
            <pc:sldMk cId="1613958148" sldId="305"/>
            <ac:cxnSpMk id="118" creationId="{6E537393-7DD8-2666-F907-59E8F75D9A47}"/>
          </ac:cxnSpMkLst>
        </pc:cxnChg>
        <pc:cxnChg chg="mod">
          <ac:chgData name="Jazaer Dawody" userId="89778cea-f225-4377-b75e-5155a30fd33c" providerId="ADAL" clId="{E5460762-1018-48FE-823D-599959C72BA5}" dt="2024-05-09T14:36:18.993" v="1773" actId="478"/>
          <ac:cxnSpMkLst>
            <pc:docMk/>
            <pc:sldMk cId="1613958148" sldId="305"/>
            <ac:cxnSpMk id="119" creationId="{152EBB32-340E-1FE2-D9D3-2DE670219F2B}"/>
          </ac:cxnSpMkLst>
        </pc:cxnChg>
        <pc:cxnChg chg="mod">
          <ac:chgData name="Jazaer Dawody" userId="89778cea-f225-4377-b75e-5155a30fd33c" providerId="ADAL" clId="{E5460762-1018-48FE-823D-599959C72BA5}" dt="2024-05-09T14:36:18.993" v="1773" actId="478"/>
          <ac:cxnSpMkLst>
            <pc:docMk/>
            <pc:sldMk cId="1613958148" sldId="305"/>
            <ac:cxnSpMk id="120" creationId="{62DD1456-54A5-E58B-CB9D-C48E8F7FE142}"/>
          </ac:cxnSpMkLst>
        </pc:cxnChg>
        <pc:cxnChg chg="mod">
          <ac:chgData name="Jazaer Dawody" userId="89778cea-f225-4377-b75e-5155a30fd33c" providerId="ADAL" clId="{E5460762-1018-48FE-823D-599959C72BA5}" dt="2024-05-09T14:36:18.993" v="1773" actId="478"/>
          <ac:cxnSpMkLst>
            <pc:docMk/>
            <pc:sldMk cId="1613958148" sldId="305"/>
            <ac:cxnSpMk id="121" creationId="{023BDF97-7C4A-5F84-828E-FF7E9FC19A25}"/>
          </ac:cxnSpMkLst>
        </pc:cxnChg>
        <pc:cxnChg chg="mod">
          <ac:chgData name="Jazaer Dawody" userId="89778cea-f225-4377-b75e-5155a30fd33c" providerId="ADAL" clId="{E5460762-1018-48FE-823D-599959C72BA5}" dt="2024-05-09T14:35:47.178" v="1770"/>
          <ac:cxnSpMkLst>
            <pc:docMk/>
            <pc:sldMk cId="1613958148" sldId="305"/>
            <ac:cxnSpMk id="128" creationId="{FC10D744-9CA8-98E0-1710-732FE0849DD0}"/>
          </ac:cxnSpMkLst>
        </pc:cxnChg>
        <pc:cxnChg chg="mod">
          <ac:chgData name="Jazaer Dawody" userId="89778cea-f225-4377-b75e-5155a30fd33c" providerId="ADAL" clId="{E5460762-1018-48FE-823D-599959C72BA5}" dt="2024-05-09T14:35:47.178" v="1770"/>
          <ac:cxnSpMkLst>
            <pc:docMk/>
            <pc:sldMk cId="1613958148" sldId="305"/>
            <ac:cxnSpMk id="129" creationId="{8002D218-7C0E-9687-A20D-990F9E9ABBDD}"/>
          </ac:cxnSpMkLst>
        </pc:cxnChg>
        <pc:cxnChg chg="mod">
          <ac:chgData name="Jazaer Dawody" userId="89778cea-f225-4377-b75e-5155a30fd33c" providerId="ADAL" clId="{E5460762-1018-48FE-823D-599959C72BA5}" dt="2024-05-09T14:36:18.993" v="1773" actId="478"/>
          <ac:cxnSpMkLst>
            <pc:docMk/>
            <pc:sldMk cId="1613958148" sldId="305"/>
            <ac:cxnSpMk id="130" creationId="{F6708E05-41DA-7086-9179-A078A9DC098B}"/>
          </ac:cxnSpMkLst>
        </pc:cxnChg>
        <pc:cxnChg chg="mod">
          <ac:chgData name="Jazaer Dawody" userId="89778cea-f225-4377-b75e-5155a30fd33c" providerId="ADAL" clId="{E5460762-1018-48FE-823D-599959C72BA5}" dt="2024-05-09T14:36:18.993" v="1773" actId="478"/>
          <ac:cxnSpMkLst>
            <pc:docMk/>
            <pc:sldMk cId="1613958148" sldId="305"/>
            <ac:cxnSpMk id="131" creationId="{EA9A75E0-1F3C-2EC1-D520-731438A453F9}"/>
          </ac:cxnSpMkLst>
        </pc:cxnChg>
        <pc:cxnChg chg="mod">
          <ac:chgData name="Jazaer Dawody" userId="89778cea-f225-4377-b75e-5155a30fd33c" providerId="ADAL" clId="{E5460762-1018-48FE-823D-599959C72BA5}" dt="2024-05-09T14:36:18.993" v="1773" actId="478"/>
          <ac:cxnSpMkLst>
            <pc:docMk/>
            <pc:sldMk cId="1613958148" sldId="305"/>
            <ac:cxnSpMk id="132" creationId="{7B481532-707C-42A8-BEF7-0522B4737FE6}"/>
          </ac:cxnSpMkLst>
        </pc:cxnChg>
        <pc:cxnChg chg="mod">
          <ac:chgData name="Jazaer Dawody" userId="89778cea-f225-4377-b75e-5155a30fd33c" providerId="ADAL" clId="{E5460762-1018-48FE-823D-599959C72BA5}" dt="2024-05-09T14:35:47.178" v="1770"/>
          <ac:cxnSpMkLst>
            <pc:docMk/>
            <pc:sldMk cId="1613958148" sldId="305"/>
            <ac:cxnSpMk id="133" creationId="{545416B6-BF43-F7E5-6EAB-4ECC1E785F8F}"/>
          </ac:cxnSpMkLst>
        </pc:cxnChg>
        <pc:cxnChg chg="mod">
          <ac:chgData name="Jazaer Dawody" userId="89778cea-f225-4377-b75e-5155a30fd33c" providerId="ADAL" clId="{E5460762-1018-48FE-823D-599959C72BA5}" dt="2024-05-09T14:36:18.993" v="1773" actId="478"/>
          <ac:cxnSpMkLst>
            <pc:docMk/>
            <pc:sldMk cId="1613958148" sldId="305"/>
            <ac:cxnSpMk id="137" creationId="{A441471A-96A5-797A-7856-50CB63C29E50}"/>
          </ac:cxnSpMkLst>
        </pc:cxnChg>
        <pc:cxnChg chg="mod">
          <ac:chgData name="Jazaer Dawody" userId="89778cea-f225-4377-b75e-5155a30fd33c" providerId="ADAL" clId="{E5460762-1018-48FE-823D-599959C72BA5}" dt="2024-05-09T14:35:47.178" v="1770"/>
          <ac:cxnSpMkLst>
            <pc:docMk/>
            <pc:sldMk cId="1613958148" sldId="305"/>
            <ac:cxnSpMk id="139" creationId="{2F63EF25-F300-9142-DEF4-04E5F8A292F5}"/>
          </ac:cxnSpMkLst>
        </pc:cxnChg>
        <pc:cxnChg chg="mod">
          <ac:chgData name="Jazaer Dawody" userId="89778cea-f225-4377-b75e-5155a30fd33c" providerId="ADAL" clId="{E5460762-1018-48FE-823D-599959C72BA5}" dt="2024-05-09T14:35:47.178" v="1770"/>
          <ac:cxnSpMkLst>
            <pc:docMk/>
            <pc:sldMk cId="1613958148" sldId="305"/>
            <ac:cxnSpMk id="160" creationId="{E26D1EA3-028A-1645-0AB5-562E3EE9DA6B}"/>
          </ac:cxnSpMkLst>
        </pc:cxnChg>
        <pc:cxnChg chg="mod">
          <ac:chgData name="Jazaer Dawody" userId="89778cea-f225-4377-b75e-5155a30fd33c" providerId="ADAL" clId="{E5460762-1018-48FE-823D-599959C72BA5}" dt="2024-05-09T14:35:47.178" v="1770"/>
          <ac:cxnSpMkLst>
            <pc:docMk/>
            <pc:sldMk cId="1613958148" sldId="305"/>
            <ac:cxnSpMk id="163" creationId="{0977E86E-EA90-3116-1165-79E9F19E8AC7}"/>
          </ac:cxnSpMkLst>
        </pc:cxnChg>
      </pc:sldChg>
      <pc:sldChg chg="addSp modSp new mod ord">
        <pc:chgData name="Jazaer Dawody" userId="89778cea-f225-4377-b75e-5155a30fd33c" providerId="ADAL" clId="{E5460762-1018-48FE-823D-599959C72BA5}" dt="2024-05-13T05:49:14.776" v="9848" actId="1076"/>
        <pc:sldMkLst>
          <pc:docMk/>
          <pc:sldMk cId="1487018044" sldId="306"/>
        </pc:sldMkLst>
        <pc:spChg chg="add mod">
          <ac:chgData name="Jazaer Dawody" userId="89778cea-f225-4377-b75e-5155a30fd33c" providerId="ADAL" clId="{E5460762-1018-48FE-823D-599959C72BA5}" dt="2024-05-11T06:11:08.583" v="4181" actId="1076"/>
          <ac:spMkLst>
            <pc:docMk/>
            <pc:sldMk cId="1487018044" sldId="306"/>
            <ac:spMk id="3" creationId="{6B3B2081-8E6E-DA24-551E-FA8AADECBD54}"/>
          </ac:spMkLst>
        </pc:spChg>
        <pc:spChg chg="mod">
          <ac:chgData name="Jazaer Dawody" userId="89778cea-f225-4377-b75e-5155a30fd33c" providerId="ADAL" clId="{E5460762-1018-48FE-823D-599959C72BA5}" dt="2024-05-09T14:10:13.264" v="1659"/>
          <ac:spMkLst>
            <pc:docMk/>
            <pc:sldMk cId="1487018044" sldId="306"/>
            <ac:spMk id="6" creationId="{4F3D6AA2-6807-CB79-02DE-8B6E66591A5D}"/>
          </ac:spMkLst>
        </pc:spChg>
        <pc:spChg chg="mod">
          <ac:chgData name="Jazaer Dawody" userId="89778cea-f225-4377-b75e-5155a30fd33c" providerId="ADAL" clId="{E5460762-1018-48FE-823D-599959C72BA5}" dt="2024-05-09T14:10:13.264" v="1659"/>
          <ac:spMkLst>
            <pc:docMk/>
            <pc:sldMk cId="1487018044" sldId="306"/>
            <ac:spMk id="10" creationId="{D4237AAC-BF78-929D-9DEC-78463D565AA5}"/>
          </ac:spMkLst>
        </pc:spChg>
        <pc:spChg chg="mod">
          <ac:chgData name="Jazaer Dawody" userId="89778cea-f225-4377-b75e-5155a30fd33c" providerId="ADAL" clId="{E5460762-1018-48FE-823D-599959C72BA5}" dt="2024-05-09T14:10:13.264" v="1659"/>
          <ac:spMkLst>
            <pc:docMk/>
            <pc:sldMk cId="1487018044" sldId="306"/>
            <ac:spMk id="11" creationId="{5B99E6CC-594D-F972-A629-18BF2FFF5218}"/>
          </ac:spMkLst>
        </pc:spChg>
        <pc:spChg chg="mod">
          <ac:chgData name="Jazaer Dawody" userId="89778cea-f225-4377-b75e-5155a30fd33c" providerId="ADAL" clId="{E5460762-1018-48FE-823D-599959C72BA5}" dt="2024-05-09T14:10:13.264" v="1659"/>
          <ac:spMkLst>
            <pc:docMk/>
            <pc:sldMk cId="1487018044" sldId="306"/>
            <ac:spMk id="17" creationId="{37544D73-9ED3-67CF-721A-95E94ECB6C57}"/>
          </ac:spMkLst>
        </pc:spChg>
        <pc:spChg chg="mod">
          <ac:chgData name="Jazaer Dawody" userId="89778cea-f225-4377-b75e-5155a30fd33c" providerId="ADAL" clId="{E5460762-1018-48FE-823D-599959C72BA5}" dt="2024-05-09T14:10:13.264" v="1659"/>
          <ac:spMkLst>
            <pc:docMk/>
            <pc:sldMk cId="1487018044" sldId="306"/>
            <ac:spMk id="18" creationId="{DA595FCA-3238-768D-C038-51E415F83708}"/>
          </ac:spMkLst>
        </pc:spChg>
        <pc:spChg chg="add mod">
          <ac:chgData name="Jazaer Dawody" userId="89778cea-f225-4377-b75e-5155a30fd33c" providerId="ADAL" clId="{E5460762-1018-48FE-823D-599959C72BA5}" dt="2024-05-13T05:49:11.024" v="9847" actId="20577"/>
          <ac:spMkLst>
            <pc:docMk/>
            <pc:sldMk cId="1487018044" sldId="306"/>
            <ac:spMk id="21" creationId="{7F54AF9B-3BA7-4E10-2A3A-964F4C0BBD1C}"/>
          </ac:spMkLst>
        </pc:spChg>
        <pc:spChg chg="add mod">
          <ac:chgData name="Jazaer Dawody" userId="89778cea-f225-4377-b75e-5155a30fd33c" providerId="ADAL" clId="{E5460762-1018-48FE-823D-599959C72BA5}" dt="2024-05-09T14:28:38.793" v="1732" actId="113"/>
          <ac:spMkLst>
            <pc:docMk/>
            <pc:sldMk cId="1487018044" sldId="306"/>
            <ac:spMk id="31" creationId="{B5924F03-8674-C9D8-96C0-2F2B022BAE81}"/>
          </ac:spMkLst>
        </pc:spChg>
        <pc:spChg chg="add mod">
          <ac:chgData name="Jazaer Dawody" userId="89778cea-f225-4377-b75e-5155a30fd33c" providerId="ADAL" clId="{E5460762-1018-48FE-823D-599959C72BA5}" dt="2024-05-09T14:29:41.603" v="1753" actId="113"/>
          <ac:spMkLst>
            <pc:docMk/>
            <pc:sldMk cId="1487018044" sldId="306"/>
            <ac:spMk id="32" creationId="{83226D88-BABF-A42F-8288-E88CBAA11AFE}"/>
          </ac:spMkLst>
        </pc:spChg>
        <pc:grpChg chg="add mod">
          <ac:chgData name="Jazaer Dawody" userId="89778cea-f225-4377-b75e-5155a30fd33c" providerId="ADAL" clId="{E5460762-1018-48FE-823D-599959C72BA5}" dt="2024-05-09T14:10:13.264" v="1659"/>
          <ac:grpSpMkLst>
            <pc:docMk/>
            <pc:sldMk cId="1487018044" sldId="306"/>
            <ac:grpSpMk id="5" creationId="{F12CE4CD-E1EC-F3F1-46EF-3FB58E4A5D80}"/>
          </ac:grpSpMkLst>
        </pc:grpChg>
        <pc:picChg chg="add mod">
          <ac:chgData name="Jazaer Dawody" userId="89778cea-f225-4377-b75e-5155a30fd33c" providerId="ADAL" clId="{E5460762-1018-48FE-823D-599959C72BA5}" dt="2024-05-09T14:07:39.995" v="1653"/>
          <ac:picMkLst>
            <pc:docMk/>
            <pc:sldMk cId="1487018044" sldId="306"/>
            <ac:picMk id="2" creationId="{1EAF869F-CE39-4630-EE3C-9CC2A711D807}"/>
          </ac:picMkLst>
        </pc:picChg>
        <pc:picChg chg="add mod">
          <ac:chgData name="Jazaer Dawody" userId="89778cea-f225-4377-b75e-5155a30fd33c" providerId="ADAL" clId="{E5460762-1018-48FE-823D-599959C72BA5}" dt="2024-05-10T12:35:33.109" v="2654" actId="1076"/>
          <ac:picMkLst>
            <pc:docMk/>
            <pc:sldMk cId="1487018044" sldId="306"/>
            <ac:picMk id="2" creationId="{95982091-A463-F2EF-F460-708742DD6FB4}"/>
          </ac:picMkLst>
        </pc:picChg>
        <pc:picChg chg="add mod">
          <ac:chgData name="Jazaer Dawody" userId="89778cea-f225-4377-b75e-5155a30fd33c" providerId="ADAL" clId="{E5460762-1018-48FE-823D-599959C72BA5}" dt="2024-05-09T14:16:31.472" v="1701" actId="14100"/>
          <ac:picMkLst>
            <pc:docMk/>
            <pc:sldMk cId="1487018044" sldId="306"/>
            <ac:picMk id="4" creationId="{744C262B-81DE-4095-B7B2-9F0A734C80DD}"/>
          </ac:picMkLst>
        </pc:picChg>
        <pc:picChg chg="add mod">
          <ac:chgData name="Jazaer Dawody" userId="89778cea-f225-4377-b75e-5155a30fd33c" providerId="ADAL" clId="{E5460762-1018-48FE-823D-599959C72BA5}" dt="2024-05-09T14:16:46.157" v="1703" actId="1076"/>
          <ac:picMkLst>
            <pc:docMk/>
            <pc:sldMk cId="1487018044" sldId="306"/>
            <ac:picMk id="19" creationId="{B17BF7E6-A490-F3FC-2BF3-A152A25E36C2}"/>
          </ac:picMkLst>
        </pc:picChg>
        <pc:picChg chg="add mod">
          <ac:chgData name="Jazaer Dawody" userId="89778cea-f225-4377-b75e-5155a30fd33c" providerId="ADAL" clId="{E5460762-1018-48FE-823D-599959C72BA5}" dt="2024-05-09T14:16:34.373" v="1702" actId="1076"/>
          <ac:picMkLst>
            <pc:docMk/>
            <pc:sldMk cId="1487018044" sldId="306"/>
            <ac:picMk id="20" creationId="{5E31239C-E187-AE42-3DB2-0D208324083B}"/>
          </ac:picMkLst>
        </pc:picChg>
        <pc:picChg chg="add mod">
          <ac:chgData name="Jazaer Dawody" userId="89778cea-f225-4377-b75e-5155a30fd33c" providerId="ADAL" clId="{E5460762-1018-48FE-823D-599959C72BA5}" dt="2024-05-09T14:20:04.828" v="1707" actId="14100"/>
          <ac:picMkLst>
            <pc:docMk/>
            <pc:sldMk cId="1487018044" sldId="306"/>
            <ac:picMk id="22" creationId="{B4D620FE-33C8-B204-6045-31EADDF3D53A}"/>
          </ac:picMkLst>
        </pc:picChg>
        <pc:picChg chg="add mod">
          <ac:chgData name="Jazaer Dawody" userId="89778cea-f225-4377-b75e-5155a30fd33c" providerId="ADAL" clId="{E5460762-1018-48FE-823D-599959C72BA5}" dt="2024-05-09T14:20:36.589" v="1713" actId="1076"/>
          <ac:picMkLst>
            <pc:docMk/>
            <pc:sldMk cId="1487018044" sldId="306"/>
            <ac:picMk id="23" creationId="{2BB70B6F-FF01-8BAC-B6F4-40A736951699}"/>
          </ac:picMkLst>
        </pc:picChg>
        <pc:picChg chg="add mod">
          <ac:chgData name="Jazaer Dawody" userId="89778cea-f225-4377-b75e-5155a30fd33c" providerId="ADAL" clId="{E5460762-1018-48FE-823D-599959C72BA5}" dt="2024-05-09T14:20:43.831" v="1714" actId="1076"/>
          <ac:picMkLst>
            <pc:docMk/>
            <pc:sldMk cId="1487018044" sldId="306"/>
            <ac:picMk id="24" creationId="{005CBA69-9AFD-D571-C631-65010950C2AF}"/>
          </ac:picMkLst>
        </pc:picChg>
        <pc:picChg chg="add mod">
          <ac:chgData name="Jazaer Dawody" userId="89778cea-f225-4377-b75e-5155a30fd33c" providerId="ADAL" clId="{E5460762-1018-48FE-823D-599959C72BA5}" dt="2024-05-09T14:21:42.422" v="1726" actId="1076"/>
          <ac:picMkLst>
            <pc:docMk/>
            <pc:sldMk cId="1487018044" sldId="306"/>
            <ac:picMk id="25" creationId="{4CD96CB5-9DC5-B8EC-7F40-B82E4DF1C872}"/>
          </ac:picMkLst>
        </pc:picChg>
        <pc:picChg chg="add mod">
          <ac:chgData name="Jazaer Dawody" userId="89778cea-f225-4377-b75e-5155a30fd33c" providerId="ADAL" clId="{E5460762-1018-48FE-823D-599959C72BA5}" dt="2024-05-09T14:20:53.516" v="1716" actId="1076"/>
          <ac:picMkLst>
            <pc:docMk/>
            <pc:sldMk cId="1487018044" sldId="306"/>
            <ac:picMk id="27" creationId="{E7EF07E6-1B9F-5F24-AA5C-76E848564433}"/>
          </ac:picMkLst>
        </pc:picChg>
        <pc:picChg chg="add mod">
          <ac:chgData name="Jazaer Dawody" userId="89778cea-f225-4377-b75e-5155a30fd33c" providerId="ADAL" clId="{E5460762-1018-48FE-823D-599959C72BA5}" dt="2024-05-09T14:21:03.690" v="1719" actId="1076"/>
          <ac:picMkLst>
            <pc:docMk/>
            <pc:sldMk cId="1487018044" sldId="306"/>
            <ac:picMk id="28" creationId="{24ADAAA7-99B8-7F8C-F2AD-9D4C5F0FC0A9}"/>
          </ac:picMkLst>
        </pc:picChg>
        <pc:picChg chg="add mod">
          <ac:chgData name="Jazaer Dawody" userId="89778cea-f225-4377-b75e-5155a30fd33c" providerId="ADAL" clId="{E5460762-1018-48FE-823D-599959C72BA5}" dt="2024-05-09T14:21:19.567" v="1723" actId="1076"/>
          <ac:picMkLst>
            <pc:docMk/>
            <pc:sldMk cId="1487018044" sldId="306"/>
            <ac:picMk id="29" creationId="{47AEC5C5-BFB6-E260-2DFF-60D7F58BA65C}"/>
          </ac:picMkLst>
        </pc:picChg>
        <pc:picChg chg="add mod">
          <ac:chgData name="Jazaer Dawody" userId="89778cea-f225-4377-b75e-5155a30fd33c" providerId="ADAL" clId="{E5460762-1018-48FE-823D-599959C72BA5}" dt="2024-05-13T05:49:14.776" v="9848" actId="1076"/>
          <ac:picMkLst>
            <pc:docMk/>
            <pc:sldMk cId="1487018044" sldId="306"/>
            <ac:picMk id="30" creationId="{2754D77D-6024-E45A-1994-3E257959CEB6}"/>
          </ac:picMkLst>
        </pc:picChg>
        <pc:cxnChg chg="mod">
          <ac:chgData name="Jazaer Dawody" userId="89778cea-f225-4377-b75e-5155a30fd33c" providerId="ADAL" clId="{E5460762-1018-48FE-823D-599959C72BA5}" dt="2024-05-09T14:10:13.264" v="1659"/>
          <ac:cxnSpMkLst>
            <pc:docMk/>
            <pc:sldMk cId="1487018044" sldId="306"/>
            <ac:cxnSpMk id="7" creationId="{6C0B62AD-65BB-0A2D-73D8-E2ECBD13B6F9}"/>
          </ac:cxnSpMkLst>
        </pc:cxnChg>
        <pc:cxnChg chg="mod">
          <ac:chgData name="Jazaer Dawody" userId="89778cea-f225-4377-b75e-5155a30fd33c" providerId="ADAL" clId="{E5460762-1018-48FE-823D-599959C72BA5}" dt="2024-05-09T14:10:13.264" v="1659"/>
          <ac:cxnSpMkLst>
            <pc:docMk/>
            <pc:sldMk cId="1487018044" sldId="306"/>
            <ac:cxnSpMk id="8" creationId="{924C0812-01DB-1C32-2AD3-8B34BDDF264B}"/>
          </ac:cxnSpMkLst>
        </pc:cxnChg>
        <pc:cxnChg chg="mod">
          <ac:chgData name="Jazaer Dawody" userId="89778cea-f225-4377-b75e-5155a30fd33c" providerId="ADAL" clId="{E5460762-1018-48FE-823D-599959C72BA5}" dt="2024-05-09T14:10:13.264" v="1659"/>
          <ac:cxnSpMkLst>
            <pc:docMk/>
            <pc:sldMk cId="1487018044" sldId="306"/>
            <ac:cxnSpMk id="9" creationId="{14415D3A-B4C7-80E6-A14B-033C997E791E}"/>
          </ac:cxnSpMkLst>
        </pc:cxnChg>
        <pc:cxnChg chg="mod">
          <ac:chgData name="Jazaer Dawody" userId="89778cea-f225-4377-b75e-5155a30fd33c" providerId="ADAL" clId="{E5460762-1018-48FE-823D-599959C72BA5}" dt="2024-05-09T14:10:13.264" v="1659"/>
          <ac:cxnSpMkLst>
            <pc:docMk/>
            <pc:sldMk cId="1487018044" sldId="306"/>
            <ac:cxnSpMk id="12" creationId="{ED0DEDFA-F679-2363-FF48-2E0C213B8D55}"/>
          </ac:cxnSpMkLst>
        </pc:cxnChg>
        <pc:cxnChg chg="mod">
          <ac:chgData name="Jazaer Dawody" userId="89778cea-f225-4377-b75e-5155a30fd33c" providerId="ADAL" clId="{E5460762-1018-48FE-823D-599959C72BA5}" dt="2024-05-09T14:10:13.264" v="1659"/>
          <ac:cxnSpMkLst>
            <pc:docMk/>
            <pc:sldMk cId="1487018044" sldId="306"/>
            <ac:cxnSpMk id="13" creationId="{F524BE05-016A-1E52-C0F0-6E90FFC4B1E8}"/>
          </ac:cxnSpMkLst>
        </pc:cxnChg>
        <pc:cxnChg chg="mod">
          <ac:chgData name="Jazaer Dawody" userId="89778cea-f225-4377-b75e-5155a30fd33c" providerId="ADAL" clId="{E5460762-1018-48FE-823D-599959C72BA5}" dt="2024-05-09T14:10:13.264" v="1659"/>
          <ac:cxnSpMkLst>
            <pc:docMk/>
            <pc:sldMk cId="1487018044" sldId="306"/>
            <ac:cxnSpMk id="14" creationId="{6F902A5B-A379-D39E-75E9-07C32FA25DDA}"/>
          </ac:cxnSpMkLst>
        </pc:cxnChg>
        <pc:cxnChg chg="mod">
          <ac:chgData name="Jazaer Dawody" userId="89778cea-f225-4377-b75e-5155a30fd33c" providerId="ADAL" clId="{E5460762-1018-48FE-823D-599959C72BA5}" dt="2024-05-09T14:10:13.264" v="1659"/>
          <ac:cxnSpMkLst>
            <pc:docMk/>
            <pc:sldMk cId="1487018044" sldId="306"/>
            <ac:cxnSpMk id="15" creationId="{B394F3A8-0EAD-779F-E86F-101439CA4320}"/>
          </ac:cxnSpMkLst>
        </pc:cxnChg>
        <pc:cxnChg chg="mod">
          <ac:chgData name="Jazaer Dawody" userId="89778cea-f225-4377-b75e-5155a30fd33c" providerId="ADAL" clId="{E5460762-1018-48FE-823D-599959C72BA5}" dt="2024-05-09T14:10:13.264" v="1659"/>
          <ac:cxnSpMkLst>
            <pc:docMk/>
            <pc:sldMk cId="1487018044" sldId="306"/>
            <ac:cxnSpMk id="16" creationId="{3C46FD22-C9FA-A50E-8EAB-3E5034842D3B}"/>
          </ac:cxnSpMkLst>
        </pc:cxnChg>
        <pc:cxnChg chg="add mod">
          <ac:chgData name="Jazaer Dawody" userId="89778cea-f225-4377-b75e-5155a30fd33c" providerId="ADAL" clId="{E5460762-1018-48FE-823D-599959C72BA5}" dt="2024-05-09T14:15:03.273" v="1695" actId="1076"/>
          <ac:cxnSpMkLst>
            <pc:docMk/>
            <pc:sldMk cId="1487018044" sldId="306"/>
            <ac:cxnSpMk id="26" creationId="{E3AAA2BE-6916-1630-A252-4ED7247AB07D}"/>
          </ac:cxnSpMkLst>
        </pc:cxnChg>
      </pc:sldChg>
      <pc:sldChg chg="addSp delSp modSp new mod ord modClrScheme chgLayout">
        <pc:chgData name="Jazaer Dawody" userId="89778cea-f225-4377-b75e-5155a30fd33c" providerId="ADAL" clId="{E5460762-1018-48FE-823D-599959C72BA5}" dt="2024-05-10T12:44:25.641" v="2860" actId="790"/>
        <pc:sldMkLst>
          <pc:docMk/>
          <pc:sldMk cId="3585604943" sldId="307"/>
        </pc:sldMkLst>
        <pc:spChg chg="add mod">
          <ac:chgData name="Jazaer Dawody" userId="89778cea-f225-4377-b75e-5155a30fd33c" providerId="ADAL" clId="{E5460762-1018-48FE-823D-599959C72BA5}" dt="2024-05-10T12:44:25.641" v="2860" actId="790"/>
          <ac:spMkLst>
            <pc:docMk/>
            <pc:sldMk cId="3585604943" sldId="307"/>
            <ac:spMk id="4" creationId="{E819D6F5-0D67-1992-BFEA-177C3170DD07}"/>
          </ac:spMkLst>
        </pc:spChg>
        <pc:spChg chg="add del">
          <ac:chgData name="Jazaer Dawody" userId="89778cea-f225-4377-b75e-5155a30fd33c" providerId="ADAL" clId="{E5460762-1018-48FE-823D-599959C72BA5}" dt="2024-05-10T06:10:34.700" v="2012" actId="22"/>
          <ac:spMkLst>
            <pc:docMk/>
            <pc:sldMk cId="3585604943" sldId="307"/>
            <ac:spMk id="6" creationId="{D1E57562-067E-BE8F-30AC-AF7DE163D712}"/>
          </ac:spMkLst>
        </pc:spChg>
        <pc:spChg chg="add mod">
          <ac:chgData name="Jazaer Dawody" userId="89778cea-f225-4377-b75e-5155a30fd33c" providerId="ADAL" clId="{E5460762-1018-48FE-823D-599959C72BA5}" dt="2024-05-10T06:19:13.131" v="2029" actId="1076"/>
          <ac:spMkLst>
            <pc:docMk/>
            <pc:sldMk cId="3585604943" sldId="307"/>
            <ac:spMk id="7" creationId="{8239931B-65F4-FCD0-865F-9E24984523A0}"/>
          </ac:spMkLst>
        </pc:spChg>
        <pc:picChg chg="add del mod">
          <ac:chgData name="Jazaer Dawody" userId="89778cea-f225-4377-b75e-5155a30fd33c" providerId="ADAL" clId="{E5460762-1018-48FE-823D-599959C72BA5}" dt="2024-05-10T06:08:45.983" v="1983" actId="478"/>
          <ac:picMkLst>
            <pc:docMk/>
            <pc:sldMk cId="3585604943" sldId="307"/>
            <ac:picMk id="2" creationId="{2D3104C5-BE38-4090-9BE1-8006DE85B8DF}"/>
          </ac:picMkLst>
        </pc:picChg>
        <pc:picChg chg="add mod">
          <ac:chgData name="Jazaer Dawody" userId="89778cea-f225-4377-b75e-5155a30fd33c" providerId="ADAL" clId="{E5460762-1018-48FE-823D-599959C72BA5}" dt="2024-05-10T12:37:47.061" v="2667" actId="1076"/>
          <ac:picMkLst>
            <pc:docMk/>
            <pc:sldMk cId="3585604943" sldId="307"/>
            <ac:picMk id="2" creationId="{D7177314-8472-2EDC-BDE7-93E6C9EBA422}"/>
          </ac:picMkLst>
        </pc:picChg>
        <pc:picChg chg="add mod">
          <ac:chgData name="Jazaer Dawody" userId="89778cea-f225-4377-b75e-5155a30fd33c" providerId="ADAL" clId="{E5460762-1018-48FE-823D-599959C72BA5}" dt="2024-05-10T06:10:50.894" v="2014"/>
          <ac:picMkLst>
            <pc:docMk/>
            <pc:sldMk cId="3585604943" sldId="307"/>
            <ac:picMk id="8" creationId="{2D3104C5-BE38-4090-9BE1-8006DE85B8DF}"/>
          </ac:picMkLst>
        </pc:picChg>
        <pc:picChg chg="add mod">
          <ac:chgData name="Jazaer Dawody" userId="89778cea-f225-4377-b75e-5155a30fd33c" providerId="ADAL" clId="{E5460762-1018-48FE-823D-599959C72BA5}" dt="2024-05-10T06:11:09.822" v="2016"/>
          <ac:picMkLst>
            <pc:docMk/>
            <pc:sldMk cId="3585604943" sldId="307"/>
            <ac:picMk id="9" creationId="{2D3104C5-BE38-4090-9BE1-8006DE85B8DF}"/>
          </ac:picMkLst>
        </pc:picChg>
        <pc:picChg chg="add mod">
          <ac:chgData name="Jazaer Dawody" userId="89778cea-f225-4377-b75e-5155a30fd33c" providerId="ADAL" clId="{E5460762-1018-48FE-823D-599959C72BA5}" dt="2024-05-10T06:19:18.876" v="2030" actId="14100"/>
          <ac:picMkLst>
            <pc:docMk/>
            <pc:sldMk cId="3585604943" sldId="307"/>
            <ac:picMk id="11" creationId="{D7F00BD8-AEB7-A1B3-A29A-EA7489CC66EE}"/>
          </ac:picMkLst>
        </pc:picChg>
      </pc:sldChg>
      <pc:sldChg chg="addSp delSp modSp add del mod ord modClrScheme chgLayout">
        <pc:chgData name="Jazaer Dawody" userId="89778cea-f225-4377-b75e-5155a30fd33c" providerId="ADAL" clId="{E5460762-1018-48FE-823D-599959C72BA5}" dt="2024-05-11T06:05:54.244" v="4145" actId="47"/>
        <pc:sldMkLst>
          <pc:docMk/>
          <pc:sldMk cId="116437719" sldId="308"/>
        </pc:sldMkLst>
        <pc:spChg chg="del mod ord">
          <ac:chgData name="Jazaer Dawody" userId="89778cea-f225-4377-b75e-5155a30fd33c" providerId="ADAL" clId="{E5460762-1018-48FE-823D-599959C72BA5}" dt="2024-05-11T05:38:03.847" v="3736" actId="478"/>
          <ac:spMkLst>
            <pc:docMk/>
            <pc:sldMk cId="116437719" sldId="308"/>
            <ac:spMk id="2" creationId="{BCE2CCB9-8066-3DCC-899F-ED6F3D7BAA04}"/>
          </ac:spMkLst>
        </pc:spChg>
        <pc:spChg chg="add del mod ord">
          <ac:chgData name="Jazaer Dawody" userId="89778cea-f225-4377-b75e-5155a30fd33c" providerId="ADAL" clId="{E5460762-1018-48FE-823D-599959C72BA5}" dt="2024-05-11T05:37:49.762" v="3734" actId="478"/>
          <ac:spMkLst>
            <pc:docMk/>
            <pc:sldMk cId="116437719" sldId="308"/>
            <ac:spMk id="3" creationId="{346110F9-1AD8-F9AE-EAF7-6B7DEF8CA9D4}"/>
          </ac:spMkLst>
        </pc:spChg>
        <pc:spChg chg="add del mod ord">
          <ac:chgData name="Jazaer Dawody" userId="89778cea-f225-4377-b75e-5155a30fd33c" providerId="ADAL" clId="{E5460762-1018-48FE-823D-599959C72BA5}" dt="2024-05-11T05:37:55.887" v="3735" actId="478"/>
          <ac:spMkLst>
            <pc:docMk/>
            <pc:sldMk cId="116437719" sldId="308"/>
            <ac:spMk id="4" creationId="{6A18A283-606B-7395-BD72-0F9CA33ED8C5}"/>
          </ac:spMkLst>
        </pc:spChg>
        <pc:spChg chg="mod">
          <ac:chgData name="Jazaer Dawody" userId="89778cea-f225-4377-b75e-5155a30fd33c" providerId="ADAL" clId="{E5460762-1018-48FE-823D-599959C72BA5}" dt="2024-05-11T05:37:28.230" v="3733"/>
          <ac:spMkLst>
            <pc:docMk/>
            <pc:sldMk cId="116437719" sldId="308"/>
            <ac:spMk id="7" creationId="{1BA49FE1-7E8C-772F-4C7B-39FD3819D210}"/>
          </ac:spMkLst>
        </pc:spChg>
        <pc:spChg chg="mod">
          <ac:chgData name="Jazaer Dawody" userId="89778cea-f225-4377-b75e-5155a30fd33c" providerId="ADAL" clId="{E5460762-1018-48FE-823D-599959C72BA5}" dt="2024-05-11T05:37:28.230" v="3733"/>
          <ac:spMkLst>
            <pc:docMk/>
            <pc:sldMk cId="116437719" sldId="308"/>
            <ac:spMk id="8" creationId="{666BA7FC-3AF9-AB7F-2DA5-BF0753ED3017}"/>
          </ac:spMkLst>
        </pc:spChg>
        <pc:spChg chg="mod">
          <ac:chgData name="Jazaer Dawody" userId="89778cea-f225-4377-b75e-5155a30fd33c" providerId="ADAL" clId="{E5460762-1018-48FE-823D-599959C72BA5}" dt="2024-05-11T05:37:28.230" v="3733"/>
          <ac:spMkLst>
            <pc:docMk/>
            <pc:sldMk cId="116437719" sldId="308"/>
            <ac:spMk id="9" creationId="{8F422CB1-2C10-9349-58D5-C2410760A0D0}"/>
          </ac:spMkLst>
        </pc:spChg>
        <pc:spChg chg="mod">
          <ac:chgData name="Jazaer Dawody" userId="89778cea-f225-4377-b75e-5155a30fd33c" providerId="ADAL" clId="{E5460762-1018-48FE-823D-599959C72BA5}" dt="2024-05-11T05:37:28.230" v="3733"/>
          <ac:spMkLst>
            <pc:docMk/>
            <pc:sldMk cId="116437719" sldId="308"/>
            <ac:spMk id="11" creationId="{A176A53B-5BB2-03EA-E84B-5E2A4B3485D4}"/>
          </ac:spMkLst>
        </pc:spChg>
        <pc:spChg chg="add del mod">
          <ac:chgData name="Jazaer Dawody" userId="89778cea-f225-4377-b75e-5155a30fd33c" providerId="ADAL" clId="{E5460762-1018-48FE-823D-599959C72BA5}" dt="2024-05-11T05:34:17.307" v="3731" actId="26606"/>
          <ac:spMkLst>
            <pc:docMk/>
            <pc:sldMk cId="116437719" sldId="308"/>
            <ac:spMk id="12" creationId="{7F667620-BDA7-8B77-9054-FDD4C3CAB2CB}"/>
          </ac:spMkLst>
        </pc:spChg>
        <pc:spChg chg="mod">
          <ac:chgData name="Jazaer Dawody" userId="89778cea-f225-4377-b75e-5155a30fd33c" providerId="ADAL" clId="{E5460762-1018-48FE-823D-599959C72BA5}" dt="2024-05-11T05:37:28.230" v="3733"/>
          <ac:spMkLst>
            <pc:docMk/>
            <pc:sldMk cId="116437719" sldId="308"/>
            <ac:spMk id="13" creationId="{9EEC62F7-934A-AB4D-964C-B572AC516630}"/>
          </ac:spMkLst>
        </pc:spChg>
        <pc:spChg chg="mod">
          <ac:chgData name="Jazaer Dawody" userId="89778cea-f225-4377-b75e-5155a30fd33c" providerId="ADAL" clId="{E5460762-1018-48FE-823D-599959C72BA5}" dt="2024-05-11T05:37:28.230" v="3733"/>
          <ac:spMkLst>
            <pc:docMk/>
            <pc:sldMk cId="116437719" sldId="308"/>
            <ac:spMk id="15" creationId="{39AB5AF2-14D7-BAB5-9163-1ACED7E683FF}"/>
          </ac:spMkLst>
        </pc:spChg>
        <pc:spChg chg="mod">
          <ac:chgData name="Jazaer Dawody" userId="89778cea-f225-4377-b75e-5155a30fd33c" providerId="ADAL" clId="{E5460762-1018-48FE-823D-599959C72BA5}" dt="2024-05-11T05:37:28.230" v="3733"/>
          <ac:spMkLst>
            <pc:docMk/>
            <pc:sldMk cId="116437719" sldId="308"/>
            <ac:spMk id="16" creationId="{81570DA0-522B-29BB-1FAF-D42B7E0E2806}"/>
          </ac:spMkLst>
        </pc:spChg>
        <pc:spChg chg="add del mod">
          <ac:chgData name="Jazaer Dawody" userId="89778cea-f225-4377-b75e-5155a30fd33c" providerId="ADAL" clId="{E5460762-1018-48FE-823D-599959C72BA5}" dt="2024-05-11T05:33:07.929" v="3722" actId="26606"/>
          <ac:spMkLst>
            <pc:docMk/>
            <pc:sldMk cId="116437719" sldId="308"/>
            <ac:spMk id="18" creationId="{5590256B-0628-C83A-EF68-308852607567}"/>
          </ac:spMkLst>
        </pc:spChg>
        <pc:spChg chg="add del mod">
          <ac:chgData name="Jazaer Dawody" userId="89778cea-f225-4377-b75e-5155a30fd33c" providerId="ADAL" clId="{E5460762-1018-48FE-823D-599959C72BA5}" dt="2024-05-11T05:38:06.931" v="3737" actId="478"/>
          <ac:spMkLst>
            <pc:docMk/>
            <pc:sldMk cId="116437719" sldId="308"/>
            <ac:spMk id="19" creationId="{3F90F538-BB1E-3EE8-A870-21F0E332B063}"/>
          </ac:spMkLst>
        </pc:spChg>
        <pc:spChg chg="add del mod">
          <ac:chgData name="Jazaer Dawody" userId="89778cea-f225-4377-b75e-5155a30fd33c" providerId="ADAL" clId="{E5460762-1018-48FE-823D-599959C72BA5}" dt="2024-05-11T05:33:07.929" v="3722" actId="26606"/>
          <ac:spMkLst>
            <pc:docMk/>
            <pc:sldMk cId="116437719" sldId="308"/>
            <ac:spMk id="20" creationId="{29935B84-FE72-5DEF-ED3F-70F12B451527}"/>
          </ac:spMkLst>
        </pc:spChg>
        <pc:spChg chg="add del mod">
          <ac:chgData name="Jazaer Dawody" userId="89778cea-f225-4377-b75e-5155a30fd33c" providerId="ADAL" clId="{E5460762-1018-48FE-823D-599959C72BA5}" dt="2024-05-11T05:33:38.189" v="3726" actId="26606"/>
          <ac:spMkLst>
            <pc:docMk/>
            <pc:sldMk cId="116437719" sldId="308"/>
            <ac:spMk id="24" creationId="{7F667620-BDA7-8B77-9054-FDD4C3CAB2CB}"/>
          </ac:spMkLst>
        </pc:spChg>
        <pc:spChg chg="add del mod">
          <ac:chgData name="Jazaer Dawody" userId="89778cea-f225-4377-b75e-5155a30fd33c" providerId="ADAL" clId="{E5460762-1018-48FE-823D-599959C72BA5}" dt="2024-05-11T05:33:48.763" v="3728" actId="26606"/>
          <ac:spMkLst>
            <pc:docMk/>
            <pc:sldMk cId="116437719" sldId="308"/>
            <ac:spMk id="26" creationId="{7F667620-BDA7-8B77-9054-FDD4C3CAB2CB}"/>
          </ac:spMkLst>
        </pc:spChg>
        <pc:spChg chg="add del mod">
          <ac:chgData name="Jazaer Dawody" userId="89778cea-f225-4377-b75e-5155a30fd33c" providerId="ADAL" clId="{E5460762-1018-48FE-823D-599959C72BA5}" dt="2024-05-11T05:34:17.291" v="3730" actId="26606"/>
          <ac:spMkLst>
            <pc:docMk/>
            <pc:sldMk cId="116437719" sldId="308"/>
            <ac:spMk id="28" creationId="{5590256B-0628-C83A-EF68-308852607567}"/>
          </ac:spMkLst>
        </pc:spChg>
        <pc:spChg chg="add del mod">
          <ac:chgData name="Jazaer Dawody" userId="89778cea-f225-4377-b75e-5155a30fd33c" providerId="ADAL" clId="{E5460762-1018-48FE-823D-599959C72BA5}" dt="2024-05-11T05:34:17.291" v="3730" actId="26606"/>
          <ac:spMkLst>
            <pc:docMk/>
            <pc:sldMk cId="116437719" sldId="308"/>
            <ac:spMk id="29" creationId="{29935B84-FE72-5DEF-ED3F-70F12B451527}"/>
          </ac:spMkLst>
        </pc:spChg>
        <pc:spChg chg="add mod ord">
          <ac:chgData name="Jazaer Dawody" userId="89778cea-f225-4377-b75e-5155a30fd33c" providerId="ADAL" clId="{E5460762-1018-48FE-823D-599959C72BA5}" dt="2024-05-11T05:38:18.519" v="3741" actId="20577"/>
          <ac:spMkLst>
            <pc:docMk/>
            <pc:sldMk cId="116437719" sldId="308"/>
            <ac:spMk id="32" creationId="{7F667620-BDA7-8B77-9054-FDD4C3CAB2CB}"/>
          </ac:spMkLst>
        </pc:spChg>
        <pc:grpChg chg="add mod">
          <ac:chgData name="Jazaer Dawody" userId="89778cea-f225-4377-b75e-5155a30fd33c" providerId="ADAL" clId="{E5460762-1018-48FE-823D-599959C72BA5}" dt="2024-05-11T05:37:28.230" v="3733"/>
          <ac:grpSpMkLst>
            <pc:docMk/>
            <pc:sldMk cId="116437719" sldId="308"/>
            <ac:grpSpMk id="5" creationId="{7A060B1A-3AF3-8409-3968-F1EE0F8C2654}"/>
          </ac:grpSpMkLst>
        </pc:grpChg>
        <pc:grpChg chg="mod">
          <ac:chgData name="Jazaer Dawody" userId="89778cea-f225-4377-b75e-5155a30fd33c" providerId="ADAL" clId="{E5460762-1018-48FE-823D-599959C72BA5}" dt="2024-05-11T05:37:28.230" v="3733"/>
          <ac:grpSpMkLst>
            <pc:docMk/>
            <pc:sldMk cId="116437719" sldId="308"/>
            <ac:grpSpMk id="6" creationId="{EA300CB4-1047-ED15-D7C3-EB1760E64A04}"/>
          </ac:grpSpMkLst>
        </pc:grpChg>
        <pc:grpChg chg="mod">
          <ac:chgData name="Jazaer Dawody" userId="89778cea-f225-4377-b75e-5155a30fd33c" providerId="ADAL" clId="{E5460762-1018-48FE-823D-599959C72BA5}" dt="2024-05-11T05:37:28.230" v="3733"/>
          <ac:grpSpMkLst>
            <pc:docMk/>
            <pc:sldMk cId="116437719" sldId="308"/>
            <ac:grpSpMk id="10" creationId="{DE727E3F-5CE9-D107-3F45-A0AD1D6D2395}"/>
          </ac:grpSpMkLst>
        </pc:grpChg>
        <pc:graphicFrameChg chg="add del mod">
          <ac:chgData name="Jazaer Dawody" userId="89778cea-f225-4377-b75e-5155a30fd33c" providerId="ADAL" clId="{E5460762-1018-48FE-823D-599959C72BA5}" dt="2024-05-11T05:33:07.929" v="3722" actId="26606"/>
          <ac:graphicFrameMkLst>
            <pc:docMk/>
            <pc:sldMk cId="116437719" sldId="308"/>
            <ac:graphicFrameMk id="14" creationId="{77F2EB48-D7E9-4184-87A0-137DF506D8A5}"/>
          </ac:graphicFrameMkLst>
        </pc:graphicFrameChg>
        <pc:graphicFrameChg chg="add del mod">
          <ac:chgData name="Jazaer Dawody" userId="89778cea-f225-4377-b75e-5155a30fd33c" providerId="ADAL" clId="{E5460762-1018-48FE-823D-599959C72BA5}" dt="2024-05-11T05:33:27.813" v="3724" actId="26606"/>
          <ac:graphicFrameMkLst>
            <pc:docMk/>
            <pc:sldMk cId="116437719" sldId="308"/>
            <ac:graphicFrameMk id="22" creationId="{AE405655-023D-5240-152E-A11D25C064C1}"/>
          </ac:graphicFrameMkLst>
        </pc:graphicFrameChg>
        <pc:graphicFrameChg chg="add del mod">
          <ac:chgData name="Jazaer Dawody" userId="89778cea-f225-4377-b75e-5155a30fd33c" providerId="ADAL" clId="{E5460762-1018-48FE-823D-599959C72BA5}" dt="2024-05-11T05:34:17.291" v="3730" actId="26606"/>
          <ac:graphicFrameMkLst>
            <pc:docMk/>
            <pc:sldMk cId="116437719" sldId="308"/>
            <ac:graphicFrameMk id="30" creationId="{77F2EB48-D7E9-4184-87A0-137DF506D8A5}"/>
          </ac:graphicFrameMkLst>
        </pc:graphicFrameChg>
      </pc:sldChg>
      <pc:sldChg chg="addSp modSp add mod">
        <pc:chgData name="Jazaer Dawody" userId="89778cea-f225-4377-b75e-5155a30fd33c" providerId="ADAL" clId="{E5460762-1018-48FE-823D-599959C72BA5}" dt="2024-05-13T05:08:42.989" v="9499" actId="20577"/>
        <pc:sldMkLst>
          <pc:docMk/>
          <pc:sldMk cId="4212441261" sldId="309"/>
        </pc:sldMkLst>
        <pc:spChg chg="mod">
          <ac:chgData name="Jazaer Dawody" userId="89778cea-f225-4377-b75e-5155a30fd33c" providerId="ADAL" clId="{E5460762-1018-48FE-823D-599959C72BA5}" dt="2024-05-13T05:08:42.989" v="9499" actId="20577"/>
          <ac:spMkLst>
            <pc:docMk/>
            <pc:sldMk cId="4212441261" sldId="309"/>
            <ac:spMk id="4" creationId="{2AE3B17B-DEF3-9D3B-87B8-EA468F87FCF2}"/>
          </ac:spMkLst>
        </pc:spChg>
        <pc:picChg chg="add mod">
          <ac:chgData name="Jazaer Dawody" userId="89778cea-f225-4377-b75e-5155a30fd33c" providerId="ADAL" clId="{E5460762-1018-48FE-823D-599959C72BA5}" dt="2024-05-10T12:35:01.188" v="2647" actId="1076"/>
          <ac:picMkLst>
            <pc:docMk/>
            <pc:sldMk cId="4212441261" sldId="309"/>
            <ac:picMk id="2" creationId="{76359D32-8F4A-9182-59A4-3ABCB33B4F29}"/>
          </ac:picMkLst>
        </pc:picChg>
      </pc:sldChg>
      <pc:sldChg chg="modSp add mod modNotesTx">
        <pc:chgData name="Jazaer Dawody" userId="89778cea-f225-4377-b75e-5155a30fd33c" providerId="ADAL" clId="{E5460762-1018-48FE-823D-599959C72BA5}" dt="2024-05-13T05:45:34.714" v="9846" actId="1076"/>
        <pc:sldMkLst>
          <pc:docMk/>
          <pc:sldMk cId="445452103" sldId="310"/>
        </pc:sldMkLst>
        <pc:spChg chg="mod">
          <ac:chgData name="Jazaer Dawody" userId="89778cea-f225-4377-b75e-5155a30fd33c" providerId="ADAL" clId="{E5460762-1018-48FE-823D-599959C72BA5}" dt="2024-05-13T05:45:27.859" v="9845" actId="1076"/>
          <ac:spMkLst>
            <pc:docMk/>
            <pc:sldMk cId="445452103" sldId="310"/>
            <ac:spMk id="2" creationId="{A4799333-A601-30A1-C08C-05CEAE5A3D10}"/>
          </ac:spMkLst>
        </pc:spChg>
        <pc:spChg chg="mod">
          <ac:chgData name="Jazaer Dawody" userId="89778cea-f225-4377-b75e-5155a30fd33c" providerId="ADAL" clId="{E5460762-1018-48FE-823D-599959C72BA5}" dt="2024-05-13T05:45:34.714" v="9846" actId="1076"/>
          <ac:spMkLst>
            <pc:docMk/>
            <pc:sldMk cId="445452103" sldId="310"/>
            <ac:spMk id="6" creationId="{F62FB2FF-75D0-68D5-513F-51ADF847D564}"/>
          </ac:spMkLst>
        </pc:spChg>
      </pc:sldChg>
      <pc:sldChg chg="modSp new del mod">
        <pc:chgData name="Jazaer Dawody" userId="89778cea-f225-4377-b75e-5155a30fd33c" providerId="ADAL" clId="{E5460762-1018-48FE-823D-599959C72BA5}" dt="2024-05-11T07:53:22.773" v="4223" actId="47"/>
        <pc:sldMkLst>
          <pc:docMk/>
          <pc:sldMk cId="3062697770" sldId="310"/>
        </pc:sldMkLst>
        <pc:spChg chg="mod">
          <ac:chgData name="Jazaer Dawody" userId="89778cea-f225-4377-b75e-5155a30fd33c" providerId="ADAL" clId="{E5460762-1018-48FE-823D-599959C72BA5}" dt="2024-05-10T17:18:55.436" v="2912" actId="20577"/>
          <ac:spMkLst>
            <pc:docMk/>
            <pc:sldMk cId="3062697770" sldId="310"/>
            <ac:spMk id="3" creationId="{A0E82A4B-CFFE-E0DC-C391-A7901C60C5AC}"/>
          </ac:spMkLst>
        </pc:spChg>
      </pc:sldChg>
      <pc:sldChg chg="modSp new del mod">
        <pc:chgData name="Jazaer Dawody" userId="89778cea-f225-4377-b75e-5155a30fd33c" providerId="ADAL" clId="{E5460762-1018-48FE-823D-599959C72BA5}" dt="2024-05-11T13:00:15.036" v="4373" actId="47"/>
        <pc:sldMkLst>
          <pc:docMk/>
          <pc:sldMk cId="2198903774" sldId="311"/>
        </pc:sldMkLst>
        <pc:spChg chg="mod">
          <ac:chgData name="Jazaer Dawody" userId="89778cea-f225-4377-b75e-5155a30fd33c" providerId="ADAL" clId="{E5460762-1018-48FE-823D-599959C72BA5}" dt="2024-05-10T17:19:11.153" v="2922" actId="20577"/>
          <ac:spMkLst>
            <pc:docMk/>
            <pc:sldMk cId="2198903774" sldId="311"/>
            <ac:spMk id="2" creationId="{C1DF3863-5E31-5959-FB94-621023B7C1DA}"/>
          </ac:spMkLst>
        </pc:spChg>
        <pc:spChg chg="mod">
          <ac:chgData name="Jazaer Dawody" userId="89778cea-f225-4377-b75e-5155a30fd33c" providerId="ADAL" clId="{E5460762-1018-48FE-823D-599959C72BA5}" dt="2024-05-10T17:51:19.689" v="3157" actId="20577"/>
          <ac:spMkLst>
            <pc:docMk/>
            <pc:sldMk cId="2198903774" sldId="311"/>
            <ac:spMk id="3" creationId="{FC6B81AF-392E-1795-3AF1-CB6D25F350AB}"/>
          </ac:spMkLst>
        </pc:spChg>
      </pc:sldChg>
      <pc:sldChg chg="modSp new del mod">
        <pc:chgData name="Jazaer Dawody" userId="89778cea-f225-4377-b75e-5155a30fd33c" providerId="ADAL" clId="{E5460762-1018-48FE-823D-599959C72BA5}" dt="2024-05-11T13:00:38.249" v="4375" actId="47"/>
        <pc:sldMkLst>
          <pc:docMk/>
          <pc:sldMk cId="2817589699" sldId="312"/>
        </pc:sldMkLst>
        <pc:spChg chg="mod">
          <ac:chgData name="Jazaer Dawody" userId="89778cea-f225-4377-b75e-5155a30fd33c" providerId="ADAL" clId="{E5460762-1018-48FE-823D-599959C72BA5}" dt="2024-05-11T13:00:35.415" v="4374" actId="6549"/>
          <ac:spMkLst>
            <pc:docMk/>
            <pc:sldMk cId="2817589699" sldId="312"/>
            <ac:spMk id="3" creationId="{97260828-3856-5EC7-7A0B-CAC0BE40F839}"/>
          </ac:spMkLst>
        </pc:spChg>
      </pc:sldChg>
      <pc:sldChg chg="modSp new del mod">
        <pc:chgData name="Jazaer Dawody" userId="89778cea-f225-4377-b75e-5155a30fd33c" providerId="ADAL" clId="{E5460762-1018-48FE-823D-599959C72BA5}" dt="2024-05-11T13:01:03.559" v="4376" actId="47"/>
        <pc:sldMkLst>
          <pc:docMk/>
          <pc:sldMk cId="710833843" sldId="313"/>
        </pc:sldMkLst>
        <pc:spChg chg="mod">
          <ac:chgData name="Jazaer Dawody" userId="89778cea-f225-4377-b75e-5155a30fd33c" providerId="ADAL" clId="{E5460762-1018-48FE-823D-599959C72BA5}" dt="2024-05-10T19:14:45.227" v="3211" actId="20577"/>
          <ac:spMkLst>
            <pc:docMk/>
            <pc:sldMk cId="710833843" sldId="313"/>
            <ac:spMk id="3" creationId="{F19FA25C-C302-B550-BBC5-7C828E4E2B9B}"/>
          </ac:spMkLst>
        </pc:spChg>
      </pc:sldChg>
      <pc:sldChg chg="modSp new del mod">
        <pc:chgData name="Jazaer Dawody" userId="89778cea-f225-4377-b75e-5155a30fd33c" providerId="ADAL" clId="{E5460762-1018-48FE-823D-599959C72BA5}" dt="2024-05-11T13:02:28.725" v="4377" actId="47"/>
        <pc:sldMkLst>
          <pc:docMk/>
          <pc:sldMk cId="4128879818" sldId="314"/>
        </pc:sldMkLst>
        <pc:spChg chg="mod">
          <ac:chgData name="Jazaer Dawody" userId="89778cea-f225-4377-b75e-5155a30fd33c" providerId="ADAL" clId="{E5460762-1018-48FE-823D-599959C72BA5}" dt="2024-05-10T19:21:27.691" v="3226" actId="6549"/>
          <ac:spMkLst>
            <pc:docMk/>
            <pc:sldMk cId="4128879818" sldId="314"/>
            <ac:spMk id="3" creationId="{FC38D84A-2A55-72D2-E34A-C146B2DE4695}"/>
          </ac:spMkLst>
        </pc:spChg>
      </pc:sldChg>
      <pc:sldChg chg="delSp modSp new del mod">
        <pc:chgData name="Jazaer Dawody" userId="89778cea-f225-4377-b75e-5155a30fd33c" providerId="ADAL" clId="{E5460762-1018-48FE-823D-599959C72BA5}" dt="2024-05-11T13:07:10.202" v="4380" actId="47"/>
        <pc:sldMkLst>
          <pc:docMk/>
          <pc:sldMk cId="1992864793" sldId="315"/>
        </pc:sldMkLst>
        <pc:spChg chg="del">
          <ac:chgData name="Jazaer Dawody" userId="89778cea-f225-4377-b75e-5155a30fd33c" providerId="ADAL" clId="{E5460762-1018-48FE-823D-599959C72BA5}" dt="2024-05-10T19:45:51.576" v="3280" actId="478"/>
          <ac:spMkLst>
            <pc:docMk/>
            <pc:sldMk cId="1992864793" sldId="315"/>
            <ac:spMk id="2" creationId="{0EA9A02A-0FE2-A408-25CB-AC0F36D110A9}"/>
          </ac:spMkLst>
        </pc:spChg>
        <pc:spChg chg="mod">
          <ac:chgData name="Jazaer Dawody" userId="89778cea-f225-4377-b75e-5155a30fd33c" providerId="ADAL" clId="{E5460762-1018-48FE-823D-599959C72BA5}" dt="2024-05-10T19:54:04.059" v="3319" actId="20577"/>
          <ac:spMkLst>
            <pc:docMk/>
            <pc:sldMk cId="1992864793" sldId="315"/>
            <ac:spMk id="3" creationId="{6C126E72-8B72-4AC7-55B8-12FE8E26BC79}"/>
          </ac:spMkLst>
        </pc:spChg>
      </pc:sldChg>
      <pc:sldChg chg="modSp new del mod">
        <pc:chgData name="Jazaer Dawody" userId="89778cea-f225-4377-b75e-5155a30fd33c" providerId="ADAL" clId="{E5460762-1018-48FE-823D-599959C72BA5}" dt="2024-05-11T13:04:38.555" v="4378" actId="47"/>
        <pc:sldMkLst>
          <pc:docMk/>
          <pc:sldMk cId="1287977150" sldId="316"/>
        </pc:sldMkLst>
        <pc:spChg chg="mod">
          <ac:chgData name="Jazaer Dawody" userId="89778cea-f225-4377-b75e-5155a30fd33c" providerId="ADAL" clId="{E5460762-1018-48FE-823D-599959C72BA5}" dt="2024-05-10T20:34:36.521" v="3323" actId="255"/>
          <ac:spMkLst>
            <pc:docMk/>
            <pc:sldMk cId="1287977150" sldId="316"/>
            <ac:spMk id="3" creationId="{6F29340E-CB0A-D6C4-F3F2-2B4319DE9349}"/>
          </ac:spMkLst>
        </pc:spChg>
      </pc:sldChg>
      <pc:sldChg chg="addSp modSp add mod">
        <pc:chgData name="Jazaer Dawody" userId="89778cea-f225-4377-b75e-5155a30fd33c" providerId="ADAL" clId="{E5460762-1018-48FE-823D-599959C72BA5}" dt="2024-05-12T10:28:17.523" v="7749" actId="1076"/>
        <pc:sldMkLst>
          <pc:docMk/>
          <pc:sldMk cId="0" sldId="317"/>
        </pc:sldMkLst>
        <pc:spChg chg="mod">
          <ac:chgData name="Jazaer Dawody" userId="89778cea-f225-4377-b75e-5155a30fd33c" providerId="ADAL" clId="{E5460762-1018-48FE-823D-599959C72BA5}" dt="2024-05-11T06:04:00.676" v="3975" actId="164"/>
          <ac:spMkLst>
            <pc:docMk/>
            <pc:sldMk cId="0" sldId="317"/>
            <ac:spMk id="4" creationId="{BEF17E1D-6F92-B5B4-4948-487F66815380}"/>
          </ac:spMkLst>
        </pc:spChg>
        <pc:spChg chg="mod">
          <ac:chgData name="Jazaer Dawody" userId="89778cea-f225-4377-b75e-5155a30fd33c" providerId="ADAL" clId="{E5460762-1018-48FE-823D-599959C72BA5}" dt="2024-05-11T06:05:06.898" v="4083" actId="1076"/>
          <ac:spMkLst>
            <pc:docMk/>
            <pc:sldMk cId="0" sldId="317"/>
            <ac:spMk id="5" creationId="{A2D946F0-80C2-FF06-69D7-518A12450A47}"/>
          </ac:spMkLst>
        </pc:spChg>
        <pc:spChg chg="mod">
          <ac:chgData name="Jazaer Dawody" userId="89778cea-f225-4377-b75e-5155a30fd33c" providerId="ADAL" clId="{E5460762-1018-48FE-823D-599959C72BA5}" dt="2024-05-11T06:04:00.676" v="3975" actId="164"/>
          <ac:spMkLst>
            <pc:docMk/>
            <pc:sldMk cId="0" sldId="317"/>
            <ac:spMk id="6" creationId="{F80D1670-D20D-2B84-DC69-E74862C6E4B1}"/>
          </ac:spMkLst>
        </pc:spChg>
        <pc:spChg chg="mod">
          <ac:chgData name="Jazaer Dawody" userId="89778cea-f225-4377-b75e-5155a30fd33c" providerId="ADAL" clId="{E5460762-1018-48FE-823D-599959C72BA5}" dt="2024-05-11T06:04:00.676" v="3975" actId="164"/>
          <ac:spMkLst>
            <pc:docMk/>
            <pc:sldMk cId="0" sldId="317"/>
            <ac:spMk id="11" creationId="{0DAE4FC2-0C01-A62E-7002-665A4B6D4BEE}"/>
          </ac:spMkLst>
        </pc:spChg>
        <pc:spChg chg="mod">
          <ac:chgData name="Jazaer Dawody" userId="89778cea-f225-4377-b75e-5155a30fd33c" providerId="ADAL" clId="{E5460762-1018-48FE-823D-599959C72BA5}" dt="2024-05-11T06:01:43.668" v="3923" actId="164"/>
          <ac:spMkLst>
            <pc:docMk/>
            <pc:sldMk cId="0" sldId="317"/>
            <ac:spMk id="13" creationId="{439134C5-7625-67F4-A536-650B99A07019}"/>
          </ac:spMkLst>
        </pc:spChg>
        <pc:spChg chg="mod">
          <ac:chgData name="Jazaer Dawody" userId="89778cea-f225-4377-b75e-5155a30fd33c" providerId="ADAL" clId="{E5460762-1018-48FE-823D-599959C72BA5}" dt="2024-05-11T06:04:00.676" v="3975" actId="164"/>
          <ac:spMkLst>
            <pc:docMk/>
            <pc:sldMk cId="0" sldId="317"/>
            <ac:spMk id="14" creationId="{65D123A3-A2DF-E837-ED20-2F44C6A46213}"/>
          </ac:spMkLst>
        </pc:spChg>
        <pc:spChg chg="mod">
          <ac:chgData name="Jazaer Dawody" userId="89778cea-f225-4377-b75e-5155a30fd33c" providerId="ADAL" clId="{E5460762-1018-48FE-823D-599959C72BA5}" dt="2024-05-11T05:49:32.114" v="3827" actId="164"/>
          <ac:spMkLst>
            <pc:docMk/>
            <pc:sldMk cId="0" sldId="317"/>
            <ac:spMk id="15" creationId="{8EBED475-ECCD-28AB-D4A4-F3CF67D02684}"/>
          </ac:spMkLst>
        </pc:spChg>
        <pc:spChg chg="mod">
          <ac:chgData name="Jazaer Dawody" userId="89778cea-f225-4377-b75e-5155a30fd33c" providerId="ADAL" clId="{E5460762-1018-48FE-823D-599959C72BA5}" dt="2024-05-11T06:01:43.668" v="3923" actId="164"/>
          <ac:spMkLst>
            <pc:docMk/>
            <pc:sldMk cId="0" sldId="317"/>
            <ac:spMk id="16" creationId="{943DECD5-2375-BF7F-F875-C32D3F5C8B00}"/>
          </ac:spMkLst>
        </pc:spChg>
        <pc:spChg chg="mod">
          <ac:chgData name="Jazaer Dawody" userId="89778cea-f225-4377-b75e-5155a30fd33c" providerId="ADAL" clId="{E5460762-1018-48FE-823D-599959C72BA5}" dt="2024-05-11T06:04:00.676" v="3975" actId="164"/>
          <ac:spMkLst>
            <pc:docMk/>
            <pc:sldMk cId="0" sldId="317"/>
            <ac:spMk id="17" creationId="{C11A179A-1F8E-A1E5-5043-BA2BE0AB5D89}"/>
          </ac:spMkLst>
        </pc:spChg>
        <pc:spChg chg="mod">
          <ac:chgData name="Jazaer Dawody" userId="89778cea-f225-4377-b75e-5155a30fd33c" providerId="ADAL" clId="{E5460762-1018-48FE-823D-599959C72BA5}" dt="2024-05-11T05:49:32.114" v="3827" actId="164"/>
          <ac:spMkLst>
            <pc:docMk/>
            <pc:sldMk cId="0" sldId="317"/>
            <ac:spMk id="18" creationId="{11A996C2-9D3C-B403-BFDE-9D992BEADF3A}"/>
          </ac:spMkLst>
        </pc:spChg>
        <pc:spChg chg="mod">
          <ac:chgData name="Jazaer Dawody" userId="89778cea-f225-4377-b75e-5155a30fd33c" providerId="ADAL" clId="{E5460762-1018-48FE-823D-599959C72BA5}" dt="2024-05-11T06:04:00.676" v="3975" actId="164"/>
          <ac:spMkLst>
            <pc:docMk/>
            <pc:sldMk cId="0" sldId="317"/>
            <ac:spMk id="19" creationId="{10835E4A-00C8-9062-A5F1-509ACE17BECC}"/>
          </ac:spMkLst>
        </pc:spChg>
        <pc:spChg chg="mod">
          <ac:chgData name="Jazaer Dawody" userId="89778cea-f225-4377-b75e-5155a30fd33c" providerId="ADAL" clId="{E5460762-1018-48FE-823D-599959C72BA5}" dt="2024-05-11T06:04:00.676" v="3975" actId="164"/>
          <ac:spMkLst>
            <pc:docMk/>
            <pc:sldMk cId="0" sldId="317"/>
            <ac:spMk id="20" creationId="{8AF28F7E-EE16-22C7-5A61-B8B6C3B3724E}"/>
          </ac:spMkLst>
        </pc:spChg>
        <pc:spChg chg="mod">
          <ac:chgData name="Jazaer Dawody" userId="89778cea-f225-4377-b75e-5155a30fd33c" providerId="ADAL" clId="{E5460762-1018-48FE-823D-599959C72BA5}" dt="2024-05-11T06:04:00.676" v="3975" actId="164"/>
          <ac:spMkLst>
            <pc:docMk/>
            <pc:sldMk cId="0" sldId="317"/>
            <ac:spMk id="21" creationId="{2BD4312D-CD76-2D83-9A28-320042A0ADDB}"/>
          </ac:spMkLst>
        </pc:spChg>
        <pc:spChg chg="mod">
          <ac:chgData name="Jazaer Dawody" userId="89778cea-f225-4377-b75e-5155a30fd33c" providerId="ADAL" clId="{E5460762-1018-48FE-823D-599959C72BA5}" dt="2024-05-11T06:06:26.104" v="4147" actId="113"/>
          <ac:spMkLst>
            <pc:docMk/>
            <pc:sldMk cId="0" sldId="317"/>
            <ac:spMk id="22" creationId="{6A915E4D-20F0-B35B-33F2-2DD70817AD0F}"/>
          </ac:spMkLst>
        </pc:spChg>
        <pc:spChg chg="mod">
          <ac:chgData name="Jazaer Dawody" userId="89778cea-f225-4377-b75e-5155a30fd33c" providerId="ADAL" clId="{E5460762-1018-48FE-823D-599959C72BA5}" dt="2024-05-11T06:04:00.676" v="3975" actId="164"/>
          <ac:spMkLst>
            <pc:docMk/>
            <pc:sldMk cId="0" sldId="317"/>
            <ac:spMk id="23" creationId="{4E08CE5D-46B6-556B-18F5-61BEFECDC850}"/>
          </ac:spMkLst>
        </pc:spChg>
        <pc:spChg chg="mod">
          <ac:chgData name="Jazaer Dawody" userId="89778cea-f225-4377-b75e-5155a30fd33c" providerId="ADAL" clId="{E5460762-1018-48FE-823D-599959C72BA5}" dt="2024-05-11T06:06:38.682" v="4148" actId="1076"/>
          <ac:spMkLst>
            <pc:docMk/>
            <pc:sldMk cId="0" sldId="317"/>
            <ac:spMk id="24" creationId="{5BD66B0F-7A1C-F696-C26A-E8AF99ECF61C}"/>
          </ac:spMkLst>
        </pc:spChg>
        <pc:spChg chg="add mod ord">
          <ac:chgData name="Jazaer Dawody" userId="89778cea-f225-4377-b75e-5155a30fd33c" providerId="ADAL" clId="{E5460762-1018-48FE-823D-599959C72BA5}" dt="2024-05-12T10:28:17.523" v="7749" actId="1076"/>
          <ac:spMkLst>
            <pc:docMk/>
            <pc:sldMk cId="0" sldId="317"/>
            <ac:spMk id="25" creationId="{19CC3954-48F9-CEEA-9639-C085002CB925}"/>
          </ac:spMkLst>
        </pc:spChg>
        <pc:spChg chg="mod">
          <ac:chgData name="Jazaer Dawody" userId="89778cea-f225-4377-b75e-5155a30fd33c" providerId="ADAL" clId="{E5460762-1018-48FE-823D-599959C72BA5}" dt="2024-05-11T06:04:00.676" v="3975" actId="164"/>
          <ac:spMkLst>
            <pc:docMk/>
            <pc:sldMk cId="0" sldId="317"/>
            <ac:spMk id="4114" creationId="{00000000-0000-0000-0000-000000000000}"/>
          </ac:spMkLst>
        </pc:spChg>
        <pc:spChg chg="mod">
          <ac:chgData name="Jazaer Dawody" userId="89778cea-f225-4377-b75e-5155a30fd33c" providerId="ADAL" clId="{E5460762-1018-48FE-823D-599959C72BA5}" dt="2024-05-11T06:04:00.676" v="3975" actId="164"/>
          <ac:spMkLst>
            <pc:docMk/>
            <pc:sldMk cId="0" sldId="317"/>
            <ac:spMk id="4115" creationId="{00000000-0000-0000-0000-000000000000}"/>
          </ac:spMkLst>
        </pc:spChg>
        <pc:spChg chg="mod">
          <ac:chgData name="Jazaer Dawody" userId="89778cea-f225-4377-b75e-5155a30fd33c" providerId="ADAL" clId="{E5460762-1018-48FE-823D-599959C72BA5}" dt="2024-05-11T06:04:00.676" v="3975" actId="164"/>
          <ac:spMkLst>
            <pc:docMk/>
            <pc:sldMk cId="0" sldId="317"/>
            <ac:spMk id="4116" creationId="{00000000-0000-0000-0000-000000000000}"/>
          </ac:spMkLst>
        </pc:spChg>
        <pc:grpChg chg="add mod">
          <ac:chgData name="Jazaer Dawody" userId="89778cea-f225-4377-b75e-5155a30fd33c" providerId="ADAL" clId="{E5460762-1018-48FE-823D-599959C72BA5}" dt="2024-05-11T06:04:00.676" v="3975" actId="164"/>
          <ac:grpSpMkLst>
            <pc:docMk/>
            <pc:sldMk cId="0" sldId="317"/>
            <ac:grpSpMk id="8" creationId="{955E6AF5-0A44-D0A1-9F4A-77E864D28D6D}"/>
          </ac:grpSpMkLst>
        </pc:grpChg>
        <pc:grpChg chg="add mod">
          <ac:chgData name="Jazaer Dawody" userId="89778cea-f225-4377-b75e-5155a30fd33c" providerId="ADAL" clId="{E5460762-1018-48FE-823D-599959C72BA5}" dt="2024-05-11T06:04:00.676" v="3975" actId="164"/>
          <ac:grpSpMkLst>
            <pc:docMk/>
            <pc:sldMk cId="0" sldId="317"/>
            <ac:grpSpMk id="10" creationId="{CC5CE5A9-10A5-FD50-D588-8CACEFBCDEF7}"/>
          </ac:grpSpMkLst>
        </pc:grpChg>
        <pc:grpChg chg="add mod">
          <ac:chgData name="Jazaer Dawody" userId="89778cea-f225-4377-b75e-5155a30fd33c" providerId="ADAL" clId="{E5460762-1018-48FE-823D-599959C72BA5}" dt="2024-05-11T06:05:38.142" v="4144" actId="1037"/>
          <ac:grpSpMkLst>
            <pc:docMk/>
            <pc:sldMk cId="0" sldId="317"/>
            <ac:grpSpMk id="12" creationId="{9D1C563B-38D3-AFAA-2F10-63BD3539318E}"/>
          </ac:grpSpMkLst>
        </pc:grpChg>
      </pc:sldChg>
      <pc:sldChg chg="addSp delSp modSp new del mod">
        <pc:chgData name="Jazaer Dawody" userId="89778cea-f225-4377-b75e-5155a30fd33c" providerId="ADAL" clId="{E5460762-1018-48FE-823D-599959C72BA5}" dt="2024-05-12T08:42:17.430" v="6896" actId="47"/>
        <pc:sldMkLst>
          <pc:docMk/>
          <pc:sldMk cId="2161038936" sldId="318"/>
        </pc:sldMkLst>
        <pc:picChg chg="add">
          <ac:chgData name="Jazaer Dawody" userId="89778cea-f225-4377-b75e-5155a30fd33c" providerId="ADAL" clId="{E5460762-1018-48FE-823D-599959C72BA5}" dt="2024-05-11T07:41:45.811" v="4193"/>
          <ac:picMkLst>
            <pc:docMk/>
            <pc:sldMk cId="2161038936" sldId="318"/>
            <ac:picMk id="2" creationId="{3EC163C2-2F1D-CDF7-029C-853499D312BE}"/>
          </ac:picMkLst>
        </pc:picChg>
        <pc:picChg chg="add mod">
          <ac:chgData name="Jazaer Dawody" userId="89778cea-f225-4377-b75e-5155a30fd33c" providerId="ADAL" clId="{E5460762-1018-48FE-823D-599959C72BA5}" dt="2024-05-11T07:52:19.245" v="4222" actId="1076"/>
          <ac:picMkLst>
            <pc:docMk/>
            <pc:sldMk cId="2161038936" sldId="318"/>
            <ac:picMk id="4" creationId="{D24AD343-AD55-AECF-50D4-06EBC7AEAB04}"/>
          </ac:picMkLst>
        </pc:picChg>
        <pc:picChg chg="add mod">
          <ac:chgData name="Jazaer Dawody" userId="89778cea-f225-4377-b75e-5155a30fd33c" providerId="ADAL" clId="{E5460762-1018-48FE-823D-599959C72BA5}" dt="2024-05-11T07:49:48.754" v="4200" actId="931"/>
          <ac:picMkLst>
            <pc:docMk/>
            <pc:sldMk cId="2161038936" sldId="318"/>
            <ac:picMk id="6" creationId="{54F56C35-8AAF-8946-F0F6-71CE9C19599E}"/>
          </ac:picMkLst>
        </pc:picChg>
        <pc:picChg chg="add del mod">
          <ac:chgData name="Jazaer Dawody" userId="89778cea-f225-4377-b75e-5155a30fd33c" providerId="ADAL" clId="{E5460762-1018-48FE-823D-599959C72BA5}" dt="2024-05-11T07:51:35.920" v="4214" actId="478"/>
          <ac:picMkLst>
            <pc:docMk/>
            <pc:sldMk cId="2161038936" sldId="318"/>
            <ac:picMk id="8" creationId="{9BCC0227-8237-DCF1-62AE-55E007D84750}"/>
          </ac:picMkLst>
        </pc:picChg>
        <pc:picChg chg="add mod">
          <ac:chgData name="Jazaer Dawody" userId="89778cea-f225-4377-b75e-5155a30fd33c" providerId="ADAL" clId="{E5460762-1018-48FE-823D-599959C72BA5}" dt="2024-05-11T07:52:14.484" v="4221" actId="1076"/>
          <ac:picMkLst>
            <pc:docMk/>
            <pc:sldMk cId="2161038936" sldId="318"/>
            <ac:picMk id="10" creationId="{CABA0992-710E-29A8-5845-50F5FF088150}"/>
          </ac:picMkLst>
        </pc:picChg>
      </pc:sldChg>
      <pc:sldChg chg="addSp delSp modSp new del mod">
        <pc:chgData name="Jazaer Dawody" userId="89778cea-f225-4377-b75e-5155a30fd33c" providerId="ADAL" clId="{E5460762-1018-48FE-823D-599959C72BA5}" dt="2024-05-12T08:42:24.861" v="6897" actId="47"/>
        <pc:sldMkLst>
          <pc:docMk/>
          <pc:sldMk cId="2435550964" sldId="319"/>
        </pc:sldMkLst>
        <pc:spChg chg="add del mod">
          <ac:chgData name="Jazaer Dawody" userId="89778cea-f225-4377-b75e-5155a30fd33c" providerId="ADAL" clId="{E5460762-1018-48FE-823D-599959C72BA5}" dt="2024-05-11T12:54:23.966" v="4304"/>
          <ac:spMkLst>
            <pc:docMk/>
            <pc:sldMk cId="2435550964" sldId="319"/>
            <ac:spMk id="5" creationId="{22F96398-6EE9-D595-BEC9-4A273D4ED463}"/>
          </ac:spMkLst>
        </pc:spChg>
        <pc:graphicFrameChg chg="add mod modGraphic">
          <ac:chgData name="Jazaer Dawody" userId="89778cea-f225-4377-b75e-5155a30fd33c" providerId="ADAL" clId="{E5460762-1018-48FE-823D-599959C72BA5}" dt="2024-05-11T12:56:32.112" v="4372" actId="20577"/>
          <ac:graphicFrameMkLst>
            <pc:docMk/>
            <pc:sldMk cId="2435550964" sldId="319"/>
            <ac:graphicFrameMk id="4" creationId="{EB4860B5-76E6-6D75-A4C0-A56DA3DF0615}"/>
          </ac:graphicFrameMkLst>
        </pc:graphicFrameChg>
        <pc:picChg chg="add mod">
          <ac:chgData name="Jazaer Dawody" userId="89778cea-f225-4377-b75e-5155a30fd33c" providerId="ADAL" clId="{E5460762-1018-48FE-823D-599959C72BA5}" dt="2024-05-11T12:54:23.145" v="4302" actId="1076"/>
          <ac:picMkLst>
            <pc:docMk/>
            <pc:sldMk cId="2435550964" sldId="319"/>
            <ac:picMk id="2" creationId="{D17E0A1D-E4B2-5D26-7519-5AF1A0E8C767}"/>
          </ac:picMkLst>
        </pc:picChg>
        <pc:picChg chg="add mod">
          <ac:chgData name="Jazaer Dawody" userId="89778cea-f225-4377-b75e-5155a30fd33c" providerId="ADAL" clId="{E5460762-1018-48FE-823D-599959C72BA5}" dt="2024-05-12T06:38:55.580" v="6175" actId="1076"/>
          <ac:picMkLst>
            <pc:docMk/>
            <pc:sldMk cId="2435550964" sldId="319"/>
            <ac:picMk id="3" creationId="{03196ED4-9D5C-C026-6D9D-AF7D2AD0E8B1}"/>
          </ac:picMkLst>
        </pc:picChg>
      </pc:sldChg>
      <pc:sldChg chg="addSp delSp modSp new del mod modClrScheme chgLayout modNotesTx">
        <pc:chgData name="Jazaer Dawody" userId="89778cea-f225-4377-b75e-5155a30fd33c" providerId="ADAL" clId="{E5460762-1018-48FE-823D-599959C72BA5}" dt="2024-05-12T09:36:48.647" v="7550" actId="47"/>
        <pc:sldMkLst>
          <pc:docMk/>
          <pc:sldMk cId="263433855" sldId="320"/>
        </pc:sldMkLst>
        <pc:spChg chg="del mod">
          <ac:chgData name="Jazaer Dawody" userId="89778cea-f225-4377-b75e-5155a30fd33c" providerId="ADAL" clId="{E5460762-1018-48FE-823D-599959C72BA5}" dt="2024-05-11T20:57:26.287" v="6088" actId="478"/>
          <ac:spMkLst>
            <pc:docMk/>
            <pc:sldMk cId="263433855" sldId="320"/>
            <ac:spMk id="2" creationId="{AE997E08-9D55-3109-EF41-6959543D1168}"/>
          </ac:spMkLst>
        </pc:spChg>
        <pc:spChg chg="del">
          <ac:chgData name="Jazaer Dawody" userId="89778cea-f225-4377-b75e-5155a30fd33c" providerId="ADAL" clId="{E5460762-1018-48FE-823D-599959C72BA5}" dt="2024-05-11T20:53:00.542" v="5948" actId="478"/>
          <ac:spMkLst>
            <pc:docMk/>
            <pc:sldMk cId="263433855" sldId="320"/>
            <ac:spMk id="3" creationId="{F7CFC28C-4E87-0CAB-4B32-9A7F8E0542FC}"/>
          </ac:spMkLst>
        </pc:spChg>
        <pc:spChg chg="add del mod">
          <ac:chgData name="Jazaer Dawody" userId="89778cea-f225-4377-b75e-5155a30fd33c" providerId="ADAL" clId="{E5460762-1018-48FE-823D-599959C72BA5}" dt="2024-05-12T06:38:04.845" v="6172" actId="478"/>
          <ac:spMkLst>
            <pc:docMk/>
            <pc:sldMk cId="263433855" sldId="320"/>
            <ac:spMk id="6" creationId="{C67CBD30-F9C7-8D4D-6A3C-C87CE88569CA}"/>
          </ac:spMkLst>
        </pc:spChg>
        <pc:spChg chg="add del mod">
          <ac:chgData name="Jazaer Dawody" userId="89778cea-f225-4377-b75e-5155a30fd33c" providerId="ADAL" clId="{E5460762-1018-48FE-823D-599959C72BA5}" dt="2024-05-12T06:38:00.598" v="6171" actId="478"/>
          <ac:spMkLst>
            <pc:docMk/>
            <pc:sldMk cId="263433855" sldId="320"/>
            <ac:spMk id="7" creationId="{F7449A6F-A15B-A09F-600F-B57970517A3F}"/>
          </ac:spMkLst>
        </pc:spChg>
        <pc:spChg chg="add del mod ord">
          <ac:chgData name="Jazaer Dawody" userId="89778cea-f225-4377-b75e-5155a30fd33c" providerId="ADAL" clId="{E5460762-1018-48FE-823D-599959C72BA5}" dt="2024-05-12T06:38:41.416" v="6174" actId="700"/>
          <ac:spMkLst>
            <pc:docMk/>
            <pc:sldMk cId="263433855" sldId="320"/>
            <ac:spMk id="8" creationId="{3F97B22C-C5F7-3BD7-1395-57E80C332034}"/>
          </ac:spMkLst>
        </pc:spChg>
        <pc:spChg chg="add del mod ord">
          <ac:chgData name="Jazaer Dawody" userId="89778cea-f225-4377-b75e-5155a30fd33c" providerId="ADAL" clId="{E5460762-1018-48FE-823D-599959C72BA5}" dt="2024-05-12T06:38:41.416" v="6174" actId="700"/>
          <ac:spMkLst>
            <pc:docMk/>
            <pc:sldMk cId="263433855" sldId="320"/>
            <ac:spMk id="9" creationId="{2AA7B902-C880-D700-7712-1BBBF190A079}"/>
          </ac:spMkLst>
        </pc:spChg>
        <pc:spChg chg="add mod ord">
          <ac:chgData name="Jazaer Dawody" userId="89778cea-f225-4377-b75e-5155a30fd33c" providerId="ADAL" clId="{E5460762-1018-48FE-823D-599959C72BA5}" dt="2024-05-12T09:00:03.061" v="6979" actId="26606"/>
          <ac:spMkLst>
            <pc:docMk/>
            <pc:sldMk cId="263433855" sldId="320"/>
            <ac:spMk id="10" creationId="{8D1C0F0A-C393-CC87-8E38-AC21E3F355BB}"/>
          </ac:spMkLst>
        </pc:spChg>
        <pc:spChg chg="add del mod ord">
          <ac:chgData name="Jazaer Dawody" userId="89778cea-f225-4377-b75e-5155a30fd33c" providerId="ADAL" clId="{E5460762-1018-48FE-823D-599959C72BA5}" dt="2024-05-12T06:45:50.872" v="6193" actId="931"/>
          <ac:spMkLst>
            <pc:docMk/>
            <pc:sldMk cId="263433855" sldId="320"/>
            <ac:spMk id="11" creationId="{EDE7A770-6B27-5ACB-4071-1B0A6BC91F47}"/>
          </ac:spMkLst>
        </pc:spChg>
        <pc:spChg chg="add del mod ord">
          <ac:chgData name="Jazaer Dawody" userId="89778cea-f225-4377-b75e-5155a30fd33c" providerId="ADAL" clId="{E5460762-1018-48FE-823D-599959C72BA5}" dt="2024-05-12T06:39:13.771" v="6176"/>
          <ac:spMkLst>
            <pc:docMk/>
            <pc:sldMk cId="263433855" sldId="320"/>
            <ac:spMk id="12" creationId="{9C1F6C81-A5A6-70EB-C64A-A526BDF948FE}"/>
          </ac:spMkLst>
        </pc:spChg>
        <pc:spChg chg="add del mod ord">
          <ac:chgData name="Jazaer Dawody" userId="89778cea-f225-4377-b75e-5155a30fd33c" providerId="ADAL" clId="{E5460762-1018-48FE-823D-599959C72BA5}" dt="2024-05-12T06:40:12.732" v="6186" actId="478"/>
          <ac:spMkLst>
            <pc:docMk/>
            <pc:sldMk cId="263433855" sldId="320"/>
            <ac:spMk id="13" creationId="{F0476D05-8641-F750-5289-5929C26F4115}"/>
          </ac:spMkLst>
        </pc:spChg>
        <pc:spChg chg="add del mod">
          <ac:chgData name="Jazaer Dawody" userId="89778cea-f225-4377-b75e-5155a30fd33c" providerId="ADAL" clId="{E5460762-1018-48FE-823D-599959C72BA5}" dt="2024-05-12T06:39:51.337" v="6184" actId="478"/>
          <ac:spMkLst>
            <pc:docMk/>
            <pc:sldMk cId="263433855" sldId="320"/>
            <ac:spMk id="16" creationId="{25A85BAD-ACD2-0C99-2146-EE6DDA9AB314}"/>
          </ac:spMkLst>
        </pc:spChg>
        <pc:spChg chg="add mod">
          <ac:chgData name="Jazaer Dawody" userId="89778cea-f225-4377-b75e-5155a30fd33c" providerId="ADAL" clId="{E5460762-1018-48FE-823D-599959C72BA5}" dt="2024-05-12T09:00:03.061" v="6979" actId="26606"/>
          <ac:spMkLst>
            <pc:docMk/>
            <pc:sldMk cId="263433855" sldId="320"/>
            <ac:spMk id="20" creationId="{ABA96CE3-7E16-53CA-D53D-0EC2E63CA06F}"/>
          </ac:spMkLst>
        </pc:spChg>
        <pc:spChg chg="add mod">
          <ac:chgData name="Jazaer Dawody" userId="89778cea-f225-4377-b75e-5155a30fd33c" providerId="ADAL" clId="{E5460762-1018-48FE-823D-599959C72BA5}" dt="2024-05-12T09:00:03.061" v="6979" actId="26606"/>
          <ac:spMkLst>
            <pc:docMk/>
            <pc:sldMk cId="263433855" sldId="320"/>
            <ac:spMk id="22" creationId="{F1274FEF-D841-4D46-C347-E439DEF4B149}"/>
          </ac:spMkLst>
        </pc:spChg>
        <pc:spChg chg="add mod">
          <ac:chgData name="Jazaer Dawody" userId="89778cea-f225-4377-b75e-5155a30fd33c" providerId="ADAL" clId="{E5460762-1018-48FE-823D-599959C72BA5}" dt="2024-05-12T09:00:03.061" v="6979" actId="26606"/>
          <ac:spMkLst>
            <pc:docMk/>
            <pc:sldMk cId="263433855" sldId="320"/>
            <ac:spMk id="24" creationId="{326DD013-FC62-2D88-71A4-19D2EA6707BC}"/>
          </ac:spMkLst>
        </pc:spChg>
        <pc:spChg chg="add mod">
          <ac:chgData name="Jazaer Dawody" userId="89778cea-f225-4377-b75e-5155a30fd33c" providerId="ADAL" clId="{E5460762-1018-48FE-823D-599959C72BA5}" dt="2024-05-12T09:00:03.061" v="6979" actId="26606"/>
          <ac:spMkLst>
            <pc:docMk/>
            <pc:sldMk cId="263433855" sldId="320"/>
            <ac:spMk id="26" creationId="{D8761C1D-2EC0-44DB-6142-055169367A11}"/>
          </ac:spMkLst>
        </pc:spChg>
        <pc:spChg chg="add mod">
          <ac:chgData name="Jazaer Dawody" userId="89778cea-f225-4377-b75e-5155a30fd33c" providerId="ADAL" clId="{E5460762-1018-48FE-823D-599959C72BA5}" dt="2024-05-12T09:00:03.061" v="6979" actId="26606"/>
          <ac:spMkLst>
            <pc:docMk/>
            <pc:sldMk cId="263433855" sldId="320"/>
            <ac:spMk id="28" creationId="{8D37FCAE-4655-D2E4-F752-207847261C70}"/>
          </ac:spMkLst>
        </pc:spChg>
        <pc:spChg chg="add mod">
          <ac:chgData name="Jazaer Dawody" userId="89778cea-f225-4377-b75e-5155a30fd33c" providerId="ADAL" clId="{E5460762-1018-48FE-823D-599959C72BA5}" dt="2024-05-12T09:00:03.061" v="6979" actId="26606"/>
          <ac:spMkLst>
            <pc:docMk/>
            <pc:sldMk cId="263433855" sldId="320"/>
            <ac:spMk id="30" creationId="{ECC0ECEE-2DAD-F740-CE82-23F53A39CF13}"/>
          </ac:spMkLst>
        </pc:spChg>
        <pc:spChg chg="add del">
          <ac:chgData name="Jazaer Dawody" userId="89778cea-f225-4377-b75e-5155a30fd33c" providerId="ADAL" clId="{E5460762-1018-48FE-823D-599959C72BA5}" dt="2024-05-12T08:16:26.261" v="6773" actId="22"/>
          <ac:spMkLst>
            <pc:docMk/>
            <pc:sldMk cId="263433855" sldId="320"/>
            <ac:spMk id="34" creationId="{6B9C1AD9-3CB6-AB1A-44B7-F93229CC4D6A}"/>
          </ac:spMkLst>
        </pc:spChg>
        <pc:spChg chg="add mod">
          <ac:chgData name="Jazaer Dawody" userId="89778cea-f225-4377-b75e-5155a30fd33c" providerId="ADAL" clId="{E5460762-1018-48FE-823D-599959C72BA5}" dt="2024-05-12T09:00:03.061" v="6979" actId="26606"/>
          <ac:spMkLst>
            <pc:docMk/>
            <pc:sldMk cId="263433855" sldId="320"/>
            <ac:spMk id="36" creationId="{359C7587-0730-3A4F-40E5-6549790BD055}"/>
          </ac:spMkLst>
        </pc:spChg>
        <pc:graphicFrameChg chg="add del modGraphic">
          <ac:chgData name="Jazaer Dawody" userId="89778cea-f225-4377-b75e-5155a30fd33c" providerId="ADAL" clId="{E5460762-1018-48FE-823D-599959C72BA5}" dt="2024-05-12T09:01:34.654" v="6981" actId="1032"/>
          <ac:graphicFrameMkLst>
            <pc:docMk/>
            <pc:sldMk cId="263433855" sldId="320"/>
            <ac:graphicFrameMk id="37" creationId="{D3A683D0-B689-7E68-1A20-F79AC3903858}"/>
          </ac:graphicFrameMkLst>
        </pc:graphicFrameChg>
        <pc:picChg chg="add del mod">
          <ac:chgData name="Jazaer Dawody" userId="89778cea-f225-4377-b75e-5155a30fd33c" providerId="ADAL" clId="{E5460762-1018-48FE-823D-599959C72BA5}" dt="2024-05-11T21:01:40.927" v="6170" actId="478"/>
          <ac:picMkLst>
            <pc:docMk/>
            <pc:sldMk cId="263433855" sldId="320"/>
            <ac:picMk id="4" creationId="{DFC33E94-1CB9-5E43-FAC8-C7571ADB4E99}"/>
          </ac:picMkLst>
        </pc:picChg>
        <pc:picChg chg="add del mod">
          <ac:chgData name="Jazaer Dawody" userId="89778cea-f225-4377-b75e-5155a30fd33c" providerId="ADAL" clId="{E5460762-1018-48FE-823D-599959C72BA5}" dt="2024-05-12T06:39:41.406" v="6183" actId="478"/>
          <ac:picMkLst>
            <pc:docMk/>
            <pc:sldMk cId="263433855" sldId="320"/>
            <ac:picMk id="14" creationId="{F0A3DD81-B5E7-CDD0-C1D2-3F4A86D5D719}"/>
          </ac:picMkLst>
        </pc:picChg>
        <pc:picChg chg="add mod">
          <ac:chgData name="Jazaer Dawody" userId="89778cea-f225-4377-b75e-5155a30fd33c" providerId="ADAL" clId="{E5460762-1018-48FE-823D-599959C72BA5}" dt="2024-05-12T09:00:03.061" v="6979" actId="26606"/>
          <ac:picMkLst>
            <pc:docMk/>
            <pc:sldMk cId="263433855" sldId="320"/>
            <ac:picMk id="17" creationId="{F86DA926-3F57-7836-23FB-C8BE208CE236}"/>
          </ac:picMkLst>
        </pc:picChg>
        <pc:picChg chg="add mod">
          <ac:chgData name="Jazaer Dawody" userId="89778cea-f225-4377-b75e-5155a30fd33c" providerId="ADAL" clId="{E5460762-1018-48FE-823D-599959C72BA5}" dt="2024-05-12T09:00:03.061" v="6979" actId="26606"/>
          <ac:picMkLst>
            <pc:docMk/>
            <pc:sldMk cId="263433855" sldId="320"/>
            <ac:picMk id="19" creationId="{3B237CF7-D28A-D45E-C034-67393E891F2F}"/>
          </ac:picMkLst>
        </pc:picChg>
        <pc:picChg chg="add del mod">
          <ac:chgData name="Jazaer Dawody" userId="89778cea-f225-4377-b75e-5155a30fd33c" providerId="ADAL" clId="{E5460762-1018-48FE-823D-599959C72BA5}" dt="2024-05-12T08:15:09.688" v="6771" actId="478"/>
          <ac:picMkLst>
            <pc:docMk/>
            <pc:sldMk cId="263433855" sldId="320"/>
            <ac:picMk id="32" creationId="{C13986B7-19D7-6742-2CB9-FBF73EAC55BA}"/>
          </ac:picMkLst>
        </pc:picChg>
      </pc:sldChg>
      <pc:sldChg chg="addSp delSp modSp add del mod chgLayout">
        <pc:chgData name="Jazaer Dawody" userId="89778cea-f225-4377-b75e-5155a30fd33c" providerId="ADAL" clId="{E5460762-1018-48FE-823D-599959C72BA5}" dt="2024-05-11T20:49:13.491" v="5738" actId="47"/>
        <pc:sldMkLst>
          <pc:docMk/>
          <pc:sldMk cId="4028329642" sldId="320"/>
        </pc:sldMkLst>
        <pc:spChg chg="add del mod ord">
          <ac:chgData name="Jazaer Dawody" userId="89778cea-f225-4377-b75e-5155a30fd33c" providerId="ADAL" clId="{E5460762-1018-48FE-823D-599959C72BA5}" dt="2024-05-11T20:49:08.519" v="5737" actId="700"/>
          <ac:spMkLst>
            <pc:docMk/>
            <pc:sldMk cId="4028329642" sldId="320"/>
            <ac:spMk id="2" creationId="{C78BFF34-80A1-EF9B-15E9-D576F7829DB0}"/>
          </ac:spMkLst>
        </pc:spChg>
        <pc:spChg chg="add mod ord">
          <ac:chgData name="Jazaer Dawody" userId="89778cea-f225-4377-b75e-5155a30fd33c" providerId="ADAL" clId="{E5460762-1018-48FE-823D-599959C72BA5}" dt="2024-05-11T20:49:08.519" v="5737" actId="700"/>
          <ac:spMkLst>
            <pc:docMk/>
            <pc:sldMk cId="4028329642" sldId="320"/>
            <ac:spMk id="3" creationId="{CB680519-F6C4-F159-643E-90B400326083}"/>
          </ac:spMkLst>
        </pc:spChg>
        <pc:spChg chg="mod ord">
          <ac:chgData name="Jazaer Dawody" userId="89778cea-f225-4377-b75e-5155a30fd33c" providerId="ADAL" clId="{E5460762-1018-48FE-823D-599959C72BA5}" dt="2024-05-11T20:49:08.519" v="5737" actId="700"/>
          <ac:spMkLst>
            <pc:docMk/>
            <pc:sldMk cId="4028329642" sldId="320"/>
            <ac:spMk id="4" creationId="{962F304D-7682-CF81-A998-4AE0319BC9EF}"/>
          </ac:spMkLst>
        </pc:spChg>
        <pc:spChg chg="del mod">
          <ac:chgData name="Jazaer Dawody" userId="89778cea-f225-4377-b75e-5155a30fd33c" providerId="ADAL" clId="{E5460762-1018-48FE-823D-599959C72BA5}" dt="2024-05-11T18:37:32.911" v="5526" actId="478"/>
          <ac:spMkLst>
            <pc:docMk/>
            <pc:sldMk cId="4028329642" sldId="320"/>
            <ac:spMk id="5" creationId="{C5888596-2785-DFE9-563F-C538034D363C}"/>
          </ac:spMkLst>
        </pc:spChg>
      </pc:sldChg>
      <pc:sldChg chg="addSp delSp modSp add mod modNotesTx">
        <pc:chgData name="Jazaer Dawody" userId="89778cea-f225-4377-b75e-5155a30fd33c" providerId="ADAL" clId="{E5460762-1018-48FE-823D-599959C72BA5}" dt="2024-05-13T05:31:05.405" v="9691" actId="6549"/>
        <pc:sldMkLst>
          <pc:docMk/>
          <pc:sldMk cId="1047038112" sldId="321"/>
        </pc:sldMkLst>
        <pc:spChg chg="mod">
          <ac:chgData name="Jazaer Dawody" userId="89778cea-f225-4377-b75e-5155a30fd33c" providerId="ADAL" clId="{E5460762-1018-48FE-823D-599959C72BA5}" dt="2024-05-12T09:36:54.244" v="7551" actId="1076"/>
          <ac:spMkLst>
            <pc:docMk/>
            <pc:sldMk cId="1047038112" sldId="321"/>
            <ac:spMk id="10" creationId="{8D1C0F0A-C393-CC87-8E38-AC21E3F355BB}"/>
          </ac:spMkLst>
        </pc:spChg>
        <pc:spChg chg="del mod">
          <ac:chgData name="Jazaer Dawody" userId="89778cea-f225-4377-b75e-5155a30fd33c" providerId="ADAL" clId="{E5460762-1018-48FE-823D-599959C72BA5}" dt="2024-05-12T09:01:50.021" v="6985" actId="478"/>
          <ac:spMkLst>
            <pc:docMk/>
            <pc:sldMk cId="1047038112" sldId="321"/>
            <ac:spMk id="20" creationId="{ABA96CE3-7E16-53CA-D53D-0EC2E63CA06F}"/>
          </ac:spMkLst>
        </pc:spChg>
        <pc:spChg chg="del">
          <ac:chgData name="Jazaer Dawody" userId="89778cea-f225-4377-b75e-5155a30fd33c" providerId="ADAL" clId="{E5460762-1018-48FE-823D-599959C72BA5}" dt="2024-05-12T09:01:48.272" v="6983" actId="478"/>
          <ac:spMkLst>
            <pc:docMk/>
            <pc:sldMk cId="1047038112" sldId="321"/>
            <ac:spMk id="22" creationId="{F1274FEF-D841-4D46-C347-E439DEF4B149}"/>
          </ac:spMkLst>
        </pc:spChg>
        <pc:spChg chg="del">
          <ac:chgData name="Jazaer Dawody" userId="89778cea-f225-4377-b75e-5155a30fd33c" providerId="ADAL" clId="{E5460762-1018-48FE-823D-599959C72BA5}" dt="2024-05-12T09:01:54.830" v="6987" actId="478"/>
          <ac:spMkLst>
            <pc:docMk/>
            <pc:sldMk cId="1047038112" sldId="321"/>
            <ac:spMk id="24" creationId="{326DD013-FC62-2D88-71A4-19D2EA6707BC}"/>
          </ac:spMkLst>
        </pc:spChg>
        <pc:spChg chg="del mod">
          <ac:chgData name="Jazaer Dawody" userId="89778cea-f225-4377-b75e-5155a30fd33c" providerId="ADAL" clId="{E5460762-1018-48FE-823D-599959C72BA5}" dt="2024-05-12T09:01:59.789" v="6989" actId="478"/>
          <ac:spMkLst>
            <pc:docMk/>
            <pc:sldMk cId="1047038112" sldId="321"/>
            <ac:spMk id="26" creationId="{D8761C1D-2EC0-44DB-6142-055169367A11}"/>
          </ac:spMkLst>
        </pc:spChg>
        <pc:spChg chg="del">
          <ac:chgData name="Jazaer Dawody" userId="89778cea-f225-4377-b75e-5155a30fd33c" providerId="ADAL" clId="{E5460762-1018-48FE-823D-599959C72BA5}" dt="2024-05-12T09:01:52.522" v="6986" actId="478"/>
          <ac:spMkLst>
            <pc:docMk/>
            <pc:sldMk cId="1047038112" sldId="321"/>
            <ac:spMk id="28" creationId="{8D37FCAE-4655-D2E4-F752-207847261C70}"/>
          </ac:spMkLst>
        </pc:spChg>
        <pc:spChg chg="del">
          <ac:chgData name="Jazaer Dawody" userId="89778cea-f225-4377-b75e-5155a30fd33c" providerId="ADAL" clId="{E5460762-1018-48FE-823D-599959C72BA5}" dt="2024-05-12T09:02:02.303" v="6990" actId="478"/>
          <ac:spMkLst>
            <pc:docMk/>
            <pc:sldMk cId="1047038112" sldId="321"/>
            <ac:spMk id="30" creationId="{ECC0ECEE-2DAD-F740-CE82-23F53A39CF13}"/>
          </ac:spMkLst>
        </pc:spChg>
        <pc:spChg chg="mod">
          <ac:chgData name="Jazaer Dawody" userId="89778cea-f225-4377-b75e-5155a30fd33c" providerId="ADAL" clId="{E5460762-1018-48FE-823D-599959C72BA5}" dt="2024-05-12T09:02:47.560" v="6995" actId="1076"/>
          <ac:spMkLst>
            <pc:docMk/>
            <pc:sldMk cId="1047038112" sldId="321"/>
            <ac:spMk id="36" creationId="{359C7587-0730-3A4F-40E5-6549790BD055}"/>
          </ac:spMkLst>
        </pc:spChg>
        <pc:graphicFrameChg chg="add del modGraphic">
          <ac:chgData name="Jazaer Dawody" userId="89778cea-f225-4377-b75e-5155a30fd33c" providerId="ADAL" clId="{E5460762-1018-48FE-823D-599959C72BA5}" dt="2024-05-12T09:03:20.846" v="6997" actId="1032"/>
          <ac:graphicFrameMkLst>
            <pc:docMk/>
            <pc:sldMk cId="1047038112" sldId="321"/>
            <ac:graphicFrameMk id="2" creationId="{0FBF907B-FEE3-0601-CDDA-61903D03916A}"/>
          </ac:graphicFrameMkLst>
        </pc:graphicFrameChg>
        <pc:graphicFrameChg chg="add mod modGraphic">
          <ac:chgData name="Jazaer Dawody" userId="89778cea-f225-4377-b75e-5155a30fd33c" providerId="ADAL" clId="{E5460762-1018-48FE-823D-599959C72BA5}" dt="2024-05-13T05:30:49.083" v="9690" actId="255"/>
          <ac:graphicFrameMkLst>
            <pc:docMk/>
            <pc:sldMk cId="1047038112" sldId="321"/>
            <ac:graphicFrameMk id="3" creationId="{CDCA5524-903D-B79C-12F0-4B24FBC45F6C}"/>
          </ac:graphicFrameMkLst>
        </pc:graphicFrameChg>
        <pc:picChg chg="mod">
          <ac:chgData name="Jazaer Dawody" userId="89778cea-f225-4377-b75e-5155a30fd33c" providerId="ADAL" clId="{E5460762-1018-48FE-823D-599959C72BA5}" dt="2024-05-12T09:02:10.741" v="6991" actId="1076"/>
          <ac:picMkLst>
            <pc:docMk/>
            <pc:sldMk cId="1047038112" sldId="321"/>
            <ac:picMk id="17" creationId="{F86DA926-3F57-7836-23FB-C8BE208CE236}"/>
          </ac:picMkLst>
        </pc:picChg>
        <pc:picChg chg="mod">
          <ac:chgData name="Jazaer Dawody" userId="89778cea-f225-4377-b75e-5155a30fd33c" providerId="ADAL" clId="{E5460762-1018-48FE-823D-599959C72BA5}" dt="2024-05-12T09:02:42.502" v="6994" actId="1076"/>
          <ac:picMkLst>
            <pc:docMk/>
            <pc:sldMk cId="1047038112" sldId="321"/>
            <ac:picMk id="19" creationId="{3B237CF7-D28A-D45E-C034-67393E891F2F}"/>
          </ac:picMkLst>
        </pc:picChg>
      </pc:sldChg>
      <pc:sldChg chg="addSp modSp add mod">
        <pc:chgData name="Jazaer Dawody" userId="89778cea-f225-4377-b75e-5155a30fd33c" providerId="ADAL" clId="{E5460762-1018-48FE-823D-599959C72BA5}" dt="2024-05-13T05:23:22.866" v="9554" actId="114"/>
        <pc:sldMkLst>
          <pc:docMk/>
          <pc:sldMk cId="182487161" sldId="322"/>
        </pc:sldMkLst>
        <pc:spChg chg="add mod">
          <ac:chgData name="Jazaer Dawody" userId="89778cea-f225-4377-b75e-5155a30fd33c" providerId="ADAL" clId="{E5460762-1018-48FE-823D-599959C72BA5}" dt="2024-05-13T05:23:22.866" v="9554" actId="114"/>
          <ac:spMkLst>
            <pc:docMk/>
            <pc:sldMk cId="182487161" sldId="322"/>
            <ac:spMk id="2" creationId="{57018F98-3788-2EED-F981-F66CB57A0AB0}"/>
          </ac:spMkLst>
        </pc:spChg>
      </pc:sldChg>
      <pc:sldChg chg="addSp delSp modSp new mod modClrScheme chgLayout">
        <pc:chgData name="Jazaer Dawody" userId="89778cea-f225-4377-b75e-5155a30fd33c" providerId="ADAL" clId="{E5460762-1018-48FE-823D-599959C72BA5}" dt="2024-05-13T05:33:48.420" v="9716" actId="20577"/>
        <pc:sldMkLst>
          <pc:docMk/>
          <pc:sldMk cId="4068163116" sldId="323"/>
        </pc:sldMkLst>
        <pc:spChg chg="del">
          <ac:chgData name="Jazaer Dawody" userId="89778cea-f225-4377-b75e-5155a30fd33c" providerId="ADAL" clId="{E5460762-1018-48FE-823D-599959C72BA5}" dt="2024-05-12T17:39:21.466" v="7777" actId="700"/>
          <ac:spMkLst>
            <pc:docMk/>
            <pc:sldMk cId="4068163116" sldId="323"/>
            <ac:spMk id="2" creationId="{0948083E-7D04-5B33-5931-9292909E074D}"/>
          </ac:spMkLst>
        </pc:spChg>
        <pc:spChg chg="del mod ord">
          <ac:chgData name="Jazaer Dawody" userId="89778cea-f225-4377-b75e-5155a30fd33c" providerId="ADAL" clId="{E5460762-1018-48FE-823D-599959C72BA5}" dt="2024-05-12T17:39:21.466" v="7777" actId="700"/>
          <ac:spMkLst>
            <pc:docMk/>
            <pc:sldMk cId="4068163116" sldId="323"/>
            <ac:spMk id="3" creationId="{0E26DA37-AFA1-4C73-143C-66EA3EEAAE24}"/>
          </ac:spMkLst>
        </pc:spChg>
        <pc:spChg chg="del">
          <ac:chgData name="Jazaer Dawody" userId="89778cea-f225-4377-b75e-5155a30fd33c" providerId="ADAL" clId="{E5460762-1018-48FE-823D-599959C72BA5}" dt="2024-05-12T17:39:21.466" v="7777" actId="700"/>
          <ac:spMkLst>
            <pc:docMk/>
            <pc:sldMk cId="4068163116" sldId="323"/>
            <ac:spMk id="4" creationId="{262BCF81-0F2F-0179-148B-7478C3E383E7}"/>
          </ac:spMkLst>
        </pc:spChg>
        <pc:spChg chg="del">
          <ac:chgData name="Jazaer Dawody" userId="89778cea-f225-4377-b75e-5155a30fd33c" providerId="ADAL" clId="{E5460762-1018-48FE-823D-599959C72BA5}" dt="2024-05-12T17:39:21.466" v="7777" actId="700"/>
          <ac:spMkLst>
            <pc:docMk/>
            <pc:sldMk cId="4068163116" sldId="323"/>
            <ac:spMk id="5" creationId="{8C82DFCC-F2C3-5CA1-33B4-CB38FBF492E2}"/>
          </ac:spMkLst>
        </pc:spChg>
        <pc:spChg chg="add mod ord">
          <ac:chgData name="Jazaer Dawody" userId="89778cea-f225-4377-b75e-5155a30fd33c" providerId="ADAL" clId="{E5460762-1018-48FE-823D-599959C72BA5}" dt="2024-05-13T04:48:18.382" v="9241" actId="14100"/>
          <ac:spMkLst>
            <pc:docMk/>
            <pc:sldMk cId="4068163116" sldId="323"/>
            <ac:spMk id="6" creationId="{684F1AC4-3EA1-FA28-8083-F44E8EC0326D}"/>
          </ac:spMkLst>
        </pc:spChg>
        <pc:spChg chg="mod">
          <ac:chgData name="Jazaer Dawody" userId="89778cea-f225-4377-b75e-5155a30fd33c" providerId="ADAL" clId="{E5460762-1018-48FE-823D-599959C72BA5}" dt="2024-05-13T04:46:53.860" v="9238" actId="18245"/>
          <ac:spMkLst>
            <pc:docMk/>
            <pc:sldMk cId="4068163116" sldId="323"/>
            <ac:spMk id="13" creationId="{10E8C216-058F-42F8-0BCA-636E62881D86}"/>
          </ac:spMkLst>
        </pc:spChg>
        <pc:spChg chg="mod">
          <ac:chgData name="Jazaer Dawody" userId="89778cea-f225-4377-b75e-5155a30fd33c" providerId="ADAL" clId="{E5460762-1018-48FE-823D-599959C72BA5}" dt="2024-05-13T04:46:53.860" v="9238" actId="18245"/>
          <ac:spMkLst>
            <pc:docMk/>
            <pc:sldMk cId="4068163116" sldId="323"/>
            <ac:spMk id="14" creationId="{B94D6D43-315A-A15C-308F-EA84956BEB4B}"/>
          </ac:spMkLst>
        </pc:spChg>
        <pc:spChg chg="mod">
          <ac:chgData name="Jazaer Dawody" userId="89778cea-f225-4377-b75e-5155a30fd33c" providerId="ADAL" clId="{E5460762-1018-48FE-823D-599959C72BA5}" dt="2024-05-13T04:46:53.860" v="9238" actId="18245"/>
          <ac:spMkLst>
            <pc:docMk/>
            <pc:sldMk cId="4068163116" sldId="323"/>
            <ac:spMk id="15" creationId="{E3F91BF1-8500-1D09-7C94-12FED3557842}"/>
          </ac:spMkLst>
        </pc:spChg>
        <pc:spChg chg="mod">
          <ac:chgData name="Jazaer Dawody" userId="89778cea-f225-4377-b75e-5155a30fd33c" providerId="ADAL" clId="{E5460762-1018-48FE-823D-599959C72BA5}" dt="2024-05-13T04:46:53.860" v="9238" actId="18245"/>
          <ac:spMkLst>
            <pc:docMk/>
            <pc:sldMk cId="4068163116" sldId="323"/>
            <ac:spMk id="16" creationId="{6D3A45B2-27DF-8FBD-CEAA-4B964139E47E}"/>
          </ac:spMkLst>
        </pc:spChg>
        <pc:spChg chg="mod">
          <ac:chgData name="Jazaer Dawody" userId="89778cea-f225-4377-b75e-5155a30fd33c" providerId="ADAL" clId="{E5460762-1018-48FE-823D-599959C72BA5}" dt="2024-05-13T04:46:53.860" v="9238" actId="18245"/>
          <ac:spMkLst>
            <pc:docMk/>
            <pc:sldMk cId="4068163116" sldId="323"/>
            <ac:spMk id="17" creationId="{33B9F868-CD6C-8933-F748-286537A542F1}"/>
          </ac:spMkLst>
        </pc:spChg>
        <pc:spChg chg="mod">
          <ac:chgData name="Jazaer Dawody" userId="89778cea-f225-4377-b75e-5155a30fd33c" providerId="ADAL" clId="{E5460762-1018-48FE-823D-599959C72BA5}" dt="2024-05-13T04:46:53.860" v="9238" actId="18245"/>
          <ac:spMkLst>
            <pc:docMk/>
            <pc:sldMk cId="4068163116" sldId="323"/>
            <ac:spMk id="18" creationId="{E3CE8D0C-A8F3-F74A-FDD1-16607275BB67}"/>
          </ac:spMkLst>
        </pc:spChg>
        <pc:spChg chg="mod">
          <ac:chgData name="Jazaer Dawody" userId="89778cea-f225-4377-b75e-5155a30fd33c" providerId="ADAL" clId="{E5460762-1018-48FE-823D-599959C72BA5}" dt="2024-05-13T04:46:53.860" v="9238" actId="18245"/>
          <ac:spMkLst>
            <pc:docMk/>
            <pc:sldMk cId="4068163116" sldId="323"/>
            <ac:spMk id="19" creationId="{249569CA-90F7-034C-01DD-0C6E196228C7}"/>
          </ac:spMkLst>
        </pc:spChg>
        <pc:spChg chg="mod">
          <ac:chgData name="Jazaer Dawody" userId="89778cea-f225-4377-b75e-5155a30fd33c" providerId="ADAL" clId="{E5460762-1018-48FE-823D-599959C72BA5}" dt="2024-05-13T04:46:53.860" v="9238" actId="18245"/>
          <ac:spMkLst>
            <pc:docMk/>
            <pc:sldMk cId="4068163116" sldId="323"/>
            <ac:spMk id="20" creationId="{CB574399-74F1-1086-CA47-B96A0144D00F}"/>
          </ac:spMkLst>
        </pc:spChg>
        <pc:spChg chg="mod">
          <ac:chgData name="Jazaer Dawody" userId="89778cea-f225-4377-b75e-5155a30fd33c" providerId="ADAL" clId="{E5460762-1018-48FE-823D-599959C72BA5}" dt="2024-05-13T04:46:53.860" v="9238" actId="18245"/>
          <ac:spMkLst>
            <pc:docMk/>
            <pc:sldMk cId="4068163116" sldId="323"/>
            <ac:spMk id="21" creationId="{13AF3914-6E1F-582A-90EB-9EF5A70E37A5}"/>
          </ac:spMkLst>
        </pc:spChg>
        <pc:spChg chg="mod">
          <ac:chgData name="Jazaer Dawody" userId="89778cea-f225-4377-b75e-5155a30fd33c" providerId="ADAL" clId="{E5460762-1018-48FE-823D-599959C72BA5}" dt="2024-05-13T04:46:53.860" v="9238" actId="18245"/>
          <ac:spMkLst>
            <pc:docMk/>
            <pc:sldMk cId="4068163116" sldId="323"/>
            <ac:spMk id="22" creationId="{9B61792E-2885-6330-788F-7151E8951C8B}"/>
          </ac:spMkLst>
        </pc:spChg>
        <pc:spChg chg="mod">
          <ac:chgData name="Jazaer Dawody" userId="89778cea-f225-4377-b75e-5155a30fd33c" providerId="ADAL" clId="{E5460762-1018-48FE-823D-599959C72BA5}" dt="2024-05-13T04:46:47.344" v="9237" actId="18245"/>
          <ac:spMkLst>
            <pc:docMk/>
            <pc:sldMk cId="4068163116" sldId="323"/>
            <ac:spMk id="23" creationId="{08E617AB-839F-BD6D-6D3E-E6B748F5ED33}"/>
          </ac:spMkLst>
        </pc:spChg>
        <pc:grpChg chg="mod">
          <ac:chgData name="Jazaer Dawody" userId="89778cea-f225-4377-b75e-5155a30fd33c" providerId="ADAL" clId="{E5460762-1018-48FE-823D-599959C72BA5}" dt="2024-05-13T04:46:53.860" v="9238" actId="18245"/>
          <ac:grpSpMkLst>
            <pc:docMk/>
            <pc:sldMk cId="4068163116" sldId="323"/>
            <ac:grpSpMk id="12" creationId="{2A475224-401C-5D9C-1514-640A44B46F34}"/>
          </ac:grpSpMkLst>
        </pc:grpChg>
        <pc:graphicFrameChg chg="add del mod modGraphic">
          <ac:chgData name="Jazaer Dawody" userId="89778cea-f225-4377-b75e-5155a30fd33c" providerId="ADAL" clId="{E5460762-1018-48FE-823D-599959C72BA5}" dt="2024-05-12T18:44:53.571" v="7801" actId="1032"/>
          <ac:graphicFrameMkLst>
            <pc:docMk/>
            <pc:sldMk cId="4068163116" sldId="323"/>
            <ac:graphicFrameMk id="9" creationId="{53A90520-B101-5A51-BAE8-815CFC40F9DF}"/>
          </ac:graphicFrameMkLst>
        </pc:graphicFrameChg>
        <pc:graphicFrameChg chg="add del modGraphic">
          <ac:chgData name="Jazaer Dawody" userId="89778cea-f225-4377-b75e-5155a30fd33c" providerId="ADAL" clId="{E5460762-1018-48FE-823D-599959C72BA5}" dt="2024-05-12T18:45:30.544" v="7803" actId="1032"/>
          <ac:graphicFrameMkLst>
            <pc:docMk/>
            <pc:sldMk cId="4068163116" sldId="323"/>
            <ac:graphicFrameMk id="10" creationId="{E187DB4D-35DA-4AD8-C46F-BEDD65C8C3D9}"/>
          </ac:graphicFrameMkLst>
        </pc:graphicFrameChg>
        <pc:graphicFrameChg chg="add del mod modGraphic">
          <ac:chgData name="Jazaer Dawody" userId="89778cea-f225-4377-b75e-5155a30fd33c" providerId="ADAL" clId="{E5460762-1018-48FE-823D-599959C72BA5}" dt="2024-05-13T05:33:48.420" v="9716" actId="20577"/>
          <ac:graphicFrameMkLst>
            <pc:docMk/>
            <pc:sldMk cId="4068163116" sldId="323"/>
            <ac:graphicFrameMk id="11" creationId="{6F9E383E-A49F-1B27-CB4F-F239B471DC32}"/>
          </ac:graphicFrameMkLst>
        </pc:graphicFrameChg>
      </pc:sldChg>
      <pc:sldChg chg="add del">
        <pc:chgData name="Jazaer Dawody" userId="89778cea-f225-4377-b75e-5155a30fd33c" providerId="ADAL" clId="{E5460762-1018-48FE-823D-599959C72BA5}" dt="2024-05-13T05:01:56.093" v="9412" actId="47"/>
        <pc:sldMkLst>
          <pc:docMk/>
          <pc:sldMk cId="312197350" sldId="324"/>
        </pc:sldMkLst>
      </pc:sldChg>
      <pc:sldChg chg="add del">
        <pc:chgData name="Jazaer Dawody" userId="89778cea-f225-4377-b75e-5155a30fd33c" providerId="ADAL" clId="{E5460762-1018-48FE-823D-599959C72BA5}" dt="2024-05-09T14:32:35.601" v="1764"/>
        <pc:sldMkLst>
          <pc:docMk/>
          <pc:sldMk cId="1577332168" sldId="214747182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19C76D-7927-49E8-8771-586E9373C71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930C97-72FA-41C0-B8FB-EE4946D5AC86}">
      <dgm:prSet phldrT="[Text]"/>
      <dgm:spPr/>
      <dgm:t>
        <a:bodyPr/>
        <a:lstStyle/>
        <a:p>
          <a:r>
            <a:rPr lang="sv-SE" noProof="0" dirty="0"/>
            <a:t>Kartläggning av annonserade vätgasprojekt</a:t>
          </a:r>
          <a:endParaRPr lang="en-US" dirty="0"/>
        </a:p>
      </dgm:t>
    </dgm:pt>
    <dgm:pt modelId="{42AF36D8-ED03-4D3E-81B7-14250A040CCE}" type="parTrans" cxnId="{86F76A6E-64E9-48F6-AB46-6AD65A804854}">
      <dgm:prSet/>
      <dgm:spPr/>
      <dgm:t>
        <a:bodyPr/>
        <a:lstStyle/>
        <a:p>
          <a:endParaRPr lang="en-US"/>
        </a:p>
      </dgm:t>
    </dgm:pt>
    <dgm:pt modelId="{E5CA1210-7106-4E9A-97F3-9E21CEF0AE84}" type="sibTrans" cxnId="{86F76A6E-64E9-48F6-AB46-6AD65A804854}">
      <dgm:prSet/>
      <dgm:spPr/>
      <dgm:t>
        <a:bodyPr/>
        <a:lstStyle/>
        <a:p>
          <a:endParaRPr lang="en-US"/>
        </a:p>
      </dgm:t>
    </dgm:pt>
    <dgm:pt modelId="{ED7B5CB0-FD50-4902-8661-B1B38BDB9ED1}">
      <dgm:prSet phldrT="[Text]"/>
      <dgm:spPr/>
      <dgm:t>
        <a:bodyPr/>
        <a:lstStyle/>
        <a:p>
          <a:r>
            <a:rPr lang="en-GB" dirty="0"/>
            <a:t> </a:t>
          </a:r>
          <a:r>
            <a:rPr lang="sv-SE" noProof="0" dirty="0"/>
            <a:t>Geografisk </a:t>
          </a:r>
          <a:r>
            <a:rPr lang="sv-SE" dirty="0"/>
            <a:t>lokaliseringen av projekten över landet</a:t>
          </a:r>
          <a:endParaRPr lang="en-US" dirty="0"/>
        </a:p>
      </dgm:t>
    </dgm:pt>
    <dgm:pt modelId="{B39AA678-1AF9-40DD-92C3-5799748B5AF5}" type="parTrans" cxnId="{AB668427-A241-41EB-A8E3-789455A41484}">
      <dgm:prSet/>
      <dgm:spPr/>
      <dgm:t>
        <a:bodyPr/>
        <a:lstStyle/>
        <a:p>
          <a:endParaRPr lang="en-US"/>
        </a:p>
      </dgm:t>
    </dgm:pt>
    <dgm:pt modelId="{F8E3754E-9BFD-4484-8DB6-324264BCF91A}" type="sibTrans" cxnId="{AB668427-A241-41EB-A8E3-789455A41484}">
      <dgm:prSet/>
      <dgm:spPr/>
      <dgm:t>
        <a:bodyPr/>
        <a:lstStyle/>
        <a:p>
          <a:endParaRPr lang="en-US"/>
        </a:p>
      </dgm:t>
    </dgm:pt>
    <dgm:pt modelId="{B806A530-7D91-4844-91F4-BFAEC545F29D}">
      <dgm:prSet phldrT="[Text]"/>
      <dgm:spPr/>
      <dgm:t>
        <a:bodyPr/>
        <a:lstStyle/>
        <a:p>
          <a:r>
            <a:rPr lang="sv-SE" noProof="0" dirty="0"/>
            <a:t>Techno-ekonomisk analys</a:t>
          </a:r>
          <a:r>
            <a:rPr lang="en-US" dirty="0"/>
            <a:t>:</a:t>
          </a:r>
        </a:p>
      </dgm:t>
    </dgm:pt>
    <dgm:pt modelId="{0D63977B-0649-428C-BD6C-30C33789C6DA}" type="parTrans" cxnId="{0358CC39-FAD6-44C7-8CC5-8E587EAA2DF3}">
      <dgm:prSet/>
      <dgm:spPr/>
      <dgm:t>
        <a:bodyPr/>
        <a:lstStyle/>
        <a:p>
          <a:endParaRPr lang="en-US"/>
        </a:p>
      </dgm:t>
    </dgm:pt>
    <dgm:pt modelId="{49B41AE4-A6D9-41CF-BFB4-8E31F7FB6502}" type="sibTrans" cxnId="{0358CC39-FAD6-44C7-8CC5-8E587EAA2DF3}">
      <dgm:prSet/>
      <dgm:spPr/>
      <dgm:t>
        <a:bodyPr/>
        <a:lstStyle/>
        <a:p>
          <a:endParaRPr lang="en-US"/>
        </a:p>
      </dgm:t>
    </dgm:pt>
    <dgm:pt modelId="{13861582-5053-41EE-B3D8-60AE987E47EB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sv-SE" noProof="0" dirty="0"/>
            <a:t>Behov för energiöverföring </a:t>
          </a:r>
        </a:p>
      </dgm:t>
    </dgm:pt>
    <dgm:pt modelId="{B5F94121-3C77-4E4F-AC5A-09F4B040551E}" type="parTrans" cxnId="{C151BCBD-08FA-49E7-BC21-E2C092929D55}">
      <dgm:prSet/>
      <dgm:spPr/>
      <dgm:t>
        <a:bodyPr/>
        <a:lstStyle/>
        <a:p>
          <a:endParaRPr lang="en-US"/>
        </a:p>
      </dgm:t>
    </dgm:pt>
    <dgm:pt modelId="{ECAFAF02-23C5-4E30-921D-E53D46DD7244}" type="sibTrans" cxnId="{C151BCBD-08FA-49E7-BC21-E2C092929D55}">
      <dgm:prSet/>
      <dgm:spPr/>
      <dgm:t>
        <a:bodyPr/>
        <a:lstStyle/>
        <a:p>
          <a:endParaRPr lang="en-US"/>
        </a:p>
      </dgm:t>
    </dgm:pt>
    <dgm:pt modelId="{02FD4C03-C32B-4C64-81C8-9C13EF004960}">
      <dgm:prSet/>
      <dgm:spPr/>
      <dgm:t>
        <a:bodyPr/>
        <a:lstStyle/>
        <a:p>
          <a:r>
            <a:rPr lang="sv-SE" dirty="0"/>
            <a:t>Lokalisering av vätgasproduktion i relation till fossilfria energikällor.</a:t>
          </a:r>
          <a:endParaRPr lang="en-US" dirty="0"/>
        </a:p>
      </dgm:t>
    </dgm:pt>
    <dgm:pt modelId="{F696BCDD-EF45-418E-AB83-99047F6B7FF2}" type="parTrans" cxnId="{E17F2A85-32E5-436C-BC6C-E0F6C5DB3A57}">
      <dgm:prSet/>
      <dgm:spPr/>
      <dgm:t>
        <a:bodyPr/>
        <a:lstStyle/>
        <a:p>
          <a:endParaRPr lang="en-US"/>
        </a:p>
      </dgm:t>
    </dgm:pt>
    <dgm:pt modelId="{FECA7B3D-3A54-49B3-B8A0-F839872591A2}" type="sibTrans" cxnId="{E17F2A85-32E5-436C-BC6C-E0F6C5DB3A57}">
      <dgm:prSet/>
      <dgm:spPr/>
      <dgm:t>
        <a:bodyPr/>
        <a:lstStyle/>
        <a:p>
          <a:endParaRPr lang="en-US"/>
        </a:p>
      </dgm:t>
    </dgm:pt>
    <dgm:pt modelId="{35E31ABC-4998-43ED-97F4-3877A98CFF6F}">
      <dgm:prSet/>
      <dgm:spPr/>
      <dgm:t>
        <a:bodyPr/>
        <a:lstStyle/>
        <a:p>
          <a:r>
            <a:rPr lang="sv-SE" dirty="0"/>
            <a:t>Planer för vätgasproduktion, användning, överföring, distribution och lagring</a:t>
          </a:r>
          <a:endParaRPr lang="en-US" dirty="0"/>
        </a:p>
      </dgm:t>
    </dgm:pt>
    <dgm:pt modelId="{72787009-8792-4484-9D47-2FC20C4762C7}" type="parTrans" cxnId="{AF622C9C-724D-4E3F-A820-F21FF92DF2FF}">
      <dgm:prSet/>
      <dgm:spPr/>
      <dgm:t>
        <a:bodyPr/>
        <a:lstStyle/>
        <a:p>
          <a:endParaRPr lang="en-US"/>
        </a:p>
      </dgm:t>
    </dgm:pt>
    <dgm:pt modelId="{823387C5-D4BD-498B-8133-431F04FEBB86}" type="sibTrans" cxnId="{AF622C9C-724D-4E3F-A820-F21FF92DF2FF}">
      <dgm:prSet/>
      <dgm:spPr/>
      <dgm:t>
        <a:bodyPr/>
        <a:lstStyle/>
        <a:p>
          <a:endParaRPr lang="en-US"/>
        </a:p>
      </dgm:t>
    </dgm:pt>
    <dgm:pt modelId="{EDAD82C4-A1CE-4DBE-A807-FBAA7BEEBDA5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sv-SE" noProof="0" dirty="0"/>
            <a:t>Potential för samhällsekonomisk effektiv utveckling.</a:t>
          </a:r>
        </a:p>
      </dgm:t>
    </dgm:pt>
    <dgm:pt modelId="{14FC7B4A-6195-44D7-AAEB-21FD9C2E3A39}" type="parTrans" cxnId="{F3A670F2-B136-41DB-AACC-50A64A63D0A4}">
      <dgm:prSet/>
      <dgm:spPr/>
      <dgm:t>
        <a:bodyPr/>
        <a:lstStyle/>
        <a:p>
          <a:endParaRPr lang="en-US"/>
        </a:p>
      </dgm:t>
    </dgm:pt>
    <dgm:pt modelId="{BFA85FCC-D647-4ABB-9365-B22A035A47FB}" type="sibTrans" cxnId="{F3A670F2-B136-41DB-AACC-50A64A63D0A4}">
      <dgm:prSet/>
      <dgm:spPr/>
      <dgm:t>
        <a:bodyPr/>
        <a:lstStyle/>
        <a:p>
          <a:endParaRPr lang="en-US"/>
        </a:p>
      </dgm:t>
    </dgm:pt>
    <dgm:pt modelId="{28C68964-14D2-46C9-B1DC-E6884E638718}" type="pres">
      <dgm:prSet presAssocID="{5E19C76D-7927-49E8-8771-586E9373C71E}" presName="linear" presStyleCnt="0">
        <dgm:presLayoutVars>
          <dgm:animLvl val="lvl"/>
          <dgm:resizeHandles val="exact"/>
        </dgm:presLayoutVars>
      </dgm:prSet>
      <dgm:spPr/>
    </dgm:pt>
    <dgm:pt modelId="{4473BF31-F942-41E0-8763-1FEE4A8C6FAE}" type="pres">
      <dgm:prSet presAssocID="{C5930C97-72FA-41C0-B8FB-EE4946D5AC86}" presName="parentText" presStyleLbl="node1" presStyleIdx="0" presStyleCnt="2" custLinFactNeighborX="-756" custLinFactNeighborY="-2311">
        <dgm:presLayoutVars>
          <dgm:chMax val="0"/>
          <dgm:bulletEnabled val="1"/>
        </dgm:presLayoutVars>
      </dgm:prSet>
      <dgm:spPr/>
    </dgm:pt>
    <dgm:pt modelId="{0F9D4414-9E82-4ED1-9334-CBCAD4894944}" type="pres">
      <dgm:prSet presAssocID="{C5930C97-72FA-41C0-B8FB-EE4946D5AC86}" presName="childText" presStyleLbl="revTx" presStyleIdx="0" presStyleCnt="2">
        <dgm:presLayoutVars>
          <dgm:bulletEnabled val="1"/>
        </dgm:presLayoutVars>
      </dgm:prSet>
      <dgm:spPr/>
    </dgm:pt>
    <dgm:pt modelId="{180EC4D5-D8C3-4CF9-9694-016DD7F73086}" type="pres">
      <dgm:prSet presAssocID="{B806A530-7D91-4844-91F4-BFAEC545F29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A1668AB-975B-4DD7-AE97-E74240CA823A}" type="pres">
      <dgm:prSet presAssocID="{B806A530-7D91-4844-91F4-BFAEC545F29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A494B0B-F8B3-4F38-B958-F4C0362E10CB}" type="presOf" srcId="{13861582-5053-41EE-B3D8-60AE987E47EB}" destId="{4A1668AB-975B-4DD7-AE97-E74240CA823A}" srcOrd="0" destOrd="0" presId="urn:microsoft.com/office/officeart/2005/8/layout/vList2"/>
    <dgm:cxn modelId="{AB668427-A241-41EB-A8E3-789455A41484}" srcId="{C5930C97-72FA-41C0-B8FB-EE4946D5AC86}" destId="{ED7B5CB0-FD50-4902-8661-B1B38BDB9ED1}" srcOrd="0" destOrd="0" parTransId="{B39AA678-1AF9-40DD-92C3-5799748B5AF5}" sibTransId="{F8E3754E-9BFD-4484-8DB6-324264BCF91A}"/>
    <dgm:cxn modelId="{DBE62D28-18AB-495B-BA15-C98E90EFD4FD}" type="presOf" srcId="{EDAD82C4-A1CE-4DBE-A807-FBAA7BEEBDA5}" destId="{4A1668AB-975B-4DD7-AE97-E74240CA823A}" srcOrd="0" destOrd="1" presId="urn:microsoft.com/office/officeart/2005/8/layout/vList2"/>
    <dgm:cxn modelId="{0358CC39-FAD6-44C7-8CC5-8E587EAA2DF3}" srcId="{5E19C76D-7927-49E8-8771-586E9373C71E}" destId="{B806A530-7D91-4844-91F4-BFAEC545F29D}" srcOrd="1" destOrd="0" parTransId="{0D63977B-0649-428C-BD6C-30C33789C6DA}" sibTransId="{49B41AE4-A6D9-41CF-BFB4-8E31F7FB6502}"/>
    <dgm:cxn modelId="{CCCF763D-797F-4B3D-A372-1C2CCA8266A6}" type="presOf" srcId="{02FD4C03-C32B-4C64-81C8-9C13EF004960}" destId="{0F9D4414-9E82-4ED1-9334-CBCAD4894944}" srcOrd="0" destOrd="1" presId="urn:microsoft.com/office/officeart/2005/8/layout/vList2"/>
    <dgm:cxn modelId="{7B9B4C3F-9F7F-4715-A738-87E35643E793}" type="presOf" srcId="{B806A530-7D91-4844-91F4-BFAEC545F29D}" destId="{180EC4D5-D8C3-4CF9-9694-016DD7F73086}" srcOrd="0" destOrd="0" presId="urn:microsoft.com/office/officeart/2005/8/layout/vList2"/>
    <dgm:cxn modelId="{86F76A6E-64E9-48F6-AB46-6AD65A804854}" srcId="{5E19C76D-7927-49E8-8771-586E9373C71E}" destId="{C5930C97-72FA-41C0-B8FB-EE4946D5AC86}" srcOrd="0" destOrd="0" parTransId="{42AF36D8-ED03-4D3E-81B7-14250A040CCE}" sibTransId="{E5CA1210-7106-4E9A-97F3-9E21CEF0AE84}"/>
    <dgm:cxn modelId="{E17F2A85-32E5-436C-BC6C-E0F6C5DB3A57}" srcId="{C5930C97-72FA-41C0-B8FB-EE4946D5AC86}" destId="{02FD4C03-C32B-4C64-81C8-9C13EF004960}" srcOrd="1" destOrd="0" parTransId="{F696BCDD-EF45-418E-AB83-99047F6B7FF2}" sibTransId="{FECA7B3D-3A54-49B3-B8A0-F839872591A2}"/>
    <dgm:cxn modelId="{9CDA7086-87F6-4CBF-90D1-E23B818F2229}" type="presOf" srcId="{ED7B5CB0-FD50-4902-8661-B1B38BDB9ED1}" destId="{0F9D4414-9E82-4ED1-9334-CBCAD4894944}" srcOrd="0" destOrd="0" presId="urn:microsoft.com/office/officeart/2005/8/layout/vList2"/>
    <dgm:cxn modelId="{AF622C9C-724D-4E3F-A820-F21FF92DF2FF}" srcId="{C5930C97-72FA-41C0-B8FB-EE4946D5AC86}" destId="{35E31ABC-4998-43ED-97F4-3877A98CFF6F}" srcOrd="2" destOrd="0" parTransId="{72787009-8792-4484-9D47-2FC20C4762C7}" sibTransId="{823387C5-D4BD-498B-8133-431F04FEBB86}"/>
    <dgm:cxn modelId="{C151BCBD-08FA-49E7-BC21-E2C092929D55}" srcId="{B806A530-7D91-4844-91F4-BFAEC545F29D}" destId="{13861582-5053-41EE-B3D8-60AE987E47EB}" srcOrd="0" destOrd="0" parTransId="{B5F94121-3C77-4E4F-AC5A-09F4B040551E}" sibTransId="{ECAFAF02-23C5-4E30-921D-E53D46DD7244}"/>
    <dgm:cxn modelId="{43319BC2-3B12-478D-AF6D-606EF51CDF5D}" type="presOf" srcId="{5E19C76D-7927-49E8-8771-586E9373C71E}" destId="{28C68964-14D2-46C9-B1DC-E6884E638718}" srcOrd="0" destOrd="0" presId="urn:microsoft.com/office/officeart/2005/8/layout/vList2"/>
    <dgm:cxn modelId="{88FDE1CA-761D-434F-BA61-EE14AE4CB3CE}" type="presOf" srcId="{C5930C97-72FA-41C0-B8FB-EE4946D5AC86}" destId="{4473BF31-F942-41E0-8763-1FEE4A8C6FAE}" srcOrd="0" destOrd="0" presId="urn:microsoft.com/office/officeart/2005/8/layout/vList2"/>
    <dgm:cxn modelId="{30CE21E3-4B14-48DE-9174-BBD8C44C91B1}" type="presOf" srcId="{35E31ABC-4998-43ED-97F4-3877A98CFF6F}" destId="{0F9D4414-9E82-4ED1-9334-CBCAD4894944}" srcOrd="0" destOrd="2" presId="urn:microsoft.com/office/officeart/2005/8/layout/vList2"/>
    <dgm:cxn modelId="{F3A670F2-B136-41DB-AACC-50A64A63D0A4}" srcId="{B806A530-7D91-4844-91F4-BFAEC545F29D}" destId="{EDAD82C4-A1CE-4DBE-A807-FBAA7BEEBDA5}" srcOrd="1" destOrd="0" parTransId="{14FC7B4A-6195-44D7-AAEB-21FD9C2E3A39}" sibTransId="{BFA85FCC-D647-4ABB-9365-B22A035A47FB}"/>
    <dgm:cxn modelId="{948D93FB-4533-421A-BE0D-108A6F6F610E}" type="presParOf" srcId="{28C68964-14D2-46C9-B1DC-E6884E638718}" destId="{4473BF31-F942-41E0-8763-1FEE4A8C6FAE}" srcOrd="0" destOrd="0" presId="urn:microsoft.com/office/officeart/2005/8/layout/vList2"/>
    <dgm:cxn modelId="{156ED4A3-55F0-406A-80C3-B366B3086750}" type="presParOf" srcId="{28C68964-14D2-46C9-B1DC-E6884E638718}" destId="{0F9D4414-9E82-4ED1-9334-CBCAD4894944}" srcOrd="1" destOrd="0" presId="urn:microsoft.com/office/officeart/2005/8/layout/vList2"/>
    <dgm:cxn modelId="{19E6B774-5A94-4C12-8AC3-152A9FE850EF}" type="presParOf" srcId="{28C68964-14D2-46C9-B1DC-E6884E638718}" destId="{180EC4D5-D8C3-4CF9-9694-016DD7F73086}" srcOrd="2" destOrd="0" presId="urn:microsoft.com/office/officeart/2005/8/layout/vList2"/>
    <dgm:cxn modelId="{520756BE-14A4-4122-815C-AB06AA8B8F79}" type="presParOf" srcId="{28C68964-14D2-46C9-B1DC-E6884E638718}" destId="{4A1668AB-975B-4DD7-AE97-E74240CA823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03CD8E-8630-4889-B1CB-3535212ABBFF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E92A3B-6E3C-45F4-86A6-D25B9EEE6C07}">
      <dgm:prSet/>
      <dgm:spPr/>
      <dgm:t>
        <a:bodyPr/>
        <a:lstStyle/>
        <a:p>
          <a:r>
            <a:rPr lang="sv-SE" noProof="0" dirty="0"/>
            <a:t>Lokal vätgasproduktion minskar behovet av energiöverföring</a:t>
          </a:r>
          <a:r>
            <a:rPr lang="en-US" dirty="0"/>
            <a:t>.</a:t>
          </a:r>
        </a:p>
      </dgm:t>
    </dgm:pt>
    <dgm:pt modelId="{F45BD600-BABC-4427-8213-A9434BE67F7B}" type="parTrans" cxnId="{67A85F40-E8AE-403C-A19D-ACC565767E14}">
      <dgm:prSet/>
      <dgm:spPr/>
      <dgm:t>
        <a:bodyPr/>
        <a:lstStyle/>
        <a:p>
          <a:endParaRPr lang="en-US"/>
        </a:p>
      </dgm:t>
    </dgm:pt>
    <dgm:pt modelId="{F7238F93-4A3C-4BD1-A973-A79A22ECBBE5}" type="sibTrans" cxnId="{67A85F40-E8AE-403C-A19D-ACC565767E14}">
      <dgm:prSet/>
      <dgm:spPr/>
      <dgm:t>
        <a:bodyPr/>
        <a:lstStyle/>
        <a:p>
          <a:endParaRPr lang="en-US"/>
        </a:p>
      </dgm:t>
    </dgm:pt>
    <dgm:pt modelId="{308BE2D1-9D2A-4067-932B-9A43EABFB991}">
      <dgm:prSet/>
      <dgm:spPr/>
      <dgm:t>
        <a:bodyPr/>
        <a:lstStyle/>
        <a:p>
          <a:r>
            <a:rPr lang="sv-SE" noProof="0" dirty="0"/>
            <a:t>Vätgasledningar och transmissionsnät kompletterar varandra.</a:t>
          </a:r>
        </a:p>
      </dgm:t>
    </dgm:pt>
    <dgm:pt modelId="{62ED4B3B-312E-49ED-AB87-8EC5A8CB7D2A}" type="parTrans" cxnId="{AA7A3518-BCDF-4A42-89A7-A351B2BDC795}">
      <dgm:prSet/>
      <dgm:spPr/>
      <dgm:t>
        <a:bodyPr/>
        <a:lstStyle/>
        <a:p>
          <a:endParaRPr lang="en-US"/>
        </a:p>
      </dgm:t>
    </dgm:pt>
    <dgm:pt modelId="{B4776BF9-D738-4AC3-B53E-8C43006C0BC3}" type="sibTrans" cxnId="{AA7A3518-BCDF-4A42-89A7-A351B2BDC795}">
      <dgm:prSet/>
      <dgm:spPr/>
      <dgm:t>
        <a:bodyPr/>
        <a:lstStyle/>
        <a:p>
          <a:endParaRPr lang="en-US"/>
        </a:p>
      </dgm:t>
    </dgm:pt>
    <dgm:pt modelId="{8C3AA721-6CB5-45B6-A94E-BD570756CF50}">
      <dgm:prSet/>
      <dgm:spPr/>
      <dgm:t>
        <a:bodyPr/>
        <a:lstStyle/>
        <a:p>
          <a:r>
            <a:rPr lang="sv-SE" noProof="0" dirty="0"/>
            <a:t>Trots lägre kostnader för vätgasledningar, investerar modellen mer i transmissionsledningar.</a:t>
          </a:r>
        </a:p>
      </dgm:t>
    </dgm:pt>
    <dgm:pt modelId="{269F8ACE-C132-4514-B9BD-7F4BF6DADA0F}" type="parTrans" cxnId="{823AF4D3-31D4-4303-8017-03393C65252B}">
      <dgm:prSet/>
      <dgm:spPr/>
      <dgm:t>
        <a:bodyPr/>
        <a:lstStyle/>
        <a:p>
          <a:endParaRPr lang="en-US"/>
        </a:p>
      </dgm:t>
    </dgm:pt>
    <dgm:pt modelId="{960B96EA-3837-4286-B91D-1686BD837A5F}" type="sibTrans" cxnId="{823AF4D3-31D4-4303-8017-03393C65252B}">
      <dgm:prSet/>
      <dgm:spPr/>
      <dgm:t>
        <a:bodyPr/>
        <a:lstStyle/>
        <a:p>
          <a:endParaRPr lang="en-US"/>
        </a:p>
      </dgm:t>
    </dgm:pt>
    <dgm:pt modelId="{1BAF0787-8642-474F-B9CB-C9A6E13BC26C}">
      <dgm:prSet/>
      <dgm:spPr/>
      <dgm:t>
        <a:bodyPr/>
        <a:lstStyle/>
        <a:p>
          <a:r>
            <a:rPr lang="sv-SE" noProof="0" dirty="0"/>
            <a:t>Endast industriellt motiverade vätgaslager byggs i modellen</a:t>
          </a:r>
          <a:endParaRPr lang="en-US" dirty="0"/>
        </a:p>
      </dgm:t>
    </dgm:pt>
    <dgm:pt modelId="{6486283E-5E9D-4142-B55A-F07F1B87FA39}" type="parTrans" cxnId="{69B30364-9B03-4F1D-AF6D-4020C0827BBB}">
      <dgm:prSet/>
      <dgm:spPr/>
      <dgm:t>
        <a:bodyPr/>
        <a:lstStyle/>
        <a:p>
          <a:endParaRPr lang="en-US"/>
        </a:p>
      </dgm:t>
    </dgm:pt>
    <dgm:pt modelId="{D4A38092-9C41-4934-A9CA-BCFB92FBD1C3}" type="sibTrans" cxnId="{69B30364-9B03-4F1D-AF6D-4020C0827BBB}">
      <dgm:prSet/>
      <dgm:spPr/>
      <dgm:t>
        <a:bodyPr/>
        <a:lstStyle/>
        <a:p>
          <a:endParaRPr lang="en-US"/>
        </a:p>
      </dgm:t>
    </dgm:pt>
    <dgm:pt modelId="{410AF2FB-B6FB-40D2-92E3-B07F2FAA2D68}" type="pres">
      <dgm:prSet presAssocID="{8403CD8E-8630-4889-B1CB-3535212ABBFF}" presName="diagram" presStyleCnt="0">
        <dgm:presLayoutVars>
          <dgm:dir/>
          <dgm:resizeHandles val="exact"/>
        </dgm:presLayoutVars>
      </dgm:prSet>
      <dgm:spPr/>
    </dgm:pt>
    <dgm:pt modelId="{D0BB5FB7-C4A6-41E0-94B8-A4EE5191EABF}" type="pres">
      <dgm:prSet presAssocID="{E7E92A3B-6E3C-45F4-86A6-D25B9EEE6C07}" presName="node" presStyleLbl="node1" presStyleIdx="0" presStyleCnt="4">
        <dgm:presLayoutVars>
          <dgm:bulletEnabled val="1"/>
        </dgm:presLayoutVars>
      </dgm:prSet>
      <dgm:spPr/>
    </dgm:pt>
    <dgm:pt modelId="{4DD2EBA4-4C62-493F-8281-789C0BB6CA5B}" type="pres">
      <dgm:prSet presAssocID="{F7238F93-4A3C-4BD1-A973-A79A22ECBBE5}" presName="sibTrans" presStyleCnt="0"/>
      <dgm:spPr/>
    </dgm:pt>
    <dgm:pt modelId="{51E8C0B2-9600-445A-BD90-D09F68A993F1}" type="pres">
      <dgm:prSet presAssocID="{308BE2D1-9D2A-4067-932B-9A43EABFB991}" presName="node" presStyleLbl="node1" presStyleIdx="1" presStyleCnt="4">
        <dgm:presLayoutVars>
          <dgm:bulletEnabled val="1"/>
        </dgm:presLayoutVars>
      </dgm:prSet>
      <dgm:spPr/>
    </dgm:pt>
    <dgm:pt modelId="{E7A3D8A2-262F-4E0D-BF5D-7F001205C318}" type="pres">
      <dgm:prSet presAssocID="{B4776BF9-D738-4AC3-B53E-8C43006C0BC3}" presName="sibTrans" presStyleCnt="0"/>
      <dgm:spPr/>
    </dgm:pt>
    <dgm:pt modelId="{A3C96780-11E8-4971-951D-6830FEF9F364}" type="pres">
      <dgm:prSet presAssocID="{8C3AA721-6CB5-45B6-A94E-BD570756CF50}" presName="node" presStyleLbl="node1" presStyleIdx="2" presStyleCnt="4">
        <dgm:presLayoutVars>
          <dgm:bulletEnabled val="1"/>
        </dgm:presLayoutVars>
      </dgm:prSet>
      <dgm:spPr/>
    </dgm:pt>
    <dgm:pt modelId="{E44445EF-85DC-49D1-A43C-C3E89A0D9241}" type="pres">
      <dgm:prSet presAssocID="{960B96EA-3837-4286-B91D-1686BD837A5F}" presName="sibTrans" presStyleCnt="0"/>
      <dgm:spPr/>
    </dgm:pt>
    <dgm:pt modelId="{DF6C540D-4906-4F73-885F-EB306E9763A8}" type="pres">
      <dgm:prSet presAssocID="{1BAF0787-8642-474F-B9CB-C9A6E13BC26C}" presName="node" presStyleLbl="node1" presStyleIdx="3" presStyleCnt="4">
        <dgm:presLayoutVars>
          <dgm:bulletEnabled val="1"/>
        </dgm:presLayoutVars>
      </dgm:prSet>
      <dgm:spPr/>
    </dgm:pt>
  </dgm:ptLst>
  <dgm:cxnLst>
    <dgm:cxn modelId="{AA7A3518-BCDF-4A42-89A7-A351B2BDC795}" srcId="{8403CD8E-8630-4889-B1CB-3535212ABBFF}" destId="{308BE2D1-9D2A-4067-932B-9A43EABFB991}" srcOrd="1" destOrd="0" parTransId="{62ED4B3B-312E-49ED-AB87-8EC5A8CB7D2A}" sibTransId="{B4776BF9-D738-4AC3-B53E-8C43006C0BC3}"/>
    <dgm:cxn modelId="{67A85F40-E8AE-403C-A19D-ACC565767E14}" srcId="{8403CD8E-8630-4889-B1CB-3535212ABBFF}" destId="{E7E92A3B-6E3C-45F4-86A6-D25B9EEE6C07}" srcOrd="0" destOrd="0" parTransId="{F45BD600-BABC-4427-8213-A9434BE67F7B}" sibTransId="{F7238F93-4A3C-4BD1-A973-A79A22ECBBE5}"/>
    <dgm:cxn modelId="{69B30364-9B03-4F1D-AF6D-4020C0827BBB}" srcId="{8403CD8E-8630-4889-B1CB-3535212ABBFF}" destId="{1BAF0787-8642-474F-B9CB-C9A6E13BC26C}" srcOrd="3" destOrd="0" parTransId="{6486283E-5E9D-4142-B55A-F07F1B87FA39}" sibTransId="{D4A38092-9C41-4934-A9CA-BCFB92FBD1C3}"/>
    <dgm:cxn modelId="{17773B70-78F8-46FD-B278-BC723215DCA4}" type="presOf" srcId="{8C3AA721-6CB5-45B6-A94E-BD570756CF50}" destId="{A3C96780-11E8-4971-951D-6830FEF9F364}" srcOrd="0" destOrd="0" presId="urn:microsoft.com/office/officeart/2005/8/layout/default"/>
    <dgm:cxn modelId="{1C6D767E-1C43-4C70-B80A-123BCA9E431A}" type="presOf" srcId="{E7E92A3B-6E3C-45F4-86A6-D25B9EEE6C07}" destId="{D0BB5FB7-C4A6-41E0-94B8-A4EE5191EABF}" srcOrd="0" destOrd="0" presId="urn:microsoft.com/office/officeart/2005/8/layout/default"/>
    <dgm:cxn modelId="{7FEDA08B-AA5D-4C3E-B02E-A17265BFA899}" type="presOf" srcId="{308BE2D1-9D2A-4067-932B-9A43EABFB991}" destId="{51E8C0B2-9600-445A-BD90-D09F68A993F1}" srcOrd="0" destOrd="0" presId="urn:microsoft.com/office/officeart/2005/8/layout/default"/>
    <dgm:cxn modelId="{54A8A5B6-FE23-4300-9571-67283B850539}" type="presOf" srcId="{1BAF0787-8642-474F-B9CB-C9A6E13BC26C}" destId="{DF6C540D-4906-4F73-885F-EB306E9763A8}" srcOrd="0" destOrd="0" presId="urn:microsoft.com/office/officeart/2005/8/layout/default"/>
    <dgm:cxn modelId="{A89051C5-3A21-4BC9-BA83-38660340F4D8}" type="presOf" srcId="{8403CD8E-8630-4889-B1CB-3535212ABBFF}" destId="{410AF2FB-B6FB-40D2-92E3-B07F2FAA2D68}" srcOrd="0" destOrd="0" presId="urn:microsoft.com/office/officeart/2005/8/layout/default"/>
    <dgm:cxn modelId="{823AF4D3-31D4-4303-8017-03393C65252B}" srcId="{8403CD8E-8630-4889-B1CB-3535212ABBFF}" destId="{8C3AA721-6CB5-45B6-A94E-BD570756CF50}" srcOrd="2" destOrd="0" parTransId="{269F8ACE-C132-4514-B9BD-7F4BF6DADA0F}" sibTransId="{960B96EA-3837-4286-B91D-1686BD837A5F}"/>
    <dgm:cxn modelId="{DE29A2BF-0259-43F0-B787-172E31797ED5}" type="presParOf" srcId="{410AF2FB-B6FB-40D2-92E3-B07F2FAA2D68}" destId="{D0BB5FB7-C4A6-41E0-94B8-A4EE5191EABF}" srcOrd="0" destOrd="0" presId="urn:microsoft.com/office/officeart/2005/8/layout/default"/>
    <dgm:cxn modelId="{5477D11A-A01A-486E-BE07-14184D18E13F}" type="presParOf" srcId="{410AF2FB-B6FB-40D2-92E3-B07F2FAA2D68}" destId="{4DD2EBA4-4C62-493F-8281-789C0BB6CA5B}" srcOrd="1" destOrd="0" presId="urn:microsoft.com/office/officeart/2005/8/layout/default"/>
    <dgm:cxn modelId="{54443AB8-942C-42D3-BEAB-76B44B70E4E8}" type="presParOf" srcId="{410AF2FB-B6FB-40D2-92E3-B07F2FAA2D68}" destId="{51E8C0B2-9600-445A-BD90-D09F68A993F1}" srcOrd="2" destOrd="0" presId="urn:microsoft.com/office/officeart/2005/8/layout/default"/>
    <dgm:cxn modelId="{B2CC0C19-FAB1-4D89-B39F-8CEDD339DD17}" type="presParOf" srcId="{410AF2FB-B6FB-40D2-92E3-B07F2FAA2D68}" destId="{E7A3D8A2-262F-4E0D-BF5D-7F001205C318}" srcOrd="3" destOrd="0" presId="urn:microsoft.com/office/officeart/2005/8/layout/default"/>
    <dgm:cxn modelId="{1DBC2519-1EB3-4D23-A0AE-265DA0547440}" type="presParOf" srcId="{410AF2FB-B6FB-40D2-92E3-B07F2FAA2D68}" destId="{A3C96780-11E8-4971-951D-6830FEF9F364}" srcOrd="4" destOrd="0" presId="urn:microsoft.com/office/officeart/2005/8/layout/default"/>
    <dgm:cxn modelId="{721E2AAD-25C7-4A0C-8854-440106B80316}" type="presParOf" srcId="{410AF2FB-B6FB-40D2-92E3-B07F2FAA2D68}" destId="{E44445EF-85DC-49D1-A43C-C3E89A0D9241}" srcOrd="5" destOrd="0" presId="urn:microsoft.com/office/officeart/2005/8/layout/default"/>
    <dgm:cxn modelId="{0C1DCA1C-EAD1-4BCA-A29B-AA6C358E79D8}" type="presParOf" srcId="{410AF2FB-B6FB-40D2-92E3-B07F2FAA2D68}" destId="{DF6C540D-4906-4F73-885F-EB306E9763A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1C63CE-D3A1-48B2-AC0E-36F404DDF6A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2DC5F2-488E-44CE-9019-78FBCA1C6F0A}">
      <dgm:prSet phldrT="[Text]" custT="1"/>
      <dgm:spPr/>
      <dgm:t>
        <a:bodyPr/>
        <a:lstStyle/>
        <a:p>
          <a:r>
            <a:rPr lang="sv-SE" sz="2000" dirty="0"/>
            <a:t>Projekt Dynamik</a:t>
          </a:r>
          <a:endParaRPr lang="en-US" sz="2000" dirty="0"/>
        </a:p>
      </dgm:t>
    </dgm:pt>
    <dgm:pt modelId="{E512600E-535E-4D4E-8048-973780210A8E}" type="parTrans" cxnId="{E81E5E3A-7D24-483A-A4DF-3F2DA59DA1D9}">
      <dgm:prSet/>
      <dgm:spPr/>
      <dgm:t>
        <a:bodyPr/>
        <a:lstStyle/>
        <a:p>
          <a:endParaRPr lang="en-US"/>
        </a:p>
      </dgm:t>
    </dgm:pt>
    <dgm:pt modelId="{4B2A29B5-1F07-48A3-BFE3-3656575BDE9A}" type="sibTrans" cxnId="{E81E5E3A-7D24-483A-A4DF-3F2DA59DA1D9}">
      <dgm:prSet/>
      <dgm:spPr/>
      <dgm:t>
        <a:bodyPr/>
        <a:lstStyle/>
        <a:p>
          <a:endParaRPr lang="en-US"/>
        </a:p>
      </dgm:t>
    </dgm:pt>
    <dgm:pt modelId="{581ABAB7-8FC5-433E-8576-F6B20736518E}">
      <dgm:prSet phldrT="[Text]" custT="1"/>
      <dgm:spPr/>
      <dgm:t>
        <a:bodyPr/>
        <a:lstStyle/>
        <a:p>
          <a:endParaRPr lang="en-US" sz="1200" dirty="0"/>
        </a:p>
      </dgm:t>
    </dgm:pt>
    <dgm:pt modelId="{B7E896BA-9BAD-4CFF-8D37-84F156337BF4}" type="parTrans" cxnId="{D3E426C9-47F9-4604-A379-1CCE583C6B0E}">
      <dgm:prSet/>
      <dgm:spPr/>
      <dgm:t>
        <a:bodyPr/>
        <a:lstStyle/>
        <a:p>
          <a:endParaRPr lang="en-US"/>
        </a:p>
      </dgm:t>
    </dgm:pt>
    <dgm:pt modelId="{C8D9AFA2-08E6-490E-A365-5C55EFB1A9B3}" type="sibTrans" cxnId="{D3E426C9-47F9-4604-A379-1CCE583C6B0E}">
      <dgm:prSet/>
      <dgm:spPr/>
      <dgm:t>
        <a:bodyPr/>
        <a:lstStyle/>
        <a:p>
          <a:endParaRPr lang="en-US"/>
        </a:p>
      </dgm:t>
    </dgm:pt>
    <dgm:pt modelId="{74430F53-9653-4585-8F35-C51A59906AFB}">
      <dgm:prSet phldrT="[Text]" custT="1"/>
      <dgm:spPr/>
      <dgm:t>
        <a:bodyPr/>
        <a:lstStyle/>
        <a:p>
          <a:r>
            <a:rPr lang="sv-SE" sz="1600" noProof="0" dirty="0"/>
            <a:t>Realiserbarhet av kända projekt, Nya etableringar</a:t>
          </a:r>
        </a:p>
      </dgm:t>
    </dgm:pt>
    <dgm:pt modelId="{90BBEA36-722C-42DE-B275-6BDFAF987BA8}" type="parTrans" cxnId="{610B601D-9D10-46BD-822F-23E10C7B24CB}">
      <dgm:prSet/>
      <dgm:spPr/>
      <dgm:t>
        <a:bodyPr/>
        <a:lstStyle/>
        <a:p>
          <a:endParaRPr lang="en-US"/>
        </a:p>
      </dgm:t>
    </dgm:pt>
    <dgm:pt modelId="{2A48CD1C-2208-4F5D-B5D3-2DBD2A4CF107}" type="sibTrans" cxnId="{610B601D-9D10-46BD-822F-23E10C7B24CB}">
      <dgm:prSet/>
      <dgm:spPr/>
      <dgm:t>
        <a:bodyPr/>
        <a:lstStyle/>
        <a:p>
          <a:endParaRPr lang="en-US"/>
        </a:p>
      </dgm:t>
    </dgm:pt>
    <dgm:pt modelId="{E650287A-38E6-4BDC-8D31-DC8AEAA2DCCA}">
      <dgm:prSet phldrT="[Text]" custT="1"/>
      <dgm:spPr/>
      <dgm:t>
        <a:bodyPr/>
        <a:lstStyle/>
        <a:p>
          <a:r>
            <a:rPr lang="sv-SE" sz="2000" dirty="0"/>
            <a:t>Efterfrågan från andra sektorer</a:t>
          </a:r>
          <a:endParaRPr lang="en-US" sz="2000" dirty="0"/>
        </a:p>
      </dgm:t>
    </dgm:pt>
    <dgm:pt modelId="{C1CBA48E-8C22-4CD3-9933-CE5674E0F2C1}" type="parTrans" cxnId="{6B0A0AD0-60A3-4C8D-8302-85E9FE6EA6DF}">
      <dgm:prSet/>
      <dgm:spPr/>
      <dgm:t>
        <a:bodyPr/>
        <a:lstStyle/>
        <a:p>
          <a:endParaRPr lang="en-US"/>
        </a:p>
      </dgm:t>
    </dgm:pt>
    <dgm:pt modelId="{913812CC-1170-4A59-A63D-209A08361BD9}" type="sibTrans" cxnId="{6B0A0AD0-60A3-4C8D-8302-85E9FE6EA6DF}">
      <dgm:prSet/>
      <dgm:spPr/>
      <dgm:t>
        <a:bodyPr/>
        <a:lstStyle/>
        <a:p>
          <a:endParaRPr lang="en-US"/>
        </a:p>
      </dgm:t>
    </dgm:pt>
    <dgm:pt modelId="{DBC2887D-B750-4928-8763-8278B4B7816A}">
      <dgm:prSet phldrT="[Text]" custT="1"/>
      <dgm:spPr/>
      <dgm:t>
        <a:bodyPr/>
        <a:lstStyle/>
        <a:p>
          <a:r>
            <a:rPr lang="sv-SE" sz="1600" noProof="0" dirty="0"/>
            <a:t>Transportsektorn, Kraftsektorn, Energiberedskap</a:t>
          </a:r>
        </a:p>
      </dgm:t>
    </dgm:pt>
    <dgm:pt modelId="{A438597F-062E-4968-BE98-6A9ACFD0EF17}" type="parTrans" cxnId="{540883C6-A8C5-4F9E-AA0C-0C5FA513229A}">
      <dgm:prSet/>
      <dgm:spPr/>
      <dgm:t>
        <a:bodyPr/>
        <a:lstStyle/>
        <a:p>
          <a:endParaRPr lang="en-US"/>
        </a:p>
      </dgm:t>
    </dgm:pt>
    <dgm:pt modelId="{F2A4DB1F-3B4F-4B11-83DB-39DB501FBE4C}" type="sibTrans" cxnId="{540883C6-A8C5-4F9E-AA0C-0C5FA513229A}">
      <dgm:prSet/>
      <dgm:spPr/>
      <dgm:t>
        <a:bodyPr/>
        <a:lstStyle/>
        <a:p>
          <a:endParaRPr lang="en-US"/>
        </a:p>
      </dgm:t>
    </dgm:pt>
    <dgm:pt modelId="{FF9950B8-2F7A-4CE4-8BAA-018BFD433610}">
      <dgm:prSet phldrT="[Text]" custT="1"/>
      <dgm:spPr/>
      <dgm:t>
        <a:bodyPr/>
        <a:lstStyle/>
        <a:p>
          <a:r>
            <a:rPr lang="sv-SE" sz="2000" dirty="0"/>
            <a:t>Policy och Reglering</a:t>
          </a:r>
        </a:p>
      </dgm:t>
    </dgm:pt>
    <dgm:pt modelId="{C2525F6A-0214-43BE-B374-95287F98EC94}" type="parTrans" cxnId="{D4B4DE63-7401-4E56-989E-A760783B8CFD}">
      <dgm:prSet/>
      <dgm:spPr/>
      <dgm:t>
        <a:bodyPr/>
        <a:lstStyle/>
        <a:p>
          <a:endParaRPr lang="en-US"/>
        </a:p>
      </dgm:t>
    </dgm:pt>
    <dgm:pt modelId="{CFEA0641-C19F-447A-A5D6-0867DFB2841C}" type="sibTrans" cxnId="{D4B4DE63-7401-4E56-989E-A760783B8CFD}">
      <dgm:prSet/>
      <dgm:spPr/>
      <dgm:t>
        <a:bodyPr/>
        <a:lstStyle/>
        <a:p>
          <a:endParaRPr lang="en-US"/>
        </a:p>
      </dgm:t>
    </dgm:pt>
    <dgm:pt modelId="{D23D3421-B2BE-4E52-B408-7AD2874E9145}">
      <dgm:prSet phldrT="[Text]" custT="1"/>
      <dgm:spPr/>
      <dgm:t>
        <a:bodyPr/>
        <a:lstStyle/>
        <a:p>
          <a:r>
            <a:rPr lang="sv-SE" sz="1600" noProof="0" dirty="0"/>
            <a:t>Energipolitik, regelverk och krav, Tillståndsprocesser och tidsramar</a:t>
          </a:r>
        </a:p>
      </dgm:t>
    </dgm:pt>
    <dgm:pt modelId="{46EB8786-E977-4B0D-8826-6770DFDB6870}" type="parTrans" cxnId="{409EA067-CD9F-497C-AC6C-A56DDC6A0A05}">
      <dgm:prSet/>
      <dgm:spPr/>
      <dgm:t>
        <a:bodyPr/>
        <a:lstStyle/>
        <a:p>
          <a:endParaRPr lang="en-US"/>
        </a:p>
      </dgm:t>
    </dgm:pt>
    <dgm:pt modelId="{B55F4B9D-C785-4E3F-A085-15EF1176BF37}" type="sibTrans" cxnId="{409EA067-CD9F-497C-AC6C-A56DDC6A0A05}">
      <dgm:prSet/>
      <dgm:spPr/>
      <dgm:t>
        <a:bodyPr/>
        <a:lstStyle/>
        <a:p>
          <a:endParaRPr lang="en-US"/>
        </a:p>
      </dgm:t>
    </dgm:pt>
    <dgm:pt modelId="{CA6737BE-2855-485F-835B-A86FF80B699E}">
      <dgm:prSet phldrT="[Text]" custT="1"/>
      <dgm:spPr/>
      <dgm:t>
        <a:bodyPr/>
        <a:lstStyle/>
        <a:p>
          <a:r>
            <a:rPr lang="sv-SE" sz="2000" dirty="0"/>
            <a:t>Marknadsdynamik</a:t>
          </a:r>
          <a:endParaRPr lang="en-US" sz="2000" dirty="0"/>
        </a:p>
      </dgm:t>
    </dgm:pt>
    <dgm:pt modelId="{CD578935-DDCF-41B1-A678-47CF6BD6762E}" type="parTrans" cxnId="{C5947D26-330D-4741-ADD9-A21753B202F8}">
      <dgm:prSet/>
      <dgm:spPr/>
      <dgm:t>
        <a:bodyPr/>
        <a:lstStyle/>
        <a:p>
          <a:endParaRPr lang="en-US"/>
        </a:p>
      </dgm:t>
    </dgm:pt>
    <dgm:pt modelId="{BFB63383-AE85-404E-A478-214EF1DD2CF0}" type="sibTrans" cxnId="{C5947D26-330D-4741-ADD9-A21753B202F8}">
      <dgm:prSet/>
      <dgm:spPr/>
      <dgm:t>
        <a:bodyPr/>
        <a:lstStyle/>
        <a:p>
          <a:endParaRPr lang="en-US"/>
        </a:p>
      </dgm:t>
    </dgm:pt>
    <dgm:pt modelId="{76683B4E-808C-4ED0-9B94-09343FB69293}">
      <dgm:prSet phldrT="[Text]" custT="1"/>
      <dgm:spPr/>
      <dgm:t>
        <a:bodyPr/>
        <a:lstStyle/>
        <a:p>
          <a:r>
            <a:rPr lang="en-US" sz="1200" dirty="0"/>
            <a:t> </a:t>
          </a:r>
          <a:r>
            <a:rPr lang="sv-SE" sz="1600" noProof="0" dirty="0"/>
            <a:t>Investeringsvilja, statligt stöd</a:t>
          </a:r>
          <a:r>
            <a:rPr lang="en-US" sz="1600" dirty="0"/>
            <a:t> </a:t>
          </a:r>
        </a:p>
      </dgm:t>
    </dgm:pt>
    <dgm:pt modelId="{0AC3B6D6-BA78-4368-A802-0AB189619726}" type="parTrans" cxnId="{47B09FBB-2642-4A20-BE7C-6FE280F81222}">
      <dgm:prSet/>
      <dgm:spPr/>
      <dgm:t>
        <a:bodyPr/>
        <a:lstStyle/>
        <a:p>
          <a:endParaRPr lang="en-US"/>
        </a:p>
      </dgm:t>
    </dgm:pt>
    <dgm:pt modelId="{BD767E92-A785-4F2E-8E6E-CBB0C58AFF1B}" type="sibTrans" cxnId="{47B09FBB-2642-4A20-BE7C-6FE280F81222}">
      <dgm:prSet/>
      <dgm:spPr/>
      <dgm:t>
        <a:bodyPr/>
        <a:lstStyle/>
        <a:p>
          <a:endParaRPr lang="en-US"/>
        </a:p>
      </dgm:t>
    </dgm:pt>
    <dgm:pt modelId="{9EFC78EE-0777-45A9-A8F4-D9173CD87550}">
      <dgm:prSet phldrT="[Text]" custT="1"/>
      <dgm:spPr/>
      <dgm:t>
        <a:bodyPr/>
        <a:lstStyle/>
        <a:p>
          <a:r>
            <a:rPr lang="sv-SE" sz="2000" dirty="0"/>
            <a:t> Finansiering</a:t>
          </a:r>
          <a:endParaRPr lang="en-US" sz="2000" dirty="0"/>
        </a:p>
      </dgm:t>
    </dgm:pt>
    <dgm:pt modelId="{0E9C0EBF-769D-4027-8B09-FF82A6CFD8B1}" type="parTrans" cxnId="{7309CC54-C098-4C2F-80E2-C4A0E90834B7}">
      <dgm:prSet/>
      <dgm:spPr/>
      <dgm:t>
        <a:bodyPr/>
        <a:lstStyle/>
        <a:p>
          <a:endParaRPr lang="en-US"/>
        </a:p>
      </dgm:t>
    </dgm:pt>
    <dgm:pt modelId="{140E5BA7-5C0E-44D2-9C7C-958B58A850A4}" type="sibTrans" cxnId="{7309CC54-C098-4C2F-80E2-C4A0E90834B7}">
      <dgm:prSet/>
      <dgm:spPr/>
      <dgm:t>
        <a:bodyPr/>
        <a:lstStyle/>
        <a:p>
          <a:endParaRPr lang="en-US"/>
        </a:p>
      </dgm:t>
    </dgm:pt>
    <dgm:pt modelId="{291F6F0E-D21B-47A3-808E-DB6144139284}">
      <dgm:prSet phldrT="[Text]" custT="1"/>
      <dgm:spPr/>
      <dgm:t>
        <a:bodyPr/>
        <a:lstStyle/>
        <a:p>
          <a:r>
            <a:rPr lang="en-US" sz="1600" dirty="0"/>
            <a:t> </a:t>
          </a:r>
          <a:r>
            <a:rPr lang="sv-SE" sz="1600" noProof="0" dirty="0"/>
            <a:t>Utbud &amp; Efterfrågan, priser, nya affärsmodeller</a:t>
          </a:r>
        </a:p>
      </dgm:t>
    </dgm:pt>
    <dgm:pt modelId="{87F5E416-6683-49C0-A652-785BC8879EB4}" type="parTrans" cxnId="{95E0417D-0CC1-4192-A5DD-40A5186E47DC}">
      <dgm:prSet/>
      <dgm:spPr/>
      <dgm:t>
        <a:bodyPr/>
        <a:lstStyle/>
        <a:p>
          <a:endParaRPr lang="en-US"/>
        </a:p>
      </dgm:t>
    </dgm:pt>
    <dgm:pt modelId="{F52C0EA6-B7FF-4256-93E4-B3ACD8565C12}" type="sibTrans" cxnId="{95E0417D-0CC1-4192-A5DD-40A5186E47DC}">
      <dgm:prSet/>
      <dgm:spPr/>
      <dgm:t>
        <a:bodyPr/>
        <a:lstStyle/>
        <a:p>
          <a:endParaRPr lang="en-US"/>
        </a:p>
      </dgm:t>
    </dgm:pt>
    <dgm:pt modelId="{C2DEAB9C-2013-4A45-8A0C-20E4FA5FB105}">
      <dgm:prSet phldrT="[Text]" custT="1"/>
      <dgm:spPr/>
      <dgm:t>
        <a:bodyPr/>
        <a:lstStyle/>
        <a:p>
          <a:endParaRPr lang="en-US" sz="1200" dirty="0"/>
        </a:p>
      </dgm:t>
    </dgm:pt>
    <dgm:pt modelId="{DE14BC22-C9D1-448C-9BC3-C0F637F1164F}" type="parTrans" cxnId="{F85543B1-BDAC-4152-8D68-D47BA3BD121E}">
      <dgm:prSet/>
      <dgm:spPr/>
      <dgm:t>
        <a:bodyPr/>
        <a:lstStyle/>
        <a:p>
          <a:endParaRPr lang="en-US"/>
        </a:p>
      </dgm:t>
    </dgm:pt>
    <dgm:pt modelId="{B203105F-8561-48C5-8CB6-E191D74EEFF6}" type="sibTrans" cxnId="{F85543B1-BDAC-4152-8D68-D47BA3BD121E}">
      <dgm:prSet/>
      <dgm:spPr/>
      <dgm:t>
        <a:bodyPr/>
        <a:lstStyle/>
        <a:p>
          <a:endParaRPr lang="en-US"/>
        </a:p>
      </dgm:t>
    </dgm:pt>
    <dgm:pt modelId="{1B4340E6-2D38-47D3-9865-DAC002809458}">
      <dgm:prSet phldrT="[Text]" custT="1"/>
      <dgm:spPr/>
      <dgm:t>
        <a:bodyPr/>
        <a:lstStyle/>
        <a:p>
          <a:r>
            <a:rPr lang="sv-SE" sz="1600" noProof="0" dirty="0"/>
            <a:t>Inom vätgas och andra lösningar</a:t>
          </a:r>
        </a:p>
      </dgm:t>
    </dgm:pt>
    <dgm:pt modelId="{6F0CCAA6-7253-46C3-8E3F-DFE730AA72B0}" type="parTrans" cxnId="{0B81CC99-0420-48E1-9C6A-E26025F0FCA4}">
      <dgm:prSet/>
      <dgm:spPr/>
      <dgm:t>
        <a:bodyPr/>
        <a:lstStyle/>
        <a:p>
          <a:endParaRPr lang="en-US"/>
        </a:p>
      </dgm:t>
    </dgm:pt>
    <dgm:pt modelId="{68E64F66-A0E6-497D-BB63-51314938C265}" type="sibTrans" cxnId="{0B81CC99-0420-48E1-9C6A-E26025F0FCA4}">
      <dgm:prSet/>
      <dgm:spPr/>
      <dgm:t>
        <a:bodyPr/>
        <a:lstStyle/>
        <a:p>
          <a:endParaRPr lang="en-US"/>
        </a:p>
      </dgm:t>
    </dgm:pt>
    <dgm:pt modelId="{C8538440-2570-4DC6-9338-0849A649B5E0}">
      <dgm:prSet phldrT="[Text]" custT="1"/>
      <dgm:spPr/>
      <dgm:t>
        <a:bodyPr/>
        <a:lstStyle/>
        <a:p>
          <a:endParaRPr lang="en-US" sz="1200" dirty="0"/>
        </a:p>
      </dgm:t>
    </dgm:pt>
    <dgm:pt modelId="{701C665F-CD0D-48B1-97F1-A2227ECA16C5}" type="parTrans" cxnId="{EE80C251-0ED4-44BE-B4E5-6C64B5B67F59}">
      <dgm:prSet/>
      <dgm:spPr/>
      <dgm:t>
        <a:bodyPr/>
        <a:lstStyle/>
        <a:p>
          <a:endParaRPr lang="en-US"/>
        </a:p>
      </dgm:t>
    </dgm:pt>
    <dgm:pt modelId="{4FE7933F-C00F-4A3D-9558-7FD58445113D}" type="sibTrans" cxnId="{EE80C251-0ED4-44BE-B4E5-6C64B5B67F59}">
      <dgm:prSet/>
      <dgm:spPr/>
      <dgm:t>
        <a:bodyPr/>
        <a:lstStyle/>
        <a:p>
          <a:endParaRPr lang="en-US"/>
        </a:p>
      </dgm:t>
    </dgm:pt>
    <dgm:pt modelId="{77A2A505-BB39-43DD-A972-3DC355844B95}">
      <dgm:prSet phldrT="[Text]" custT="1"/>
      <dgm:spPr/>
      <dgm:t>
        <a:bodyPr/>
        <a:lstStyle/>
        <a:p>
          <a:r>
            <a:rPr lang="sv-SE" sz="2000" dirty="0"/>
            <a:t>Teknisk innovation</a:t>
          </a:r>
          <a:endParaRPr lang="sv-SE" sz="2000" noProof="0" dirty="0"/>
        </a:p>
      </dgm:t>
    </dgm:pt>
    <dgm:pt modelId="{85ECE990-39FB-4C31-8E64-78E9D3D0768A}" type="parTrans" cxnId="{0849AC2A-E84A-4428-8C14-B8DF7CDBDDCB}">
      <dgm:prSet/>
      <dgm:spPr/>
      <dgm:t>
        <a:bodyPr/>
        <a:lstStyle/>
        <a:p>
          <a:endParaRPr lang="en-US"/>
        </a:p>
      </dgm:t>
    </dgm:pt>
    <dgm:pt modelId="{15E72E61-B378-40C4-A4FD-9DA43ADAD947}" type="sibTrans" cxnId="{0849AC2A-E84A-4428-8C14-B8DF7CDBDDCB}">
      <dgm:prSet/>
      <dgm:spPr/>
      <dgm:t>
        <a:bodyPr/>
        <a:lstStyle/>
        <a:p>
          <a:endParaRPr lang="en-US"/>
        </a:p>
      </dgm:t>
    </dgm:pt>
    <dgm:pt modelId="{29B6C8BD-6589-42B8-8ABE-E4E6A44DBDE1}" type="pres">
      <dgm:prSet presAssocID="{D11C63CE-D3A1-48B2-AC0E-36F404DDF6AA}" presName="Name0" presStyleCnt="0">
        <dgm:presLayoutVars>
          <dgm:dir/>
          <dgm:animLvl val="lvl"/>
          <dgm:resizeHandles val="exact"/>
        </dgm:presLayoutVars>
      </dgm:prSet>
      <dgm:spPr/>
    </dgm:pt>
    <dgm:pt modelId="{2F563749-5543-4853-8072-EDB8F2DE056F}" type="pres">
      <dgm:prSet presAssocID="{D62DC5F2-488E-44CE-9019-78FBCA1C6F0A}" presName="linNode" presStyleCnt="0"/>
      <dgm:spPr/>
    </dgm:pt>
    <dgm:pt modelId="{1CA104A5-03A2-4DBE-9DA1-FF9D6643DB39}" type="pres">
      <dgm:prSet presAssocID="{D62DC5F2-488E-44CE-9019-78FBCA1C6F0A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D030C331-A405-4EF9-8413-0F53072020B2}" type="pres">
      <dgm:prSet presAssocID="{D62DC5F2-488E-44CE-9019-78FBCA1C6F0A}" presName="descendantText" presStyleLbl="alignAccFollowNode1" presStyleIdx="0" presStyleCnt="6">
        <dgm:presLayoutVars>
          <dgm:bulletEnabled val="1"/>
        </dgm:presLayoutVars>
      </dgm:prSet>
      <dgm:spPr/>
    </dgm:pt>
    <dgm:pt modelId="{EB2CE2CF-1894-47F8-A673-67971F14D1CC}" type="pres">
      <dgm:prSet presAssocID="{4B2A29B5-1F07-48A3-BFE3-3656575BDE9A}" presName="sp" presStyleCnt="0"/>
      <dgm:spPr/>
    </dgm:pt>
    <dgm:pt modelId="{06B8BCC4-34C3-45D4-B41B-0EC526EA3FB6}" type="pres">
      <dgm:prSet presAssocID="{E650287A-38E6-4BDC-8D31-DC8AEAA2DCCA}" presName="linNode" presStyleCnt="0"/>
      <dgm:spPr/>
    </dgm:pt>
    <dgm:pt modelId="{95FD9260-BAC4-4894-BC64-24CD6D918B46}" type="pres">
      <dgm:prSet presAssocID="{E650287A-38E6-4BDC-8D31-DC8AEAA2DCCA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ACBE3780-B025-401B-B71A-F820B346AE96}" type="pres">
      <dgm:prSet presAssocID="{E650287A-38E6-4BDC-8D31-DC8AEAA2DCCA}" presName="descendantText" presStyleLbl="alignAccFollowNode1" presStyleIdx="1" presStyleCnt="6">
        <dgm:presLayoutVars>
          <dgm:bulletEnabled val="1"/>
        </dgm:presLayoutVars>
      </dgm:prSet>
      <dgm:spPr/>
    </dgm:pt>
    <dgm:pt modelId="{F8C93537-CBBA-4049-B5F8-84D305157FE7}" type="pres">
      <dgm:prSet presAssocID="{913812CC-1170-4A59-A63D-209A08361BD9}" presName="sp" presStyleCnt="0"/>
      <dgm:spPr/>
    </dgm:pt>
    <dgm:pt modelId="{52431986-E60A-4EB8-90DF-52EC9C7E6ABB}" type="pres">
      <dgm:prSet presAssocID="{FF9950B8-2F7A-4CE4-8BAA-018BFD433610}" presName="linNode" presStyleCnt="0"/>
      <dgm:spPr/>
    </dgm:pt>
    <dgm:pt modelId="{78F7C5F0-B0D7-479E-9CD8-B8EEF05CC573}" type="pres">
      <dgm:prSet presAssocID="{FF9950B8-2F7A-4CE4-8BAA-018BFD433610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0C3FAA80-659D-4DA0-9214-1BC1A945842A}" type="pres">
      <dgm:prSet presAssocID="{FF9950B8-2F7A-4CE4-8BAA-018BFD433610}" presName="descendantText" presStyleLbl="alignAccFollowNode1" presStyleIdx="2" presStyleCnt="6">
        <dgm:presLayoutVars>
          <dgm:bulletEnabled val="1"/>
        </dgm:presLayoutVars>
      </dgm:prSet>
      <dgm:spPr/>
    </dgm:pt>
    <dgm:pt modelId="{71783365-F6DE-43C0-9BD1-3245D3CBBF61}" type="pres">
      <dgm:prSet presAssocID="{CFEA0641-C19F-447A-A5D6-0867DFB2841C}" presName="sp" presStyleCnt="0"/>
      <dgm:spPr/>
    </dgm:pt>
    <dgm:pt modelId="{EEC52ACD-12D8-4571-8753-4EA92347F62E}" type="pres">
      <dgm:prSet presAssocID="{77A2A505-BB39-43DD-A972-3DC355844B95}" presName="linNode" presStyleCnt="0"/>
      <dgm:spPr/>
    </dgm:pt>
    <dgm:pt modelId="{1431AE92-F220-40FB-BF71-59E9A9C9C186}" type="pres">
      <dgm:prSet presAssocID="{77A2A505-BB39-43DD-A972-3DC355844B95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B2BCB619-8839-4BE4-8E8F-6348BAB93C3B}" type="pres">
      <dgm:prSet presAssocID="{77A2A505-BB39-43DD-A972-3DC355844B95}" presName="descendantText" presStyleLbl="alignAccFollowNode1" presStyleIdx="3" presStyleCnt="6">
        <dgm:presLayoutVars>
          <dgm:bulletEnabled val="1"/>
        </dgm:presLayoutVars>
      </dgm:prSet>
      <dgm:spPr/>
    </dgm:pt>
    <dgm:pt modelId="{E051EFE6-3250-4212-A8AC-DFF8C0173303}" type="pres">
      <dgm:prSet presAssocID="{15E72E61-B378-40C4-A4FD-9DA43ADAD947}" presName="sp" presStyleCnt="0"/>
      <dgm:spPr/>
    </dgm:pt>
    <dgm:pt modelId="{094E0378-B48F-4F4F-9109-F4A60E501786}" type="pres">
      <dgm:prSet presAssocID="{CA6737BE-2855-485F-835B-A86FF80B699E}" presName="linNode" presStyleCnt="0"/>
      <dgm:spPr/>
    </dgm:pt>
    <dgm:pt modelId="{4B0F2416-E6C3-427C-ADEF-D33FCDF67591}" type="pres">
      <dgm:prSet presAssocID="{CA6737BE-2855-485F-835B-A86FF80B699E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FAE9BE91-D5E7-435D-A7F6-285B05C23D44}" type="pres">
      <dgm:prSet presAssocID="{CA6737BE-2855-485F-835B-A86FF80B699E}" presName="descendantText" presStyleLbl="alignAccFollowNode1" presStyleIdx="4" presStyleCnt="6">
        <dgm:presLayoutVars>
          <dgm:bulletEnabled val="1"/>
        </dgm:presLayoutVars>
      </dgm:prSet>
      <dgm:spPr/>
    </dgm:pt>
    <dgm:pt modelId="{D9CD24F1-413D-4015-9E47-CAD8D413C5BC}" type="pres">
      <dgm:prSet presAssocID="{BFB63383-AE85-404E-A478-214EF1DD2CF0}" presName="sp" presStyleCnt="0"/>
      <dgm:spPr/>
    </dgm:pt>
    <dgm:pt modelId="{38BBF438-609D-4815-AAF5-20874E319D4B}" type="pres">
      <dgm:prSet presAssocID="{9EFC78EE-0777-45A9-A8F4-D9173CD87550}" presName="linNode" presStyleCnt="0"/>
      <dgm:spPr/>
    </dgm:pt>
    <dgm:pt modelId="{2ACEDE44-5518-41AC-8A81-59BD5EC851D1}" type="pres">
      <dgm:prSet presAssocID="{9EFC78EE-0777-45A9-A8F4-D9173CD87550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7E09F78D-6E99-4405-BAD8-BDDEA7A3ABD6}" type="pres">
      <dgm:prSet presAssocID="{9EFC78EE-0777-45A9-A8F4-D9173CD87550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4254A204-C5B3-4106-BA99-F2ADD1F42E83}" type="presOf" srcId="{77A2A505-BB39-43DD-A972-3DC355844B95}" destId="{1431AE92-F220-40FB-BF71-59E9A9C9C186}" srcOrd="0" destOrd="0" presId="urn:microsoft.com/office/officeart/2005/8/layout/vList5"/>
    <dgm:cxn modelId="{7C048908-797D-43F4-9C74-DEAFCD88A6A2}" type="presOf" srcId="{C8538440-2570-4DC6-9338-0849A649B5E0}" destId="{B2BCB619-8839-4BE4-8E8F-6348BAB93C3B}" srcOrd="0" destOrd="1" presId="urn:microsoft.com/office/officeart/2005/8/layout/vList5"/>
    <dgm:cxn modelId="{998ECA0D-A08C-4CA5-AAA0-D672B56458DF}" type="presOf" srcId="{D62DC5F2-488E-44CE-9019-78FBCA1C6F0A}" destId="{1CA104A5-03A2-4DBE-9DA1-FF9D6643DB39}" srcOrd="0" destOrd="0" presId="urn:microsoft.com/office/officeart/2005/8/layout/vList5"/>
    <dgm:cxn modelId="{610B601D-9D10-46BD-822F-23E10C7B24CB}" srcId="{D62DC5F2-488E-44CE-9019-78FBCA1C6F0A}" destId="{74430F53-9653-4585-8F35-C51A59906AFB}" srcOrd="1" destOrd="0" parTransId="{90BBEA36-722C-42DE-B275-6BDFAF987BA8}" sibTransId="{2A48CD1C-2208-4F5D-B5D3-2DBD2A4CF107}"/>
    <dgm:cxn modelId="{C5947D26-330D-4741-ADD9-A21753B202F8}" srcId="{D11C63CE-D3A1-48B2-AC0E-36F404DDF6AA}" destId="{CA6737BE-2855-485F-835B-A86FF80B699E}" srcOrd="4" destOrd="0" parTransId="{CD578935-DDCF-41B1-A678-47CF6BD6762E}" sibTransId="{BFB63383-AE85-404E-A478-214EF1DD2CF0}"/>
    <dgm:cxn modelId="{0849AC2A-E84A-4428-8C14-B8DF7CDBDDCB}" srcId="{D11C63CE-D3A1-48B2-AC0E-36F404DDF6AA}" destId="{77A2A505-BB39-43DD-A972-3DC355844B95}" srcOrd="3" destOrd="0" parTransId="{85ECE990-39FB-4C31-8E64-78E9D3D0768A}" sibTransId="{15E72E61-B378-40C4-A4FD-9DA43ADAD947}"/>
    <dgm:cxn modelId="{E81E5E3A-7D24-483A-A4DF-3F2DA59DA1D9}" srcId="{D11C63CE-D3A1-48B2-AC0E-36F404DDF6AA}" destId="{D62DC5F2-488E-44CE-9019-78FBCA1C6F0A}" srcOrd="0" destOrd="0" parTransId="{E512600E-535E-4D4E-8048-973780210A8E}" sibTransId="{4B2A29B5-1F07-48A3-BFE3-3656575BDE9A}"/>
    <dgm:cxn modelId="{6B951562-2AD9-4D8C-9321-CF6A621AA028}" type="presOf" srcId="{FF9950B8-2F7A-4CE4-8BAA-018BFD433610}" destId="{78F7C5F0-B0D7-479E-9CD8-B8EEF05CC573}" srcOrd="0" destOrd="0" presId="urn:microsoft.com/office/officeart/2005/8/layout/vList5"/>
    <dgm:cxn modelId="{D4B4DE63-7401-4E56-989E-A760783B8CFD}" srcId="{D11C63CE-D3A1-48B2-AC0E-36F404DDF6AA}" destId="{FF9950B8-2F7A-4CE4-8BAA-018BFD433610}" srcOrd="2" destOrd="0" parTransId="{C2525F6A-0214-43BE-B374-95287F98EC94}" sibTransId="{CFEA0641-C19F-447A-A5D6-0867DFB2841C}"/>
    <dgm:cxn modelId="{4F707565-D03B-442B-AC84-F38CB4656D7C}" type="presOf" srcId="{CA6737BE-2855-485F-835B-A86FF80B699E}" destId="{4B0F2416-E6C3-427C-ADEF-D33FCDF67591}" srcOrd="0" destOrd="0" presId="urn:microsoft.com/office/officeart/2005/8/layout/vList5"/>
    <dgm:cxn modelId="{409EA067-CD9F-497C-AC6C-A56DDC6A0A05}" srcId="{FF9950B8-2F7A-4CE4-8BAA-018BFD433610}" destId="{D23D3421-B2BE-4E52-B408-7AD2874E9145}" srcOrd="0" destOrd="0" parTransId="{46EB8786-E977-4B0D-8826-6770DFDB6870}" sibTransId="{B55F4B9D-C785-4E3F-A085-15EF1176BF37}"/>
    <dgm:cxn modelId="{6736F147-765D-40B2-B8EF-AFCB6973DB72}" type="presOf" srcId="{9EFC78EE-0777-45A9-A8F4-D9173CD87550}" destId="{2ACEDE44-5518-41AC-8A81-59BD5EC851D1}" srcOrd="0" destOrd="0" presId="urn:microsoft.com/office/officeart/2005/8/layout/vList5"/>
    <dgm:cxn modelId="{35C8A24A-CEEF-4021-A9A6-CAE0CC0806FD}" type="presOf" srcId="{D11C63CE-D3A1-48B2-AC0E-36F404DDF6AA}" destId="{29B6C8BD-6589-42B8-8ABE-E4E6A44DBDE1}" srcOrd="0" destOrd="0" presId="urn:microsoft.com/office/officeart/2005/8/layout/vList5"/>
    <dgm:cxn modelId="{83DCE46C-AA29-4108-80C2-CDFCA0E06075}" type="presOf" srcId="{76683B4E-808C-4ED0-9B94-09343FB69293}" destId="{7E09F78D-6E99-4405-BAD8-BDDEA7A3ABD6}" srcOrd="0" destOrd="0" presId="urn:microsoft.com/office/officeart/2005/8/layout/vList5"/>
    <dgm:cxn modelId="{EE80C251-0ED4-44BE-B4E5-6C64B5B67F59}" srcId="{77A2A505-BB39-43DD-A972-3DC355844B95}" destId="{C8538440-2570-4DC6-9338-0849A649B5E0}" srcOrd="1" destOrd="0" parTransId="{701C665F-CD0D-48B1-97F1-A2227ECA16C5}" sibTransId="{4FE7933F-C00F-4A3D-9558-7FD58445113D}"/>
    <dgm:cxn modelId="{FE338F53-D41B-41E5-95F8-5C9F3F0860DA}" type="presOf" srcId="{291F6F0E-D21B-47A3-808E-DB6144139284}" destId="{FAE9BE91-D5E7-435D-A7F6-285B05C23D44}" srcOrd="0" destOrd="0" presId="urn:microsoft.com/office/officeart/2005/8/layout/vList5"/>
    <dgm:cxn modelId="{7309CC54-C098-4C2F-80E2-C4A0E90834B7}" srcId="{D11C63CE-D3A1-48B2-AC0E-36F404DDF6AA}" destId="{9EFC78EE-0777-45A9-A8F4-D9173CD87550}" srcOrd="5" destOrd="0" parTransId="{0E9C0EBF-769D-4027-8B09-FF82A6CFD8B1}" sibTransId="{140E5BA7-5C0E-44D2-9C7C-958B58A850A4}"/>
    <dgm:cxn modelId="{FA723776-ED53-41AA-8087-1215CACC09F6}" type="presOf" srcId="{C2DEAB9C-2013-4A45-8A0C-20E4FA5FB105}" destId="{FAE9BE91-D5E7-435D-A7F6-285B05C23D44}" srcOrd="0" destOrd="1" presId="urn:microsoft.com/office/officeart/2005/8/layout/vList5"/>
    <dgm:cxn modelId="{95E0417D-0CC1-4192-A5DD-40A5186E47DC}" srcId="{CA6737BE-2855-485F-835B-A86FF80B699E}" destId="{291F6F0E-D21B-47A3-808E-DB6144139284}" srcOrd="0" destOrd="0" parTransId="{87F5E416-6683-49C0-A652-785BC8879EB4}" sibTransId="{F52C0EA6-B7FF-4256-93E4-B3ACD8565C12}"/>
    <dgm:cxn modelId="{A051D696-3B72-4D3A-8A4F-BAF5C27367F4}" type="presOf" srcId="{D23D3421-B2BE-4E52-B408-7AD2874E9145}" destId="{0C3FAA80-659D-4DA0-9214-1BC1A945842A}" srcOrd="0" destOrd="0" presId="urn:microsoft.com/office/officeart/2005/8/layout/vList5"/>
    <dgm:cxn modelId="{0B81CC99-0420-48E1-9C6A-E26025F0FCA4}" srcId="{77A2A505-BB39-43DD-A972-3DC355844B95}" destId="{1B4340E6-2D38-47D3-9865-DAC002809458}" srcOrd="0" destOrd="0" parTransId="{6F0CCAA6-7253-46C3-8E3F-DFE730AA72B0}" sibTransId="{68E64F66-A0E6-497D-BB63-51314938C265}"/>
    <dgm:cxn modelId="{498A14A6-80BC-4D1A-888E-9EC8998787A7}" type="presOf" srcId="{DBC2887D-B750-4928-8763-8278B4B7816A}" destId="{ACBE3780-B025-401B-B71A-F820B346AE96}" srcOrd="0" destOrd="0" presId="urn:microsoft.com/office/officeart/2005/8/layout/vList5"/>
    <dgm:cxn modelId="{F85543B1-BDAC-4152-8D68-D47BA3BD121E}" srcId="{CA6737BE-2855-485F-835B-A86FF80B699E}" destId="{C2DEAB9C-2013-4A45-8A0C-20E4FA5FB105}" srcOrd="1" destOrd="0" parTransId="{DE14BC22-C9D1-448C-9BC3-C0F637F1164F}" sibTransId="{B203105F-8561-48C5-8CB6-E191D74EEFF6}"/>
    <dgm:cxn modelId="{47B09FBB-2642-4A20-BE7C-6FE280F81222}" srcId="{9EFC78EE-0777-45A9-A8F4-D9173CD87550}" destId="{76683B4E-808C-4ED0-9B94-09343FB69293}" srcOrd="0" destOrd="0" parTransId="{0AC3B6D6-BA78-4368-A802-0AB189619726}" sibTransId="{BD767E92-A785-4F2E-8E6E-CBB0C58AFF1B}"/>
    <dgm:cxn modelId="{A3656BC4-ED30-439D-8A52-AF326B7C2D54}" type="presOf" srcId="{581ABAB7-8FC5-433E-8576-F6B20736518E}" destId="{D030C331-A405-4EF9-8413-0F53072020B2}" srcOrd="0" destOrd="0" presId="urn:microsoft.com/office/officeart/2005/8/layout/vList5"/>
    <dgm:cxn modelId="{540883C6-A8C5-4F9E-AA0C-0C5FA513229A}" srcId="{E650287A-38E6-4BDC-8D31-DC8AEAA2DCCA}" destId="{DBC2887D-B750-4928-8763-8278B4B7816A}" srcOrd="0" destOrd="0" parTransId="{A438597F-062E-4968-BE98-6A9ACFD0EF17}" sibTransId="{F2A4DB1F-3B4F-4B11-83DB-39DB501FBE4C}"/>
    <dgm:cxn modelId="{D3E426C9-47F9-4604-A379-1CCE583C6B0E}" srcId="{D62DC5F2-488E-44CE-9019-78FBCA1C6F0A}" destId="{581ABAB7-8FC5-433E-8576-F6B20736518E}" srcOrd="0" destOrd="0" parTransId="{B7E896BA-9BAD-4CFF-8D37-84F156337BF4}" sibTransId="{C8D9AFA2-08E6-490E-A365-5C55EFB1A9B3}"/>
    <dgm:cxn modelId="{6B0A0AD0-60A3-4C8D-8302-85E9FE6EA6DF}" srcId="{D11C63CE-D3A1-48B2-AC0E-36F404DDF6AA}" destId="{E650287A-38E6-4BDC-8D31-DC8AEAA2DCCA}" srcOrd="1" destOrd="0" parTransId="{C1CBA48E-8C22-4CD3-9933-CE5674E0F2C1}" sibTransId="{913812CC-1170-4A59-A63D-209A08361BD9}"/>
    <dgm:cxn modelId="{E31457E2-7A1B-49AD-9760-9E9500DCA315}" type="presOf" srcId="{E650287A-38E6-4BDC-8D31-DC8AEAA2DCCA}" destId="{95FD9260-BAC4-4894-BC64-24CD6D918B46}" srcOrd="0" destOrd="0" presId="urn:microsoft.com/office/officeart/2005/8/layout/vList5"/>
    <dgm:cxn modelId="{335886E6-C7D9-4816-84AD-00B8D57B3F63}" type="presOf" srcId="{1B4340E6-2D38-47D3-9865-DAC002809458}" destId="{B2BCB619-8839-4BE4-8E8F-6348BAB93C3B}" srcOrd="0" destOrd="0" presId="urn:microsoft.com/office/officeart/2005/8/layout/vList5"/>
    <dgm:cxn modelId="{AA33BCEA-B6D4-4C7D-9BDB-3E67710970E1}" type="presOf" srcId="{74430F53-9653-4585-8F35-C51A59906AFB}" destId="{D030C331-A405-4EF9-8413-0F53072020B2}" srcOrd="0" destOrd="1" presId="urn:microsoft.com/office/officeart/2005/8/layout/vList5"/>
    <dgm:cxn modelId="{BBA44C45-F438-41B0-9ED6-B410846ACB50}" type="presParOf" srcId="{29B6C8BD-6589-42B8-8ABE-E4E6A44DBDE1}" destId="{2F563749-5543-4853-8072-EDB8F2DE056F}" srcOrd="0" destOrd="0" presId="urn:microsoft.com/office/officeart/2005/8/layout/vList5"/>
    <dgm:cxn modelId="{9D5CEAF0-4B21-4BA3-A5B1-C909F21DBC4A}" type="presParOf" srcId="{2F563749-5543-4853-8072-EDB8F2DE056F}" destId="{1CA104A5-03A2-4DBE-9DA1-FF9D6643DB39}" srcOrd="0" destOrd="0" presId="urn:microsoft.com/office/officeart/2005/8/layout/vList5"/>
    <dgm:cxn modelId="{C9703278-D7B4-4FF4-BCAB-2FF98AEB9D1E}" type="presParOf" srcId="{2F563749-5543-4853-8072-EDB8F2DE056F}" destId="{D030C331-A405-4EF9-8413-0F53072020B2}" srcOrd="1" destOrd="0" presId="urn:microsoft.com/office/officeart/2005/8/layout/vList5"/>
    <dgm:cxn modelId="{D5BDA831-A955-40A5-BC6F-F13E1CB15129}" type="presParOf" srcId="{29B6C8BD-6589-42B8-8ABE-E4E6A44DBDE1}" destId="{EB2CE2CF-1894-47F8-A673-67971F14D1CC}" srcOrd="1" destOrd="0" presId="urn:microsoft.com/office/officeart/2005/8/layout/vList5"/>
    <dgm:cxn modelId="{68DF40CB-BC4D-49DC-9ED8-D60C8BB43CBC}" type="presParOf" srcId="{29B6C8BD-6589-42B8-8ABE-E4E6A44DBDE1}" destId="{06B8BCC4-34C3-45D4-B41B-0EC526EA3FB6}" srcOrd="2" destOrd="0" presId="urn:microsoft.com/office/officeart/2005/8/layout/vList5"/>
    <dgm:cxn modelId="{0B9D3154-895F-4FBB-92F6-71584180F2AA}" type="presParOf" srcId="{06B8BCC4-34C3-45D4-B41B-0EC526EA3FB6}" destId="{95FD9260-BAC4-4894-BC64-24CD6D918B46}" srcOrd="0" destOrd="0" presId="urn:microsoft.com/office/officeart/2005/8/layout/vList5"/>
    <dgm:cxn modelId="{32A85F13-949D-487A-B0E4-34CC2682BFCB}" type="presParOf" srcId="{06B8BCC4-34C3-45D4-B41B-0EC526EA3FB6}" destId="{ACBE3780-B025-401B-B71A-F820B346AE96}" srcOrd="1" destOrd="0" presId="urn:microsoft.com/office/officeart/2005/8/layout/vList5"/>
    <dgm:cxn modelId="{4333FA5A-32C1-4D1F-9EA2-6B31F42322B8}" type="presParOf" srcId="{29B6C8BD-6589-42B8-8ABE-E4E6A44DBDE1}" destId="{F8C93537-CBBA-4049-B5F8-84D305157FE7}" srcOrd="3" destOrd="0" presId="urn:microsoft.com/office/officeart/2005/8/layout/vList5"/>
    <dgm:cxn modelId="{B4898C99-1EB2-47F1-BA98-EB0CB33C527A}" type="presParOf" srcId="{29B6C8BD-6589-42B8-8ABE-E4E6A44DBDE1}" destId="{52431986-E60A-4EB8-90DF-52EC9C7E6ABB}" srcOrd="4" destOrd="0" presId="urn:microsoft.com/office/officeart/2005/8/layout/vList5"/>
    <dgm:cxn modelId="{009CA5F3-251C-4834-8E54-28D0845A8BDC}" type="presParOf" srcId="{52431986-E60A-4EB8-90DF-52EC9C7E6ABB}" destId="{78F7C5F0-B0D7-479E-9CD8-B8EEF05CC573}" srcOrd="0" destOrd="0" presId="urn:microsoft.com/office/officeart/2005/8/layout/vList5"/>
    <dgm:cxn modelId="{19E87EB0-865B-4393-8E75-01660BBA66EE}" type="presParOf" srcId="{52431986-E60A-4EB8-90DF-52EC9C7E6ABB}" destId="{0C3FAA80-659D-4DA0-9214-1BC1A945842A}" srcOrd="1" destOrd="0" presId="urn:microsoft.com/office/officeart/2005/8/layout/vList5"/>
    <dgm:cxn modelId="{0CC3927D-1DC6-4AAF-B53B-9136DD50C629}" type="presParOf" srcId="{29B6C8BD-6589-42B8-8ABE-E4E6A44DBDE1}" destId="{71783365-F6DE-43C0-9BD1-3245D3CBBF61}" srcOrd="5" destOrd="0" presId="urn:microsoft.com/office/officeart/2005/8/layout/vList5"/>
    <dgm:cxn modelId="{F714151B-FE67-4AD2-913C-79DEC492988D}" type="presParOf" srcId="{29B6C8BD-6589-42B8-8ABE-E4E6A44DBDE1}" destId="{EEC52ACD-12D8-4571-8753-4EA92347F62E}" srcOrd="6" destOrd="0" presId="urn:microsoft.com/office/officeart/2005/8/layout/vList5"/>
    <dgm:cxn modelId="{EA7B4127-D181-4D06-938A-03747F48759B}" type="presParOf" srcId="{EEC52ACD-12D8-4571-8753-4EA92347F62E}" destId="{1431AE92-F220-40FB-BF71-59E9A9C9C186}" srcOrd="0" destOrd="0" presId="urn:microsoft.com/office/officeart/2005/8/layout/vList5"/>
    <dgm:cxn modelId="{22EFA8DD-9265-4AB1-B215-3909803505E7}" type="presParOf" srcId="{EEC52ACD-12D8-4571-8753-4EA92347F62E}" destId="{B2BCB619-8839-4BE4-8E8F-6348BAB93C3B}" srcOrd="1" destOrd="0" presId="urn:microsoft.com/office/officeart/2005/8/layout/vList5"/>
    <dgm:cxn modelId="{13281C49-2344-49D4-94F1-C0C115EF8C23}" type="presParOf" srcId="{29B6C8BD-6589-42B8-8ABE-E4E6A44DBDE1}" destId="{E051EFE6-3250-4212-A8AC-DFF8C0173303}" srcOrd="7" destOrd="0" presId="urn:microsoft.com/office/officeart/2005/8/layout/vList5"/>
    <dgm:cxn modelId="{ECF11B08-DF47-414F-9D85-AE285A651229}" type="presParOf" srcId="{29B6C8BD-6589-42B8-8ABE-E4E6A44DBDE1}" destId="{094E0378-B48F-4F4F-9109-F4A60E501786}" srcOrd="8" destOrd="0" presId="urn:microsoft.com/office/officeart/2005/8/layout/vList5"/>
    <dgm:cxn modelId="{7DDDBF07-C4FC-4C03-9942-E233A77B8D7F}" type="presParOf" srcId="{094E0378-B48F-4F4F-9109-F4A60E501786}" destId="{4B0F2416-E6C3-427C-ADEF-D33FCDF67591}" srcOrd="0" destOrd="0" presId="urn:microsoft.com/office/officeart/2005/8/layout/vList5"/>
    <dgm:cxn modelId="{CBF92916-5B84-4696-8EDB-777BB16EC84C}" type="presParOf" srcId="{094E0378-B48F-4F4F-9109-F4A60E501786}" destId="{FAE9BE91-D5E7-435D-A7F6-285B05C23D44}" srcOrd="1" destOrd="0" presId="urn:microsoft.com/office/officeart/2005/8/layout/vList5"/>
    <dgm:cxn modelId="{0B63B5C1-C021-47BA-A034-624B8F3B2BFF}" type="presParOf" srcId="{29B6C8BD-6589-42B8-8ABE-E4E6A44DBDE1}" destId="{D9CD24F1-413D-4015-9E47-CAD8D413C5BC}" srcOrd="9" destOrd="0" presId="urn:microsoft.com/office/officeart/2005/8/layout/vList5"/>
    <dgm:cxn modelId="{10FAE143-AFC0-4C6C-901E-D615CB0AEB55}" type="presParOf" srcId="{29B6C8BD-6589-42B8-8ABE-E4E6A44DBDE1}" destId="{38BBF438-609D-4815-AAF5-20874E319D4B}" srcOrd="10" destOrd="0" presId="urn:microsoft.com/office/officeart/2005/8/layout/vList5"/>
    <dgm:cxn modelId="{4B10A054-3CF7-4639-8E25-4F211109A9AF}" type="presParOf" srcId="{38BBF438-609D-4815-AAF5-20874E319D4B}" destId="{2ACEDE44-5518-41AC-8A81-59BD5EC851D1}" srcOrd="0" destOrd="0" presId="urn:microsoft.com/office/officeart/2005/8/layout/vList5"/>
    <dgm:cxn modelId="{ADD94DBB-0180-4FC0-B36F-9E4D945283C8}" type="presParOf" srcId="{38BBF438-609D-4815-AAF5-20874E319D4B}" destId="{7E09F78D-6E99-4405-BAD8-BDDEA7A3ABD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15A209-1185-4537-B6DF-4725CABA0763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712129-8E61-4664-A23B-546867BA66D3}">
      <dgm:prSet phldrT="[Text]" custT="1"/>
      <dgm:spPr/>
      <dgm:t>
        <a:bodyPr/>
        <a:lstStyle/>
        <a:p>
          <a:r>
            <a:rPr lang="sv-SE" sz="1600" noProof="0" dirty="0"/>
            <a:t>Småskalig produktion och användning</a:t>
          </a:r>
        </a:p>
      </dgm:t>
    </dgm:pt>
    <dgm:pt modelId="{5CB79B11-B289-48C0-B989-762306E2DCFD}" type="parTrans" cxnId="{61525818-5D57-4062-B42B-EFB3092AB152}">
      <dgm:prSet/>
      <dgm:spPr/>
      <dgm:t>
        <a:bodyPr/>
        <a:lstStyle/>
        <a:p>
          <a:endParaRPr lang="en-US"/>
        </a:p>
      </dgm:t>
    </dgm:pt>
    <dgm:pt modelId="{D9DF47AD-A0FC-4EED-8B94-5B9CDE005345}" type="sibTrans" cxnId="{61525818-5D57-4062-B42B-EFB3092AB152}">
      <dgm:prSet/>
      <dgm:spPr/>
      <dgm:t>
        <a:bodyPr/>
        <a:lstStyle/>
        <a:p>
          <a:endParaRPr lang="en-US"/>
        </a:p>
      </dgm:t>
    </dgm:pt>
    <dgm:pt modelId="{1BC3F168-F9CD-455F-A905-4FB5C5370C04}">
      <dgm:prSet phldrT="[Text]" custT="1"/>
      <dgm:spPr/>
      <dgm:t>
        <a:bodyPr/>
        <a:lstStyle/>
        <a:p>
          <a:r>
            <a:rPr lang="sv-SE" sz="1600" noProof="0" dirty="0"/>
            <a:t>Medelstor produktion och användning</a:t>
          </a:r>
        </a:p>
      </dgm:t>
    </dgm:pt>
    <dgm:pt modelId="{79D0B643-7B1F-4808-B303-A5433DE16566}" type="parTrans" cxnId="{57261BED-82B4-44C4-9C1F-7C0E0A57F6A9}">
      <dgm:prSet/>
      <dgm:spPr/>
      <dgm:t>
        <a:bodyPr/>
        <a:lstStyle/>
        <a:p>
          <a:endParaRPr lang="en-US"/>
        </a:p>
      </dgm:t>
    </dgm:pt>
    <dgm:pt modelId="{568EF72C-4CB2-4FC0-8ADE-01F8A4EE8758}" type="sibTrans" cxnId="{57261BED-82B4-44C4-9C1F-7C0E0A57F6A9}">
      <dgm:prSet/>
      <dgm:spPr/>
      <dgm:t>
        <a:bodyPr/>
        <a:lstStyle/>
        <a:p>
          <a:endParaRPr lang="en-US"/>
        </a:p>
      </dgm:t>
    </dgm:pt>
    <dgm:pt modelId="{543D6D85-AA47-4FD3-B682-149473BC4EDF}">
      <dgm:prSet phldrT="[Text]" custT="1"/>
      <dgm:spPr/>
      <dgm:t>
        <a:bodyPr/>
        <a:lstStyle/>
        <a:p>
          <a:r>
            <a:rPr lang="sv-SE" sz="1400" noProof="0" dirty="0"/>
            <a:t>Småskalig transport och lagring  </a:t>
          </a:r>
        </a:p>
      </dgm:t>
    </dgm:pt>
    <dgm:pt modelId="{0C03ADC5-F2D2-48A9-8B8E-AF3BD988443F}" type="parTrans" cxnId="{2ABED687-CAEF-4820-8E0E-DE36E953B7B0}">
      <dgm:prSet/>
      <dgm:spPr/>
      <dgm:t>
        <a:bodyPr/>
        <a:lstStyle/>
        <a:p>
          <a:endParaRPr lang="en-US"/>
        </a:p>
      </dgm:t>
    </dgm:pt>
    <dgm:pt modelId="{7E91D28D-6B36-4FF9-9F4E-72F0D7808DFA}" type="sibTrans" cxnId="{2ABED687-CAEF-4820-8E0E-DE36E953B7B0}">
      <dgm:prSet/>
      <dgm:spPr/>
      <dgm:t>
        <a:bodyPr/>
        <a:lstStyle/>
        <a:p>
          <a:endParaRPr lang="en-US"/>
        </a:p>
      </dgm:t>
    </dgm:pt>
    <dgm:pt modelId="{8D60417F-3999-4184-9D5B-F176B7057325}">
      <dgm:prSet phldrT="[Text]" custT="1"/>
      <dgm:spPr/>
      <dgm:t>
        <a:bodyPr/>
        <a:lstStyle/>
        <a:p>
          <a:r>
            <a:rPr lang="sv-SE" sz="1600" noProof="0" dirty="0"/>
            <a:t>Produktion och användning ökar ytterligare till volym och antal initiativ</a:t>
          </a:r>
        </a:p>
      </dgm:t>
    </dgm:pt>
    <dgm:pt modelId="{B694E40A-64DE-4532-BB6C-89298D456168}" type="parTrans" cxnId="{0B1C9183-49C8-47CB-B454-40784259DEBD}">
      <dgm:prSet/>
      <dgm:spPr/>
      <dgm:t>
        <a:bodyPr/>
        <a:lstStyle/>
        <a:p>
          <a:endParaRPr lang="en-US"/>
        </a:p>
      </dgm:t>
    </dgm:pt>
    <dgm:pt modelId="{7C40B8A8-CA10-4F55-9677-D83A0B54914C}" type="sibTrans" cxnId="{0B1C9183-49C8-47CB-B454-40784259DEBD}">
      <dgm:prSet/>
      <dgm:spPr/>
      <dgm:t>
        <a:bodyPr/>
        <a:lstStyle/>
        <a:p>
          <a:endParaRPr lang="en-US"/>
        </a:p>
      </dgm:t>
    </dgm:pt>
    <dgm:pt modelId="{0B288924-1D6C-4825-9C03-6984CB27AFDA}">
      <dgm:prSet phldrT="[Text]" custT="1"/>
      <dgm:spPr/>
      <dgm:t>
        <a:bodyPr/>
        <a:lstStyle/>
        <a:p>
          <a:r>
            <a:rPr lang="sv-SE" sz="1400" noProof="0" dirty="0"/>
            <a:t>Transport via korta vätgasledning</a:t>
          </a:r>
        </a:p>
      </dgm:t>
    </dgm:pt>
    <dgm:pt modelId="{E77A2392-5375-4C10-9ADB-FAD89A4462A8}" type="parTrans" cxnId="{F2ACF713-95F4-4929-8D0D-750EE5DF7B47}">
      <dgm:prSet/>
      <dgm:spPr/>
      <dgm:t>
        <a:bodyPr/>
        <a:lstStyle/>
        <a:p>
          <a:endParaRPr lang="en-US"/>
        </a:p>
      </dgm:t>
    </dgm:pt>
    <dgm:pt modelId="{D88B2877-CAFC-4713-8C9A-A140F4FD9599}" type="sibTrans" cxnId="{F2ACF713-95F4-4929-8D0D-750EE5DF7B47}">
      <dgm:prSet/>
      <dgm:spPr/>
      <dgm:t>
        <a:bodyPr/>
        <a:lstStyle/>
        <a:p>
          <a:endParaRPr lang="en-US"/>
        </a:p>
      </dgm:t>
    </dgm:pt>
    <dgm:pt modelId="{7E96E200-0D25-486B-AAD6-122BE8CF80F1}">
      <dgm:prSet phldrT="[Text]" custT="1"/>
      <dgm:spPr/>
      <dgm:t>
        <a:bodyPr/>
        <a:lstStyle/>
        <a:p>
          <a:r>
            <a:rPr lang="sv-SE" sz="1400" noProof="0" dirty="0"/>
            <a:t>Småskalig produktion </a:t>
          </a:r>
          <a:r>
            <a:rPr lang="sv-SE" sz="1000" noProof="0" dirty="0"/>
            <a:t>och </a:t>
          </a:r>
          <a:r>
            <a:rPr lang="sv-SE" sz="1400" noProof="0" dirty="0"/>
            <a:t>användning finns kvar</a:t>
          </a:r>
        </a:p>
      </dgm:t>
    </dgm:pt>
    <dgm:pt modelId="{689BDA44-7480-4DCA-9C96-0E3DDEB2CACE}" type="parTrans" cxnId="{25070161-D081-4796-819E-88C4C86D6AE3}">
      <dgm:prSet/>
      <dgm:spPr/>
      <dgm:t>
        <a:bodyPr/>
        <a:lstStyle/>
        <a:p>
          <a:endParaRPr lang="en-US"/>
        </a:p>
      </dgm:t>
    </dgm:pt>
    <dgm:pt modelId="{5408D6DF-105D-4017-BFE8-35FC8BCB5F0D}" type="sibTrans" cxnId="{25070161-D081-4796-819E-88C4C86D6AE3}">
      <dgm:prSet/>
      <dgm:spPr/>
      <dgm:t>
        <a:bodyPr/>
        <a:lstStyle/>
        <a:p>
          <a:endParaRPr lang="en-US"/>
        </a:p>
      </dgm:t>
    </dgm:pt>
    <dgm:pt modelId="{769DC7EB-81F8-4C3A-A25D-9CFF3CAA105F}">
      <dgm:prSet phldrT="[Text]" custT="1"/>
      <dgm:spPr/>
      <dgm:t>
        <a:bodyPr/>
        <a:lstStyle/>
        <a:p>
          <a:r>
            <a:rPr lang="sv-SE" sz="1400" noProof="0" dirty="0"/>
            <a:t>Gemensam användning av infrastruktur i vätgaskluster</a:t>
          </a:r>
        </a:p>
      </dgm:t>
    </dgm:pt>
    <dgm:pt modelId="{B369A951-A81B-4430-B66D-092984777392}" type="parTrans" cxnId="{C0C56956-1A0B-4E9D-BC4F-9240C94FBC61}">
      <dgm:prSet/>
      <dgm:spPr/>
      <dgm:t>
        <a:bodyPr/>
        <a:lstStyle/>
        <a:p>
          <a:endParaRPr lang="en-US"/>
        </a:p>
      </dgm:t>
    </dgm:pt>
    <dgm:pt modelId="{8FCEFE69-B9BC-4434-9099-365030C4F2E4}" type="sibTrans" cxnId="{C0C56956-1A0B-4E9D-BC4F-9240C94FBC61}">
      <dgm:prSet/>
      <dgm:spPr/>
      <dgm:t>
        <a:bodyPr/>
        <a:lstStyle/>
        <a:p>
          <a:endParaRPr lang="en-US"/>
        </a:p>
      </dgm:t>
    </dgm:pt>
    <dgm:pt modelId="{BAD061B6-CD3C-4A63-8319-79CA23086BC3}">
      <dgm:prSet phldrT="[Text]" custT="1"/>
      <dgm:spPr/>
      <dgm:t>
        <a:bodyPr/>
        <a:lstStyle/>
        <a:p>
          <a:r>
            <a:rPr lang="sv-SE" sz="1400" noProof="0" dirty="0"/>
            <a:t>Vätgastransport via rörledningar ökar regionalt</a:t>
          </a:r>
        </a:p>
      </dgm:t>
    </dgm:pt>
    <dgm:pt modelId="{9C839F6E-A25D-4156-8C04-9679609053E1}" type="parTrans" cxnId="{D04737D8-C8D1-45A2-BA6E-3AB05D7C7E70}">
      <dgm:prSet/>
      <dgm:spPr/>
      <dgm:t>
        <a:bodyPr/>
        <a:lstStyle/>
        <a:p>
          <a:endParaRPr lang="en-US"/>
        </a:p>
      </dgm:t>
    </dgm:pt>
    <dgm:pt modelId="{5ADF120F-B94E-461E-BAF1-F39D4524E3FE}" type="sibTrans" cxnId="{D04737D8-C8D1-45A2-BA6E-3AB05D7C7E70}">
      <dgm:prSet/>
      <dgm:spPr/>
      <dgm:t>
        <a:bodyPr/>
        <a:lstStyle/>
        <a:p>
          <a:endParaRPr lang="en-US"/>
        </a:p>
      </dgm:t>
    </dgm:pt>
    <dgm:pt modelId="{2A687E04-512D-41ED-B031-1745B04B2675}">
      <dgm:prSet phldrT="[Text]" custT="1"/>
      <dgm:spPr/>
      <dgm:t>
        <a:bodyPr/>
        <a:lstStyle/>
        <a:p>
          <a:r>
            <a:rPr lang="sv-SE" sz="1400" noProof="0" dirty="0"/>
            <a:t>Vätgastrasport mellan elprisområden </a:t>
          </a:r>
        </a:p>
      </dgm:t>
    </dgm:pt>
    <dgm:pt modelId="{C82D28A3-E882-488B-8631-934ECD2C2DA6}" type="parTrans" cxnId="{1C6AB0A7-7DFA-412F-9455-6C739D4534C7}">
      <dgm:prSet/>
      <dgm:spPr/>
      <dgm:t>
        <a:bodyPr/>
        <a:lstStyle/>
        <a:p>
          <a:endParaRPr lang="en-US"/>
        </a:p>
      </dgm:t>
    </dgm:pt>
    <dgm:pt modelId="{F2FE2816-F01C-49FD-8F47-61E514CC8729}" type="sibTrans" cxnId="{1C6AB0A7-7DFA-412F-9455-6C739D4534C7}">
      <dgm:prSet/>
      <dgm:spPr/>
      <dgm:t>
        <a:bodyPr/>
        <a:lstStyle/>
        <a:p>
          <a:endParaRPr lang="en-US"/>
        </a:p>
      </dgm:t>
    </dgm:pt>
    <dgm:pt modelId="{B74F3F34-6F3B-414E-B83F-F51E57394FAD}">
      <dgm:prSet phldrT="[Text]" custT="1"/>
      <dgm:spPr/>
      <dgm:t>
        <a:bodyPr/>
        <a:lstStyle/>
        <a:p>
          <a:r>
            <a:rPr lang="sv-SE" sz="1400" b="0" i="0" dirty="0"/>
            <a:t>Produktionen sker främst vid eller nära användning</a:t>
          </a:r>
          <a:endParaRPr lang="sv-SE" sz="1400" noProof="0" dirty="0"/>
        </a:p>
      </dgm:t>
    </dgm:pt>
    <dgm:pt modelId="{45057E18-747A-488A-AAAE-3300A2D358ED}" type="parTrans" cxnId="{C196C38A-2B96-4080-A0D5-6ABA3EDDC343}">
      <dgm:prSet/>
      <dgm:spPr/>
      <dgm:t>
        <a:bodyPr/>
        <a:lstStyle/>
        <a:p>
          <a:endParaRPr lang="en-US"/>
        </a:p>
      </dgm:t>
    </dgm:pt>
    <dgm:pt modelId="{16FAFB58-7C8C-4600-B14F-050D03A0783D}" type="sibTrans" cxnId="{C196C38A-2B96-4080-A0D5-6ABA3EDDC343}">
      <dgm:prSet/>
      <dgm:spPr/>
      <dgm:t>
        <a:bodyPr/>
        <a:lstStyle/>
        <a:p>
          <a:endParaRPr lang="en-US"/>
        </a:p>
      </dgm:t>
    </dgm:pt>
    <dgm:pt modelId="{0EC41AF3-EF5F-42B0-8EB9-8604D2DBE365}">
      <dgm:prSet phldrT="[Text]" custT="1"/>
      <dgm:spPr/>
      <dgm:t>
        <a:bodyPr/>
        <a:lstStyle/>
        <a:p>
          <a:r>
            <a:rPr lang="sv-SE" sz="1600" noProof="0" dirty="0"/>
            <a:t>Storskalig produktion och användning</a:t>
          </a:r>
        </a:p>
      </dgm:t>
    </dgm:pt>
    <dgm:pt modelId="{7AD83F77-8081-4B78-8702-DE222D3CF244}" type="parTrans" cxnId="{0B200560-99F4-4592-9D18-7CC847747C51}">
      <dgm:prSet/>
      <dgm:spPr/>
      <dgm:t>
        <a:bodyPr/>
        <a:lstStyle/>
        <a:p>
          <a:endParaRPr lang="en-US"/>
        </a:p>
      </dgm:t>
    </dgm:pt>
    <dgm:pt modelId="{979D32F8-2F4D-4F4C-8B0D-B4FCDFA88B19}" type="sibTrans" cxnId="{0B200560-99F4-4592-9D18-7CC847747C51}">
      <dgm:prSet/>
      <dgm:spPr/>
      <dgm:t>
        <a:bodyPr/>
        <a:lstStyle/>
        <a:p>
          <a:endParaRPr lang="en-US"/>
        </a:p>
      </dgm:t>
    </dgm:pt>
    <dgm:pt modelId="{F6699956-9828-48F5-8906-BF9CA844C91D}">
      <dgm:prSet phldrT="[Text]"/>
      <dgm:spPr/>
      <dgm:t>
        <a:bodyPr/>
        <a:lstStyle/>
        <a:p>
          <a:r>
            <a:rPr lang="sv-SE" sz="1400" noProof="0" dirty="0"/>
            <a:t>Gränsöverskridande rörledningar</a:t>
          </a:r>
        </a:p>
      </dgm:t>
    </dgm:pt>
    <dgm:pt modelId="{878FBD1C-BEA5-4421-BBA6-136BF7A0507A}" type="parTrans" cxnId="{D4A0052C-B06D-434E-B9DD-11782B57865D}">
      <dgm:prSet/>
      <dgm:spPr/>
      <dgm:t>
        <a:bodyPr/>
        <a:lstStyle/>
        <a:p>
          <a:endParaRPr lang="en-US"/>
        </a:p>
      </dgm:t>
    </dgm:pt>
    <dgm:pt modelId="{51906BA2-703B-452F-974E-CCAB0D80B35E}" type="sibTrans" cxnId="{D4A0052C-B06D-434E-B9DD-11782B57865D}">
      <dgm:prSet/>
      <dgm:spPr/>
      <dgm:t>
        <a:bodyPr/>
        <a:lstStyle/>
        <a:p>
          <a:endParaRPr lang="en-US"/>
        </a:p>
      </dgm:t>
    </dgm:pt>
    <dgm:pt modelId="{53F0296E-9A3E-4368-817C-3E9E06F6F131}">
      <dgm:prSet phldrT="[Text]"/>
      <dgm:spPr/>
      <dgm:t>
        <a:bodyPr/>
        <a:lstStyle/>
        <a:p>
          <a:r>
            <a:rPr lang="sv-SE" sz="1400" noProof="0" dirty="0"/>
            <a:t>Multimodala transporter</a:t>
          </a:r>
        </a:p>
      </dgm:t>
    </dgm:pt>
    <dgm:pt modelId="{03DBCBEA-1BAC-48BC-9A13-7D474E0E8C94}" type="parTrans" cxnId="{78EAFD07-AF40-41F2-8ACD-E67CD5F0775F}">
      <dgm:prSet/>
      <dgm:spPr/>
      <dgm:t>
        <a:bodyPr/>
        <a:lstStyle/>
        <a:p>
          <a:endParaRPr lang="en-US"/>
        </a:p>
      </dgm:t>
    </dgm:pt>
    <dgm:pt modelId="{E0A97E59-7244-411F-B47F-658D353373F5}" type="sibTrans" cxnId="{78EAFD07-AF40-41F2-8ACD-E67CD5F0775F}">
      <dgm:prSet/>
      <dgm:spPr/>
      <dgm:t>
        <a:bodyPr/>
        <a:lstStyle/>
        <a:p>
          <a:endParaRPr lang="en-US"/>
        </a:p>
      </dgm:t>
    </dgm:pt>
    <dgm:pt modelId="{721CB951-4B30-4267-B6C4-52F8DCB70133}" type="pres">
      <dgm:prSet presAssocID="{1615A209-1185-4537-B6DF-4725CABA0763}" presName="rootnode" presStyleCnt="0">
        <dgm:presLayoutVars>
          <dgm:chMax/>
          <dgm:chPref/>
          <dgm:dir/>
          <dgm:animLvl val="lvl"/>
        </dgm:presLayoutVars>
      </dgm:prSet>
      <dgm:spPr/>
    </dgm:pt>
    <dgm:pt modelId="{D180FD69-ADA6-4499-BBDB-E97B14EDFEE1}" type="pres">
      <dgm:prSet presAssocID="{53712129-8E61-4664-A23B-546867BA66D3}" presName="composite" presStyleCnt="0"/>
      <dgm:spPr/>
    </dgm:pt>
    <dgm:pt modelId="{CA6BCC78-A52E-46EB-A951-1AEEC6B3F18F}" type="pres">
      <dgm:prSet presAssocID="{53712129-8E61-4664-A23B-546867BA66D3}" presName="LShape" presStyleLbl="alignNode1" presStyleIdx="0" presStyleCnt="7"/>
      <dgm:spPr/>
    </dgm:pt>
    <dgm:pt modelId="{C2F15DD4-7784-43CB-82FE-DD8356C7542D}" type="pres">
      <dgm:prSet presAssocID="{53712129-8E61-4664-A23B-546867BA66D3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4DF89E6B-6E20-4FD8-BACA-2E8B870800D0}" type="pres">
      <dgm:prSet presAssocID="{53712129-8E61-4664-A23B-546867BA66D3}" presName="Triangle" presStyleLbl="alignNode1" presStyleIdx="1" presStyleCnt="7"/>
      <dgm:spPr/>
    </dgm:pt>
    <dgm:pt modelId="{77F64E14-576C-4710-BB1F-9F1B5826F453}" type="pres">
      <dgm:prSet presAssocID="{D9DF47AD-A0FC-4EED-8B94-5B9CDE005345}" presName="sibTrans" presStyleCnt="0"/>
      <dgm:spPr/>
    </dgm:pt>
    <dgm:pt modelId="{591D1365-AE54-4068-A6CB-60918E2934BF}" type="pres">
      <dgm:prSet presAssocID="{D9DF47AD-A0FC-4EED-8B94-5B9CDE005345}" presName="space" presStyleCnt="0"/>
      <dgm:spPr/>
    </dgm:pt>
    <dgm:pt modelId="{2BE9AFCF-7D00-425C-B5B9-24EE3A5C4DE3}" type="pres">
      <dgm:prSet presAssocID="{1BC3F168-F9CD-455F-A905-4FB5C5370C04}" presName="composite" presStyleCnt="0"/>
      <dgm:spPr/>
    </dgm:pt>
    <dgm:pt modelId="{F5CD453D-146D-457B-946E-A421046E80EC}" type="pres">
      <dgm:prSet presAssocID="{1BC3F168-F9CD-455F-A905-4FB5C5370C04}" presName="LShape" presStyleLbl="alignNode1" presStyleIdx="2" presStyleCnt="7"/>
      <dgm:spPr/>
    </dgm:pt>
    <dgm:pt modelId="{478D5FF0-0899-4097-9C8F-F519277822B9}" type="pres">
      <dgm:prSet presAssocID="{1BC3F168-F9CD-455F-A905-4FB5C5370C04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EAC8DB3F-8728-4375-8F83-06071B50B869}" type="pres">
      <dgm:prSet presAssocID="{1BC3F168-F9CD-455F-A905-4FB5C5370C04}" presName="Triangle" presStyleLbl="alignNode1" presStyleIdx="3" presStyleCnt="7"/>
      <dgm:spPr/>
    </dgm:pt>
    <dgm:pt modelId="{FCD6CE48-855C-4D72-A851-983430208E25}" type="pres">
      <dgm:prSet presAssocID="{568EF72C-4CB2-4FC0-8ADE-01F8A4EE8758}" presName="sibTrans" presStyleCnt="0"/>
      <dgm:spPr/>
    </dgm:pt>
    <dgm:pt modelId="{84347C60-BC95-4162-9C9F-EC7D5DD8829E}" type="pres">
      <dgm:prSet presAssocID="{568EF72C-4CB2-4FC0-8ADE-01F8A4EE8758}" presName="space" presStyleCnt="0"/>
      <dgm:spPr/>
    </dgm:pt>
    <dgm:pt modelId="{D27A100D-7554-4EF7-BB49-ED6364EE5FDE}" type="pres">
      <dgm:prSet presAssocID="{8D60417F-3999-4184-9D5B-F176B7057325}" presName="composite" presStyleCnt="0"/>
      <dgm:spPr/>
    </dgm:pt>
    <dgm:pt modelId="{70A6D0E7-186E-4F4C-BA01-A6BDF52E418B}" type="pres">
      <dgm:prSet presAssocID="{8D60417F-3999-4184-9D5B-F176B7057325}" presName="LShape" presStyleLbl="alignNode1" presStyleIdx="4" presStyleCnt="7"/>
      <dgm:spPr/>
    </dgm:pt>
    <dgm:pt modelId="{A023BD67-3ADD-4222-80C0-7EB909BFD5CA}" type="pres">
      <dgm:prSet presAssocID="{8D60417F-3999-4184-9D5B-F176B7057325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C4FCD870-2E77-4EC4-97D7-F42C703FBEDA}" type="pres">
      <dgm:prSet presAssocID="{8D60417F-3999-4184-9D5B-F176B7057325}" presName="Triangle" presStyleLbl="alignNode1" presStyleIdx="5" presStyleCnt="7"/>
      <dgm:spPr/>
    </dgm:pt>
    <dgm:pt modelId="{E652AC61-48EA-4DBA-A28E-7571A609E133}" type="pres">
      <dgm:prSet presAssocID="{7C40B8A8-CA10-4F55-9677-D83A0B54914C}" presName="sibTrans" presStyleCnt="0"/>
      <dgm:spPr/>
    </dgm:pt>
    <dgm:pt modelId="{69BA12E0-B8EA-41BC-926F-429889B5AD64}" type="pres">
      <dgm:prSet presAssocID="{7C40B8A8-CA10-4F55-9677-D83A0B54914C}" presName="space" presStyleCnt="0"/>
      <dgm:spPr/>
    </dgm:pt>
    <dgm:pt modelId="{416B10B7-76B0-48E1-9F85-108605A0229A}" type="pres">
      <dgm:prSet presAssocID="{0EC41AF3-EF5F-42B0-8EB9-8604D2DBE365}" presName="composite" presStyleCnt="0"/>
      <dgm:spPr/>
    </dgm:pt>
    <dgm:pt modelId="{63529D87-7484-4F46-B4EA-A230CB6C783C}" type="pres">
      <dgm:prSet presAssocID="{0EC41AF3-EF5F-42B0-8EB9-8604D2DBE365}" presName="LShape" presStyleLbl="alignNode1" presStyleIdx="6" presStyleCnt="7"/>
      <dgm:spPr/>
    </dgm:pt>
    <dgm:pt modelId="{61FBDFBB-D1D5-4B1F-96F0-BB89FD2CCEB9}" type="pres">
      <dgm:prSet presAssocID="{0EC41AF3-EF5F-42B0-8EB9-8604D2DBE365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5FA8E05-A621-4D68-A935-87498ED227CF}" type="presOf" srcId="{1615A209-1185-4537-B6DF-4725CABA0763}" destId="{721CB951-4B30-4267-B6C4-52F8DCB70133}" srcOrd="0" destOrd="0" presId="urn:microsoft.com/office/officeart/2009/3/layout/StepUpProcess"/>
    <dgm:cxn modelId="{78EAFD07-AF40-41F2-8ACD-E67CD5F0775F}" srcId="{0EC41AF3-EF5F-42B0-8EB9-8604D2DBE365}" destId="{53F0296E-9A3E-4368-817C-3E9E06F6F131}" srcOrd="1" destOrd="0" parTransId="{03DBCBEA-1BAC-48BC-9A13-7D474E0E8C94}" sibTransId="{E0A97E59-7244-411F-B47F-658D353373F5}"/>
    <dgm:cxn modelId="{5EAD760F-7DF3-4918-925D-69CBD6503473}" type="presOf" srcId="{F6699956-9828-48F5-8906-BF9CA844C91D}" destId="{61FBDFBB-D1D5-4B1F-96F0-BB89FD2CCEB9}" srcOrd="0" destOrd="1" presId="urn:microsoft.com/office/officeart/2009/3/layout/StepUpProcess"/>
    <dgm:cxn modelId="{F2ACF713-95F4-4929-8D0D-750EE5DF7B47}" srcId="{1BC3F168-F9CD-455F-A905-4FB5C5370C04}" destId="{0B288924-1D6C-4825-9C03-6984CB27AFDA}" srcOrd="1" destOrd="0" parTransId="{E77A2392-5375-4C10-9ADB-FAD89A4462A8}" sibTransId="{D88B2877-CAFC-4713-8C9A-A140F4FD9599}"/>
    <dgm:cxn modelId="{05450E16-D3B0-48CF-AD0F-3CC346D413FA}" type="presOf" srcId="{8D60417F-3999-4184-9D5B-F176B7057325}" destId="{A023BD67-3ADD-4222-80C0-7EB909BFD5CA}" srcOrd="0" destOrd="0" presId="urn:microsoft.com/office/officeart/2009/3/layout/StepUpProcess"/>
    <dgm:cxn modelId="{61525818-5D57-4062-B42B-EFB3092AB152}" srcId="{1615A209-1185-4537-B6DF-4725CABA0763}" destId="{53712129-8E61-4664-A23B-546867BA66D3}" srcOrd="0" destOrd="0" parTransId="{5CB79B11-B289-48C0-B989-762306E2DCFD}" sibTransId="{D9DF47AD-A0FC-4EED-8B94-5B9CDE005345}"/>
    <dgm:cxn modelId="{B7C29728-25B8-489A-AE34-BD802DA3270F}" type="presOf" srcId="{0B288924-1D6C-4825-9C03-6984CB27AFDA}" destId="{478D5FF0-0899-4097-9C8F-F519277822B9}" srcOrd="0" destOrd="2" presId="urn:microsoft.com/office/officeart/2009/3/layout/StepUpProcess"/>
    <dgm:cxn modelId="{D4A0052C-B06D-434E-B9DD-11782B57865D}" srcId="{0EC41AF3-EF5F-42B0-8EB9-8604D2DBE365}" destId="{F6699956-9828-48F5-8906-BF9CA844C91D}" srcOrd="0" destOrd="0" parTransId="{878FBD1C-BEA5-4421-BBA6-136BF7A0507A}" sibTransId="{51906BA2-703B-452F-974E-CCAB0D80B35E}"/>
    <dgm:cxn modelId="{8C864F34-0DB0-4A00-B990-47F89EAAC35E}" type="presOf" srcId="{BAD061B6-CD3C-4A63-8319-79CA23086BC3}" destId="{A023BD67-3ADD-4222-80C0-7EB909BFD5CA}" srcOrd="0" destOrd="2" presId="urn:microsoft.com/office/officeart/2009/3/layout/StepUpProcess"/>
    <dgm:cxn modelId="{0B200560-99F4-4592-9D18-7CC847747C51}" srcId="{1615A209-1185-4537-B6DF-4725CABA0763}" destId="{0EC41AF3-EF5F-42B0-8EB9-8604D2DBE365}" srcOrd="3" destOrd="0" parTransId="{7AD83F77-8081-4B78-8702-DE222D3CF244}" sibTransId="{979D32F8-2F4D-4F4C-8B0D-B4FCDFA88B19}"/>
    <dgm:cxn modelId="{B87F3F60-C779-43EA-8D0D-EC27CAFB1813}" type="presOf" srcId="{2A687E04-512D-41ED-B031-1745B04B2675}" destId="{A023BD67-3ADD-4222-80C0-7EB909BFD5CA}" srcOrd="0" destOrd="3" presId="urn:microsoft.com/office/officeart/2009/3/layout/StepUpProcess"/>
    <dgm:cxn modelId="{25070161-D081-4796-819E-88C4C86D6AE3}" srcId="{1BC3F168-F9CD-455F-A905-4FB5C5370C04}" destId="{7E96E200-0D25-486B-AAD6-122BE8CF80F1}" srcOrd="2" destOrd="0" parTransId="{689BDA44-7480-4DCA-9C96-0E3DDEB2CACE}" sibTransId="{5408D6DF-105D-4017-BFE8-35FC8BCB5F0D}"/>
    <dgm:cxn modelId="{31F4ED46-DA68-49CD-A482-0D3D55933D4B}" type="presOf" srcId="{7E96E200-0D25-486B-AAD6-122BE8CF80F1}" destId="{478D5FF0-0899-4097-9C8F-F519277822B9}" srcOrd="0" destOrd="3" presId="urn:microsoft.com/office/officeart/2009/3/layout/StepUpProcess"/>
    <dgm:cxn modelId="{5252904F-19D2-4CB4-AA92-C4A540D253F9}" type="presOf" srcId="{769DC7EB-81F8-4C3A-A25D-9CFF3CAA105F}" destId="{A023BD67-3ADD-4222-80C0-7EB909BFD5CA}" srcOrd="0" destOrd="1" presId="urn:microsoft.com/office/officeart/2009/3/layout/StepUpProcess"/>
    <dgm:cxn modelId="{38B7D055-ACD5-4281-AB34-160013F46F7B}" type="presOf" srcId="{1BC3F168-F9CD-455F-A905-4FB5C5370C04}" destId="{478D5FF0-0899-4097-9C8F-F519277822B9}" srcOrd="0" destOrd="0" presId="urn:microsoft.com/office/officeart/2009/3/layout/StepUpProcess"/>
    <dgm:cxn modelId="{C0C56956-1A0B-4E9D-BC4F-9240C94FBC61}" srcId="{8D60417F-3999-4184-9D5B-F176B7057325}" destId="{769DC7EB-81F8-4C3A-A25D-9CFF3CAA105F}" srcOrd="0" destOrd="0" parTransId="{B369A951-A81B-4430-B66D-092984777392}" sibTransId="{8FCEFE69-B9BC-4434-9099-365030C4F2E4}"/>
    <dgm:cxn modelId="{0B1C9183-49C8-47CB-B454-40784259DEBD}" srcId="{1615A209-1185-4537-B6DF-4725CABA0763}" destId="{8D60417F-3999-4184-9D5B-F176B7057325}" srcOrd="2" destOrd="0" parTransId="{B694E40A-64DE-4532-BB6C-89298D456168}" sibTransId="{7C40B8A8-CA10-4F55-9677-D83A0B54914C}"/>
    <dgm:cxn modelId="{F874A484-B845-4C8B-9ADE-767D6598C5A2}" type="presOf" srcId="{53F0296E-9A3E-4368-817C-3E9E06F6F131}" destId="{61FBDFBB-D1D5-4B1F-96F0-BB89FD2CCEB9}" srcOrd="0" destOrd="2" presId="urn:microsoft.com/office/officeart/2009/3/layout/StepUpProcess"/>
    <dgm:cxn modelId="{57812886-3B03-4E2C-9EF1-EE439CAE8CFB}" type="presOf" srcId="{B74F3F34-6F3B-414E-B83F-F51E57394FAD}" destId="{478D5FF0-0899-4097-9C8F-F519277822B9}" srcOrd="0" destOrd="1" presId="urn:microsoft.com/office/officeart/2009/3/layout/StepUpProcess"/>
    <dgm:cxn modelId="{2ABED687-CAEF-4820-8E0E-DE36E953B7B0}" srcId="{53712129-8E61-4664-A23B-546867BA66D3}" destId="{543D6D85-AA47-4FD3-B682-149473BC4EDF}" srcOrd="0" destOrd="0" parTransId="{0C03ADC5-F2D2-48A9-8B8E-AF3BD988443F}" sibTransId="{7E91D28D-6B36-4FF9-9F4E-72F0D7808DFA}"/>
    <dgm:cxn modelId="{C196C38A-2B96-4080-A0D5-6ABA3EDDC343}" srcId="{1BC3F168-F9CD-455F-A905-4FB5C5370C04}" destId="{B74F3F34-6F3B-414E-B83F-F51E57394FAD}" srcOrd="0" destOrd="0" parTransId="{45057E18-747A-488A-AAAE-3300A2D358ED}" sibTransId="{16FAFB58-7C8C-4600-B14F-050D03A0783D}"/>
    <dgm:cxn modelId="{0301E88F-9713-439F-A5CC-18C7290595D0}" type="presOf" srcId="{53712129-8E61-4664-A23B-546867BA66D3}" destId="{C2F15DD4-7784-43CB-82FE-DD8356C7542D}" srcOrd="0" destOrd="0" presId="urn:microsoft.com/office/officeart/2009/3/layout/StepUpProcess"/>
    <dgm:cxn modelId="{1C6AB0A7-7DFA-412F-9455-6C739D4534C7}" srcId="{8D60417F-3999-4184-9D5B-F176B7057325}" destId="{2A687E04-512D-41ED-B031-1745B04B2675}" srcOrd="2" destOrd="0" parTransId="{C82D28A3-E882-488B-8631-934ECD2C2DA6}" sibTransId="{F2FE2816-F01C-49FD-8F47-61E514CC8729}"/>
    <dgm:cxn modelId="{4346B8AC-4295-43F3-BA34-BDEA4AB31839}" type="presOf" srcId="{0EC41AF3-EF5F-42B0-8EB9-8604D2DBE365}" destId="{61FBDFBB-D1D5-4B1F-96F0-BB89FD2CCEB9}" srcOrd="0" destOrd="0" presId="urn:microsoft.com/office/officeart/2009/3/layout/StepUpProcess"/>
    <dgm:cxn modelId="{D04737D8-C8D1-45A2-BA6E-3AB05D7C7E70}" srcId="{8D60417F-3999-4184-9D5B-F176B7057325}" destId="{BAD061B6-CD3C-4A63-8319-79CA23086BC3}" srcOrd="1" destOrd="0" parTransId="{9C839F6E-A25D-4156-8C04-9679609053E1}" sibTransId="{5ADF120F-B94E-461E-BAF1-F39D4524E3FE}"/>
    <dgm:cxn modelId="{2491EDE8-61D8-47D8-BC9F-83B821131BD8}" type="presOf" srcId="{543D6D85-AA47-4FD3-B682-149473BC4EDF}" destId="{C2F15DD4-7784-43CB-82FE-DD8356C7542D}" srcOrd="0" destOrd="1" presId="urn:microsoft.com/office/officeart/2009/3/layout/StepUpProcess"/>
    <dgm:cxn modelId="{57261BED-82B4-44C4-9C1F-7C0E0A57F6A9}" srcId="{1615A209-1185-4537-B6DF-4725CABA0763}" destId="{1BC3F168-F9CD-455F-A905-4FB5C5370C04}" srcOrd="1" destOrd="0" parTransId="{79D0B643-7B1F-4808-B303-A5433DE16566}" sibTransId="{568EF72C-4CB2-4FC0-8ADE-01F8A4EE8758}"/>
    <dgm:cxn modelId="{BDCBEEAE-311A-420E-B0F6-8806A2234232}" type="presParOf" srcId="{721CB951-4B30-4267-B6C4-52F8DCB70133}" destId="{D180FD69-ADA6-4499-BBDB-E97B14EDFEE1}" srcOrd="0" destOrd="0" presId="urn:microsoft.com/office/officeart/2009/3/layout/StepUpProcess"/>
    <dgm:cxn modelId="{5ABF7DF6-ED9D-4CB4-8390-F237BAC6C9A7}" type="presParOf" srcId="{D180FD69-ADA6-4499-BBDB-E97B14EDFEE1}" destId="{CA6BCC78-A52E-46EB-A951-1AEEC6B3F18F}" srcOrd="0" destOrd="0" presId="urn:microsoft.com/office/officeart/2009/3/layout/StepUpProcess"/>
    <dgm:cxn modelId="{C117E6D8-F1A9-465F-8E6D-04FA1F207F7F}" type="presParOf" srcId="{D180FD69-ADA6-4499-BBDB-E97B14EDFEE1}" destId="{C2F15DD4-7784-43CB-82FE-DD8356C7542D}" srcOrd="1" destOrd="0" presId="urn:microsoft.com/office/officeart/2009/3/layout/StepUpProcess"/>
    <dgm:cxn modelId="{66AB2156-52FF-429A-BEA4-F4EBBFB3F090}" type="presParOf" srcId="{D180FD69-ADA6-4499-BBDB-E97B14EDFEE1}" destId="{4DF89E6B-6E20-4FD8-BACA-2E8B870800D0}" srcOrd="2" destOrd="0" presId="urn:microsoft.com/office/officeart/2009/3/layout/StepUpProcess"/>
    <dgm:cxn modelId="{3144F2CB-487C-44A1-A7A9-59B0C2B2946D}" type="presParOf" srcId="{721CB951-4B30-4267-B6C4-52F8DCB70133}" destId="{77F64E14-576C-4710-BB1F-9F1B5826F453}" srcOrd="1" destOrd="0" presId="urn:microsoft.com/office/officeart/2009/3/layout/StepUpProcess"/>
    <dgm:cxn modelId="{B234D07A-37E9-4856-9F11-B883668D9F78}" type="presParOf" srcId="{77F64E14-576C-4710-BB1F-9F1B5826F453}" destId="{591D1365-AE54-4068-A6CB-60918E2934BF}" srcOrd="0" destOrd="0" presId="urn:microsoft.com/office/officeart/2009/3/layout/StepUpProcess"/>
    <dgm:cxn modelId="{AAD99295-21D7-4901-8B36-746AD64E24AB}" type="presParOf" srcId="{721CB951-4B30-4267-B6C4-52F8DCB70133}" destId="{2BE9AFCF-7D00-425C-B5B9-24EE3A5C4DE3}" srcOrd="2" destOrd="0" presId="urn:microsoft.com/office/officeart/2009/3/layout/StepUpProcess"/>
    <dgm:cxn modelId="{C827C5B7-4262-4027-8607-382CF781FEAF}" type="presParOf" srcId="{2BE9AFCF-7D00-425C-B5B9-24EE3A5C4DE3}" destId="{F5CD453D-146D-457B-946E-A421046E80EC}" srcOrd="0" destOrd="0" presId="urn:microsoft.com/office/officeart/2009/3/layout/StepUpProcess"/>
    <dgm:cxn modelId="{F9DDE89D-96B3-4805-9C94-4513E8971554}" type="presParOf" srcId="{2BE9AFCF-7D00-425C-B5B9-24EE3A5C4DE3}" destId="{478D5FF0-0899-4097-9C8F-F519277822B9}" srcOrd="1" destOrd="0" presId="urn:microsoft.com/office/officeart/2009/3/layout/StepUpProcess"/>
    <dgm:cxn modelId="{474E999C-CC3C-4E7C-BA7D-74186999B53E}" type="presParOf" srcId="{2BE9AFCF-7D00-425C-B5B9-24EE3A5C4DE3}" destId="{EAC8DB3F-8728-4375-8F83-06071B50B869}" srcOrd="2" destOrd="0" presId="urn:microsoft.com/office/officeart/2009/3/layout/StepUpProcess"/>
    <dgm:cxn modelId="{5DD1FFE0-D6B2-4EA6-9A11-5ED910A93451}" type="presParOf" srcId="{721CB951-4B30-4267-B6C4-52F8DCB70133}" destId="{FCD6CE48-855C-4D72-A851-983430208E25}" srcOrd="3" destOrd="0" presId="urn:microsoft.com/office/officeart/2009/3/layout/StepUpProcess"/>
    <dgm:cxn modelId="{EDEA0EBD-1E91-4F57-B126-3F07449D10D0}" type="presParOf" srcId="{FCD6CE48-855C-4D72-A851-983430208E25}" destId="{84347C60-BC95-4162-9C9F-EC7D5DD8829E}" srcOrd="0" destOrd="0" presId="urn:microsoft.com/office/officeart/2009/3/layout/StepUpProcess"/>
    <dgm:cxn modelId="{15F5BDB5-A621-47BF-8D37-625FA896FDD7}" type="presParOf" srcId="{721CB951-4B30-4267-B6C4-52F8DCB70133}" destId="{D27A100D-7554-4EF7-BB49-ED6364EE5FDE}" srcOrd="4" destOrd="0" presId="urn:microsoft.com/office/officeart/2009/3/layout/StepUpProcess"/>
    <dgm:cxn modelId="{398F7C8B-D2D6-4FFB-AA6B-2DFCB708BF26}" type="presParOf" srcId="{D27A100D-7554-4EF7-BB49-ED6364EE5FDE}" destId="{70A6D0E7-186E-4F4C-BA01-A6BDF52E418B}" srcOrd="0" destOrd="0" presId="urn:microsoft.com/office/officeart/2009/3/layout/StepUpProcess"/>
    <dgm:cxn modelId="{EF2AA34D-A7BF-4DCA-84A5-CED49320CE9A}" type="presParOf" srcId="{D27A100D-7554-4EF7-BB49-ED6364EE5FDE}" destId="{A023BD67-3ADD-4222-80C0-7EB909BFD5CA}" srcOrd="1" destOrd="0" presId="urn:microsoft.com/office/officeart/2009/3/layout/StepUpProcess"/>
    <dgm:cxn modelId="{DBA5A9FF-48E9-47EC-A020-6841210CC583}" type="presParOf" srcId="{D27A100D-7554-4EF7-BB49-ED6364EE5FDE}" destId="{C4FCD870-2E77-4EC4-97D7-F42C703FBEDA}" srcOrd="2" destOrd="0" presId="urn:microsoft.com/office/officeart/2009/3/layout/StepUpProcess"/>
    <dgm:cxn modelId="{353A722F-4D27-4A83-BFF0-B6CB5FBCC5E6}" type="presParOf" srcId="{721CB951-4B30-4267-B6C4-52F8DCB70133}" destId="{E652AC61-48EA-4DBA-A28E-7571A609E133}" srcOrd="5" destOrd="0" presId="urn:microsoft.com/office/officeart/2009/3/layout/StepUpProcess"/>
    <dgm:cxn modelId="{85C73614-E11F-4A48-B436-01083A1F8E12}" type="presParOf" srcId="{E652AC61-48EA-4DBA-A28E-7571A609E133}" destId="{69BA12E0-B8EA-41BC-926F-429889B5AD64}" srcOrd="0" destOrd="0" presId="urn:microsoft.com/office/officeart/2009/3/layout/StepUpProcess"/>
    <dgm:cxn modelId="{D7C5FD0F-7297-4C3F-B494-6C4CC50871C4}" type="presParOf" srcId="{721CB951-4B30-4267-B6C4-52F8DCB70133}" destId="{416B10B7-76B0-48E1-9F85-108605A0229A}" srcOrd="6" destOrd="0" presId="urn:microsoft.com/office/officeart/2009/3/layout/StepUpProcess"/>
    <dgm:cxn modelId="{26B9B973-65E1-4955-A9BA-B8AFBF82A756}" type="presParOf" srcId="{416B10B7-76B0-48E1-9F85-108605A0229A}" destId="{63529D87-7484-4F46-B4EA-A230CB6C783C}" srcOrd="0" destOrd="0" presId="urn:microsoft.com/office/officeart/2009/3/layout/StepUpProcess"/>
    <dgm:cxn modelId="{9051EEE9-3EAA-45DF-8137-012D409CA390}" type="presParOf" srcId="{416B10B7-76B0-48E1-9F85-108605A0229A}" destId="{61FBDFBB-D1D5-4B1F-96F0-BB89FD2CCEB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1A8430-9F56-4EA9-B8E9-E9DC82127A71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</dgm:pt>
    <dgm:pt modelId="{8196547D-928F-49C1-92E7-600A72DE406C}">
      <dgm:prSet phldrT="[Text]" custT="1"/>
      <dgm:spPr/>
      <dgm:t>
        <a:bodyPr/>
        <a:lstStyle/>
        <a:p>
          <a:r>
            <a:rPr lang="sv-SE" sz="2400" b="1" noProof="0" dirty="0">
              <a:solidFill>
                <a:schemeClr val="bg1"/>
              </a:solidFill>
            </a:rPr>
            <a:t>Strategisk planering</a:t>
          </a:r>
        </a:p>
      </dgm:t>
    </dgm:pt>
    <dgm:pt modelId="{31E779F0-0CAF-4640-95B9-FCB7D427F017}" type="parTrans" cxnId="{85CE8DDF-015D-416D-BE41-4FF785CD89CF}">
      <dgm:prSet/>
      <dgm:spPr/>
      <dgm:t>
        <a:bodyPr/>
        <a:lstStyle/>
        <a:p>
          <a:endParaRPr lang="en-US"/>
        </a:p>
      </dgm:t>
    </dgm:pt>
    <dgm:pt modelId="{14052454-66B3-4CEF-8015-A7EB32ABE12F}" type="sibTrans" cxnId="{85CE8DDF-015D-416D-BE41-4FF785CD89CF}">
      <dgm:prSet/>
      <dgm:spPr/>
      <dgm:t>
        <a:bodyPr/>
        <a:lstStyle/>
        <a:p>
          <a:endParaRPr lang="en-US"/>
        </a:p>
      </dgm:t>
    </dgm:pt>
    <dgm:pt modelId="{60F844BB-DB10-4BC0-97D4-C0A6FD93E50D}">
      <dgm:prSet phldrT="[Text]" custT="1"/>
      <dgm:spPr/>
      <dgm:t>
        <a:bodyPr/>
        <a:lstStyle/>
        <a:p>
          <a:r>
            <a:rPr lang="sv-SE" sz="2400" b="1" noProof="0" dirty="0">
              <a:solidFill>
                <a:schemeClr val="bg1"/>
              </a:solidFill>
            </a:rPr>
            <a:t>Samplanering</a:t>
          </a:r>
        </a:p>
      </dgm:t>
    </dgm:pt>
    <dgm:pt modelId="{B8434568-E15A-404C-A6FC-6A44D78EC970}" type="parTrans" cxnId="{6DE63773-F1A9-46CD-9E59-4DF5A2CA71D0}">
      <dgm:prSet/>
      <dgm:spPr/>
      <dgm:t>
        <a:bodyPr/>
        <a:lstStyle/>
        <a:p>
          <a:endParaRPr lang="en-US"/>
        </a:p>
      </dgm:t>
    </dgm:pt>
    <dgm:pt modelId="{389226CF-D10C-4A4D-801C-FF61E2435E91}" type="sibTrans" cxnId="{6DE63773-F1A9-46CD-9E59-4DF5A2CA71D0}">
      <dgm:prSet/>
      <dgm:spPr/>
      <dgm:t>
        <a:bodyPr/>
        <a:lstStyle/>
        <a:p>
          <a:endParaRPr lang="en-US"/>
        </a:p>
      </dgm:t>
    </dgm:pt>
    <dgm:pt modelId="{F5CBEC3B-8EE6-4408-893C-54CDFA866E4C}">
      <dgm:prSet phldrT="[Text]" custT="1"/>
      <dgm:spPr/>
      <dgm:t>
        <a:bodyPr/>
        <a:lstStyle/>
        <a:p>
          <a:r>
            <a:rPr lang="sv-SE" sz="2400" b="1" noProof="0" dirty="0">
              <a:solidFill>
                <a:schemeClr val="bg1"/>
              </a:solidFill>
            </a:rPr>
            <a:t>Samoptimering</a:t>
          </a:r>
        </a:p>
      </dgm:t>
    </dgm:pt>
    <dgm:pt modelId="{95BE2410-E106-42C8-A354-45CF0C08CE85}" type="parTrans" cxnId="{E878A273-9C54-45D5-AE3F-D0F6A2098DC1}">
      <dgm:prSet/>
      <dgm:spPr/>
      <dgm:t>
        <a:bodyPr/>
        <a:lstStyle/>
        <a:p>
          <a:endParaRPr lang="en-US"/>
        </a:p>
      </dgm:t>
    </dgm:pt>
    <dgm:pt modelId="{0799AB58-E37C-465C-8BCD-5E080B5D2834}" type="sibTrans" cxnId="{E878A273-9C54-45D5-AE3F-D0F6A2098DC1}">
      <dgm:prSet/>
      <dgm:spPr/>
      <dgm:t>
        <a:bodyPr/>
        <a:lstStyle/>
        <a:p>
          <a:endParaRPr lang="en-US"/>
        </a:p>
      </dgm:t>
    </dgm:pt>
    <dgm:pt modelId="{60A3E0CD-C7F7-4737-96DF-ACE78698FCFF}" type="pres">
      <dgm:prSet presAssocID="{8B1A8430-9F56-4EA9-B8E9-E9DC82127A71}" presName="Name0" presStyleCnt="0">
        <dgm:presLayoutVars>
          <dgm:chMax val="7"/>
          <dgm:dir/>
          <dgm:resizeHandles val="exact"/>
        </dgm:presLayoutVars>
      </dgm:prSet>
      <dgm:spPr/>
    </dgm:pt>
    <dgm:pt modelId="{BC8B4A9E-4B06-4C67-B86F-882329AF332F}" type="pres">
      <dgm:prSet presAssocID="{8B1A8430-9F56-4EA9-B8E9-E9DC82127A71}" presName="ellipse1" presStyleLbl="vennNode1" presStyleIdx="0" presStyleCnt="3">
        <dgm:presLayoutVars>
          <dgm:bulletEnabled val="1"/>
        </dgm:presLayoutVars>
      </dgm:prSet>
      <dgm:spPr/>
    </dgm:pt>
    <dgm:pt modelId="{37DF8F99-F53A-4AF1-B954-5D612370E4E2}" type="pres">
      <dgm:prSet presAssocID="{8B1A8430-9F56-4EA9-B8E9-E9DC82127A71}" presName="ellipse2" presStyleLbl="vennNode1" presStyleIdx="1" presStyleCnt="3">
        <dgm:presLayoutVars>
          <dgm:bulletEnabled val="1"/>
        </dgm:presLayoutVars>
      </dgm:prSet>
      <dgm:spPr/>
    </dgm:pt>
    <dgm:pt modelId="{4633D654-759C-4B92-8A7F-1D8A65B07054}" type="pres">
      <dgm:prSet presAssocID="{8B1A8430-9F56-4EA9-B8E9-E9DC82127A71}" presName="ellipse3" presStyleLbl="vennNode1" presStyleIdx="2" presStyleCnt="3">
        <dgm:presLayoutVars>
          <dgm:bulletEnabled val="1"/>
        </dgm:presLayoutVars>
      </dgm:prSet>
      <dgm:spPr/>
    </dgm:pt>
  </dgm:ptLst>
  <dgm:cxnLst>
    <dgm:cxn modelId="{6DE63773-F1A9-46CD-9E59-4DF5A2CA71D0}" srcId="{8B1A8430-9F56-4EA9-B8E9-E9DC82127A71}" destId="{60F844BB-DB10-4BC0-97D4-C0A6FD93E50D}" srcOrd="1" destOrd="0" parTransId="{B8434568-E15A-404C-A6FC-6A44D78EC970}" sibTransId="{389226CF-D10C-4A4D-801C-FF61E2435E91}"/>
    <dgm:cxn modelId="{E878A273-9C54-45D5-AE3F-D0F6A2098DC1}" srcId="{8B1A8430-9F56-4EA9-B8E9-E9DC82127A71}" destId="{F5CBEC3B-8EE6-4408-893C-54CDFA866E4C}" srcOrd="2" destOrd="0" parTransId="{95BE2410-E106-42C8-A354-45CF0C08CE85}" sibTransId="{0799AB58-E37C-465C-8BCD-5E080B5D2834}"/>
    <dgm:cxn modelId="{757B207B-39E8-4D54-B57B-5C268F0596B9}" type="presOf" srcId="{F5CBEC3B-8EE6-4408-893C-54CDFA866E4C}" destId="{4633D654-759C-4B92-8A7F-1D8A65B07054}" srcOrd="0" destOrd="0" presId="urn:microsoft.com/office/officeart/2005/8/layout/rings+Icon"/>
    <dgm:cxn modelId="{7A94F5BB-FC9B-4656-B9ED-F6AC72755EE7}" type="presOf" srcId="{60F844BB-DB10-4BC0-97D4-C0A6FD93E50D}" destId="{37DF8F99-F53A-4AF1-B954-5D612370E4E2}" srcOrd="0" destOrd="0" presId="urn:microsoft.com/office/officeart/2005/8/layout/rings+Icon"/>
    <dgm:cxn modelId="{1C1FA7C7-1FA0-458D-B801-66BF286455FB}" type="presOf" srcId="{8B1A8430-9F56-4EA9-B8E9-E9DC82127A71}" destId="{60A3E0CD-C7F7-4737-96DF-ACE78698FCFF}" srcOrd="0" destOrd="0" presId="urn:microsoft.com/office/officeart/2005/8/layout/rings+Icon"/>
    <dgm:cxn modelId="{474DD6D2-087E-4F9C-BC7B-BFCF0F3279CE}" type="presOf" srcId="{8196547D-928F-49C1-92E7-600A72DE406C}" destId="{BC8B4A9E-4B06-4C67-B86F-882329AF332F}" srcOrd="0" destOrd="0" presId="urn:microsoft.com/office/officeart/2005/8/layout/rings+Icon"/>
    <dgm:cxn modelId="{85CE8DDF-015D-416D-BE41-4FF785CD89CF}" srcId="{8B1A8430-9F56-4EA9-B8E9-E9DC82127A71}" destId="{8196547D-928F-49C1-92E7-600A72DE406C}" srcOrd="0" destOrd="0" parTransId="{31E779F0-0CAF-4640-95B9-FCB7D427F017}" sibTransId="{14052454-66B3-4CEF-8015-A7EB32ABE12F}"/>
    <dgm:cxn modelId="{C5991589-D996-42E1-87E1-660F10B6FAD2}" type="presParOf" srcId="{60A3E0CD-C7F7-4737-96DF-ACE78698FCFF}" destId="{BC8B4A9E-4B06-4C67-B86F-882329AF332F}" srcOrd="0" destOrd="0" presId="urn:microsoft.com/office/officeart/2005/8/layout/rings+Icon"/>
    <dgm:cxn modelId="{1667C48F-DDB1-453C-92A3-AEC82523E40D}" type="presParOf" srcId="{60A3E0CD-C7F7-4737-96DF-ACE78698FCFF}" destId="{37DF8F99-F53A-4AF1-B954-5D612370E4E2}" srcOrd="1" destOrd="0" presId="urn:microsoft.com/office/officeart/2005/8/layout/rings+Icon"/>
    <dgm:cxn modelId="{B272C9B0-0AFF-4989-ABA7-F34BC9B9B5E3}" type="presParOf" srcId="{60A3E0CD-C7F7-4737-96DF-ACE78698FCFF}" destId="{4633D654-759C-4B92-8A7F-1D8A65B07054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3BF31-F942-41E0-8763-1FEE4A8C6FAE}">
      <dsp:nvSpPr>
        <dsp:cNvPr id="0" name=""/>
        <dsp:cNvSpPr/>
      </dsp:nvSpPr>
      <dsp:spPr>
        <a:xfrm>
          <a:off x="0" y="553646"/>
          <a:ext cx="6277499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700" kern="1200" noProof="0" dirty="0"/>
            <a:t>Kartläggning av annonserade vätgasprojekt</a:t>
          </a:r>
          <a:endParaRPr lang="en-US" sz="2700" kern="1200" dirty="0"/>
        </a:p>
      </dsp:txBody>
      <dsp:txXfrm>
        <a:off x="30842" y="584488"/>
        <a:ext cx="6215815" cy="570116"/>
      </dsp:txXfrm>
    </dsp:sp>
    <dsp:sp modelId="{0F9D4414-9E82-4ED1-9334-CBCAD4894944}">
      <dsp:nvSpPr>
        <dsp:cNvPr id="0" name=""/>
        <dsp:cNvSpPr/>
      </dsp:nvSpPr>
      <dsp:spPr>
        <a:xfrm>
          <a:off x="0" y="1222257"/>
          <a:ext cx="6277499" cy="1592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311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/>
            <a:t> </a:t>
          </a:r>
          <a:r>
            <a:rPr lang="sv-SE" sz="2100" kern="1200" noProof="0" dirty="0"/>
            <a:t>Geografisk </a:t>
          </a:r>
          <a:r>
            <a:rPr lang="sv-SE" sz="2100" kern="1200" dirty="0"/>
            <a:t>lokaliseringen av projekten över landet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100" kern="1200" dirty="0"/>
            <a:t>Lokalisering av vätgasproduktion i relation till fossilfria energikällor.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100" kern="1200" dirty="0"/>
            <a:t>Planer för vätgasproduktion, användning, överföring, distribution och lagring</a:t>
          </a:r>
          <a:endParaRPr lang="en-US" sz="2100" kern="1200" dirty="0"/>
        </a:p>
      </dsp:txBody>
      <dsp:txXfrm>
        <a:off x="0" y="1222257"/>
        <a:ext cx="6277499" cy="1592864"/>
      </dsp:txXfrm>
    </dsp:sp>
    <dsp:sp modelId="{180EC4D5-D8C3-4CF9-9694-016DD7F73086}">
      <dsp:nvSpPr>
        <dsp:cNvPr id="0" name=""/>
        <dsp:cNvSpPr/>
      </dsp:nvSpPr>
      <dsp:spPr>
        <a:xfrm>
          <a:off x="0" y="2815122"/>
          <a:ext cx="6277499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700" kern="1200" noProof="0" dirty="0"/>
            <a:t>Techno-ekonomisk analys</a:t>
          </a:r>
          <a:r>
            <a:rPr lang="en-US" sz="2700" kern="1200" dirty="0"/>
            <a:t>:</a:t>
          </a:r>
        </a:p>
      </dsp:txBody>
      <dsp:txXfrm>
        <a:off x="30842" y="2845964"/>
        <a:ext cx="6215815" cy="570116"/>
      </dsp:txXfrm>
    </dsp:sp>
    <dsp:sp modelId="{4A1668AB-975B-4DD7-AE97-E74240CA823A}">
      <dsp:nvSpPr>
        <dsp:cNvPr id="0" name=""/>
        <dsp:cNvSpPr/>
      </dsp:nvSpPr>
      <dsp:spPr>
        <a:xfrm>
          <a:off x="0" y="3446922"/>
          <a:ext cx="6277499" cy="684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311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sv-SE" sz="2100" kern="1200" noProof="0" dirty="0"/>
            <a:t>Behov för energiöverföring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sv-SE" sz="2100" kern="1200" noProof="0" dirty="0"/>
            <a:t>Potential för samhällsekonomisk effektiv utveckling.</a:t>
          </a:r>
        </a:p>
      </dsp:txBody>
      <dsp:txXfrm>
        <a:off x="0" y="3446922"/>
        <a:ext cx="6277499" cy="684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BB5FB7-C4A6-41E0-94B8-A4EE5191EABF}">
      <dsp:nvSpPr>
        <dsp:cNvPr id="0" name=""/>
        <dsp:cNvSpPr/>
      </dsp:nvSpPr>
      <dsp:spPr>
        <a:xfrm>
          <a:off x="883688" y="644"/>
          <a:ext cx="2690587" cy="16143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noProof="0" dirty="0"/>
            <a:t>Lokal vätgasproduktion minskar behovet av energiöverföring</a:t>
          </a:r>
          <a:r>
            <a:rPr lang="en-US" sz="2100" kern="1200" dirty="0"/>
            <a:t>.</a:t>
          </a:r>
        </a:p>
      </dsp:txBody>
      <dsp:txXfrm>
        <a:off x="883688" y="644"/>
        <a:ext cx="2690587" cy="1614352"/>
      </dsp:txXfrm>
    </dsp:sp>
    <dsp:sp modelId="{51E8C0B2-9600-445A-BD90-D09F68A993F1}">
      <dsp:nvSpPr>
        <dsp:cNvPr id="0" name=""/>
        <dsp:cNvSpPr/>
      </dsp:nvSpPr>
      <dsp:spPr>
        <a:xfrm>
          <a:off x="3843334" y="644"/>
          <a:ext cx="2690587" cy="16143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noProof="0" dirty="0"/>
            <a:t>Vätgasledningar och transmissionsnät kompletterar varandra.</a:t>
          </a:r>
        </a:p>
      </dsp:txBody>
      <dsp:txXfrm>
        <a:off x="3843334" y="644"/>
        <a:ext cx="2690587" cy="1614352"/>
      </dsp:txXfrm>
    </dsp:sp>
    <dsp:sp modelId="{A3C96780-11E8-4971-951D-6830FEF9F364}">
      <dsp:nvSpPr>
        <dsp:cNvPr id="0" name=""/>
        <dsp:cNvSpPr/>
      </dsp:nvSpPr>
      <dsp:spPr>
        <a:xfrm>
          <a:off x="6802980" y="644"/>
          <a:ext cx="2690587" cy="16143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noProof="0" dirty="0"/>
            <a:t>Trots lägre kostnader för vätgasledningar, investerar modellen mer i transmissionsledningar.</a:t>
          </a:r>
        </a:p>
      </dsp:txBody>
      <dsp:txXfrm>
        <a:off x="6802980" y="644"/>
        <a:ext cx="2690587" cy="1614352"/>
      </dsp:txXfrm>
    </dsp:sp>
    <dsp:sp modelId="{DF6C540D-4906-4F73-885F-EB306E9763A8}">
      <dsp:nvSpPr>
        <dsp:cNvPr id="0" name=""/>
        <dsp:cNvSpPr/>
      </dsp:nvSpPr>
      <dsp:spPr>
        <a:xfrm>
          <a:off x="3843334" y="1884055"/>
          <a:ext cx="2690587" cy="16143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noProof="0" dirty="0"/>
            <a:t>Endast industriellt motiverade vätgaslager byggs i modellen</a:t>
          </a:r>
          <a:endParaRPr lang="en-US" sz="2100" kern="1200" dirty="0"/>
        </a:p>
      </dsp:txBody>
      <dsp:txXfrm>
        <a:off x="3843334" y="1884055"/>
        <a:ext cx="2690587" cy="16143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0C331-A405-4EF9-8413-0F53072020B2}">
      <dsp:nvSpPr>
        <dsp:cNvPr id="0" name=""/>
        <dsp:cNvSpPr/>
      </dsp:nvSpPr>
      <dsp:spPr>
        <a:xfrm rot="5400000">
          <a:off x="4355985" y="-1825776"/>
          <a:ext cx="571896" cy="43688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600" kern="1200" noProof="0" dirty="0"/>
            <a:t>Realiserbarhet av kända projekt, Nya etableringar</a:t>
          </a:r>
        </a:p>
      </dsp:txBody>
      <dsp:txXfrm rot="-5400000">
        <a:off x="2457494" y="100633"/>
        <a:ext cx="4340961" cy="516060"/>
      </dsp:txXfrm>
    </dsp:sp>
    <dsp:sp modelId="{1CA104A5-03A2-4DBE-9DA1-FF9D6643DB39}">
      <dsp:nvSpPr>
        <dsp:cNvPr id="0" name=""/>
        <dsp:cNvSpPr/>
      </dsp:nvSpPr>
      <dsp:spPr>
        <a:xfrm>
          <a:off x="0" y="1227"/>
          <a:ext cx="2457494" cy="7148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Projekt Dynamik</a:t>
          </a:r>
          <a:endParaRPr lang="en-US" sz="2000" kern="1200" dirty="0"/>
        </a:p>
      </dsp:txBody>
      <dsp:txXfrm>
        <a:off x="34897" y="36124"/>
        <a:ext cx="2387700" cy="645077"/>
      </dsp:txXfrm>
    </dsp:sp>
    <dsp:sp modelId="{ACBE3780-B025-401B-B71A-F820B346AE96}">
      <dsp:nvSpPr>
        <dsp:cNvPr id="0" name=""/>
        <dsp:cNvSpPr/>
      </dsp:nvSpPr>
      <dsp:spPr>
        <a:xfrm rot="5400000">
          <a:off x="4355985" y="-1075161"/>
          <a:ext cx="571896" cy="43688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600" kern="1200" noProof="0" dirty="0"/>
            <a:t>Transportsektorn, Kraftsektorn, Energiberedskap</a:t>
          </a:r>
        </a:p>
      </dsp:txBody>
      <dsp:txXfrm rot="-5400000">
        <a:off x="2457494" y="851248"/>
        <a:ext cx="4340961" cy="516060"/>
      </dsp:txXfrm>
    </dsp:sp>
    <dsp:sp modelId="{95FD9260-BAC4-4894-BC64-24CD6D918B46}">
      <dsp:nvSpPr>
        <dsp:cNvPr id="0" name=""/>
        <dsp:cNvSpPr/>
      </dsp:nvSpPr>
      <dsp:spPr>
        <a:xfrm>
          <a:off x="0" y="751842"/>
          <a:ext cx="2457494" cy="7148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Efterfrågan från andra sektorer</a:t>
          </a:r>
          <a:endParaRPr lang="en-US" sz="2000" kern="1200" dirty="0"/>
        </a:p>
      </dsp:txBody>
      <dsp:txXfrm>
        <a:off x="34897" y="786739"/>
        <a:ext cx="2387700" cy="645077"/>
      </dsp:txXfrm>
    </dsp:sp>
    <dsp:sp modelId="{0C3FAA80-659D-4DA0-9214-1BC1A945842A}">
      <dsp:nvSpPr>
        <dsp:cNvPr id="0" name=""/>
        <dsp:cNvSpPr/>
      </dsp:nvSpPr>
      <dsp:spPr>
        <a:xfrm rot="5400000">
          <a:off x="4355985" y="-324547"/>
          <a:ext cx="571896" cy="43688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600" kern="1200" noProof="0" dirty="0"/>
            <a:t>Energipolitik, regelverk och krav, Tillståndsprocesser och tidsramar</a:t>
          </a:r>
        </a:p>
      </dsp:txBody>
      <dsp:txXfrm rot="-5400000">
        <a:off x="2457494" y="1601862"/>
        <a:ext cx="4340961" cy="516060"/>
      </dsp:txXfrm>
    </dsp:sp>
    <dsp:sp modelId="{78F7C5F0-B0D7-479E-9CD8-B8EEF05CC573}">
      <dsp:nvSpPr>
        <dsp:cNvPr id="0" name=""/>
        <dsp:cNvSpPr/>
      </dsp:nvSpPr>
      <dsp:spPr>
        <a:xfrm>
          <a:off x="0" y="1502457"/>
          <a:ext cx="2457494" cy="7148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Policy och Reglering</a:t>
          </a:r>
        </a:p>
      </dsp:txBody>
      <dsp:txXfrm>
        <a:off x="34897" y="1537354"/>
        <a:ext cx="2387700" cy="645077"/>
      </dsp:txXfrm>
    </dsp:sp>
    <dsp:sp modelId="{B2BCB619-8839-4BE4-8E8F-6348BAB93C3B}">
      <dsp:nvSpPr>
        <dsp:cNvPr id="0" name=""/>
        <dsp:cNvSpPr/>
      </dsp:nvSpPr>
      <dsp:spPr>
        <a:xfrm rot="5400000">
          <a:off x="4355985" y="426067"/>
          <a:ext cx="571896" cy="43688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600" kern="1200" noProof="0" dirty="0"/>
            <a:t>Inom vätgas och andra lösningar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</dsp:txBody>
      <dsp:txXfrm rot="-5400000">
        <a:off x="2457494" y="2352476"/>
        <a:ext cx="4340961" cy="516060"/>
      </dsp:txXfrm>
    </dsp:sp>
    <dsp:sp modelId="{1431AE92-F220-40FB-BF71-59E9A9C9C186}">
      <dsp:nvSpPr>
        <dsp:cNvPr id="0" name=""/>
        <dsp:cNvSpPr/>
      </dsp:nvSpPr>
      <dsp:spPr>
        <a:xfrm>
          <a:off x="0" y="2253071"/>
          <a:ext cx="2457494" cy="7148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Teknisk innovation</a:t>
          </a:r>
          <a:endParaRPr lang="sv-SE" sz="2000" kern="1200" noProof="0" dirty="0"/>
        </a:p>
      </dsp:txBody>
      <dsp:txXfrm>
        <a:off x="34897" y="2287968"/>
        <a:ext cx="2387700" cy="645077"/>
      </dsp:txXfrm>
    </dsp:sp>
    <dsp:sp modelId="{FAE9BE91-D5E7-435D-A7F6-285B05C23D44}">
      <dsp:nvSpPr>
        <dsp:cNvPr id="0" name=""/>
        <dsp:cNvSpPr/>
      </dsp:nvSpPr>
      <dsp:spPr>
        <a:xfrm rot="5400000">
          <a:off x="4355985" y="1176682"/>
          <a:ext cx="571896" cy="43688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 </a:t>
          </a:r>
          <a:r>
            <a:rPr lang="sv-SE" sz="1600" kern="1200" noProof="0" dirty="0"/>
            <a:t>Utbud &amp; Efterfrågan, priser, nya affärsmodeller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</dsp:txBody>
      <dsp:txXfrm rot="-5400000">
        <a:off x="2457494" y="3103091"/>
        <a:ext cx="4340961" cy="516060"/>
      </dsp:txXfrm>
    </dsp:sp>
    <dsp:sp modelId="{4B0F2416-E6C3-427C-ADEF-D33FCDF67591}">
      <dsp:nvSpPr>
        <dsp:cNvPr id="0" name=""/>
        <dsp:cNvSpPr/>
      </dsp:nvSpPr>
      <dsp:spPr>
        <a:xfrm>
          <a:off x="0" y="3003686"/>
          <a:ext cx="2457494" cy="7148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Marknadsdynamik</a:t>
          </a:r>
          <a:endParaRPr lang="en-US" sz="2000" kern="1200" dirty="0"/>
        </a:p>
      </dsp:txBody>
      <dsp:txXfrm>
        <a:off x="34897" y="3038583"/>
        <a:ext cx="2387700" cy="645077"/>
      </dsp:txXfrm>
    </dsp:sp>
    <dsp:sp modelId="{7E09F78D-6E99-4405-BAD8-BDDEA7A3ABD6}">
      <dsp:nvSpPr>
        <dsp:cNvPr id="0" name=""/>
        <dsp:cNvSpPr/>
      </dsp:nvSpPr>
      <dsp:spPr>
        <a:xfrm rot="5400000">
          <a:off x="4355985" y="1927296"/>
          <a:ext cx="571896" cy="43688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 </a:t>
          </a:r>
          <a:r>
            <a:rPr lang="sv-SE" sz="1600" kern="1200" noProof="0" dirty="0"/>
            <a:t>Investeringsvilja, statligt stöd</a:t>
          </a:r>
          <a:r>
            <a:rPr lang="en-US" sz="1600" kern="1200" dirty="0"/>
            <a:t> </a:t>
          </a:r>
        </a:p>
      </dsp:txBody>
      <dsp:txXfrm rot="-5400000">
        <a:off x="2457494" y="3853705"/>
        <a:ext cx="4340961" cy="516060"/>
      </dsp:txXfrm>
    </dsp:sp>
    <dsp:sp modelId="{2ACEDE44-5518-41AC-8A81-59BD5EC851D1}">
      <dsp:nvSpPr>
        <dsp:cNvPr id="0" name=""/>
        <dsp:cNvSpPr/>
      </dsp:nvSpPr>
      <dsp:spPr>
        <a:xfrm>
          <a:off x="0" y="3754301"/>
          <a:ext cx="2457494" cy="7148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 Finansiering</a:t>
          </a:r>
          <a:endParaRPr lang="en-US" sz="2000" kern="1200" dirty="0"/>
        </a:p>
      </dsp:txBody>
      <dsp:txXfrm>
        <a:off x="34897" y="3789198"/>
        <a:ext cx="2387700" cy="6450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BCC78-A52E-46EB-A951-1AEEC6B3F18F}">
      <dsp:nvSpPr>
        <dsp:cNvPr id="0" name=""/>
        <dsp:cNvSpPr/>
      </dsp:nvSpPr>
      <dsp:spPr>
        <a:xfrm rot="5400000">
          <a:off x="437386" y="2719292"/>
          <a:ext cx="1302140" cy="216673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15DD4-7784-43CB-82FE-DD8356C7542D}">
      <dsp:nvSpPr>
        <dsp:cNvPr id="0" name=""/>
        <dsp:cNvSpPr/>
      </dsp:nvSpPr>
      <dsp:spPr>
        <a:xfrm>
          <a:off x="220027" y="3366679"/>
          <a:ext cx="1956138" cy="1714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noProof="0" dirty="0"/>
            <a:t>Småskalig produktion och användning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 noProof="0" dirty="0"/>
            <a:t>Småskalig transport och lagring  </a:t>
          </a:r>
        </a:p>
      </dsp:txBody>
      <dsp:txXfrm>
        <a:off x="220027" y="3366679"/>
        <a:ext cx="1956138" cy="1714670"/>
      </dsp:txXfrm>
    </dsp:sp>
    <dsp:sp modelId="{4DF89E6B-6E20-4FD8-BACA-2E8B870800D0}">
      <dsp:nvSpPr>
        <dsp:cNvPr id="0" name=""/>
        <dsp:cNvSpPr/>
      </dsp:nvSpPr>
      <dsp:spPr>
        <a:xfrm>
          <a:off x="1807083" y="2559775"/>
          <a:ext cx="369082" cy="36908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CD453D-146D-457B-946E-A421046E80EC}">
      <dsp:nvSpPr>
        <dsp:cNvPr id="0" name=""/>
        <dsp:cNvSpPr/>
      </dsp:nvSpPr>
      <dsp:spPr>
        <a:xfrm rot="5400000">
          <a:off x="2832082" y="2126723"/>
          <a:ext cx="1302140" cy="216673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8D5FF0-0899-4097-9C8F-F519277822B9}">
      <dsp:nvSpPr>
        <dsp:cNvPr id="0" name=""/>
        <dsp:cNvSpPr/>
      </dsp:nvSpPr>
      <dsp:spPr>
        <a:xfrm>
          <a:off x="2614722" y="2774109"/>
          <a:ext cx="1956138" cy="1714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noProof="0" dirty="0"/>
            <a:t>Medelstor produktion och användning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b="0" i="0" kern="1200" dirty="0"/>
            <a:t>Produktionen sker främst vid eller nära användning</a:t>
          </a:r>
          <a:endParaRPr lang="sv-SE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 noProof="0" dirty="0"/>
            <a:t>Transport via korta vätgasledning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 noProof="0" dirty="0"/>
            <a:t>Småskalig produktion </a:t>
          </a:r>
          <a:r>
            <a:rPr lang="sv-SE" sz="1000" kern="1200" noProof="0" dirty="0"/>
            <a:t>och </a:t>
          </a:r>
          <a:r>
            <a:rPr lang="sv-SE" sz="1400" kern="1200" noProof="0" dirty="0"/>
            <a:t>användning finns kvar</a:t>
          </a:r>
        </a:p>
      </dsp:txBody>
      <dsp:txXfrm>
        <a:off x="2614722" y="2774109"/>
        <a:ext cx="1956138" cy="1714670"/>
      </dsp:txXfrm>
    </dsp:sp>
    <dsp:sp modelId="{EAC8DB3F-8728-4375-8F83-06071B50B869}">
      <dsp:nvSpPr>
        <dsp:cNvPr id="0" name=""/>
        <dsp:cNvSpPr/>
      </dsp:nvSpPr>
      <dsp:spPr>
        <a:xfrm>
          <a:off x="4201778" y="1967205"/>
          <a:ext cx="369082" cy="36908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A6D0E7-186E-4F4C-BA01-A6BDF52E418B}">
      <dsp:nvSpPr>
        <dsp:cNvPr id="0" name=""/>
        <dsp:cNvSpPr/>
      </dsp:nvSpPr>
      <dsp:spPr>
        <a:xfrm rot="5400000">
          <a:off x="5226778" y="1534153"/>
          <a:ext cx="1302140" cy="216673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3BD67-3ADD-4222-80C0-7EB909BFD5CA}">
      <dsp:nvSpPr>
        <dsp:cNvPr id="0" name=""/>
        <dsp:cNvSpPr/>
      </dsp:nvSpPr>
      <dsp:spPr>
        <a:xfrm>
          <a:off x="5009418" y="2181539"/>
          <a:ext cx="1956138" cy="1714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noProof="0" dirty="0"/>
            <a:t>Produktion och användning ökar ytterligare till volym och antal initiativ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 noProof="0" dirty="0"/>
            <a:t>Gemensam användning av infrastruktur i vätgaskluster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 noProof="0" dirty="0"/>
            <a:t>Vätgastransport via rörledningar ökar regionalt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 noProof="0" dirty="0"/>
            <a:t>Vätgastrasport mellan elprisområden </a:t>
          </a:r>
        </a:p>
      </dsp:txBody>
      <dsp:txXfrm>
        <a:off x="5009418" y="2181539"/>
        <a:ext cx="1956138" cy="1714670"/>
      </dsp:txXfrm>
    </dsp:sp>
    <dsp:sp modelId="{C4FCD870-2E77-4EC4-97D7-F42C703FBEDA}">
      <dsp:nvSpPr>
        <dsp:cNvPr id="0" name=""/>
        <dsp:cNvSpPr/>
      </dsp:nvSpPr>
      <dsp:spPr>
        <a:xfrm>
          <a:off x="6596474" y="1374635"/>
          <a:ext cx="369082" cy="36908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29D87-7484-4F46-B4EA-A230CB6C783C}">
      <dsp:nvSpPr>
        <dsp:cNvPr id="0" name=""/>
        <dsp:cNvSpPr/>
      </dsp:nvSpPr>
      <dsp:spPr>
        <a:xfrm rot="5400000">
          <a:off x="7621474" y="941583"/>
          <a:ext cx="1302140" cy="216673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FBDFBB-D1D5-4B1F-96F0-BB89FD2CCEB9}">
      <dsp:nvSpPr>
        <dsp:cNvPr id="0" name=""/>
        <dsp:cNvSpPr/>
      </dsp:nvSpPr>
      <dsp:spPr>
        <a:xfrm>
          <a:off x="7404114" y="1588969"/>
          <a:ext cx="1956138" cy="1714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noProof="0" dirty="0"/>
            <a:t>Storskalig produktion och användning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 noProof="0" dirty="0"/>
            <a:t>Gränsöverskridande rörledningar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 noProof="0" dirty="0"/>
            <a:t>Multimodala transporter</a:t>
          </a:r>
        </a:p>
      </dsp:txBody>
      <dsp:txXfrm>
        <a:off x="7404114" y="1588969"/>
        <a:ext cx="1956138" cy="17146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B4A9E-4B06-4C67-B86F-882329AF332F}">
      <dsp:nvSpPr>
        <dsp:cNvPr id="0" name=""/>
        <dsp:cNvSpPr/>
      </dsp:nvSpPr>
      <dsp:spPr>
        <a:xfrm>
          <a:off x="1295171" y="0"/>
          <a:ext cx="3173065" cy="31730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1" kern="1200" noProof="0" dirty="0">
              <a:solidFill>
                <a:schemeClr val="bg1"/>
              </a:solidFill>
            </a:rPr>
            <a:t>Strategisk planering</a:t>
          </a:r>
        </a:p>
      </dsp:txBody>
      <dsp:txXfrm>
        <a:off x="1759856" y="464678"/>
        <a:ext cx="2243695" cy="2243663"/>
      </dsp:txXfrm>
    </dsp:sp>
    <dsp:sp modelId="{37DF8F99-F53A-4AF1-B954-5D612370E4E2}">
      <dsp:nvSpPr>
        <dsp:cNvPr id="0" name=""/>
        <dsp:cNvSpPr/>
      </dsp:nvSpPr>
      <dsp:spPr>
        <a:xfrm>
          <a:off x="2928375" y="2116228"/>
          <a:ext cx="3173065" cy="31730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1" kern="1200" noProof="0" dirty="0">
              <a:solidFill>
                <a:schemeClr val="bg1"/>
              </a:solidFill>
            </a:rPr>
            <a:t>Samplanering</a:t>
          </a:r>
        </a:p>
      </dsp:txBody>
      <dsp:txXfrm>
        <a:off x="3393060" y="2580906"/>
        <a:ext cx="2243695" cy="2243663"/>
      </dsp:txXfrm>
    </dsp:sp>
    <dsp:sp modelId="{4633D654-759C-4B92-8A7F-1D8A65B07054}">
      <dsp:nvSpPr>
        <dsp:cNvPr id="0" name=""/>
        <dsp:cNvSpPr/>
      </dsp:nvSpPr>
      <dsp:spPr>
        <a:xfrm>
          <a:off x="4559649" y="0"/>
          <a:ext cx="3173065" cy="31730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1" kern="1200" noProof="0" dirty="0">
              <a:solidFill>
                <a:schemeClr val="bg1"/>
              </a:solidFill>
            </a:rPr>
            <a:t>Samoptimering</a:t>
          </a:r>
        </a:p>
      </dsp:txBody>
      <dsp:txXfrm>
        <a:off x="5024334" y="464678"/>
        <a:ext cx="2243695" cy="2243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8BA2A-A9BB-405E-B7C8-5D9282F80F5E}" type="datetimeFigureOut">
              <a:rPr lang="en-SE" smtClean="0"/>
              <a:t>05/11/2024</a:t>
            </a:fld>
            <a:endParaRPr lang="en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0463C-5A75-41ED-88F4-C490CCE66DB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653702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0463C-5A75-41ED-88F4-C490CCE66DB4}" type="slidenum">
              <a:rPr lang="en-SE" smtClean="0"/>
              <a:t>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376957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0463C-5A75-41ED-88F4-C490CCE66DB4}" type="slidenum">
              <a:rPr lang="en-SE" smtClean="0"/>
              <a:t>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749887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450"/>
              </a:lnSpc>
              <a:spcAft>
                <a:spcPts val="1450"/>
              </a:spcAft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0463C-5A75-41ED-88F4-C490CCE66DB4}" type="slidenum">
              <a:rPr lang="en-SE" smtClean="0"/>
              <a:t>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600888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0463C-5A75-41ED-88F4-C490CCE66DB4}" type="slidenum">
              <a:rPr lang="en-SE" smtClean="0"/>
              <a:t>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230634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0463C-5A75-41ED-88F4-C490CCE66DB4}" type="slidenum">
              <a:rPr lang="en-SE" smtClean="0"/>
              <a:t>14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070055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0463C-5A75-41ED-88F4-C490CCE66DB4}" type="slidenum">
              <a:rPr lang="en-SE" smtClean="0"/>
              <a:t>15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54548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0463C-5A75-41ED-88F4-C490CCE66DB4}" type="slidenum">
              <a:rPr lang="en-SE" smtClean="0"/>
              <a:t>16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369523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0463C-5A75-41ED-88F4-C490CCE66DB4}" type="slidenum">
              <a:rPr lang="en-SE" smtClean="0"/>
              <a:t>18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667760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0463C-5A75-41ED-88F4-C490CCE66DB4}" type="slidenum">
              <a:rPr lang="en-SE" smtClean="0"/>
              <a:t>19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2193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åg 8">
            <a:extLst>
              <a:ext uri="{FF2B5EF4-FFF2-40B4-BE49-F238E27FC236}">
                <a16:creationId xmlns:a16="http://schemas.microsoft.com/office/drawing/2014/main" id="{90DE785D-2488-4306-8D6A-1B25DE2B0DDC}"/>
              </a:ext>
            </a:extLst>
          </p:cNvPr>
          <p:cNvSpPr/>
          <p:nvPr userDrawn="1"/>
        </p:nvSpPr>
        <p:spPr>
          <a:xfrm rot="19183567" flipV="1">
            <a:off x="7840675" y="5236183"/>
            <a:ext cx="4590232" cy="1204980"/>
          </a:xfrm>
          <a:custGeom>
            <a:avLst/>
            <a:gdLst>
              <a:gd name="connsiteX0" fmla="*/ 0 w 3787856"/>
              <a:gd name="connsiteY0" fmla="*/ 94325 h 754602"/>
              <a:gd name="connsiteX1" fmla="*/ 3787856 w 3787856"/>
              <a:gd name="connsiteY1" fmla="*/ 94325 h 754602"/>
              <a:gd name="connsiteX2" fmla="*/ 3787856 w 3787856"/>
              <a:gd name="connsiteY2" fmla="*/ 660277 h 754602"/>
              <a:gd name="connsiteX3" fmla="*/ 0 w 3787856"/>
              <a:gd name="connsiteY3" fmla="*/ 660277 h 754602"/>
              <a:gd name="connsiteX4" fmla="*/ 0 w 3787856"/>
              <a:gd name="connsiteY4" fmla="*/ 94325 h 754602"/>
              <a:gd name="connsiteX0" fmla="*/ 0 w 4285510"/>
              <a:gd name="connsiteY0" fmla="*/ 90765 h 656717"/>
              <a:gd name="connsiteX1" fmla="*/ 3787856 w 4285510"/>
              <a:gd name="connsiteY1" fmla="*/ 90765 h 656717"/>
              <a:gd name="connsiteX2" fmla="*/ 4285510 w 4285510"/>
              <a:gd name="connsiteY2" fmla="*/ 351422 h 656717"/>
              <a:gd name="connsiteX3" fmla="*/ 0 w 4285510"/>
              <a:gd name="connsiteY3" fmla="*/ 656717 h 656717"/>
              <a:gd name="connsiteX4" fmla="*/ 0 w 4285510"/>
              <a:gd name="connsiteY4" fmla="*/ 90765 h 656717"/>
              <a:gd name="connsiteX0" fmla="*/ 0 w 4285510"/>
              <a:gd name="connsiteY0" fmla="*/ 90765 h 816744"/>
              <a:gd name="connsiteX1" fmla="*/ 3787856 w 4285510"/>
              <a:gd name="connsiteY1" fmla="*/ 90765 h 816744"/>
              <a:gd name="connsiteX2" fmla="*/ 4285510 w 4285510"/>
              <a:gd name="connsiteY2" fmla="*/ 351422 h 816744"/>
              <a:gd name="connsiteX3" fmla="*/ 0 w 4285510"/>
              <a:gd name="connsiteY3" fmla="*/ 656717 h 816744"/>
              <a:gd name="connsiteX4" fmla="*/ 0 w 4285510"/>
              <a:gd name="connsiteY4" fmla="*/ 90765 h 816744"/>
              <a:gd name="connsiteX0" fmla="*/ 0 w 4635556"/>
              <a:gd name="connsiteY0" fmla="*/ 204485 h 770437"/>
              <a:gd name="connsiteX1" fmla="*/ 3787856 w 4635556"/>
              <a:gd name="connsiteY1" fmla="*/ 204485 h 770437"/>
              <a:gd name="connsiteX2" fmla="*/ 4635556 w 4635556"/>
              <a:gd name="connsiteY2" fmla="*/ 40562 h 770437"/>
              <a:gd name="connsiteX3" fmla="*/ 0 w 4635556"/>
              <a:gd name="connsiteY3" fmla="*/ 770437 h 770437"/>
              <a:gd name="connsiteX4" fmla="*/ 0 w 4635556"/>
              <a:gd name="connsiteY4" fmla="*/ 204485 h 770437"/>
              <a:gd name="connsiteX0" fmla="*/ 0 w 4635556"/>
              <a:gd name="connsiteY0" fmla="*/ 204485 h 907887"/>
              <a:gd name="connsiteX1" fmla="*/ 3787856 w 4635556"/>
              <a:gd name="connsiteY1" fmla="*/ 204485 h 907887"/>
              <a:gd name="connsiteX2" fmla="*/ 4635556 w 4635556"/>
              <a:gd name="connsiteY2" fmla="*/ 40562 h 907887"/>
              <a:gd name="connsiteX3" fmla="*/ 0 w 4635556"/>
              <a:gd name="connsiteY3" fmla="*/ 770437 h 907887"/>
              <a:gd name="connsiteX4" fmla="*/ 0 w 4635556"/>
              <a:gd name="connsiteY4" fmla="*/ 204485 h 907887"/>
              <a:gd name="connsiteX0" fmla="*/ 0 w 4635556"/>
              <a:gd name="connsiteY0" fmla="*/ 244333 h 947735"/>
              <a:gd name="connsiteX1" fmla="*/ 3787856 w 4635556"/>
              <a:gd name="connsiteY1" fmla="*/ 244333 h 947735"/>
              <a:gd name="connsiteX2" fmla="*/ 4635556 w 4635556"/>
              <a:gd name="connsiteY2" fmla="*/ 80410 h 947735"/>
              <a:gd name="connsiteX3" fmla="*/ 0 w 4635556"/>
              <a:gd name="connsiteY3" fmla="*/ 810285 h 947735"/>
              <a:gd name="connsiteX4" fmla="*/ 0 w 4635556"/>
              <a:gd name="connsiteY4" fmla="*/ 244333 h 947735"/>
              <a:gd name="connsiteX0" fmla="*/ 0 w 4635556"/>
              <a:gd name="connsiteY0" fmla="*/ 244333 h 1147548"/>
              <a:gd name="connsiteX1" fmla="*/ 3787856 w 4635556"/>
              <a:gd name="connsiteY1" fmla="*/ 244333 h 1147548"/>
              <a:gd name="connsiteX2" fmla="*/ 4635556 w 4635556"/>
              <a:gd name="connsiteY2" fmla="*/ 80410 h 1147548"/>
              <a:gd name="connsiteX3" fmla="*/ 41404 w 4635556"/>
              <a:gd name="connsiteY3" fmla="*/ 1147548 h 1147548"/>
              <a:gd name="connsiteX4" fmla="*/ 0 w 4635556"/>
              <a:gd name="connsiteY4" fmla="*/ 244333 h 1147548"/>
              <a:gd name="connsiteX0" fmla="*/ 0 w 4635556"/>
              <a:gd name="connsiteY0" fmla="*/ 244333 h 1147548"/>
              <a:gd name="connsiteX1" fmla="*/ 3787856 w 4635556"/>
              <a:gd name="connsiteY1" fmla="*/ 244333 h 1147548"/>
              <a:gd name="connsiteX2" fmla="*/ 4635556 w 4635556"/>
              <a:gd name="connsiteY2" fmla="*/ 80410 h 1147548"/>
              <a:gd name="connsiteX3" fmla="*/ 41404 w 4635556"/>
              <a:gd name="connsiteY3" fmla="*/ 1147548 h 1147548"/>
              <a:gd name="connsiteX4" fmla="*/ 0 w 4635556"/>
              <a:gd name="connsiteY4" fmla="*/ 244333 h 1147548"/>
              <a:gd name="connsiteX0" fmla="*/ 0 w 4635556"/>
              <a:gd name="connsiteY0" fmla="*/ 244333 h 1147548"/>
              <a:gd name="connsiteX1" fmla="*/ 3787856 w 4635556"/>
              <a:gd name="connsiteY1" fmla="*/ 244333 h 1147548"/>
              <a:gd name="connsiteX2" fmla="*/ 4635556 w 4635556"/>
              <a:gd name="connsiteY2" fmla="*/ 80410 h 1147548"/>
              <a:gd name="connsiteX3" fmla="*/ 41404 w 4635556"/>
              <a:gd name="connsiteY3" fmla="*/ 1147548 h 1147548"/>
              <a:gd name="connsiteX4" fmla="*/ 0 w 4635556"/>
              <a:gd name="connsiteY4" fmla="*/ 244333 h 1147548"/>
              <a:gd name="connsiteX0" fmla="*/ 14143 w 4649699"/>
              <a:gd name="connsiteY0" fmla="*/ 244333 h 1147548"/>
              <a:gd name="connsiteX1" fmla="*/ 418891 w 4649699"/>
              <a:gd name="connsiteY1" fmla="*/ 165867 h 1147548"/>
              <a:gd name="connsiteX2" fmla="*/ 3801999 w 4649699"/>
              <a:gd name="connsiteY2" fmla="*/ 244333 h 1147548"/>
              <a:gd name="connsiteX3" fmla="*/ 4649699 w 4649699"/>
              <a:gd name="connsiteY3" fmla="*/ 80410 h 1147548"/>
              <a:gd name="connsiteX4" fmla="*/ 55547 w 4649699"/>
              <a:gd name="connsiteY4" fmla="*/ 1147548 h 1147548"/>
              <a:gd name="connsiteX5" fmla="*/ 14143 w 4649699"/>
              <a:gd name="connsiteY5" fmla="*/ 244333 h 1147548"/>
              <a:gd name="connsiteX0" fmla="*/ 0 w 4953138"/>
              <a:gd name="connsiteY0" fmla="*/ 885759 h 1147548"/>
              <a:gd name="connsiteX1" fmla="*/ 722330 w 4953138"/>
              <a:gd name="connsiteY1" fmla="*/ 165867 h 1147548"/>
              <a:gd name="connsiteX2" fmla="*/ 4105438 w 4953138"/>
              <a:gd name="connsiteY2" fmla="*/ 244333 h 1147548"/>
              <a:gd name="connsiteX3" fmla="*/ 4953138 w 4953138"/>
              <a:gd name="connsiteY3" fmla="*/ 80410 h 1147548"/>
              <a:gd name="connsiteX4" fmla="*/ 358986 w 4953138"/>
              <a:gd name="connsiteY4" fmla="*/ 1147548 h 1147548"/>
              <a:gd name="connsiteX5" fmla="*/ 0 w 4953138"/>
              <a:gd name="connsiteY5" fmla="*/ 885759 h 1147548"/>
              <a:gd name="connsiteX0" fmla="*/ 0 w 4953138"/>
              <a:gd name="connsiteY0" fmla="*/ 885759 h 1147548"/>
              <a:gd name="connsiteX1" fmla="*/ 722330 w 4953138"/>
              <a:gd name="connsiteY1" fmla="*/ 165867 h 1147548"/>
              <a:gd name="connsiteX2" fmla="*/ 4105438 w 4953138"/>
              <a:gd name="connsiteY2" fmla="*/ 244333 h 1147548"/>
              <a:gd name="connsiteX3" fmla="*/ 4953138 w 4953138"/>
              <a:gd name="connsiteY3" fmla="*/ 80410 h 1147548"/>
              <a:gd name="connsiteX4" fmla="*/ 358986 w 4953138"/>
              <a:gd name="connsiteY4" fmla="*/ 1147548 h 1147548"/>
              <a:gd name="connsiteX5" fmla="*/ 0 w 4953138"/>
              <a:gd name="connsiteY5" fmla="*/ 885759 h 1147548"/>
              <a:gd name="connsiteX0" fmla="*/ 0 w 4953138"/>
              <a:gd name="connsiteY0" fmla="*/ 885759 h 1147548"/>
              <a:gd name="connsiteX1" fmla="*/ 1248140 w 4953138"/>
              <a:gd name="connsiteY1" fmla="*/ 662857 h 1147548"/>
              <a:gd name="connsiteX2" fmla="*/ 4105438 w 4953138"/>
              <a:gd name="connsiteY2" fmla="*/ 244333 h 1147548"/>
              <a:gd name="connsiteX3" fmla="*/ 4953138 w 4953138"/>
              <a:gd name="connsiteY3" fmla="*/ 80410 h 1147548"/>
              <a:gd name="connsiteX4" fmla="*/ 358986 w 4953138"/>
              <a:gd name="connsiteY4" fmla="*/ 1147548 h 1147548"/>
              <a:gd name="connsiteX5" fmla="*/ 0 w 4953138"/>
              <a:gd name="connsiteY5" fmla="*/ 885759 h 1147548"/>
              <a:gd name="connsiteX0" fmla="*/ 1154967 w 4594152"/>
              <a:gd name="connsiteY0" fmla="*/ 243220 h 1217595"/>
              <a:gd name="connsiteX1" fmla="*/ 889154 w 4594152"/>
              <a:gd name="connsiteY1" fmla="*/ 732904 h 1217595"/>
              <a:gd name="connsiteX2" fmla="*/ 3746452 w 4594152"/>
              <a:gd name="connsiteY2" fmla="*/ 314380 h 1217595"/>
              <a:gd name="connsiteX3" fmla="*/ 4594152 w 4594152"/>
              <a:gd name="connsiteY3" fmla="*/ 150457 h 1217595"/>
              <a:gd name="connsiteX4" fmla="*/ 0 w 4594152"/>
              <a:gd name="connsiteY4" fmla="*/ 1217595 h 1217595"/>
              <a:gd name="connsiteX5" fmla="*/ 1154967 w 4594152"/>
              <a:gd name="connsiteY5" fmla="*/ 243220 h 1217595"/>
              <a:gd name="connsiteX0" fmla="*/ 1154967 w 4594152"/>
              <a:gd name="connsiteY0" fmla="*/ 243220 h 1217595"/>
              <a:gd name="connsiteX1" fmla="*/ 889154 w 4594152"/>
              <a:gd name="connsiteY1" fmla="*/ 732904 h 1217595"/>
              <a:gd name="connsiteX2" fmla="*/ 3746452 w 4594152"/>
              <a:gd name="connsiteY2" fmla="*/ 314380 h 1217595"/>
              <a:gd name="connsiteX3" fmla="*/ 4594152 w 4594152"/>
              <a:gd name="connsiteY3" fmla="*/ 150457 h 1217595"/>
              <a:gd name="connsiteX4" fmla="*/ 0 w 4594152"/>
              <a:gd name="connsiteY4" fmla="*/ 1217595 h 1217595"/>
              <a:gd name="connsiteX5" fmla="*/ 1154967 w 4594152"/>
              <a:gd name="connsiteY5" fmla="*/ 243220 h 1217595"/>
              <a:gd name="connsiteX0" fmla="*/ 1154967 w 4594152"/>
              <a:gd name="connsiteY0" fmla="*/ 373458 h 1347833"/>
              <a:gd name="connsiteX1" fmla="*/ 2597096 w 4594152"/>
              <a:gd name="connsiteY1" fmla="*/ 242179 h 1347833"/>
              <a:gd name="connsiteX2" fmla="*/ 3746452 w 4594152"/>
              <a:gd name="connsiteY2" fmla="*/ 444618 h 1347833"/>
              <a:gd name="connsiteX3" fmla="*/ 4594152 w 4594152"/>
              <a:gd name="connsiteY3" fmla="*/ 280695 h 1347833"/>
              <a:gd name="connsiteX4" fmla="*/ 0 w 4594152"/>
              <a:gd name="connsiteY4" fmla="*/ 1347833 h 1347833"/>
              <a:gd name="connsiteX5" fmla="*/ 1154967 w 4594152"/>
              <a:gd name="connsiteY5" fmla="*/ 373458 h 1347833"/>
              <a:gd name="connsiteX0" fmla="*/ 1154967 w 4594152"/>
              <a:gd name="connsiteY0" fmla="*/ 288395 h 1262770"/>
              <a:gd name="connsiteX1" fmla="*/ 2631728 w 4594152"/>
              <a:gd name="connsiteY1" fmla="*/ 500119 h 1262770"/>
              <a:gd name="connsiteX2" fmla="*/ 3746452 w 4594152"/>
              <a:gd name="connsiteY2" fmla="*/ 359555 h 1262770"/>
              <a:gd name="connsiteX3" fmla="*/ 4594152 w 4594152"/>
              <a:gd name="connsiteY3" fmla="*/ 195632 h 1262770"/>
              <a:gd name="connsiteX4" fmla="*/ 0 w 4594152"/>
              <a:gd name="connsiteY4" fmla="*/ 1262770 h 1262770"/>
              <a:gd name="connsiteX5" fmla="*/ 1154967 w 4594152"/>
              <a:gd name="connsiteY5" fmla="*/ 288395 h 1262770"/>
              <a:gd name="connsiteX0" fmla="*/ 1154967 w 4594152"/>
              <a:gd name="connsiteY0" fmla="*/ 317977 h 1292352"/>
              <a:gd name="connsiteX1" fmla="*/ 2618082 w 4594152"/>
              <a:gd name="connsiteY1" fmla="*/ 389997 h 1292352"/>
              <a:gd name="connsiteX2" fmla="*/ 3746452 w 4594152"/>
              <a:gd name="connsiteY2" fmla="*/ 389137 h 1292352"/>
              <a:gd name="connsiteX3" fmla="*/ 4594152 w 4594152"/>
              <a:gd name="connsiteY3" fmla="*/ 225214 h 1292352"/>
              <a:gd name="connsiteX4" fmla="*/ 0 w 4594152"/>
              <a:gd name="connsiteY4" fmla="*/ 1292352 h 1292352"/>
              <a:gd name="connsiteX5" fmla="*/ 1154967 w 4594152"/>
              <a:gd name="connsiteY5" fmla="*/ 317977 h 1292352"/>
              <a:gd name="connsiteX0" fmla="*/ 1141420 w 4594152"/>
              <a:gd name="connsiteY0" fmla="*/ 320676 h 1283573"/>
              <a:gd name="connsiteX1" fmla="*/ 2618082 w 4594152"/>
              <a:gd name="connsiteY1" fmla="*/ 381218 h 1283573"/>
              <a:gd name="connsiteX2" fmla="*/ 3746452 w 4594152"/>
              <a:gd name="connsiteY2" fmla="*/ 380358 h 1283573"/>
              <a:gd name="connsiteX3" fmla="*/ 4594152 w 4594152"/>
              <a:gd name="connsiteY3" fmla="*/ 216435 h 1283573"/>
              <a:gd name="connsiteX4" fmla="*/ 0 w 4594152"/>
              <a:gd name="connsiteY4" fmla="*/ 1283573 h 1283573"/>
              <a:gd name="connsiteX5" fmla="*/ 1141420 w 4594152"/>
              <a:gd name="connsiteY5" fmla="*/ 320676 h 1283573"/>
              <a:gd name="connsiteX0" fmla="*/ 1141420 w 4594152"/>
              <a:gd name="connsiteY0" fmla="*/ 184652 h 1147549"/>
              <a:gd name="connsiteX1" fmla="*/ 2618082 w 4594152"/>
              <a:gd name="connsiteY1" fmla="*/ 245194 h 1147549"/>
              <a:gd name="connsiteX2" fmla="*/ 3746452 w 4594152"/>
              <a:gd name="connsiteY2" fmla="*/ 244334 h 1147549"/>
              <a:gd name="connsiteX3" fmla="*/ 4594152 w 4594152"/>
              <a:gd name="connsiteY3" fmla="*/ 80411 h 1147549"/>
              <a:gd name="connsiteX4" fmla="*/ 0 w 4594152"/>
              <a:gd name="connsiteY4" fmla="*/ 1147549 h 1147549"/>
              <a:gd name="connsiteX5" fmla="*/ 1141420 w 4594152"/>
              <a:gd name="connsiteY5" fmla="*/ 184652 h 1147549"/>
              <a:gd name="connsiteX0" fmla="*/ 1141420 w 4594152"/>
              <a:gd name="connsiteY0" fmla="*/ 184652 h 1147549"/>
              <a:gd name="connsiteX1" fmla="*/ 2618082 w 4594152"/>
              <a:gd name="connsiteY1" fmla="*/ 245194 h 1147549"/>
              <a:gd name="connsiteX2" fmla="*/ 3746452 w 4594152"/>
              <a:gd name="connsiteY2" fmla="*/ 244334 h 1147549"/>
              <a:gd name="connsiteX3" fmla="*/ 4594152 w 4594152"/>
              <a:gd name="connsiteY3" fmla="*/ 80411 h 1147549"/>
              <a:gd name="connsiteX4" fmla="*/ 0 w 4594152"/>
              <a:gd name="connsiteY4" fmla="*/ 1147549 h 1147549"/>
              <a:gd name="connsiteX5" fmla="*/ 1141420 w 4594152"/>
              <a:gd name="connsiteY5" fmla="*/ 184652 h 1147549"/>
              <a:gd name="connsiteX0" fmla="*/ 1141420 w 4594152"/>
              <a:gd name="connsiteY0" fmla="*/ 164657 h 1127554"/>
              <a:gd name="connsiteX1" fmla="*/ 2618082 w 4594152"/>
              <a:gd name="connsiteY1" fmla="*/ 225199 h 1127554"/>
              <a:gd name="connsiteX2" fmla="*/ 3351997 w 4594152"/>
              <a:gd name="connsiteY2" fmla="*/ 500372 h 1127554"/>
              <a:gd name="connsiteX3" fmla="*/ 4594152 w 4594152"/>
              <a:gd name="connsiteY3" fmla="*/ 60416 h 1127554"/>
              <a:gd name="connsiteX4" fmla="*/ 0 w 4594152"/>
              <a:gd name="connsiteY4" fmla="*/ 1127554 h 1127554"/>
              <a:gd name="connsiteX5" fmla="*/ 1141420 w 4594152"/>
              <a:gd name="connsiteY5" fmla="*/ 164657 h 1127554"/>
              <a:gd name="connsiteX0" fmla="*/ 1141420 w 4594152"/>
              <a:gd name="connsiteY0" fmla="*/ 173348 h 1136245"/>
              <a:gd name="connsiteX1" fmla="*/ 2618082 w 4594152"/>
              <a:gd name="connsiteY1" fmla="*/ 233890 h 1136245"/>
              <a:gd name="connsiteX2" fmla="*/ 3640713 w 4594152"/>
              <a:gd name="connsiteY2" fmla="*/ 369162 h 1136245"/>
              <a:gd name="connsiteX3" fmla="*/ 4594152 w 4594152"/>
              <a:gd name="connsiteY3" fmla="*/ 69107 h 1136245"/>
              <a:gd name="connsiteX4" fmla="*/ 0 w 4594152"/>
              <a:gd name="connsiteY4" fmla="*/ 1136245 h 1136245"/>
              <a:gd name="connsiteX5" fmla="*/ 1141420 w 4594152"/>
              <a:gd name="connsiteY5" fmla="*/ 173348 h 1136245"/>
              <a:gd name="connsiteX0" fmla="*/ 1141420 w 4594152"/>
              <a:gd name="connsiteY0" fmla="*/ 173348 h 1136245"/>
              <a:gd name="connsiteX1" fmla="*/ 2638501 w 4594152"/>
              <a:gd name="connsiteY1" fmla="*/ 367855 h 1136245"/>
              <a:gd name="connsiteX2" fmla="*/ 3640713 w 4594152"/>
              <a:gd name="connsiteY2" fmla="*/ 369162 h 1136245"/>
              <a:gd name="connsiteX3" fmla="*/ 4594152 w 4594152"/>
              <a:gd name="connsiteY3" fmla="*/ 69107 h 1136245"/>
              <a:gd name="connsiteX4" fmla="*/ 0 w 4594152"/>
              <a:gd name="connsiteY4" fmla="*/ 1136245 h 1136245"/>
              <a:gd name="connsiteX5" fmla="*/ 1141420 w 4594152"/>
              <a:gd name="connsiteY5" fmla="*/ 173348 h 1136245"/>
              <a:gd name="connsiteX0" fmla="*/ 1141420 w 4594152"/>
              <a:gd name="connsiteY0" fmla="*/ 173348 h 1136245"/>
              <a:gd name="connsiteX1" fmla="*/ 2680643 w 4594152"/>
              <a:gd name="connsiteY1" fmla="*/ 239062 h 1136245"/>
              <a:gd name="connsiteX2" fmla="*/ 3640713 w 4594152"/>
              <a:gd name="connsiteY2" fmla="*/ 369162 h 1136245"/>
              <a:gd name="connsiteX3" fmla="*/ 4594152 w 4594152"/>
              <a:gd name="connsiteY3" fmla="*/ 69107 h 1136245"/>
              <a:gd name="connsiteX4" fmla="*/ 0 w 4594152"/>
              <a:gd name="connsiteY4" fmla="*/ 1136245 h 1136245"/>
              <a:gd name="connsiteX5" fmla="*/ 1141420 w 4594152"/>
              <a:gd name="connsiteY5" fmla="*/ 173348 h 1136245"/>
              <a:gd name="connsiteX0" fmla="*/ 1141420 w 4594152"/>
              <a:gd name="connsiteY0" fmla="*/ 173348 h 1136245"/>
              <a:gd name="connsiteX1" fmla="*/ 2655619 w 4594152"/>
              <a:gd name="connsiteY1" fmla="*/ 236993 h 1136245"/>
              <a:gd name="connsiteX2" fmla="*/ 3640713 w 4594152"/>
              <a:gd name="connsiteY2" fmla="*/ 369162 h 1136245"/>
              <a:gd name="connsiteX3" fmla="*/ 4594152 w 4594152"/>
              <a:gd name="connsiteY3" fmla="*/ 69107 h 1136245"/>
              <a:gd name="connsiteX4" fmla="*/ 0 w 4594152"/>
              <a:gd name="connsiteY4" fmla="*/ 1136245 h 1136245"/>
              <a:gd name="connsiteX5" fmla="*/ 1141420 w 4594152"/>
              <a:gd name="connsiteY5" fmla="*/ 173348 h 1136245"/>
              <a:gd name="connsiteX0" fmla="*/ 1141420 w 4594152"/>
              <a:gd name="connsiteY0" fmla="*/ 652014 h 1614911"/>
              <a:gd name="connsiteX1" fmla="*/ 2655619 w 4594152"/>
              <a:gd name="connsiteY1" fmla="*/ 715659 h 1614911"/>
              <a:gd name="connsiteX2" fmla="*/ 3899773 w 4594152"/>
              <a:gd name="connsiteY2" fmla="*/ 0 h 1614911"/>
              <a:gd name="connsiteX3" fmla="*/ 4594152 w 4594152"/>
              <a:gd name="connsiteY3" fmla="*/ 547773 h 1614911"/>
              <a:gd name="connsiteX4" fmla="*/ 0 w 4594152"/>
              <a:gd name="connsiteY4" fmla="*/ 1614911 h 1614911"/>
              <a:gd name="connsiteX5" fmla="*/ 1141420 w 4594152"/>
              <a:gd name="connsiteY5" fmla="*/ 652014 h 1614911"/>
              <a:gd name="connsiteX0" fmla="*/ 1141420 w 4594152"/>
              <a:gd name="connsiteY0" fmla="*/ 652014 h 1614911"/>
              <a:gd name="connsiteX1" fmla="*/ 2655619 w 4594152"/>
              <a:gd name="connsiteY1" fmla="*/ 715659 h 1614911"/>
              <a:gd name="connsiteX2" fmla="*/ 3899773 w 4594152"/>
              <a:gd name="connsiteY2" fmla="*/ 0 h 1614911"/>
              <a:gd name="connsiteX3" fmla="*/ 4594152 w 4594152"/>
              <a:gd name="connsiteY3" fmla="*/ 547773 h 1614911"/>
              <a:gd name="connsiteX4" fmla="*/ 0 w 4594152"/>
              <a:gd name="connsiteY4" fmla="*/ 1614911 h 1614911"/>
              <a:gd name="connsiteX5" fmla="*/ 1141420 w 4594152"/>
              <a:gd name="connsiteY5" fmla="*/ 652014 h 1614911"/>
              <a:gd name="connsiteX0" fmla="*/ 1141420 w 4594152"/>
              <a:gd name="connsiteY0" fmla="*/ 287224 h 1250121"/>
              <a:gd name="connsiteX1" fmla="*/ 2655619 w 4594152"/>
              <a:gd name="connsiteY1" fmla="*/ 350869 h 1250121"/>
              <a:gd name="connsiteX2" fmla="*/ 4473466 w 4594152"/>
              <a:gd name="connsiteY2" fmla="*/ 10181 h 1250121"/>
              <a:gd name="connsiteX3" fmla="*/ 4594152 w 4594152"/>
              <a:gd name="connsiteY3" fmla="*/ 182983 h 1250121"/>
              <a:gd name="connsiteX4" fmla="*/ 0 w 4594152"/>
              <a:gd name="connsiteY4" fmla="*/ 1250121 h 1250121"/>
              <a:gd name="connsiteX5" fmla="*/ 1141420 w 4594152"/>
              <a:gd name="connsiteY5" fmla="*/ 287224 h 1250121"/>
              <a:gd name="connsiteX0" fmla="*/ 1141420 w 4594152"/>
              <a:gd name="connsiteY0" fmla="*/ 287224 h 1250121"/>
              <a:gd name="connsiteX1" fmla="*/ 2655619 w 4594152"/>
              <a:gd name="connsiteY1" fmla="*/ 350869 h 1250121"/>
              <a:gd name="connsiteX2" fmla="*/ 4473466 w 4594152"/>
              <a:gd name="connsiteY2" fmla="*/ 10181 h 1250121"/>
              <a:gd name="connsiteX3" fmla="*/ 4594152 w 4594152"/>
              <a:gd name="connsiteY3" fmla="*/ 182983 h 1250121"/>
              <a:gd name="connsiteX4" fmla="*/ 0 w 4594152"/>
              <a:gd name="connsiteY4" fmla="*/ 1250121 h 1250121"/>
              <a:gd name="connsiteX5" fmla="*/ 1141420 w 4594152"/>
              <a:gd name="connsiteY5" fmla="*/ 287224 h 1250121"/>
              <a:gd name="connsiteX0" fmla="*/ 1141420 w 4594152"/>
              <a:gd name="connsiteY0" fmla="*/ 287224 h 1250121"/>
              <a:gd name="connsiteX1" fmla="*/ 2655619 w 4594152"/>
              <a:gd name="connsiteY1" fmla="*/ 350869 h 1250121"/>
              <a:gd name="connsiteX2" fmla="*/ 4473466 w 4594152"/>
              <a:gd name="connsiteY2" fmla="*/ 10181 h 1250121"/>
              <a:gd name="connsiteX3" fmla="*/ 4594152 w 4594152"/>
              <a:gd name="connsiteY3" fmla="*/ 182983 h 1250121"/>
              <a:gd name="connsiteX4" fmla="*/ 0 w 4594152"/>
              <a:gd name="connsiteY4" fmla="*/ 1250121 h 1250121"/>
              <a:gd name="connsiteX5" fmla="*/ 1141420 w 4594152"/>
              <a:gd name="connsiteY5" fmla="*/ 287224 h 1250121"/>
              <a:gd name="connsiteX0" fmla="*/ 1141420 w 4594152"/>
              <a:gd name="connsiteY0" fmla="*/ 287224 h 1250121"/>
              <a:gd name="connsiteX1" fmla="*/ 2655619 w 4594152"/>
              <a:gd name="connsiteY1" fmla="*/ 350869 h 1250121"/>
              <a:gd name="connsiteX2" fmla="*/ 4473466 w 4594152"/>
              <a:gd name="connsiteY2" fmla="*/ 10181 h 1250121"/>
              <a:gd name="connsiteX3" fmla="*/ 4594152 w 4594152"/>
              <a:gd name="connsiteY3" fmla="*/ 182983 h 1250121"/>
              <a:gd name="connsiteX4" fmla="*/ 0 w 4594152"/>
              <a:gd name="connsiteY4" fmla="*/ 1250121 h 1250121"/>
              <a:gd name="connsiteX5" fmla="*/ 1141420 w 4594152"/>
              <a:gd name="connsiteY5" fmla="*/ 287224 h 1250121"/>
              <a:gd name="connsiteX0" fmla="*/ 1141420 w 4594152"/>
              <a:gd name="connsiteY0" fmla="*/ 346379 h 1309276"/>
              <a:gd name="connsiteX1" fmla="*/ 2655619 w 4594152"/>
              <a:gd name="connsiteY1" fmla="*/ 410024 h 1309276"/>
              <a:gd name="connsiteX2" fmla="*/ 4428709 w 4594152"/>
              <a:gd name="connsiteY2" fmla="*/ 0 h 1309276"/>
              <a:gd name="connsiteX3" fmla="*/ 4594152 w 4594152"/>
              <a:gd name="connsiteY3" fmla="*/ 242138 h 1309276"/>
              <a:gd name="connsiteX4" fmla="*/ 0 w 4594152"/>
              <a:gd name="connsiteY4" fmla="*/ 1309276 h 1309276"/>
              <a:gd name="connsiteX5" fmla="*/ 1141420 w 4594152"/>
              <a:gd name="connsiteY5" fmla="*/ 346379 h 1309276"/>
              <a:gd name="connsiteX0" fmla="*/ 1141420 w 4883436"/>
              <a:gd name="connsiteY0" fmla="*/ 365268 h 1328165"/>
              <a:gd name="connsiteX1" fmla="*/ 2655619 w 4883436"/>
              <a:gd name="connsiteY1" fmla="*/ 428913 h 1328165"/>
              <a:gd name="connsiteX2" fmla="*/ 4428709 w 4883436"/>
              <a:gd name="connsiteY2" fmla="*/ 18889 h 1328165"/>
              <a:gd name="connsiteX3" fmla="*/ 4411361 w 4883436"/>
              <a:gd name="connsiteY3" fmla="*/ 89225 h 1328165"/>
              <a:gd name="connsiteX4" fmla="*/ 4594152 w 4883436"/>
              <a:gd name="connsiteY4" fmla="*/ 261027 h 1328165"/>
              <a:gd name="connsiteX5" fmla="*/ 0 w 4883436"/>
              <a:gd name="connsiteY5" fmla="*/ 1328165 h 1328165"/>
              <a:gd name="connsiteX6" fmla="*/ 1141420 w 4883436"/>
              <a:gd name="connsiteY6" fmla="*/ 365268 h 1328165"/>
              <a:gd name="connsiteX0" fmla="*/ 1141420 w 4941962"/>
              <a:gd name="connsiteY0" fmla="*/ 368616 h 1331513"/>
              <a:gd name="connsiteX1" fmla="*/ 2655619 w 4941962"/>
              <a:gd name="connsiteY1" fmla="*/ 432261 h 1331513"/>
              <a:gd name="connsiteX2" fmla="*/ 4428709 w 4941962"/>
              <a:gd name="connsiteY2" fmla="*/ 22237 h 1331513"/>
              <a:gd name="connsiteX3" fmla="*/ 4650365 w 4941962"/>
              <a:gd name="connsiteY3" fmla="*/ 71940 h 1331513"/>
              <a:gd name="connsiteX4" fmla="*/ 4594152 w 4941962"/>
              <a:gd name="connsiteY4" fmla="*/ 264375 h 1331513"/>
              <a:gd name="connsiteX5" fmla="*/ 0 w 4941962"/>
              <a:gd name="connsiteY5" fmla="*/ 1331513 h 1331513"/>
              <a:gd name="connsiteX6" fmla="*/ 1141420 w 4941962"/>
              <a:gd name="connsiteY6" fmla="*/ 368616 h 1331513"/>
              <a:gd name="connsiteX0" fmla="*/ 1141420 w 4952229"/>
              <a:gd name="connsiteY0" fmla="*/ 353321 h 1316218"/>
              <a:gd name="connsiteX1" fmla="*/ 2655619 w 4952229"/>
              <a:gd name="connsiteY1" fmla="*/ 416966 h 1316218"/>
              <a:gd name="connsiteX2" fmla="*/ 4428709 w 4952229"/>
              <a:gd name="connsiteY2" fmla="*/ 6942 h 1316218"/>
              <a:gd name="connsiteX3" fmla="*/ 4594152 w 4952229"/>
              <a:gd name="connsiteY3" fmla="*/ 249080 h 1316218"/>
              <a:gd name="connsiteX4" fmla="*/ 0 w 4952229"/>
              <a:gd name="connsiteY4" fmla="*/ 1316218 h 1316218"/>
              <a:gd name="connsiteX5" fmla="*/ 1141420 w 4952229"/>
              <a:gd name="connsiteY5" fmla="*/ 353321 h 1316218"/>
              <a:gd name="connsiteX0" fmla="*/ 1141420 w 4958877"/>
              <a:gd name="connsiteY0" fmla="*/ 276198 h 1239095"/>
              <a:gd name="connsiteX1" fmla="*/ 2655619 w 4958877"/>
              <a:gd name="connsiteY1" fmla="*/ 339843 h 1239095"/>
              <a:gd name="connsiteX2" fmla="*/ 4451334 w 4958877"/>
              <a:gd name="connsiteY2" fmla="*/ 22570 h 1239095"/>
              <a:gd name="connsiteX3" fmla="*/ 4594152 w 4958877"/>
              <a:gd name="connsiteY3" fmla="*/ 171957 h 1239095"/>
              <a:gd name="connsiteX4" fmla="*/ 0 w 4958877"/>
              <a:gd name="connsiteY4" fmla="*/ 1239095 h 1239095"/>
              <a:gd name="connsiteX5" fmla="*/ 1141420 w 4958877"/>
              <a:gd name="connsiteY5" fmla="*/ 276198 h 1239095"/>
              <a:gd name="connsiteX0" fmla="*/ 1141420 w 4917260"/>
              <a:gd name="connsiteY0" fmla="*/ 253628 h 1216525"/>
              <a:gd name="connsiteX1" fmla="*/ 2655619 w 4917260"/>
              <a:gd name="connsiteY1" fmla="*/ 317273 h 1216525"/>
              <a:gd name="connsiteX2" fmla="*/ 4451334 w 4917260"/>
              <a:gd name="connsiteY2" fmla="*/ 0 h 1216525"/>
              <a:gd name="connsiteX3" fmla="*/ 4594152 w 4917260"/>
              <a:gd name="connsiteY3" fmla="*/ 149387 h 1216525"/>
              <a:gd name="connsiteX4" fmla="*/ 0 w 4917260"/>
              <a:gd name="connsiteY4" fmla="*/ 1216525 h 1216525"/>
              <a:gd name="connsiteX5" fmla="*/ 1141420 w 4917260"/>
              <a:gd name="connsiteY5" fmla="*/ 253628 h 1216525"/>
              <a:gd name="connsiteX0" fmla="*/ 1141420 w 4594152"/>
              <a:gd name="connsiteY0" fmla="*/ 253628 h 1216525"/>
              <a:gd name="connsiteX1" fmla="*/ 2655619 w 4594152"/>
              <a:gd name="connsiteY1" fmla="*/ 317273 h 1216525"/>
              <a:gd name="connsiteX2" fmla="*/ 4451334 w 4594152"/>
              <a:gd name="connsiteY2" fmla="*/ 0 h 1216525"/>
              <a:gd name="connsiteX3" fmla="*/ 4594152 w 4594152"/>
              <a:gd name="connsiteY3" fmla="*/ 149387 h 1216525"/>
              <a:gd name="connsiteX4" fmla="*/ 0 w 4594152"/>
              <a:gd name="connsiteY4" fmla="*/ 1216525 h 1216525"/>
              <a:gd name="connsiteX5" fmla="*/ 1141420 w 4594152"/>
              <a:gd name="connsiteY5" fmla="*/ 253628 h 1216525"/>
              <a:gd name="connsiteX0" fmla="*/ 1141420 w 4594152"/>
              <a:gd name="connsiteY0" fmla="*/ 265957 h 1228854"/>
              <a:gd name="connsiteX1" fmla="*/ 2655619 w 4594152"/>
              <a:gd name="connsiteY1" fmla="*/ 329602 h 1228854"/>
              <a:gd name="connsiteX2" fmla="*/ 4454878 w 4594152"/>
              <a:gd name="connsiteY2" fmla="*/ 0 h 1228854"/>
              <a:gd name="connsiteX3" fmla="*/ 4594152 w 4594152"/>
              <a:gd name="connsiteY3" fmla="*/ 161716 h 1228854"/>
              <a:gd name="connsiteX4" fmla="*/ 0 w 4594152"/>
              <a:gd name="connsiteY4" fmla="*/ 1228854 h 1228854"/>
              <a:gd name="connsiteX5" fmla="*/ 1141420 w 4594152"/>
              <a:gd name="connsiteY5" fmla="*/ 265957 h 1228854"/>
              <a:gd name="connsiteX0" fmla="*/ 1141420 w 4594152"/>
              <a:gd name="connsiteY0" fmla="*/ 265957 h 1228854"/>
              <a:gd name="connsiteX1" fmla="*/ 2655619 w 4594152"/>
              <a:gd name="connsiteY1" fmla="*/ 329602 h 1228854"/>
              <a:gd name="connsiteX2" fmla="*/ 4454878 w 4594152"/>
              <a:gd name="connsiteY2" fmla="*/ 0 h 1228854"/>
              <a:gd name="connsiteX3" fmla="*/ 4594152 w 4594152"/>
              <a:gd name="connsiteY3" fmla="*/ 161716 h 1228854"/>
              <a:gd name="connsiteX4" fmla="*/ 0 w 4594152"/>
              <a:gd name="connsiteY4" fmla="*/ 1228854 h 1228854"/>
              <a:gd name="connsiteX5" fmla="*/ 1141420 w 4594152"/>
              <a:gd name="connsiteY5" fmla="*/ 265957 h 1228854"/>
              <a:gd name="connsiteX0" fmla="*/ 1141420 w 4594566"/>
              <a:gd name="connsiteY0" fmla="*/ 265957 h 1228854"/>
              <a:gd name="connsiteX1" fmla="*/ 2655619 w 4594566"/>
              <a:gd name="connsiteY1" fmla="*/ 329602 h 1228854"/>
              <a:gd name="connsiteX2" fmla="*/ 4454878 w 4594566"/>
              <a:gd name="connsiteY2" fmla="*/ 0 h 1228854"/>
              <a:gd name="connsiteX3" fmla="*/ 4594566 w 4594566"/>
              <a:gd name="connsiteY3" fmla="*/ 156701 h 1228854"/>
              <a:gd name="connsiteX4" fmla="*/ 0 w 4594566"/>
              <a:gd name="connsiteY4" fmla="*/ 1228854 h 1228854"/>
              <a:gd name="connsiteX5" fmla="*/ 1141420 w 4594566"/>
              <a:gd name="connsiteY5" fmla="*/ 265957 h 1228854"/>
              <a:gd name="connsiteX0" fmla="*/ 1141420 w 4594566"/>
              <a:gd name="connsiteY0" fmla="*/ 265957 h 1228854"/>
              <a:gd name="connsiteX1" fmla="*/ 2655619 w 4594566"/>
              <a:gd name="connsiteY1" fmla="*/ 329602 h 1228854"/>
              <a:gd name="connsiteX2" fmla="*/ 4454878 w 4594566"/>
              <a:gd name="connsiteY2" fmla="*/ 0 h 1228854"/>
              <a:gd name="connsiteX3" fmla="*/ 4594566 w 4594566"/>
              <a:gd name="connsiteY3" fmla="*/ 156701 h 1228854"/>
              <a:gd name="connsiteX4" fmla="*/ 0 w 4594566"/>
              <a:gd name="connsiteY4" fmla="*/ 1228854 h 1228854"/>
              <a:gd name="connsiteX5" fmla="*/ 1141420 w 4594566"/>
              <a:gd name="connsiteY5" fmla="*/ 265957 h 1228854"/>
              <a:gd name="connsiteX0" fmla="*/ 1141420 w 4594566"/>
              <a:gd name="connsiteY0" fmla="*/ 273686 h 1236583"/>
              <a:gd name="connsiteX1" fmla="*/ 2655619 w 4594566"/>
              <a:gd name="connsiteY1" fmla="*/ 337331 h 1236583"/>
              <a:gd name="connsiteX2" fmla="*/ 4452993 w 4594566"/>
              <a:gd name="connsiteY2" fmla="*/ 0 h 1236583"/>
              <a:gd name="connsiteX3" fmla="*/ 4594566 w 4594566"/>
              <a:gd name="connsiteY3" fmla="*/ 164430 h 1236583"/>
              <a:gd name="connsiteX4" fmla="*/ 0 w 4594566"/>
              <a:gd name="connsiteY4" fmla="*/ 1236583 h 1236583"/>
              <a:gd name="connsiteX5" fmla="*/ 1141420 w 4594566"/>
              <a:gd name="connsiteY5" fmla="*/ 273686 h 1236583"/>
              <a:gd name="connsiteX0" fmla="*/ 1141420 w 4594566"/>
              <a:gd name="connsiteY0" fmla="*/ 266786 h 1229683"/>
              <a:gd name="connsiteX1" fmla="*/ 2655619 w 4594566"/>
              <a:gd name="connsiteY1" fmla="*/ 330431 h 1229683"/>
              <a:gd name="connsiteX2" fmla="*/ 4444849 w 4594566"/>
              <a:gd name="connsiteY2" fmla="*/ 0 h 1229683"/>
              <a:gd name="connsiteX3" fmla="*/ 4594566 w 4594566"/>
              <a:gd name="connsiteY3" fmla="*/ 157530 h 1229683"/>
              <a:gd name="connsiteX4" fmla="*/ 0 w 4594566"/>
              <a:gd name="connsiteY4" fmla="*/ 1229683 h 1229683"/>
              <a:gd name="connsiteX5" fmla="*/ 1141420 w 4594566"/>
              <a:gd name="connsiteY5" fmla="*/ 266786 h 1229683"/>
              <a:gd name="connsiteX0" fmla="*/ 1141420 w 4594566"/>
              <a:gd name="connsiteY0" fmla="*/ 279115 h 1242012"/>
              <a:gd name="connsiteX1" fmla="*/ 2655619 w 4594566"/>
              <a:gd name="connsiteY1" fmla="*/ 342760 h 1242012"/>
              <a:gd name="connsiteX2" fmla="*/ 4448393 w 4594566"/>
              <a:gd name="connsiteY2" fmla="*/ 0 h 1242012"/>
              <a:gd name="connsiteX3" fmla="*/ 4594566 w 4594566"/>
              <a:gd name="connsiteY3" fmla="*/ 169859 h 1242012"/>
              <a:gd name="connsiteX4" fmla="*/ 0 w 4594566"/>
              <a:gd name="connsiteY4" fmla="*/ 1242012 h 1242012"/>
              <a:gd name="connsiteX5" fmla="*/ 1141420 w 4594566"/>
              <a:gd name="connsiteY5" fmla="*/ 279115 h 1242012"/>
              <a:gd name="connsiteX0" fmla="*/ 1141420 w 4594566"/>
              <a:gd name="connsiteY0" fmla="*/ 279115 h 1242012"/>
              <a:gd name="connsiteX1" fmla="*/ 2655619 w 4594566"/>
              <a:gd name="connsiteY1" fmla="*/ 342760 h 1242012"/>
              <a:gd name="connsiteX2" fmla="*/ 4448393 w 4594566"/>
              <a:gd name="connsiteY2" fmla="*/ 0 h 1242012"/>
              <a:gd name="connsiteX3" fmla="*/ 4594566 w 4594566"/>
              <a:gd name="connsiteY3" fmla="*/ 169859 h 1242012"/>
              <a:gd name="connsiteX4" fmla="*/ 0 w 4594566"/>
              <a:gd name="connsiteY4" fmla="*/ 1242012 h 1242012"/>
              <a:gd name="connsiteX5" fmla="*/ 1141420 w 4594566"/>
              <a:gd name="connsiteY5" fmla="*/ 279115 h 1242012"/>
              <a:gd name="connsiteX0" fmla="*/ 1141420 w 4576094"/>
              <a:gd name="connsiteY0" fmla="*/ 279115 h 1242012"/>
              <a:gd name="connsiteX1" fmla="*/ 2655619 w 4576094"/>
              <a:gd name="connsiteY1" fmla="*/ 342760 h 1242012"/>
              <a:gd name="connsiteX2" fmla="*/ 4448393 w 4576094"/>
              <a:gd name="connsiteY2" fmla="*/ 0 h 1242012"/>
              <a:gd name="connsiteX3" fmla="*/ 4576094 w 4576094"/>
              <a:gd name="connsiteY3" fmla="*/ 148057 h 1242012"/>
              <a:gd name="connsiteX4" fmla="*/ 0 w 4576094"/>
              <a:gd name="connsiteY4" fmla="*/ 1242012 h 1242012"/>
              <a:gd name="connsiteX5" fmla="*/ 1141420 w 4576094"/>
              <a:gd name="connsiteY5" fmla="*/ 279115 h 1242012"/>
              <a:gd name="connsiteX0" fmla="*/ 1141420 w 4576094"/>
              <a:gd name="connsiteY0" fmla="*/ 279115 h 1242012"/>
              <a:gd name="connsiteX1" fmla="*/ 2655619 w 4576094"/>
              <a:gd name="connsiteY1" fmla="*/ 342760 h 1242012"/>
              <a:gd name="connsiteX2" fmla="*/ 4448393 w 4576094"/>
              <a:gd name="connsiteY2" fmla="*/ 0 h 1242012"/>
              <a:gd name="connsiteX3" fmla="*/ 4576094 w 4576094"/>
              <a:gd name="connsiteY3" fmla="*/ 148057 h 1242012"/>
              <a:gd name="connsiteX4" fmla="*/ 0 w 4576094"/>
              <a:gd name="connsiteY4" fmla="*/ 1242012 h 1242012"/>
              <a:gd name="connsiteX5" fmla="*/ 1141420 w 4576094"/>
              <a:gd name="connsiteY5" fmla="*/ 279115 h 1242012"/>
              <a:gd name="connsiteX0" fmla="*/ 1141420 w 4576094"/>
              <a:gd name="connsiteY0" fmla="*/ 279115 h 1242012"/>
              <a:gd name="connsiteX1" fmla="*/ 2655619 w 4576094"/>
              <a:gd name="connsiteY1" fmla="*/ 342760 h 1242012"/>
              <a:gd name="connsiteX2" fmla="*/ 4448393 w 4576094"/>
              <a:gd name="connsiteY2" fmla="*/ 0 h 1242012"/>
              <a:gd name="connsiteX3" fmla="*/ 4576094 w 4576094"/>
              <a:gd name="connsiteY3" fmla="*/ 148057 h 1242012"/>
              <a:gd name="connsiteX4" fmla="*/ 0 w 4576094"/>
              <a:gd name="connsiteY4" fmla="*/ 1242012 h 1242012"/>
              <a:gd name="connsiteX5" fmla="*/ 1141420 w 4576094"/>
              <a:gd name="connsiteY5" fmla="*/ 279115 h 1242012"/>
              <a:gd name="connsiteX0" fmla="*/ 1141420 w 4576094"/>
              <a:gd name="connsiteY0" fmla="*/ 279115 h 1242012"/>
              <a:gd name="connsiteX1" fmla="*/ 2655619 w 4576094"/>
              <a:gd name="connsiteY1" fmla="*/ 342760 h 1242012"/>
              <a:gd name="connsiteX2" fmla="*/ 4448393 w 4576094"/>
              <a:gd name="connsiteY2" fmla="*/ 0 h 1242012"/>
              <a:gd name="connsiteX3" fmla="*/ 4576094 w 4576094"/>
              <a:gd name="connsiteY3" fmla="*/ 148057 h 1242012"/>
              <a:gd name="connsiteX4" fmla="*/ 0 w 4576094"/>
              <a:gd name="connsiteY4" fmla="*/ 1242012 h 1242012"/>
              <a:gd name="connsiteX5" fmla="*/ 1141420 w 4576094"/>
              <a:gd name="connsiteY5" fmla="*/ 279115 h 1242012"/>
              <a:gd name="connsiteX0" fmla="*/ 1141420 w 4576094"/>
              <a:gd name="connsiteY0" fmla="*/ 278005 h 1240902"/>
              <a:gd name="connsiteX1" fmla="*/ 2655619 w 4576094"/>
              <a:gd name="connsiteY1" fmla="*/ 341650 h 1240902"/>
              <a:gd name="connsiteX2" fmla="*/ 4461818 w 4576094"/>
              <a:gd name="connsiteY2" fmla="*/ 0 h 1240902"/>
              <a:gd name="connsiteX3" fmla="*/ 4576094 w 4576094"/>
              <a:gd name="connsiteY3" fmla="*/ 146947 h 1240902"/>
              <a:gd name="connsiteX4" fmla="*/ 0 w 4576094"/>
              <a:gd name="connsiteY4" fmla="*/ 1240902 h 1240902"/>
              <a:gd name="connsiteX5" fmla="*/ 1141420 w 4576094"/>
              <a:gd name="connsiteY5" fmla="*/ 278005 h 1240902"/>
              <a:gd name="connsiteX0" fmla="*/ 1141420 w 4576094"/>
              <a:gd name="connsiteY0" fmla="*/ 278005 h 1240902"/>
              <a:gd name="connsiteX1" fmla="*/ 2655619 w 4576094"/>
              <a:gd name="connsiteY1" fmla="*/ 341650 h 1240902"/>
              <a:gd name="connsiteX2" fmla="*/ 4461818 w 4576094"/>
              <a:gd name="connsiteY2" fmla="*/ 0 h 1240902"/>
              <a:gd name="connsiteX3" fmla="*/ 4576094 w 4576094"/>
              <a:gd name="connsiteY3" fmla="*/ 146947 h 1240902"/>
              <a:gd name="connsiteX4" fmla="*/ 0 w 4576094"/>
              <a:gd name="connsiteY4" fmla="*/ 1240902 h 1240902"/>
              <a:gd name="connsiteX5" fmla="*/ 1141420 w 4576094"/>
              <a:gd name="connsiteY5" fmla="*/ 278005 h 1240902"/>
              <a:gd name="connsiteX0" fmla="*/ 1141420 w 4576094"/>
              <a:gd name="connsiteY0" fmla="*/ 244108 h 1207005"/>
              <a:gd name="connsiteX1" fmla="*/ 2655619 w 4576094"/>
              <a:gd name="connsiteY1" fmla="*/ 307753 h 1207005"/>
              <a:gd name="connsiteX2" fmla="*/ 4454081 w 4576094"/>
              <a:gd name="connsiteY2" fmla="*/ 0 h 1207005"/>
              <a:gd name="connsiteX3" fmla="*/ 4576094 w 4576094"/>
              <a:gd name="connsiteY3" fmla="*/ 113050 h 1207005"/>
              <a:gd name="connsiteX4" fmla="*/ 0 w 4576094"/>
              <a:gd name="connsiteY4" fmla="*/ 1207005 h 1207005"/>
              <a:gd name="connsiteX5" fmla="*/ 1141420 w 4576094"/>
              <a:gd name="connsiteY5" fmla="*/ 244108 h 1207005"/>
              <a:gd name="connsiteX0" fmla="*/ 1141420 w 4570789"/>
              <a:gd name="connsiteY0" fmla="*/ 244108 h 1207005"/>
              <a:gd name="connsiteX1" fmla="*/ 2655619 w 4570789"/>
              <a:gd name="connsiteY1" fmla="*/ 307753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141420 w 4570789"/>
              <a:gd name="connsiteY5" fmla="*/ 244108 h 1207005"/>
              <a:gd name="connsiteX0" fmla="*/ 1141420 w 4570789"/>
              <a:gd name="connsiteY0" fmla="*/ 244108 h 1207005"/>
              <a:gd name="connsiteX1" fmla="*/ 2655619 w 4570789"/>
              <a:gd name="connsiteY1" fmla="*/ 307753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141420 w 4570789"/>
              <a:gd name="connsiteY5" fmla="*/ 244108 h 1207005"/>
              <a:gd name="connsiteX0" fmla="*/ 1141420 w 4570789"/>
              <a:gd name="connsiteY0" fmla="*/ 244108 h 1207005"/>
              <a:gd name="connsiteX1" fmla="*/ 2648693 w 4570789"/>
              <a:gd name="connsiteY1" fmla="*/ 331850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141420 w 4570789"/>
              <a:gd name="connsiteY5" fmla="*/ 244108 h 1207005"/>
              <a:gd name="connsiteX0" fmla="*/ 1141420 w 4570789"/>
              <a:gd name="connsiteY0" fmla="*/ 244108 h 1207005"/>
              <a:gd name="connsiteX1" fmla="*/ 2648693 w 4570789"/>
              <a:gd name="connsiteY1" fmla="*/ 331850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141420 w 4570789"/>
              <a:gd name="connsiteY5" fmla="*/ 244108 h 1207005"/>
              <a:gd name="connsiteX0" fmla="*/ 1141420 w 4570789"/>
              <a:gd name="connsiteY0" fmla="*/ 244108 h 1207005"/>
              <a:gd name="connsiteX1" fmla="*/ 2648693 w 4570789"/>
              <a:gd name="connsiteY1" fmla="*/ 331850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141420 w 4570789"/>
              <a:gd name="connsiteY5" fmla="*/ 244108 h 1207005"/>
              <a:gd name="connsiteX0" fmla="*/ 1141420 w 4570789"/>
              <a:gd name="connsiteY0" fmla="*/ 244108 h 1207005"/>
              <a:gd name="connsiteX1" fmla="*/ 2648693 w 4570789"/>
              <a:gd name="connsiteY1" fmla="*/ 331850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141420 w 4570789"/>
              <a:gd name="connsiteY5" fmla="*/ 244108 h 1207005"/>
              <a:gd name="connsiteX0" fmla="*/ 1099161 w 4570789"/>
              <a:gd name="connsiteY0" fmla="*/ 248016 h 1207005"/>
              <a:gd name="connsiteX1" fmla="*/ 2648693 w 4570789"/>
              <a:gd name="connsiteY1" fmla="*/ 331850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099161 w 4570789"/>
              <a:gd name="connsiteY5" fmla="*/ 248016 h 1207005"/>
              <a:gd name="connsiteX0" fmla="*/ 1123662 w 4595290"/>
              <a:gd name="connsiteY0" fmla="*/ 248016 h 1204980"/>
              <a:gd name="connsiteX1" fmla="*/ 2673194 w 4595290"/>
              <a:gd name="connsiteY1" fmla="*/ 331850 h 1204980"/>
              <a:gd name="connsiteX2" fmla="*/ 4478582 w 4595290"/>
              <a:gd name="connsiteY2" fmla="*/ 0 h 1204980"/>
              <a:gd name="connsiteX3" fmla="*/ 4595290 w 4595290"/>
              <a:gd name="connsiteY3" fmla="*/ 117545 h 1204980"/>
              <a:gd name="connsiteX4" fmla="*/ 0 w 4595290"/>
              <a:gd name="connsiteY4" fmla="*/ 1204980 h 1204980"/>
              <a:gd name="connsiteX5" fmla="*/ 1123662 w 4595290"/>
              <a:gd name="connsiteY5" fmla="*/ 248016 h 1204980"/>
              <a:gd name="connsiteX0" fmla="*/ 1123662 w 4595290"/>
              <a:gd name="connsiteY0" fmla="*/ 248016 h 1204980"/>
              <a:gd name="connsiteX1" fmla="*/ 2673194 w 4595290"/>
              <a:gd name="connsiteY1" fmla="*/ 331850 h 1204980"/>
              <a:gd name="connsiteX2" fmla="*/ 4478582 w 4595290"/>
              <a:gd name="connsiteY2" fmla="*/ 0 h 1204980"/>
              <a:gd name="connsiteX3" fmla="*/ 4595290 w 4595290"/>
              <a:gd name="connsiteY3" fmla="*/ 117545 h 1204980"/>
              <a:gd name="connsiteX4" fmla="*/ 0 w 4595290"/>
              <a:gd name="connsiteY4" fmla="*/ 1204980 h 1204980"/>
              <a:gd name="connsiteX5" fmla="*/ 1123662 w 4595290"/>
              <a:gd name="connsiteY5" fmla="*/ 248016 h 1204980"/>
              <a:gd name="connsiteX0" fmla="*/ 1123662 w 4595290"/>
              <a:gd name="connsiteY0" fmla="*/ 248016 h 1204980"/>
              <a:gd name="connsiteX1" fmla="*/ 2673194 w 4595290"/>
              <a:gd name="connsiteY1" fmla="*/ 331850 h 1204980"/>
              <a:gd name="connsiteX2" fmla="*/ 4478582 w 4595290"/>
              <a:gd name="connsiteY2" fmla="*/ 0 h 1204980"/>
              <a:gd name="connsiteX3" fmla="*/ 4595290 w 4595290"/>
              <a:gd name="connsiteY3" fmla="*/ 117545 h 1204980"/>
              <a:gd name="connsiteX4" fmla="*/ 0 w 4595290"/>
              <a:gd name="connsiteY4" fmla="*/ 1204980 h 1204980"/>
              <a:gd name="connsiteX5" fmla="*/ 1123662 w 4595290"/>
              <a:gd name="connsiteY5" fmla="*/ 248016 h 1204980"/>
              <a:gd name="connsiteX0" fmla="*/ 1123662 w 4595290"/>
              <a:gd name="connsiteY0" fmla="*/ 248016 h 1204980"/>
              <a:gd name="connsiteX1" fmla="*/ 2673194 w 4595290"/>
              <a:gd name="connsiteY1" fmla="*/ 331850 h 1204980"/>
              <a:gd name="connsiteX2" fmla="*/ 4478582 w 4595290"/>
              <a:gd name="connsiteY2" fmla="*/ 0 h 1204980"/>
              <a:gd name="connsiteX3" fmla="*/ 4595290 w 4595290"/>
              <a:gd name="connsiteY3" fmla="*/ 117545 h 1204980"/>
              <a:gd name="connsiteX4" fmla="*/ 0 w 4595290"/>
              <a:gd name="connsiteY4" fmla="*/ 1204980 h 1204980"/>
              <a:gd name="connsiteX5" fmla="*/ 1123662 w 4595290"/>
              <a:gd name="connsiteY5" fmla="*/ 248016 h 1204980"/>
              <a:gd name="connsiteX0" fmla="*/ 1123662 w 4595290"/>
              <a:gd name="connsiteY0" fmla="*/ 248016 h 1204980"/>
              <a:gd name="connsiteX1" fmla="*/ 2673194 w 4595290"/>
              <a:gd name="connsiteY1" fmla="*/ 331850 h 1204980"/>
              <a:gd name="connsiteX2" fmla="*/ 4478582 w 4595290"/>
              <a:gd name="connsiteY2" fmla="*/ 0 h 1204980"/>
              <a:gd name="connsiteX3" fmla="*/ 4595290 w 4595290"/>
              <a:gd name="connsiteY3" fmla="*/ 117545 h 1204980"/>
              <a:gd name="connsiteX4" fmla="*/ 0 w 4595290"/>
              <a:gd name="connsiteY4" fmla="*/ 1204980 h 1204980"/>
              <a:gd name="connsiteX5" fmla="*/ 1123662 w 4595290"/>
              <a:gd name="connsiteY5" fmla="*/ 248016 h 1204980"/>
              <a:gd name="connsiteX0" fmla="*/ 1123662 w 4595290"/>
              <a:gd name="connsiteY0" fmla="*/ 248016 h 1204980"/>
              <a:gd name="connsiteX1" fmla="*/ 4478582 w 4595290"/>
              <a:gd name="connsiteY1" fmla="*/ 0 h 1204980"/>
              <a:gd name="connsiteX2" fmla="*/ 4595290 w 4595290"/>
              <a:gd name="connsiteY2" fmla="*/ 117545 h 1204980"/>
              <a:gd name="connsiteX3" fmla="*/ 0 w 4595290"/>
              <a:gd name="connsiteY3" fmla="*/ 1204980 h 1204980"/>
              <a:gd name="connsiteX4" fmla="*/ 1123662 w 4595290"/>
              <a:gd name="connsiteY4" fmla="*/ 248016 h 1204980"/>
              <a:gd name="connsiteX0" fmla="*/ 1123662 w 4595290"/>
              <a:gd name="connsiteY0" fmla="*/ 248016 h 1204980"/>
              <a:gd name="connsiteX1" fmla="*/ 4478582 w 4595290"/>
              <a:gd name="connsiteY1" fmla="*/ 0 h 1204980"/>
              <a:gd name="connsiteX2" fmla="*/ 4595290 w 4595290"/>
              <a:gd name="connsiteY2" fmla="*/ 117545 h 1204980"/>
              <a:gd name="connsiteX3" fmla="*/ 0 w 4595290"/>
              <a:gd name="connsiteY3" fmla="*/ 1204980 h 1204980"/>
              <a:gd name="connsiteX4" fmla="*/ 1123662 w 4595290"/>
              <a:gd name="connsiteY4" fmla="*/ 248016 h 1204980"/>
              <a:gd name="connsiteX0" fmla="*/ 1123662 w 4595290"/>
              <a:gd name="connsiteY0" fmla="*/ 248016 h 1204980"/>
              <a:gd name="connsiteX1" fmla="*/ 4478582 w 4595290"/>
              <a:gd name="connsiteY1" fmla="*/ 0 h 1204980"/>
              <a:gd name="connsiteX2" fmla="*/ 4595290 w 4595290"/>
              <a:gd name="connsiteY2" fmla="*/ 117545 h 1204980"/>
              <a:gd name="connsiteX3" fmla="*/ 0 w 4595290"/>
              <a:gd name="connsiteY3" fmla="*/ 1204980 h 1204980"/>
              <a:gd name="connsiteX4" fmla="*/ 1123662 w 4595290"/>
              <a:gd name="connsiteY4" fmla="*/ 248016 h 1204980"/>
              <a:gd name="connsiteX0" fmla="*/ 1123662 w 4595290"/>
              <a:gd name="connsiteY0" fmla="*/ 248016 h 1204980"/>
              <a:gd name="connsiteX1" fmla="*/ 4478582 w 4595290"/>
              <a:gd name="connsiteY1" fmla="*/ 0 h 1204980"/>
              <a:gd name="connsiteX2" fmla="*/ 4595290 w 4595290"/>
              <a:gd name="connsiteY2" fmla="*/ 117545 h 1204980"/>
              <a:gd name="connsiteX3" fmla="*/ 0 w 4595290"/>
              <a:gd name="connsiteY3" fmla="*/ 1204980 h 1204980"/>
              <a:gd name="connsiteX4" fmla="*/ 1123662 w 4595290"/>
              <a:gd name="connsiteY4" fmla="*/ 248016 h 1204980"/>
              <a:gd name="connsiteX0" fmla="*/ 1123662 w 4590232"/>
              <a:gd name="connsiteY0" fmla="*/ 248016 h 1204980"/>
              <a:gd name="connsiteX1" fmla="*/ 4478582 w 4590232"/>
              <a:gd name="connsiteY1" fmla="*/ 0 h 1204980"/>
              <a:gd name="connsiteX2" fmla="*/ 4590232 w 4590232"/>
              <a:gd name="connsiteY2" fmla="*/ 125864 h 1204980"/>
              <a:gd name="connsiteX3" fmla="*/ 0 w 4590232"/>
              <a:gd name="connsiteY3" fmla="*/ 1204980 h 1204980"/>
              <a:gd name="connsiteX4" fmla="*/ 1123662 w 4590232"/>
              <a:gd name="connsiteY4" fmla="*/ 248016 h 120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0232" h="1204980">
                <a:moveTo>
                  <a:pt x="1123662" y="248016"/>
                </a:moveTo>
                <a:cubicBezTo>
                  <a:pt x="2358656" y="213148"/>
                  <a:pt x="3754023" y="647999"/>
                  <a:pt x="4478582" y="0"/>
                </a:cubicBezTo>
                <a:cubicBezTo>
                  <a:pt x="4728122" y="281494"/>
                  <a:pt x="4384810" y="-99670"/>
                  <a:pt x="4590232" y="125864"/>
                </a:cubicBezTo>
                <a:cubicBezTo>
                  <a:pt x="3768549" y="1796416"/>
                  <a:pt x="1303206" y="432259"/>
                  <a:pt x="0" y="1204980"/>
                </a:cubicBezTo>
                <a:lnTo>
                  <a:pt x="1123662" y="248016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CB75503-8D24-4545-9CE9-AE57D18B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1374" y="1543149"/>
            <a:ext cx="9144000" cy="1596561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5432E2B-63E0-4C36-BF55-75D091463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1374" y="3219450"/>
            <a:ext cx="9144000" cy="137160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BD06CF-6518-4B68-B82F-B8815810B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5600" y="6320838"/>
            <a:ext cx="119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A27B9A-A3F5-49AC-812A-48CF3A1D9232}" type="slidenum">
              <a:rPr lang="en-SE" smtClean="0"/>
              <a:pPr/>
              <a:t>‹#›</a:t>
            </a:fld>
            <a:endParaRPr lang="en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9F202E2-807E-4A74-B0D3-83BBC027A8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03" y="305009"/>
            <a:ext cx="1711637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4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ten rubrik och innehåll grå utan våg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0F6A31-961B-4697-A33F-4E85E3817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E1B452-5C13-420D-98D9-FEFA84D51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025CC6-B769-4A90-815D-7D27FD9D4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8F3B1B8-7661-44B1-9B3C-99F897C28A07}" type="datetimeFigureOut">
              <a:rPr lang="en-SE" smtClean="0"/>
              <a:pPr/>
              <a:t>05/11/2024</a:t>
            </a:fld>
            <a:endParaRPr lang="en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8279D6-F2F6-40F2-BCEA-4CC13EF4D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F3DB2F-3774-49B9-8158-F9EDBA7F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6A27B9A-A3F5-49AC-812A-48CF3A1D9232}" type="slidenum">
              <a:rPr lang="en-SE" smtClean="0"/>
              <a:pPr/>
              <a:t>‹#›</a:t>
            </a:fld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72730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8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A3649F-4B68-49F7-93C8-3B4CDBEE2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7F9B2F3-2CA5-4F7A-ACAE-88247012DE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6544" y="2219418"/>
            <a:ext cx="5043256" cy="3957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1596096-8586-4134-A50C-CD8DE21DA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19418"/>
            <a:ext cx="5181600" cy="3957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91CC962-8680-4FB9-B2C7-307A76B7E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B1B8-7661-44B1-9B3C-99F897C28A07}" type="datetimeFigureOut">
              <a:rPr lang="en-SE" smtClean="0"/>
              <a:t>05/11/2024</a:t>
            </a:fld>
            <a:endParaRPr lang="en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352CFFC-74A0-40BE-9943-CBFB776EC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0A3A8E2-189A-4776-9F8C-E517C2D1B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7B9A-A3F5-49AC-812A-48CF3A1D9232}" type="slidenum">
              <a:rPr lang="en-SE" smtClean="0"/>
              <a:t>‹#›</a:t>
            </a:fld>
            <a:endParaRPr lang="en-SE"/>
          </a:p>
        </p:txBody>
      </p:sp>
      <p:sp>
        <p:nvSpPr>
          <p:cNvPr id="8" name="Våg 8">
            <a:extLst>
              <a:ext uri="{FF2B5EF4-FFF2-40B4-BE49-F238E27FC236}">
                <a16:creationId xmlns:a16="http://schemas.microsoft.com/office/drawing/2014/main" id="{7EF8D8EF-F302-49CA-B1F4-41BC6E0873A5}"/>
              </a:ext>
            </a:extLst>
          </p:cNvPr>
          <p:cNvSpPr/>
          <p:nvPr userDrawn="1"/>
        </p:nvSpPr>
        <p:spPr>
          <a:xfrm rot="19183567" flipV="1">
            <a:off x="7840675" y="5236183"/>
            <a:ext cx="4590232" cy="1204980"/>
          </a:xfrm>
          <a:custGeom>
            <a:avLst/>
            <a:gdLst>
              <a:gd name="connsiteX0" fmla="*/ 0 w 3787856"/>
              <a:gd name="connsiteY0" fmla="*/ 94325 h 754602"/>
              <a:gd name="connsiteX1" fmla="*/ 3787856 w 3787856"/>
              <a:gd name="connsiteY1" fmla="*/ 94325 h 754602"/>
              <a:gd name="connsiteX2" fmla="*/ 3787856 w 3787856"/>
              <a:gd name="connsiteY2" fmla="*/ 660277 h 754602"/>
              <a:gd name="connsiteX3" fmla="*/ 0 w 3787856"/>
              <a:gd name="connsiteY3" fmla="*/ 660277 h 754602"/>
              <a:gd name="connsiteX4" fmla="*/ 0 w 3787856"/>
              <a:gd name="connsiteY4" fmla="*/ 94325 h 754602"/>
              <a:gd name="connsiteX0" fmla="*/ 0 w 4285510"/>
              <a:gd name="connsiteY0" fmla="*/ 90765 h 656717"/>
              <a:gd name="connsiteX1" fmla="*/ 3787856 w 4285510"/>
              <a:gd name="connsiteY1" fmla="*/ 90765 h 656717"/>
              <a:gd name="connsiteX2" fmla="*/ 4285510 w 4285510"/>
              <a:gd name="connsiteY2" fmla="*/ 351422 h 656717"/>
              <a:gd name="connsiteX3" fmla="*/ 0 w 4285510"/>
              <a:gd name="connsiteY3" fmla="*/ 656717 h 656717"/>
              <a:gd name="connsiteX4" fmla="*/ 0 w 4285510"/>
              <a:gd name="connsiteY4" fmla="*/ 90765 h 656717"/>
              <a:gd name="connsiteX0" fmla="*/ 0 w 4285510"/>
              <a:gd name="connsiteY0" fmla="*/ 90765 h 816744"/>
              <a:gd name="connsiteX1" fmla="*/ 3787856 w 4285510"/>
              <a:gd name="connsiteY1" fmla="*/ 90765 h 816744"/>
              <a:gd name="connsiteX2" fmla="*/ 4285510 w 4285510"/>
              <a:gd name="connsiteY2" fmla="*/ 351422 h 816744"/>
              <a:gd name="connsiteX3" fmla="*/ 0 w 4285510"/>
              <a:gd name="connsiteY3" fmla="*/ 656717 h 816744"/>
              <a:gd name="connsiteX4" fmla="*/ 0 w 4285510"/>
              <a:gd name="connsiteY4" fmla="*/ 90765 h 816744"/>
              <a:gd name="connsiteX0" fmla="*/ 0 w 4635556"/>
              <a:gd name="connsiteY0" fmla="*/ 204485 h 770437"/>
              <a:gd name="connsiteX1" fmla="*/ 3787856 w 4635556"/>
              <a:gd name="connsiteY1" fmla="*/ 204485 h 770437"/>
              <a:gd name="connsiteX2" fmla="*/ 4635556 w 4635556"/>
              <a:gd name="connsiteY2" fmla="*/ 40562 h 770437"/>
              <a:gd name="connsiteX3" fmla="*/ 0 w 4635556"/>
              <a:gd name="connsiteY3" fmla="*/ 770437 h 770437"/>
              <a:gd name="connsiteX4" fmla="*/ 0 w 4635556"/>
              <a:gd name="connsiteY4" fmla="*/ 204485 h 770437"/>
              <a:gd name="connsiteX0" fmla="*/ 0 w 4635556"/>
              <a:gd name="connsiteY0" fmla="*/ 204485 h 907887"/>
              <a:gd name="connsiteX1" fmla="*/ 3787856 w 4635556"/>
              <a:gd name="connsiteY1" fmla="*/ 204485 h 907887"/>
              <a:gd name="connsiteX2" fmla="*/ 4635556 w 4635556"/>
              <a:gd name="connsiteY2" fmla="*/ 40562 h 907887"/>
              <a:gd name="connsiteX3" fmla="*/ 0 w 4635556"/>
              <a:gd name="connsiteY3" fmla="*/ 770437 h 907887"/>
              <a:gd name="connsiteX4" fmla="*/ 0 w 4635556"/>
              <a:gd name="connsiteY4" fmla="*/ 204485 h 907887"/>
              <a:gd name="connsiteX0" fmla="*/ 0 w 4635556"/>
              <a:gd name="connsiteY0" fmla="*/ 244333 h 947735"/>
              <a:gd name="connsiteX1" fmla="*/ 3787856 w 4635556"/>
              <a:gd name="connsiteY1" fmla="*/ 244333 h 947735"/>
              <a:gd name="connsiteX2" fmla="*/ 4635556 w 4635556"/>
              <a:gd name="connsiteY2" fmla="*/ 80410 h 947735"/>
              <a:gd name="connsiteX3" fmla="*/ 0 w 4635556"/>
              <a:gd name="connsiteY3" fmla="*/ 810285 h 947735"/>
              <a:gd name="connsiteX4" fmla="*/ 0 w 4635556"/>
              <a:gd name="connsiteY4" fmla="*/ 244333 h 947735"/>
              <a:gd name="connsiteX0" fmla="*/ 0 w 4635556"/>
              <a:gd name="connsiteY0" fmla="*/ 244333 h 1147548"/>
              <a:gd name="connsiteX1" fmla="*/ 3787856 w 4635556"/>
              <a:gd name="connsiteY1" fmla="*/ 244333 h 1147548"/>
              <a:gd name="connsiteX2" fmla="*/ 4635556 w 4635556"/>
              <a:gd name="connsiteY2" fmla="*/ 80410 h 1147548"/>
              <a:gd name="connsiteX3" fmla="*/ 41404 w 4635556"/>
              <a:gd name="connsiteY3" fmla="*/ 1147548 h 1147548"/>
              <a:gd name="connsiteX4" fmla="*/ 0 w 4635556"/>
              <a:gd name="connsiteY4" fmla="*/ 244333 h 1147548"/>
              <a:gd name="connsiteX0" fmla="*/ 0 w 4635556"/>
              <a:gd name="connsiteY0" fmla="*/ 244333 h 1147548"/>
              <a:gd name="connsiteX1" fmla="*/ 3787856 w 4635556"/>
              <a:gd name="connsiteY1" fmla="*/ 244333 h 1147548"/>
              <a:gd name="connsiteX2" fmla="*/ 4635556 w 4635556"/>
              <a:gd name="connsiteY2" fmla="*/ 80410 h 1147548"/>
              <a:gd name="connsiteX3" fmla="*/ 41404 w 4635556"/>
              <a:gd name="connsiteY3" fmla="*/ 1147548 h 1147548"/>
              <a:gd name="connsiteX4" fmla="*/ 0 w 4635556"/>
              <a:gd name="connsiteY4" fmla="*/ 244333 h 1147548"/>
              <a:gd name="connsiteX0" fmla="*/ 0 w 4635556"/>
              <a:gd name="connsiteY0" fmla="*/ 244333 h 1147548"/>
              <a:gd name="connsiteX1" fmla="*/ 3787856 w 4635556"/>
              <a:gd name="connsiteY1" fmla="*/ 244333 h 1147548"/>
              <a:gd name="connsiteX2" fmla="*/ 4635556 w 4635556"/>
              <a:gd name="connsiteY2" fmla="*/ 80410 h 1147548"/>
              <a:gd name="connsiteX3" fmla="*/ 41404 w 4635556"/>
              <a:gd name="connsiteY3" fmla="*/ 1147548 h 1147548"/>
              <a:gd name="connsiteX4" fmla="*/ 0 w 4635556"/>
              <a:gd name="connsiteY4" fmla="*/ 244333 h 1147548"/>
              <a:gd name="connsiteX0" fmla="*/ 14143 w 4649699"/>
              <a:gd name="connsiteY0" fmla="*/ 244333 h 1147548"/>
              <a:gd name="connsiteX1" fmla="*/ 418891 w 4649699"/>
              <a:gd name="connsiteY1" fmla="*/ 165867 h 1147548"/>
              <a:gd name="connsiteX2" fmla="*/ 3801999 w 4649699"/>
              <a:gd name="connsiteY2" fmla="*/ 244333 h 1147548"/>
              <a:gd name="connsiteX3" fmla="*/ 4649699 w 4649699"/>
              <a:gd name="connsiteY3" fmla="*/ 80410 h 1147548"/>
              <a:gd name="connsiteX4" fmla="*/ 55547 w 4649699"/>
              <a:gd name="connsiteY4" fmla="*/ 1147548 h 1147548"/>
              <a:gd name="connsiteX5" fmla="*/ 14143 w 4649699"/>
              <a:gd name="connsiteY5" fmla="*/ 244333 h 1147548"/>
              <a:gd name="connsiteX0" fmla="*/ 0 w 4953138"/>
              <a:gd name="connsiteY0" fmla="*/ 885759 h 1147548"/>
              <a:gd name="connsiteX1" fmla="*/ 722330 w 4953138"/>
              <a:gd name="connsiteY1" fmla="*/ 165867 h 1147548"/>
              <a:gd name="connsiteX2" fmla="*/ 4105438 w 4953138"/>
              <a:gd name="connsiteY2" fmla="*/ 244333 h 1147548"/>
              <a:gd name="connsiteX3" fmla="*/ 4953138 w 4953138"/>
              <a:gd name="connsiteY3" fmla="*/ 80410 h 1147548"/>
              <a:gd name="connsiteX4" fmla="*/ 358986 w 4953138"/>
              <a:gd name="connsiteY4" fmla="*/ 1147548 h 1147548"/>
              <a:gd name="connsiteX5" fmla="*/ 0 w 4953138"/>
              <a:gd name="connsiteY5" fmla="*/ 885759 h 1147548"/>
              <a:gd name="connsiteX0" fmla="*/ 0 w 4953138"/>
              <a:gd name="connsiteY0" fmla="*/ 885759 h 1147548"/>
              <a:gd name="connsiteX1" fmla="*/ 722330 w 4953138"/>
              <a:gd name="connsiteY1" fmla="*/ 165867 h 1147548"/>
              <a:gd name="connsiteX2" fmla="*/ 4105438 w 4953138"/>
              <a:gd name="connsiteY2" fmla="*/ 244333 h 1147548"/>
              <a:gd name="connsiteX3" fmla="*/ 4953138 w 4953138"/>
              <a:gd name="connsiteY3" fmla="*/ 80410 h 1147548"/>
              <a:gd name="connsiteX4" fmla="*/ 358986 w 4953138"/>
              <a:gd name="connsiteY4" fmla="*/ 1147548 h 1147548"/>
              <a:gd name="connsiteX5" fmla="*/ 0 w 4953138"/>
              <a:gd name="connsiteY5" fmla="*/ 885759 h 1147548"/>
              <a:gd name="connsiteX0" fmla="*/ 0 w 4953138"/>
              <a:gd name="connsiteY0" fmla="*/ 885759 h 1147548"/>
              <a:gd name="connsiteX1" fmla="*/ 1248140 w 4953138"/>
              <a:gd name="connsiteY1" fmla="*/ 662857 h 1147548"/>
              <a:gd name="connsiteX2" fmla="*/ 4105438 w 4953138"/>
              <a:gd name="connsiteY2" fmla="*/ 244333 h 1147548"/>
              <a:gd name="connsiteX3" fmla="*/ 4953138 w 4953138"/>
              <a:gd name="connsiteY3" fmla="*/ 80410 h 1147548"/>
              <a:gd name="connsiteX4" fmla="*/ 358986 w 4953138"/>
              <a:gd name="connsiteY4" fmla="*/ 1147548 h 1147548"/>
              <a:gd name="connsiteX5" fmla="*/ 0 w 4953138"/>
              <a:gd name="connsiteY5" fmla="*/ 885759 h 1147548"/>
              <a:gd name="connsiteX0" fmla="*/ 1154967 w 4594152"/>
              <a:gd name="connsiteY0" fmla="*/ 243220 h 1217595"/>
              <a:gd name="connsiteX1" fmla="*/ 889154 w 4594152"/>
              <a:gd name="connsiteY1" fmla="*/ 732904 h 1217595"/>
              <a:gd name="connsiteX2" fmla="*/ 3746452 w 4594152"/>
              <a:gd name="connsiteY2" fmla="*/ 314380 h 1217595"/>
              <a:gd name="connsiteX3" fmla="*/ 4594152 w 4594152"/>
              <a:gd name="connsiteY3" fmla="*/ 150457 h 1217595"/>
              <a:gd name="connsiteX4" fmla="*/ 0 w 4594152"/>
              <a:gd name="connsiteY4" fmla="*/ 1217595 h 1217595"/>
              <a:gd name="connsiteX5" fmla="*/ 1154967 w 4594152"/>
              <a:gd name="connsiteY5" fmla="*/ 243220 h 1217595"/>
              <a:gd name="connsiteX0" fmla="*/ 1154967 w 4594152"/>
              <a:gd name="connsiteY0" fmla="*/ 243220 h 1217595"/>
              <a:gd name="connsiteX1" fmla="*/ 889154 w 4594152"/>
              <a:gd name="connsiteY1" fmla="*/ 732904 h 1217595"/>
              <a:gd name="connsiteX2" fmla="*/ 3746452 w 4594152"/>
              <a:gd name="connsiteY2" fmla="*/ 314380 h 1217595"/>
              <a:gd name="connsiteX3" fmla="*/ 4594152 w 4594152"/>
              <a:gd name="connsiteY3" fmla="*/ 150457 h 1217595"/>
              <a:gd name="connsiteX4" fmla="*/ 0 w 4594152"/>
              <a:gd name="connsiteY4" fmla="*/ 1217595 h 1217595"/>
              <a:gd name="connsiteX5" fmla="*/ 1154967 w 4594152"/>
              <a:gd name="connsiteY5" fmla="*/ 243220 h 1217595"/>
              <a:gd name="connsiteX0" fmla="*/ 1154967 w 4594152"/>
              <a:gd name="connsiteY0" fmla="*/ 373458 h 1347833"/>
              <a:gd name="connsiteX1" fmla="*/ 2597096 w 4594152"/>
              <a:gd name="connsiteY1" fmla="*/ 242179 h 1347833"/>
              <a:gd name="connsiteX2" fmla="*/ 3746452 w 4594152"/>
              <a:gd name="connsiteY2" fmla="*/ 444618 h 1347833"/>
              <a:gd name="connsiteX3" fmla="*/ 4594152 w 4594152"/>
              <a:gd name="connsiteY3" fmla="*/ 280695 h 1347833"/>
              <a:gd name="connsiteX4" fmla="*/ 0 w 4594152"/>
              <a:gd name="connsiteY4" fmla="*/ 1347833 h 1347833"/>
              <a:gd name="connsiteX5" fmla="*/ 1154967 w 4594152"/>
              <a:gd name="connsiteY5" fmla="*/ 373458 h 1347833"/>
              <a:gd name="connsiteX0" fmla="*/ 1154967 w 4594152"/>
              <a:gd name="connsiteY0" fmla="*/ 288395 h 1262770"/>
              <a:gd name="connsiteX1" fmla="*/ 2631728 w 4594152"/>
              <a:gd name="connsiteY1" fmla="*/ 500119 h 1262770"/>
              <a:gd name="connsiteX2" fmla="*/ 3746452 w 4594152"/>
              <a:gd name="connsiteY2" fmla="*/ 359555 h 1262770"/>
              <a:gd name="connsiteX3" fmla="*/ 4594152 w 4594152"/>
              <a:gd name="connsiteY3" fmla="*/ 195632 h 1262770"/>
              <a:gd name="connsiteX4" fmla="*/ 0 w 4594152"/>
              <a:gd name="connsiteY4" fmla="*/ 1262770 h 1262770"/>
              <a:gd name="connsiteX5" fmla="*/ 1154967 w 4594152"/>
              <a:gd name="connsiteY5" fmla="*/ 288395 h 1262770"/>
              <a:gd name="connsiteX0" fmla="*/ 1154967 w 4594152"/>
              <a:gd name="connsiteY0" fmla="*/ 317977 h 1292352"/>
              <a:gd name="connsiteX1" fmla="*/ 2618082 w 4594152"/>
              <a:gd name="connsiteY1" fmla="*/ 389997 h 1292352"/>
              <a:gd name="connsiteX2" fmla="*/ 3746452 w 4594152"/>
              <a:gd name="connsiteY2" fmla="*/ 389137 h 1292352"/>
              <a:gd name="connsiteX3" fmla="*/ 4594152 w 4594152"/>
              <a:gd name="connsiteY3" fmla="*/ 225214 h 1292352"/>
              <a:gd name="connsiteX4" fmla="*/ 0 w 4594152"/>
              <a:gd name="connsiteY4" fmla="*/ 1292352 h 1292352"/>
              <a:gd name="connsiteX5" fmla="*/ 1154967 w 4594152"/>
              <a:gd name="connsiteY5" fmla="*/ 317977 h 1292352"/>
              <a:gd name="connsiteX0" fmla="*/ 1141420 w 4594152"/>
              <a:gd name="connsiteY0" fmla="*/ 320676 h 1283573"/>
              <a:gd name="connsiteX1" fmla="*/ 2618082 w 4594152"/>
              <a:gd name="connsiteY1" fmla="*/ 381218 h 1283573"/>
              <a:gd name="connsiteX2" fmla="*/ 3746452 w 4594152"/>
              <a:gd name="connsiteY2" fmla="*/ 380358 h 1283573"/>
              <a:gd name="connsiteX3" fmla="*/ 4594152 w 4594152"/>
              <a:gd name="connsiteY3" fmla="*/ 216435 h 1283573"/>
              <a:gd name="connsiteX4" fmla="*/ 0 w 4594152"/>
              <a:gd name="connsiteY4" fmla="*/ 1283573 h 1283573"/>
              <a:gd name="connsiteX5" fmla="*/ 1141420 w 4594152"/>
              <a:gd name="connsiteY5" fmla="*/ 320676 h 1283573"/>
              <a:gd name="connsiteX0" fmla="*/ 1141420 w 4594152"/>
              <a:gd name="connsiteY0" fmla="*/ 184652 h 1147549"/>
              <a:gd name="connsiteX1" fmla="*/ 2618082 w 4594152"/>
              <a:gd name="connsiteY1" fmla="*/ 245194 h 1147549"/>
              <a:gd name="connsiteX2" fmla="*/ 3746452 w 4594152"/>
              <a:gd name="connsiteY2" fmla="*/ 244334 h 1147549"/>
              <a:gd name="connsiteX3" fmla="*/ 4594152 w 4594152"/>
              <a:gd name="connsiteY3" fmla="*/ 80411 h 1147549"/>
              <a:gd name="connsiteX4" fmla="*/ 0 w 4594152"/>
              <a:gd name="connsiteY4" fmla="*/ 1147549 h 1147549"/>
              <a:gd name="connsiteX5" fmla="*/ 1141420 w 4594152"/>
              <a:gd name="connsiteY5" fmla="*/ 184652 h 1147549"/>
              <a:gd name="connsiteX0" fmla="*/ 1141420 w 4594152"/>
              <a:gd name="connsiteY0" fmla="*/ 184652 h 1147549"/>
              <a:gd name="connsiteX1" fmla="*/ 2618082 w 4594152"/>
              <a:gd name="connsiteY1" fmla="*/ 245194 h 1147549"/>
              <a:gd name="connsiteX2" fmla="*/ 3746452 w 4594152"/>
              <a:gd name="connsiteY2" fmla="*/ 244334 h 1147549"/>
              <a:gd name="connsiteX3" fmla="*/ 4594152 w 4594152"/>
              <a:gd name="connsiteY3" fmla="*/ 80411 h 1147549"/>
              <a:gd name="connsiteX4" fmla="*/ 0 w 4594152"/>
              <a:gd name="connsiteY4" fmla="*/ 1147549 h 1147549"/>
              <a:gd name="connsiteX5" fmla="*/ 1141420 w 4594152"/>
              <a:gd name="connsiteY5" fmla="*/ 184652 h 1147549"/>
              <a:gd name="connsiteX0" fmla="*/ 1141420 w 4594152"/>
              <a:gd name="connsiteY0" fmla="*/ 164657 h 1127554"/>
              <a:gd name="connsiteX1" fmla="*/ 2618082 w 4594152"/>
              <a:gd name="connsiteY1" fmla="*/ 225199 h 1127554"/>
              <a:gd name="connsiteX2" fmla="*/ 3351997 w 4594152"/>
              <a:gd name="connsiteY2" fmla="*/ 500372 h 1127554"/>
              <a:gd name="connsiteX3" fmla="*/ 4594152 w 4594152"/>
              <a:gd name="connsiteY3" fmla="*/ 60416 h 1127554"/>
              <a:gd name="connsiteX4" fmla="*/ 0 w 4594152"/>
              <a:gd name="connsiteY4" fmla="*/ 1127554 h 1127554"/>
              <a:gd name="connsiteX5" fmla="*/ 1141420 w 4594152"/>
              <a:gd name="connsiteY5" fmla="*/ 164657 h 1127554"/>
              <a:gd name="connsiteX0" fmla="*/ 1141420 w 4594152"/>
              <a:gd name="connsiteY0" fmla="*/ 173348 h 1136245"/>
              <a:gd name="connsiteX1" fmla="*/ 2618082 w 4594152"/>
              <a:gd name="connsiteY1" fmla="*/ 233890 h 1136245"/>
              <a:gd name="connsiteX2" fmla="*/ 3640713 w 4594152"/>
              <a:gd name="connsiteY2" fmla="*/ 369162 h 1136245"/>
              <a:gd name="connsiteX3" fmla="*/ 4594152 w 4594152"/>
              <a:gd name="connsiteY3" fmla="*/ 69107 h 1136245"/>
              <a:gd name="connsiteX4" fmla="*/ 0 w 4594152"/>
              <a:gd name="connsiteY4" fmla="*/ 1136245 h 1136245"/>
              <a:gd name="connsiteX5" fmla="*/ 1141420 w 4594152"/>
              <a:gd name="connsiteY5" fmla="*/ 173348 h 1136245"/>
              <a:gd name="connsiteX0" fmla="*/ 1141420 w 4594152"/>
              <a:gd name="connsiteY0" fmla="*/ 173348 h 1136245"/>
              <a:gd name="connsiteX1" fmla="*/ 2638501 w 4594152"/>
              <a:gd name="connsiteY1" fmla="*/ 367855 h 1136245"/>
              <a:gd name="connsiteX2" fmla="*/ 3640713 w 4594152"/>
              <a:gd name="connsiteY2" fmla="*/ 369162 h 1136245"/>
              <a:gd name="connsiteX3" fmla="*/ 4594152 w 4594152"/>
              <a:gd name="connsiteY3" fmla="*/ 69107 h 1136245"/>
              <a:gd name="connsiteX4" fmla="*/ 0 w 4594152"/>
              <a:gd name="connsiteY4" fmla="*/ 1136245 h 1136245"/>
              <a:gd name="connsiteX5" fmla="*/ 1141420 w 4594152"/>
              <a:gd name="connsiteY5" fmla="*/ 173348 h 1136245"/>
              <a:gd name="connsiteX0" fmla="*/ 1141420 w 4594152"/>
              <a:gd name="connsiteY0" fmla="*/ 173348 h 1136245"/>
              <a:gd name="connsiteX1" fmla="*/ 2680643 w 4594152"/>
              <a:gd name="connsiteY1" fmla="*/ 239062 h 1136245"/>
              <a:gd name="connsiteX2" fmla="*/ 3640713 w 4594152"/>
              <a:gd name="connsiteY2" fmla="*/ 369162 h 1136245"/>
              <a:gd name="connsiteX3" fmla="*/ 4594152 w 4594152"/>
              <a:gd name="connsiteY3" fmla="*/ 69107 h 1136245"/>
              <a:gd name="connsiteX4" fmla="*/ 0 w 4594152"/>
              <a:gd name="connsiteY4" fmla="*/ 1136245 h 1136245"/>
              <a:gd name="connsiteX5" fmla="*/ 1141420 w 4594152"/>
              <a:gd name="connsiteY5" fmla="*/ 173348 h 1136245"/>
              <a:gd name="connsiteX0" fmla="*/ 1141420 w 4594152"/>
              <a:gd name="connsiteY0" fmla="*/ 173348 h 1136245"/>
              <a:gd name="connsiteX1" fmla="*/ 2655619 w 4594152"/>
              <a:gd name="connsiteY1" fmla="*/ 236993 h 1136245"/>
              <a:gd name="connsiteX2" fmla="*/ 3640713 w 4594152"/>
              <a:gd name="connsiteY2" fmla="*/ 369162 h 1136245"/>
              <a:gd name="connsiteX3" fmla="*/ 4594152 w 4594152"/>
              <a:gd name="connsiteY3" fmla="*/ 69107 h 1136245"/>
              <a:gd name="connsiteX4" fmla="*/ 0 w 4594152"/>
              <a:gd name="connsiteY4" fmla="*/ 1136245 h 1136245"/>
              <a:gd name="connsiteX5" fmla="*/ 1141420 w 4594152"/>
              <a:gd name="connsiteY5" fmla="*/ 173348 h 1136245"/>
              <a:gd name="connsiteX0" fmla="*/ 1141420 w 4594152"/>
              <a:gd name="connsiteY0" fmla="*/ 652014 h 1614911"/>
              <a:gd name="connsiteX1" fmla="*/ 2655619 w 4594152"/>
              <a:gd name="connsiteY1" fmla="*/ 715659 h 1614911"/>
              <a:gd name="connsiteX2" fmla="*/ 3899773 w 4594152"/>
              <a:gd name="connsiteY2" fmla="*/ 0 h 1614911"/>
              <a:gd name="connsiteX3" fmla="*/ 4594152 w 4594152"/>
              <a:gd name="connsiteY3" fmla="*/ 547773 h 1614911"/>
              <a:gd name="connsiteX4" fmla="*/ 0 w 4594152"/>
              <a:gd name="connsiteY4" fmla="*/ 1614911 h 1614911"/>
              <a:gd name="connsiteX5" fmla="*/ 1141420 w 4594152"/>
              <a:gd name="connsiteY5" fmla="*/ 652014 h 1614911"/>
              <a:gd name="connsiteX0" fmla="*/ 1141420 w 4594152"/>
              <a:gd name="connsiteY0" fmla="*/ 652014 h 1614911"/>
              <a:gd name="connsiteX1" fmla="*/ 2655619 w 4594152"/>
              <a:gd name="connsiteY1" fmla="*/ 715659 h 1614911"/>
              <a:gd name="connsiteX2" fmla="*/ 3899773 w 4594152"/>
              <a:gd name="connsiteY2" fmla="*/ 0 h 1614911"/>
              <a:gd name="connsiteX3" fmla="*/ 4594152 w 4594152"/>
              <a:gd name="connsiteY3" fmla="*/ 547773 h 1614911"/>
              <a:gd name="connsiteX4" fmla="*/ 0 w 4594152"/>
              <a:gd name="connsiteY4" fmla="*/ 1614911 h 1614911"/>
              <a:gd name="connsiteX5" fmla="*/ 1141420 w 4594152"/>
              <a:gd name="connsiteY5" fmla="*/ 652014 h 1614911"/>
              <a:gd name="connsiteX0" fmla="*/ 1141420 w 4594152"/>
              <a:gd name="connsiteY0" fmla="*/ 287224 h 1250121"/>
              <a:gd name="connsiteX1" fmla="*/ 2655619 w 4594152"/>
              <a:gd name="connsiteY1" fmla="*/ 350869 h 1250121"/>
              <a:gd name="connsiteX2" fmla="*/ 4473466 w 4594152"/>
              <a:gd name="connsiteY2" fmla="*/ 10181 h 1250121"/>
              <a:gd name="connsiteX3" fmla="*/ 4594152 w 4594152"/>
              <a:gd name="connsiteY3" fmla="*/ 182983 h 1250121"/>
              <a:gd name="connsiteX4" fmla="*/ 0 w 4594152"/>
              <a:gd name="connsiteY4" fmla="*/ 1250121 h 1250121"/>
              <a:gd name="connsiteX5" fmla="*/ 1141420 w 4594152"/>
              <a:gd name="connsiteY5" fmla="*/ 287224 h 1250121"/>
              <a:gd name="connsiteX0" fmla="*/ 1141420 w 4594152"/>
              <a:gd name="connsiteY0" fmla="*/ 287224 h 1250121"/>
              <a:gd name="connsiteX1" fmla="*/ 2655619 w 4594152"/>
              <a:gd name="connsiteY1" fmla="*/ 350869 h 1250121"/>
              <a:gd name="connsiteX2" fmla="*/ 4473466 w 4594152"/>
              <a:gd name="connsiteY2" fmla="*/ 10181 h 1250121"/>
              <a:gd name="connsiteX3" fmla="*/ 4594152 w 4594152"/>
              <a:gd name="connsiteY3" fmla="*/ 182983 h 1250121"/>
              <a:gd name="connsiteX4" fmla="*/ 0 w 4594152"/>
              <a:gd name="connsiteY4" fmla="*/ 1250121 h 1250121"/>
              <a:gd name="connsiteX5" fmla="*/ 1141420 w 4594152"/>
              <a:gd name="connsiteY5" fmla="*/ 287224 h 1250121"/>
              <a:gd name="connsiteX0" fmla="*/ 1141420 w 4594152"/>
              <a:gd name="connsiteY0" fmla="*/ 287224 h 1250121"/>
              <a:gd name="connsiteX1" fmla="*/ 2655619 w 4594152"/>
              <a:gd name="connsiteY1" fmla="*/ 350869 h 1250121"/>
              <a:gd name="connsiteX2" fmla="*/ 4473466 w 4594152"/>
              <a:gd name="connsiteY2" fmla="*/ 10181 h 1250121"/>
              <a:gd name="connsiteX3" fmla="*/ 4594152 w 4594152"/>
              <a:gd name="connsiteY3" fmla="*/ 182983 h 1250121"/>
              <a:gd name="connsiteX4" fmla="*/ 0 w 4594152"/>
              <a:gd name="connsiteY4" fmla="*/ 1250121 h 1250121"/>
              <a:gd name="connsiteX5" fmla="*/ 1141420 w 4594152"/>
              <a:gd name="connsiteY5" fmla="*/ 287224 h 1250121"/>
              <a:gd name="connsiteX0" fmla="*/ 1141420 w 4594152"/>
              <a:gd name="connsiteY0" fmla="*/ 287224 h 1250121"/>
              <a:gd name="connsiteX1" fmla="*/ 2655619 w 4594152"/>
              <a:gd name="connsiteY1" fmla="*/ 350869 h 1250121"/>
              <a:gd name="connsiteX2" fmla="*/ 4473466 w 4594152"/>
              <a:gd name="connsiteY2" fmla="*/ 10181 h 1250121"/>
              <a:gd name="connsiteX3" fmla="*/ 4594152 w 4594152"/>
              <a:gd name="connsiteY3" fmla="*/ 182983 h 1250121"/>
              <a:gd name="connsiteX4" fmla="*/ 0 w 4594152"/>
              <a:gd name="connsiteY4" fmla="*/ 1250121 h 1250121"/>
              <a:gd name="connsiteX5" fmla="*/ 1141420 w 4594152"/>
              <a:gd name="connsiteY5" fmla="*/ 287224 h 1250121"/>
              <a:gd name="connsiteX0" fmla="*/ 1141420 w 4594152"/>
              <a:gd name="connsiteY0" fmla="*/ 346379 h 1309276"/>
              <a:gd name="connsiteX1" fmla="*/ 2655619 w 4594152"/>
              <a:gd name="connsiteY1" fmla="*/ 410024 h 1309276"/>
              <a:gd name="connsiteX2" fmla="*/ 4428709 w 4594152"/>
              <a:gd name="connsiteY2" fmla="*/ 0 h 1309276"/>
              <a:gd name="connsiteX3" fmla="*/ 4594152 w 4594152"/>
              <a:gd name="connsiteY3" fmla="*/ 242138 h 1309276"/>
              <a:gd name="connsiteX4" fmla="*/ 0 w 4594152"/>
              <a:gd name="connsiteY4" fmla="*/ 1309276 h 1309276"/>
              <a:gd name="connsiteX5" fmla="*/ 1141420 w 4594152"/>
              <a:gd name="connsiteY5" fmla="*/ 346379 h 1309276"/>
              <a:gd name="connsiteX0" fmla="*/ 1141420 w 4883436"/>
              <a:gd name="connsiteY0" fmla="*/ 365268 h 1328165"/>
              <a:gd name="connsiteX1" fmla="*/ 2655619 w 4883436"/>
              <a:gd name="connsiteY1" fmla="*/ 428913 h 1328165"/>
              <a:gd name="connsiteX2" fmla="*/ 4428709 w 4883436"/>
              <a:gd name="connsiteY2" fmla="*/ 18889 h 1328165"/>
              <a:gd name="connsiteX3" fmla="*/ 4411361 w 4883436"/>
              <a:gd name="connsiteY3" fmla="*/ 89225 h 1328165"/>
              <a:gd name="connsiteX4" fmla="*/ 4594152 w 4883436"/>
              <a:gd name="connsiteY4" fmla="*/ 261027 h 1328165"/>
              <a:gd name="connsiteX5" fmla="*/ 0 w 4883436"/>
              <a:gd name="connsiteY5" fmla="*/ 1328165 h 1328165"/>
              <a:gd name="connsiteX6" fmla="*/ 1141420 w 4883436"/>
              <a:gd name="connsiteY6" fmla="*/ 365268 h 1328165"/>
              <a:gd name="connsiteX0" fmla="*/ 1141420 w 4941962"/>
              <a:gd name="connsiteY0" fmla="*/ 368616 h 1331513"/>
              <a:gd name="connsiteX1" fmla="*/ 2655619 w 4941962"/>
              <a:gd name="connsiteY1" fmla="*/ 432261 h 1331513"/>
              <a:gd name="connsiteX2" fmla="*/ 4428709 w 4941962"/>
              <a:gd name="connsiteY2" fmla="*/ 22237 h 1331513"/>
              <a:gd name="connsiteX3" fmla="*/ 4650365 w 4941962"/>
              <a:gd name="connsiteY3" fmla="*/ 71940 h 1331513"/>
              <a:gd name="connsiteX4" fmla="*/ 4594152 w 4941962"/>
              <a:gd name="connsiteY4" fmla="*/ 264375 h 1331513"/>
              <a:gd name="connsiteX5" fmla="*/ 0 w 4941962"/>
              <a:gd name="connsiteY5" fmla="*/ 1331513 h 1331513"/>
              <a:gd name="connsiteX6" fmla="*/ 1141420 w 4941962"/>
              <a:gd name="connsiteY6" fmla="*/ 368616 h 1331513"/>
              <a:gd name="connsiteX0" fmla="*/ 1141420 w 4952229"/>
              <a:gd name="connsiteY0" fmla="*/ 353321 h 1316218"/>
              <a:gd name="connsiteX1" fmla="*/ 2655619 w 4952229"/>
              <a:gd name="connsiteY1" fmla="*/ 416966 h 1316218"/>
              <a:gd name="connsiteX2" fmla="*/ 4428709 w 4952229"/>
              <a:gd name="connsiteY2" fmla="*/ 6942 h 1316218"/>
              <a:gd name="connsiteX3" fmla="*/ 4594152 w 4952229"/>
              <a:gd name="connsiteY3" fmla="*/ 249080 h 1316218"/>
              <a:gd name="connsiteX4" fmla="*/ 0 w 4952229"/>
              <a:gd name="connsiteY4" fmla="*/ 1316218 h 1316218"/>
              <a:gd name="connsiteX5" fmla="*/ 1141420 w 4952229"/>
              <a:gd name="connsiteY5" fmla="*/ 353321 h 1316218"/>
              <a:gd name="connsiteX0" fmla="*/ 1141420 w 4958877"/>
              <a:gd name="connsiteY0" fmla="*/ 276198 h 1239095"/>
              <a:gd name="connsiteX1" fmla="*/ 2655619 w 4958877"/>
              <a:gd name="connsiteY1" fmla="*/ 339843 h 1239095"/>
              <a:gd name="connsiteX2" fmla="*/ 4451334 w 4958877"/>
              <a:gd name="connsiteY2" fmla="*/ 22570 h 1239095"/>
              <a:gd name="connsiteX3" fmla="*/ 4594152 w 4958877"/>
              <a:gd name="connsiteY3" fmla="*/ 171957 h 1239095"/>
              <a:gd name="connsiteX4" fmla="*/ 0 w 4958877"/>
              <a:gd name="connsiteY4" fmla="*/ 1239095 h 1239095"/>
              <a:gd name="connsiteX5" fmla="*/ 1141420 w 4958877"/>
              <a:gd name="connsiteY5" fmla="*/ 276198 h 1239095"/>
              <a:gd name="connsiteX0" fmla="*/ 1141420 w 4917260"/>
              <a:gd name="connsiteY0" fmla="*/ 253628 h 1216525"/>
              <a:gd name="connsiteX1" fmla="*/ 2655619 w 4917260"/>
              <a:gd name="connsiteY1" fmla="*/ 317273 h 1216525"/>
              <a:gd name="connsiteX2" fmla="*/ 4451334 w 4917260"/>
              <a:gd name="connsiteY2" fmla="*/ 0 h 1216525"/>
              <a:gd name="connsiteX3" fmla="*/ 4594152 w 4917260"/>
              <a:gd name="connsiteY3" fmla="*/ 149387 h 1216525"/>
              <a:gd name="connsiteX4" fmla="*/ 0 w 4917260"/>
              <a:gd name="connsiteY4" fmla="*/ 1216525 h 1216525"/>
              <a:gd name="connsiteX5" fmla="*/ 1141420 w 4917260"/>
              <a:gd name="connsiteY5" fmla="*/ 253628 h 1216525"/>
              <a:gd name="connsiteX0" fmla="*/ 1141420 w 4594152"/>
              <a:gd name="connsiteY0" fmla="*/ 253628 h 1216525"/>
              <a:gd name="connsiteX1" fmla="*/ 2655619 w 4594152"/>
              <a:gd name="connsiteY1" fmla="*/ 317273 h 1216525"/>
              <a:gd name="connsiteX2" fmla="*/ 4451334 w 4594152"/>
              <a:gd name="connsiteY2" fmla="*/ 0 h 1216525"/>
              <a:gd name="connsiteX3" fmla="*/ 4594152 w 4594152"/>
              <a:gd name="connsiteY3" fmla="*/ 149387 h 1216525"/>
              <a:gd name="connsiteX4" fmla="*/ 0 w 4594152"/>
              <a:gd name="connsiteY4" fmla="*/ 1216525 h 1216525"/>
              <a:gd name="connsiteX5" fmla="*/ 1141420 w 4594152"/>
              <a:gd name="connsiteY5" fmla="*/ 253628 h 1216525"/>
              <a:gd name="connsiteX0" fmla="*/ 1141420 w 4594152"/>
              <a:gd name="connsiteY0" fmla="*/ 265957 h 1228854"/>
              <a:gd name="connsiteX1" fmla="*/ 2655619 w 4594152"/>
              <a:gd name="connsiteY1" fmla="*/ 329602 h 1228854"/>
              <a:gd name="connsiteX2" fmla="*/ 4454878 w 4594152"/>
              <a:gd name="connsiteY2" fmla="*/ 0 h 1228854"/>
              <a:gd name="connsiteX3" fmla="*/ 4594152 w 4594152"/>
              <a:gd name="connsiteY3" fmla="*/ 161716 h 1228854"/>
              <a:gd name="connsiteX4" fmla="*/ 0 w 4594152"/>
              <a:gd name="connsiteY4" fmla="*/ 1228854 h 1228854"/>
              <a:gd name="connsiteX5" fmla="*/ 1141420 w 4594152"/>
              <a:gd name="connsiteY5" fmla="*/ 265957 h 1228854"/>
              <a:gd name="connsiteX0" fmla="*/ 1141420 w 4594152"/>
              <a:gd name="connsiteY0" fmla="*/ 265957 h 1228854"/>
              <a:gd name="connsiteX1" fmla="*/ 2655619 w 4594152"/>
              <a:gd name="connsiteY1" fmla="*/ 329602 h 1228854"/>
              <a:gd name="connsiteX2" fmla="*/ 4454878 w 4594152"/>
              <a:gd name="connsiteY2" fmla="*/ 0 h 1228854"/>
              <a:gd name="connsiteX3" fmla="*/ 4594152 w 4594152"/>
              <a:gd name="connsiteY3" fmla="*/ 161716 h 1228854"/>
              <a:gd name="connsiteX4" fmla="*/ 0 w 4594152"/>
              <a:gd name="connsiteY4" fmla="*/ 1228854 h 1228854"/>
              <a:gd name="connsiteX5" fmla="*/ 1141420 w 4594152"/>
              <a:gd name="connsiteY5" fmla="*/ 265957 h 1228854"/>
              <a:gd name="connsiteX0" fmla="*/ 1141420 w 4594566"/>
              <a:gd name="connsiteY0" fmla="*/ 265957 h 1228854"/>
              <a:gd name="connsiteX1" fmla="*/ 2655619 w 4594566"/>
              <a:gd name="connsiteY1" fmla="*/ 329602 h 1228854"/>
              <a:gd name="connsiteX2" fmla="*/ 4454878 w 4594566"/>
              <a:gd name="connsiteY2" fmla="*/ 0 h 1228854"/>
              <a:gd name="connsiteX3" fmla="*/ 4594566 w 4594566"/>
              <a:gd name="connsiteY3" fmla="*/ 156701 h 1228854"/>
              <a:gd name="connsiteX4" fmla="*/ 0 w 4594566"/>
              <a:gd name="connsiteY4" fmla="*/ 1228854 h 1228854"/>
              <a:gd name="connsiteX5" fmla="*/ 1141420 w 4594566"/>
              <a:gd name="connsiteY5" fmla="*/ 265957 h 1228854"/>
              <a:gd name="connsiteX0" fmla="*/ 1141420 w 4594566"/>
              <a:gd name="connsiteY0" fmla="*/ 265957 h 1228854"/>
              <a:gd name="connsiteX1" fmla="*/ 2655619 w 4594566"/>
              <a:gd name="connsiteY1" fmla="*/ 329602 h 1228854"/>
              <a:gd name="connsiteX2" fmla="*/ 4454878 w 4594566"/>
              <a:gd name="connsiteY2" fmla="*/ 0 h 1228854"/>
              <a:gd name="connsiteX3" fmla="*/ 4594566 w 4594566"/>
              <a:gd name="connsiteY3" fmla="*/ 156701 h 1228854"/>
              <a:gd name="connsiteX4" fmla="*/ 0 w 4594566"/>
              <a:gd name="connsiteY4" fmla="*/ 1228854 h 1228854"/>
              <a:gd name="connsiteX5" fmla="*/ 1141420 w 4594566"/>
              <a:gd name="connsiteY5" fmla="*/ 265957 h 1228854"/>
              <a:gd name="connsiteX0" fmla="*/ 1141420 w 4594566"/>
              <a:gd name="connsiteY0" fmla="*/ 273686 h 1236583"/>
              <a:gd name="connsiteX1" fmla="*/ 2655619 w 4594566"/>
              <a:gd name="connsiteY1" fmla="*/ 337331 h 1236583"/>
              <a:gd name="connsiteX2" fmla="*/ 4452993 w 4594566"/>
              <a:gd name="connsiteY2" fmla="*/ 0 h 1236583"/>
              <a:gd name="connsiteX3" fmla="*/ 4594566 w 4594566"/>
              <a:gd name="connsiteY3" fmla="*/ 164430 h 1236583"/>
              <a:gd name="connsiteX4" fmla="*/ 0 w 4594566"/>
              <a:gd name="connsiteY4" fmla="*/ 1236583 h 1236583"/>
              <a:gd name="connsiteX5" fmla="*/ 1141420 w 4594566"/>
              <a:gd name="connsiteY5" fmla="*/ 273686 h 1236583"/>
              <a:gd name="connsiteX0" fmla="*/ 1141420 w 4594566"/>
              <a:gd name="connsiteY0" fmla="*/ 266786 h 1229683"/>
              <a:gd name="connsiteX1" fmla="*/ 2655619 w 4594566"/>
              <a:gd name="connsiteY1" fmla="*/ 330431 h 1229683"/>
              <a:gd name="connsiteX2" fmla="*/ 4444849 w 4594566"/>
              <a:gd name="connsiteY2" fmla="*/ 0 h 1229683"/>
              <a:gd name="connsiteX3" fmla="*/ 4594566 w 4594566"/>
              <a:gd name="connsiteY3" fmla="*/ 157530 h 1229683"/>
              <a:gd name="connsiteX4" fmla="*/ 0 w 4594566"/>
              <a:gd name="connsiteY4" fmla="*/ 1229683 h 1229683"/>
              <a:gd name="connsiteX5" fmla="*/ 1141420 w 4594566"/>
              <a:gd name="connsiteY5" fmla="*/ 266786 h 1229683"/>
              <a:gd name="connsiteX0" fmla="*/ 1141420 w 4594566"/>
              <a:gd name="connsiteY0" fmla="*/ 279115 h 1242012"/>
              <a:gd name="connsiteX1" fmla="*/ 2655619 w 4594566"/>
              <a:gd name="connsiteY1" fmla="*/ 342760 h 1242012"/>
              <a:gd name="connsiteX2" fmla="*/ 4448393 w 4594566"/>
              <a:gd name="connsiteY2" fmla="*/ 0 h 1242012"/>
              <a:gd name="connsiteX3" fmla="*/ 4594566 w 4594566"/>
              <a:gd name="connsiteY3" fmla="*/ 169859 h 1242012"/>
              <a:gd name="connsiteX4" fmla="*/ 0 w 4594566"/>
              <a:gd name="connsiteY4" fmla="*/ 1242012 h 1242012"/>
              <a:gd name="connsiteX5" fmla="*/ 1141420 w 4594566"/>
              <a:gd name="connsiteY5" fmla="*/ 279115 h 1242012"/>
              <a:gd name="connsiteX0" fmla="*/ 1141420 w 4594566"/>
              <a:gd name="connsiteY0" fmla="*/ 279115 h 1242012"/>
              <a:gd name="connsiteX1" fmla="*/ 2655619 w 4594566"/>
              <a:gd name="connsiteY1" fmla="*/ 342760 h 1242012"/>
              <a:gd name="connsiteX2" fmla="*/ 4448393 w 4594566"/>
              <a:gd name="connsiteY2" fmla="*/ 0 h 1242012"/>
              <a:gd name="connsiteX3" fmla="*/ 4594566 w 4594566"/>
              <a:gd name="connsiteY3" fmla="*/ 169859 h 1242012"/>
              <a:gd name="connsiteX4" fmla="*/ 0 w 4594566"/>
              <a:gd name="connsiteY4" fmla="*/ 1242012 h 1242012"/>
              <a:gd name="connsiteX5" fmla="*/ 1141420 w 4594566"/>
              <a:gd name="connsiteY5" fmla="*/ 279115 h 1242012"/>
              <a:gd name="connsiteX0" fmla="*/ 1141420 w 4576094"/>
              <a:gd name="connsiteY0" fmla="*/ 279115 h 1242012"/>
              <a:gd name="connsiteX1" fmla="*/ 2655619 w 4576094"/>
              <a:gd name="connsiteY1" fmla="*/ 342760 h 1242012"/>
              <a:gd name="connsiteX2" fmla="*/ 4448393 w 4576094"/>
              <a:gd name="connsiteY2" fmla="*/ 0 h 1242012"/>
              <a:gd name="connsiteX3" fmla="*/ 4576094 w 4576094"/>
              <a:gd name="connsiteY3" fmla="*/ 148057 h 1242012"/>
              <a:gd name="connsiteX4" fmla="*/ 0 w 4576094"/>
              <a:gd name="connsiteY4" fmla="*/ 1242012 h 1242012"/>
              <a:gd name="connsiteX5" fmla="*/ 1141420 w 4576094"/>
              <a:gd name="connsiteY5" fmla="*/ 279115 h 1242012"/>
              <a:gd name="connsiteX0" fmla="*/ 1141420 w 4576094"/>
              <a:gd name="connsiteY0" fmla="*/ 279115 h 1242012"/>
              <a:gd name="connsiteX1" fmla="*/ 2655619 w 4576094"/>
              <a:gd name="connsiteY1" fmla="*/ 342760 h 1242012"/>
              <a:gd name="connsiteX2" fmla="*/ 4448393 w 4576094"/>
              <a:gd name="connsiteY2" fmla="*/ 0 h 1242012"/>
              <a:gd name="connsiteX3" fmla="*/ 4576094 w 4576094"/>
              <a:gd name="connsiteY3" fmla="*/ 148057 h 1242012"/>
              <a:gd name="connsiteX4" fmla="*/ 0 w 4576094"/>
              <a:gd name="connsiteY4" fmla="*/ 1242012 h 1242012"/>
              <a:gd name="connsiteX5" fmla="*/ 1141420 w 4576094"/>
              <a:gd name="connsiteY5" fmla="*/ 279115 h 1242012"/>
              <a:gd name="connsiteX0" fmla="*/ 1141420 w 4576094"/>
              <a:gd name="connsiteY0" fmla="*/ 279115 h 1242012"/>
              <a:gd name="connsiteX1" fmla="*/ 2655619 w 4576094"/>
              <a:gd name="connsiteY1" fmla="*/ 342760 h 1242012"/>
              <a:gd name="connsiteX2" fmla="*/ 4448393 w 4576094"/>
              <a:gd name="connsiteY2" fmla="*/ 0 h 1242012"/>
              <a:gd name="connsiteX3" fmla="*/ 4576094 w 4576094"/>
              <a:gd name="connsiteY3" fmla="*/ 148057 h 1242012"/>
              <a:gd name="connsiteX4" fmla="*/ 0 w 4576094"/>
              <a:gd name="connsiteY4" fmla="*/ 1242012 h 1242012"/>
              <a:gd name="connsiteX5" fmla="*/ 1141420 w 4576094"/>
              <a:gd name="connsiteY5" fmla="*/ 279115 h 1242012"/>
              <a:gd name="connsiteX0" fmla="*/ 1141420 w 4576094"/>
              <a:gd name="connsiteY0" fmla="*/ 279115 h 1242012"/>
              <a:gd name="connsiteX1" fmla="*/ 2655619 w 4576094"/>
              <a:gd name="connsiteY1" fmla="*/ 342760 h 1242012"/>
              <a:gd name="connsiteX2" fmla="*/ 4448393 w 4576094"/>
              <a:gd name="connsiteY2" fmla="*/ 0 h 1242012"/>
              <a:gd name="connsiteX3" fmla="*/ 4576094 w 4576094"/>
              <a:gd name="connsiteY3" fmla="*/ 148057 h 1242012"/>
              <a:gd name="connsiteX4" fmla="*/ 0 w 4576094"/>
              <a:gd name="connsiteY4" fmla="*/ 1242012 h 1242012"/>
              <a:gd name="connsiteX5" fmla="*/ 1141420 w 4576094"/>
              <a:gd name="connsiteY5" fmla="*/ 279115 h 1242012"/>
              <a:gd name="connsiteX0" fmla="*/ 1141420 w 4576094"/>
              <a:gd name="connsiteY0" fmla="*/ 278005 h 1240902"/>
              <a:gd name="connsiteX1" fmla="*/ 2655619 w 4576094"/>
              <a:gd name="connsiteY1" fmla="*/ 341650 h 1240902"/>
              <a:gd name="connsiteX2" fmla="*/ 4461818 w 4576094"/>
              <a:gd name="connsiteY2" fmla="*/ 0 h 1240902"/>
              <a:gd name="connsiteX3" fmla="*/ 4576094 w 4576094"/>
              <a:gd name="connsiteY3" fmla="*/ 146947 h 1240902"/>
              <a:gd name="connsiteX4" fmla="*/ 0 w 4576094"/>
              <a:gd name="connsiteY4" fmla="*/ 1240902 h 1240902"/>
              <a:gd name="connsiteX5" fmla="*/ 1141420 w 4576094"/>
              <a:gd name="connsiteY5" fmla="*/ 278005 h 1240902"/>
              <a:gd name="connsiteX0" fmla="*/ 1141420 w 4576094"/>
              <a:gd name="connsiteY0" fmla="*/ 278005 h 1240902"/>
              <a:gd name="connsiteX1" fmla="*/ 2655619 w 4576094"/>
              <a:gd name="connsiteY1" fmla="*/ 341650 h 1240902"/>
              <a:gd name="connsiteX2" fmla="*/ 4461818 w 4576094"/>
              <a:gd name="connsiteY2" fmla="*/ 0 h 1240902"/>
              <a:gd name="connsiteX3" fmla="*/ 4576094 w 4576094"/>
              <a:gd name="connsiteY3" fmla="*/ 146947 h 1240902"/>
              <a:gd name="connsiteX4" fmla="*/ 0 w 4576094"/>
              <a:gd name="connsiteY4" fmla="*/ 1240902 h 1240902"/>
              <a:gd name="connsiteX5" fmla="*/ 1141420 w 4576094"/>
              <a:gd name="connsiteY5" fmla="*/ 278005 h 1240902"/>
              <a:gd name="connsiteX0" fmla="*/ 1141420 w 4576094"/>
              <a:gd name="connsiteY0" fmla="*/ 244108 h 1207005"/>
              <a:gd name="connsiteX1" fmla="*/ 2655619 w 4576094"/>
              <a:gd name="connsiteY1" fmla="*/ 307753 h 1207005"/>
              <a:gd name="connsiteX2" fmla="*/ 4454081 w 4576094"/>
              <a:gd name="connsiteY2" fmla="*/ 0 h 1207005"/>
              <a:gd name="connsiteX3" fmla="*/ 4576094 w 4576094"/>
              <a:gd name="connsiteY3" fmla="*/ 113050 h 1207005"/>
              <a:gd name="connsiteX4" fmla="*/ 0 w 4576094"/>
              <a:gd name="connsiteY4" fmla="*/ 1207005 h 1207005"/>
              <a:gd name="connsiteX5" fmla="*/ 1141420 w 4576094"/>
              <a:gd name="connsiteY5" fmla="*/ 244108 h 1207005"/>
              <a:gd name="connsiteX0" fmla="*/ 1141420 w 4570789"/>
              <a:gd name="connsiteY0" fmla="*/ 244108 h 1207005"/>
              <a:gd name="connsiteX1" fmla="*/ 2655619 w 4570789"/>
              <a:gd name="connsiteY1" fmla="*/ 307753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141420 w 4570789"/>
              <a:gd name="connsiteY5" fmla="*/ 244108 h 1207005"/>
              <a:gd name="connsiteX0" fmla="*/ 1141420 w 4570789"/>
              <a:gd name="connsiteY0" fmla="*/ 244108 h 1207005"/>
              <a:gd name="connsiteX1" fmla="*/ 2655619 w 4570789"/>
              <a:gd name="connsiteY1" fmla="*/ 307753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141420 w 4570789"/>
              <a:gd name="connsiteY5" fmla="*/ 244108 h 1207005"/>
              <a:gd name="connsiteX0" fmla="*/ 1141420 w 4570789"/>
              <a:gd name="connsiteY0" fmla="*/ 244108 h 1207005"/>
              <a:gd name="connsiteX1" fmla="*/ 2648693 w 4570789"/>
              <a:gd name="connsiteY1" fmla="*/ 331850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141420 w 4570789"/>
              <a:gd name="connsiteY5" fmla="*/ 244108 h 1207005"/>
              <a:gd name="connsiteX0" fmla="*/ 1141420 w 4570789"/>
              <a:gd name="connsiteY0" fmla="*/ 244108 h 1207005"/>
              <a:gd name="connsiteX1" fmla="*/ 2648693 w 4570789"/>
              <a:gd name="connsiteY1" fmla="*/ 331850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141420 w 4570789"/>
              <a:gd name="connsiteY5" fmla="*/ 244108 h 1207005"/>
              <a:gd name="connsiteX0" fmla="*/ 1141420 w 4570789"/>
              <a:gd name="connsiteY0" fmla="*/ 244108 h 1207005"/>
              <a:gd name="connsiteX1" fmla="*/ 2648693 w 4570789"/>
              <a:gd name="connsiteY1" fmla="*/ 331850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141420 w 4570789"/>
              <a:gd name="connsiteY5" fmla="*/ 244108 h 1207005"/>
              <a:gd name="connsiteX0" fmla="*/ 1141420 w 4570789"/>
              <a:gd name="connsiteY0" fmla="*/ 244108 h 1207005"/>
              <a:gd name="connsiteX1" fmla="*/ 2648693 w 4570789"/>
              <a:gd name="connsiteY1" fmla="*/ 331850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141420 w 4570789"/>
              <a:gd name="connsiteY5" fmla="*/ 244108 h 1207005"/>
              <a:gd name="connsiteX0" fmla="*/ 1099161 w 4570789"/>
              <a:gd name="connsiteY0" fmla="*/ 248016 h 1207005"/>
              <a:gd name="connsiteX1" fmla="*/ 2648693 w 4570789"/>
              <a:gd name="connsiteY1" fmla="*/ 331850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099161 w 4570789"/>
              <a:gd name="connsiteY5" fmla="*/ 248016 h 1207005"/>
              <a:gd name="connsiteX0" fmla="*/ 1123662 w 4595290"/>
              <a:gd name="connsiteY0" fmla="*/ 248016 h 1204980"/>
              <a:gd name="connsiteX1" fmla="*/ 2673194 w 4595290"/>
              <a:gd name="connsiteY1" fmla="*/ 331850 h 1204980"/>
              <a:gd name="connsiteX2" fmla="*/ 4478582 w 4595290"/>
              <a:gd name="connsiteY2" fmla="*/ 0 h 1204980"/>
              <a:gd name="connsiteX3" fmla="*/ 4595290 w 4595290"/>
              <a:gd name="connsiteY3" fmla="*/ 117545 h 1204980"/>
              <a:gd name="connsiteX4" fmla="*/ 0 w 4595290"/>
              <a:gd name="connsiteY4" fmla="*/ 1204980 h 1204980"/>
              <a:gd name="connsiteX5" fmla="*/ 1123662 w 4595290"/>
              <a:gd name="connsiteY5" fmla="*/ 248016 h 1204980"/>
              <a:gd name="connsiteX0" fmla="*/ 1123662 w 4595290"/>
              <a:gd name="connsiteY0" fmla="*/ 248016 h 1204980"/>
              <a:gd name="connsiteX1" fmla="*/ 2673194 w 4595290"/>
              <a:gd name="connsiteY1" fmla="*/ 331850 h 1204980"/>
              <a:gd name="connsiteX2" fmla="*/ 4478582 w 4595290"/>
              <a:gd name="connsiteY2" fmla="*/ 0 h 1204980"/>
              <a:gd name="connsiteX3" fmla="*/ 4595290 w 4595290"/>
              <a:gd name="connsiteY3" fmla="*/ 117545 h 1204980"/>
              <a:gd name="connsiteX4" fmla="*/ 0 w 4595290"/>
              <a:gd name="connsiteY4" fmla="*/ 1204980 h 1204980"/>
              <a:gd name="connsiteX5" fmla="*/ 1123662 w 4595290"/>
              <a:gd name="connsiteY5" fmla="*/ 248016 h 1204980"/>
              <a:gd name="connsiteX0" fmla="*/ 1123662 w 4595290"/>
              <a:gd name="connsiteY0" fmla="*/ 248016 h 1204980"/>
              <a:gd name="connsiteX1" fmla="*/ 2673194 w 4595290"/>
              <a:gd name="connsiteY1" fmla="*/ 331850 h 1204980"/>
              <a:gd name="connsiteX2" fmla="*/ 4478582 w 4595290"/>
              <a:gd name="connsiteY2" fmla="*/ 0 h 1204980"/>
              <a:gd name="connsiteX3" fmla="*/ 4595290 w 4595290"/>
              <a:gd name="connsiteY3" fmla="*/ 117545 h 1204980"/>
              <a:gd name="connsiteX4" fmla="*/ 0 w 4595290"/>
              <a:gd name="connsiteY4" fmla="*/ 1204980 h 1204980"/>
              <a:gd name="connsiteX5" fmla="*/ 1123662 w 4595290"/>
              <a:gd name="connsiteY5" fmla="*/ 248016 h 1204980"/>
              <a:gd name="connsiteX0" fmla="*/ 1123662 w 4595290"/>
              <a:gd name="connsiteY0" fmla="*/ 248016 h 1204980"/>
              <a:gd name="connsiteX1" fmla="*/ 2673194 w 4595290"/>
              <a:gd name="connsiteY1" fmla="*/ 331850 h 1204980"/>
              <a:gd name="connsiteX2" fmla="*/ 4478582 w 4595290"/>
              <a:gd name="connsiteY2" fmla="*/ 0 h 1204980"/>
              <a:gd name="connsiteX3" fmla="*/ 4595290 w 4595290"/>
              <a:gd name="connsiteY3" fmla="*/ 117545 h 1204980"/>
              <a:gd name="connsiteX4" fmla="*/ 0 w 4595290"/>
              <a:gd name="connsiteY4" fmla="*/ 1204980 h 1204980"/>
              <a:gd name="connsiteX5" fmla="*/ 1123662 w 4595290"/>
              <a:gd name="connsiteY5" fmla="*/ 248016 h 1204980"/>
              <a:gd name="connsiteX0" fmla="*/ 1123662 w 4595290"/>
              <a:gd name="connsiteY0" fmla="*/ 248016 h 1204980"/>
              <a:gd name="connsiteX1" fmla="*/ 2673194 w 4595290"/>
              <a:gd name="connsiteY1" fmla="*/ 331850 h 1204980"/>
              <a:gd name="connsiteX2" fmla="*/ 4478582 w 4595290"/>
              <a:gd name="connsiteY2" fmla="*/ 0 h 1204980"/>
              <a:gd name="connsiteX3" fmla="*/ 4595290 w 4595290"/>
              <a:gd name="connsiteY3" fmla="*/ 117545 h 1204980"/>
              <a:gd name="connsiteX4" fmla="*/ 0 w 4595290"/>
              <a:gd name="connsiteY4" fmla="*/ 1204980 h 1204980"/>
              <a:gd name="connsiteX5" fmla="*/ 1123662 w 4595290"/>
              <a:gd name="connsiteY5" fmla="*/ 248016 h 1204980"/>
              <a:gd name="connsiteX0" fmla="*/ 1123662 w 4595290"/>
              <a:gd name="connsiteY0" fmla="*/ 248016 h 1204980"/>
              <a:gd name="connsiteX1" fmla="*/ 4478582 w 4595290"/>
              <a:gd name="connsiteY1" fmla="*/ 0 h 1204980"/>
              <a:gd name="connsiteX2" fmla="*/ 4595290 w 4595290"/>
              <a:gd name="connsiteY2" fmla="*/ 117545 h 1204980"/>
              <a:gd name="connsiteX3" fmla="*/ 0 w 4595290"/>
              <a:gd name="connsiteY3" fmla="*/ 1204980 h 1204980"/>
              <a:gd name="connsiteX4" fmla="*/ 1123662 w 4595290"/>
              <a:gd name="connsiteY4" fmla="*/ 248016 h 1204980"/>
              <a:gd name="connsiteX0" fmla="*/ 1123662 w 4595290"/>
              <a:gd name="connsiteY0" fmla="*/ 248016 h 1204980"/>
              <a:gd name="connsiteX1" fmla="*/ 4478582 w 4595290"/>
              <a:gd name="connsiteY1" fmla="*/ 0 h 1204980"/>
              <a:gd name="connsiteX2" fmla="*/ 4595290 w 4595290"/>
              <a:gd name="connsiteY2" fmla="*/ 117545 h 1204980"/>
              <a:gd name="connsiteX3" fmla="*/ 0 w 4595290"/>
              <a:gd name="connsiteY3" fmla="*/ 1204980 h 1204980"/>
              <a:gd name="connsiteX4" fmla="*/ 1123662 w 4595290"/>
              <a:gd name="connsiteY4" fmla="*/ 248016 h 1204980"/>
              <a:gd name="connsiteX0" fmla="*/ 1123662 w 4595290"/>
              <a:gd name="connsiteY0" fmla="*/ 248016 h 1204980"/>
              <a:gd name="connsiteX1" fmla="*/ 4478582 w 4595290"/>
              <a:gd name="connsiteY1" fmla="*/ 0 h 1204980"/>
              <a:gd name="connsiteX2" fmla="*/ 4595290 w 4595290"/>
              <a:gd name="connsiteY2" fmla="*/ 117545 h 1204980"/>
              <a:gd name="connsiteX3" fmla="*/ 0 w 4595290"/>
              <a:gd name="connsiteY3" fmla="*/ 1204980 h 1204980"/>
              <a:gd name="connsiteX4" fmla="*/ 1123662 w 4595290"/>
              <a:gd name="connsiteY4" fmla="*/ 248016 h 1204980"/>
              <a:gd name="connsiteX0" fmla="*/ 1123662 w 4595290"/>
              <a:gd name="connsiteY0" fmla="*/ 248016 h 1204980"/>
              <a:gd name="connsiteX1" fmla="*/ 4478582 w 4595290"/>
              <a:gd name="connsiteY1" fmla="*/ 0 h 1204980"/>
              <a:gd name="connsiteX2" fmla="*/ 4595290 w 4595290"/>
              <a:gd name="connsiteY2" fmla="*/ 117545 h 1204980"/>
              <a:gd name="connsiteX3" fmla="*/ 0 w 4595290"/>
              <a:gd name="connsiteY3" fmla="*/ 1204980 h 1204980"/>
              <a:gd name="connsiteX4" fmla="*/ 1123662 w 4595290"/>
              <a:gd name="connsiteY4" fmla="*/ 248016 h 1204980"/>
              <a:gd name="connsiteX0" fmla="*/ 1123662 w 4590232"/>
              <a:gd name="connsiteY0" fmla="*/ 248016 h 1204980"/>
              <a:gd name="connsiteX1" fmla="*/ 4478582 w 4590232"/>
              <a:gd name="connsiteY1" fmla="*/ 0 h 1204980"/>
              <a:gd name="connsiteX2" fmla="*/ 4590232 w 4590232"/>
              <a:gd name="connsiteY2" fmla="*/ 125864 h 1204980"/>
              <a:gd name="connsiteX3" fmla="*/ 0 w 4590232"/>
              <a:gd name="connsiteY3" fmla="*/ 1204980 h 1204980"/>
              <a:gd name="connsiteX4" fmla="*/ 1123662 w 4590232"/>
              <a:gd name="connsiteY4" fmla="*/ 248016 h 120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0232" h="1204980">
                <a:moveTo>
                  <a:pt x="1123662" y="248016"/>
                </a:moveTo>
                <a:cubicBezTo>
                  <a:pt x="2358656" y="213148"/>
                  <a:pt x="3754023" y="647999"/>
                  <a:pt x="4478582" y="0"/>
                </a:cubicBezTo>
                <a:cubicBezTo>
                  <a:pt x="4728122" y="281494"/>
                  <a:pt x="4384810" y="-99670"/>
                  <a:pt x="4590232" y="125864"/>
                </a:cubicBezTo>
                <a:cubicBezTo>
                  <a:pt x="3768549" y="1796416"/>
                  <a:pt x="1303206" y="432259"/>
                  <a:pt x="0" y="1204980"/>
                </a:cubicBezTo>
                <a:lnTo>
                  <a:pt x="1123662" y="2480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484581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 utan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A3649F-4B68-49F7-93C8-3B4CDBEE2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7F9B2F3-2CA5-4F7A-ACAE-88247012DE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6544" y="2219417"/>
            <a:ext cx="5043256" cy="39575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1596096-8586-4134-A50C-CD8DE21DA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19417"/>
            <a:ext cx="5181600" cy="39575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91CC962-8680-4FB9-B2C7-307A76B7E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B1B8-7661-44B1-9B3C-99F897C28A07}" type="datetimeFigureOut">
              <a:rPr lang="en-SE" smtClean="0"/>
              <a:t>05/11/2024</a:t>
            </a:fld>
            <a:endParaRPr lang="en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352CFFC-74A0-40BE-9943-CBFB776EC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0A3A8E2-189A-4776-9F8C-E517C2D1B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7B9A-A3F5-49AC-812A-48CF3A1D9232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482430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DCAA2BC4-5E2A-4C69-BD2A-D050FE50B6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77163" y="647999"/>
            <a:ext cx="3576637" cy="522901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 dirty="0"/>
              <a:t>Klicka på ikonen för att infoga en bild. Tänk på att bara använda bilder som du har rättighet att använda.</a:t>
            </a:r>
            <a:endParaRPr lang="en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CA3649F-4B68-49F7-93C8-3B4CDBEE2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544" y="648000"/>
            <a:ext cx="6409677" cy="13436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7F9B2F3-2CA5-4F7A-ACAE-88247012DE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6543" y="2219418"/>
            <a:ext cx="6409677" cy="3957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91CC962-8680-4FB9-B2C7-307A76B7E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B1B8-7661-44B1-9B3C-99F897C28A07}" type="datetimeFigureOut">
              <a:rPr lang="en-SE" smtClean="0"/>
              <a:t>05/11/2024</a:t>
            </a:fld>
            <a:endParaRPr lang="en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352CFFC-74A0-40BE-9943-CBFB776EC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2273" y="6320838"/>
            <a:ext cx="3513948" cy="365125"/>
          </a:xfrm>
        </p:spPr>
        <p:txBody>
          <a:bodyPr/>
          <a:lstStyle/>
          <a:p>
            <a:endParaRPr lang="en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0A3A8E2-189A-4776-9F8C-E517C2D1B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7B9A-A3F5-49AC-812A-48CF3A1D9232}" type="slidenum">
              <a:rPr lang="en-SE" smtClean="0"/>
              <a:t>‹#›</a:t>
            </a:fld>
            <a:endParaRPr lang="en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174FB355-BDA0-4F33-BF2D-A8F6DAAB89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77162" y="5911850"/>
            <a:ext cx="3576637" cy="265113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sv-SE" dirty="0"/>
              <a:t>Klicka och ange bildtext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556826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DCAA2BC4-5E2A-4C69-BD2A-D050FE50B6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1791" y="2219417"/>
            <a:ext cx="3576637" cy="36575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 dirty="0"/>
              <a:t>Klicka på ikonen för att infoga en bild. Tänk på att bara använda bilder som du har rättighet att använda.</a:t>
            </a:r>
            <a:endParaRPr lang="en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CA3649F-4B68-49F7-93C8-3B4CDBEE2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544" y="648000"/>
            <a:ext cx="10390940" cy="13436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7F9B2F3-2CA5-4F7A-ACAE-88247012DE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7807" y="2219417"/>
            <a:ext cx="6409677" cy="39575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91CC962-8680-4FB9-B2C7-307A76B7E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B1B8-7661-44B1-9B3C-99F897C28A07}" type="datetimeFigureOut">
              <a:rPr lang="en-SE" smtClean="0"/>
              <a:t>05/11/2024</a:t>
            </a:fld>
            <a:endParaRPr lang="en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352CFFC-74A0-40BE-9943-CBFB776EC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2273" y="6320838"/>
            <a:ext cx="3513948" cy="365125"/>
          </a:xfrm>
        </p:spPr>
        <p:txBody>
          <a:bodyPr/>
          <a:lstStyle/>
          <a:p>
            <a:endParaRPr lang="en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0A3A8E2-189A-4776-9F8C-E517C2D1B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7B9A-A3F5-49AC-812A-48CF3A1D9232}" type="slidenum">
              <a:rPr lang="en-SE" smtClean="0"/>
              <a:t>‹#›</a:t>
            </a:fld>
            <a:endParaRPr lang="en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174FB355-BDA0-4F33-BF2D-A8F6DAAB89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1790" y="5911850"/>
            <a:ext cx="3576637" cy="265113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sv-SE" dirty="0"/>
              <a:t>Klicka och ange bildtext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884377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17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33D6B4-FD41-4E20-A67A-8E5B29CB2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6B3A78B-D742-439C-B878-61E99B8D4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B1B8-7661-44B1-9B3C-99F897C28A07}" type="datetimeFigureOut">
              <a:rPr lang="en-SE" smtClean="0"/>
              <a:t>05/11/2024</a:t>
            </a:fld>
            <a:endParaRPr lang="en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0023050-EC98-4CF0-B892-1ABABA0B4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4A687EE-1B86-4A38-AB73-A794FE43B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7B9A-A3F5-49AC-812A-48CF3A1D9232}" type="slidenum">
              <a:rPr lang="en-SE" smtClean="0"/>
              <a:t>‹#›</a:t>
            </a:fld>
            <a:endParaRPr lang="en-SE"/>
          </a:p>
        </p:txBody>
      </p:sp>
      <p:sp>
        <p:nvSpPr>
          <p:cNvPr id="6" name="Våg 8">
            <a:extLst>
              <a:ext uri="{FF2B5EF4-FFF2-40B4-BE49-F238E27FC236}">
                <a16:creationId xmlns:a16="http://schemas.microsoft.com/office/drawing/2014/main" id="{FA8438B6-D0D5-49D9-9989-BC9C979ECD40}"/>
              </a:ext>
            </a:extLst>
          </p:cNvPr>
          <p:cNvSpPr/>
          <p:nvPr userDrawn="1"/>
        </p:nvSpPr>
        <p:spPr>
          <a:xfrm rot="19183567" flipV="1">
            <a:off x="7840675" y="5236183"/>
            <a:ext cx="4590232" cy="1204980"/>
          </a:xfrm>
          <a:custGeom>
            <a:avLst/>
            <a:gdLst>
              <a:gd name="connsiteX0" fmla="*/ 0 w 3787856"/>
              <a:gd name="connsiteY0" fmla="*/ 94325 h 754602"/>
              <a:gd name="connsiteX1" fmla="*/ 3787856 w 3787856"/>
              <a:gd name="connsiteY1" fmla="*/ 94325 h 754602"/>
              <a:gd name="connsiteX2" fmla="*/ 3787856 w 3787856"/>
              <a:gd name="connsiteY2" fmla="*/ 660277 h 754602"/>
              <a:gd name="connsiteX3" fmla="*/ 0 w 3787856"/>
              <a:gd name="connsiteY3" fmla="*/ 660277 h 754602"/>
              <a:gd name="connsiteX4" fmla="*/ 0 w 3787856"/>
              <a:gd name="connsiteY4" fmla="*/ 94325 h 754602"/>
              <a:gd name="connsiteX0" fmla="*/ 0 w 4285510"/>
              <a:gd name="connsiteY0" fmla="*/ 90765 h 656717"/>
              <a:gd name="connsiteX1" fmla="*/ 3787856 w 4285510"/>
              <a:gd name="connsiteY1" fmla="*/ 90765 h 656717"/>
              <a:gd name="connsiteX2" fmla="*/ 4285510 w 4285510"/>
              <a:gd name="connsiteY2" fmla="*/ 351422 h 656717"/>
              <a:gd name="connsiteX3" fmla="*/ 0 w 4285510"/>
              <a:gd name="connsiteY3" fmla="*/ 656717 h 656717"/>
              <a:gd name="connsiteX4" fmla="*/ 0 w 4285510"/>
              <a:gd name="connsiteY4" fmla="*/ 90765 h 656717"/>
              <a:gd name="connsiteX0" fmla="*/ 0 w 4285510"/>
              <a:gd name="connsiteY0" fmla="*/ 90765 h 816744"/>
              <a:gd name="connsiteX1" fmla="*/ 3787856 w 4285510"/>
              <a:gd name="connsiteY1" fmla="*/ 90765 h 816744"/>
              <a:gd name="connsiteX2" fmla="*/ 4285510 w 4285510"/>
              <a:gd name="connsiteY2" fmla="*/ 351422 h 816744"/>
              <a:gd name="connsiteX3" fmla="*/ 0 w 4285510"/>
              <a:gd name="connsiteY3" fmla="*/ 656717 h 816744"/>
              <a:gd name="connsiteX4" fmla="*/ 0 w 4285510"/>
              <a:gd name="connsiteY4" fmla="*/ 90765 h 816744"/>
              <a:gd name="connsiteX0" fmla="*/ 0 w 4635556"/>
              <a:gd name="connsiteY0" fmla="*/ 204485 h 770437"/>
              <a:gd name="connsiteX1" fmla="*/ 3787856 w 4635556"/>
              <a:gd name="connsiteY1" fmla="*/ 204485 h 770437"/>
              <a:gd name="connsiteX2" fmla="*/ 4635556 w 4635556"/>
              <a:gd name="connsiteY2" fmla="*/ 40562 h 770437"/>
              <a:gd name="connsiteX3" fmla="*/ 0 w 4635556"/>
              <a:gd name="connsiteY3" fmla="*/ 770437 h 770437"/>
              <a:gd name="connsiteX4" fmla="*/ 0 w 4635556"/>
              <a:gd name="connsiteY4" fmla="*/ 204485 h 770437"/>
              <a:gd name="connsiteX0" fmla="*/ 0 w 4635556"/>
              <a:gd name="connsiteY0" fmla="*/ 204485 h 907887"/>
              <a:gd name="connsiteX1" fmla="*/ 3787856 w 4635556"/>
              <a:gd name="connsiteY1" fmla="*/ 204485 h 907887"/>
              <a:gd name="connsiteX2" fmla="*/ 4635556 w 4635556"/>
              <a:gd name="connsiteY2" fmla="*/ 40562 h 907887"/>
              <a:gd name="connsiteX3" fmla="*/ 0 w 4635556"/>
              <a:gd name="connsiteY3" fmla="*/ 770437 h 907887"/>
              <a:gd name="connsiteX4" fmla="*/ 0 w 4635556"/>
              <a:gd name="connsiteY4" fmla="*/ 204485 h 907887"/>
              <a:gd name="connsiteX0" fmla="*/ 0 w 4635556"/>
              <a:gd name="connsiteY0" fmla="*/ 244333 h 947735"/>
              <a:gd name="connsiteX1" fmla="*/ 3787856 w 4635556"/>
              <a:gd name="connsiteY1" fmla="*/ 244333 h 947735"/>
              <a:gd name="connsiteX2" fmla="*/ 4635556 w 4635556"/>
              <a:gd name="connsiteY2" fmla="*/ 80410 h 947735"/>
              <a:gd name="connsiteX3" fmla="*/ 0 w 4635556"/>
              <a:gd name="connsiteY3" fmla="*/ 810285 h 947735"/>
              <a:gd name="connsiteX4" fmla="*/ 0 w 4635556"/>
              <a:gd name="connsiteY4" fmla="*/ 244333 h 947735"/>
              <a:gd name="connsiteX0" fmla="*/ 0 w 4635556"/>
              <a:gd name="connsiteY0" fmla="*/ 244333 h 1147548"/>
              <a:gd name="connsiteX1" fmla="*/ 3787856 w 4635556"/>
              <a:gd name="connsiteY1" fmla="*/ 244333 h 1147548"/>
              <a:gd name="connsiteX2" fmla="*/ 4635556 w 4635556"/>
              <a:gd name="connsiteY2" fmla="*/ 80410 h 1147548"/>
              <a:gd name="connsiteX3" fmla="*/ 41404 w 4635556"/>
              <a:gd name="connsiteY3" fmla="*/ 1147548 h 1147548"/>
              <a:gd name="connsiteX4" fmla="*/ 0 w 4635556"/>
              <a:gd name="connsiteY4" fmla="*/ 244333 h 1147548"/>
              <a:gd name="connsiteX0" fmla="*/ 0 w 4635556"/>
              <a:gd name="connsiteY0" fmla="*/ 244333 h 1147548"/>
              <a:gd name="connsiteX1" fmla="*/ 3787856 w 4635556"/>
              <a:gd name="connsiteY1" fmla="*/ 244333 h 1147548"/>
              <a:gd name="connsiteX2" fmla="*/ 4635556 w 4635556"/>
              <a:gd name="connsiteY2" fmla="*/ 80410 h 1147548"/>
              <a:gd name="connsiteX3" fmla="*/ 41404 w 4635556"/>
              <a:gd name="connsiteY3" fmla="*/ 1147548 h 1147548"/>
              <a:gd name="connsiteX4" fmla="*/ 0 w 4635556"/>
              <a:gd name="connsiteY4" fmla="*/ 244333 h 1147548"/>
              <a:gd name="connsiteX0" fmla="*/ 0 w 4635556"/>
              <a:gd name="connsiteY0" fmla="*/ 244333 h 1147548"/>
              <a:gd name="connsiteX1" fmla="*/ 3787856 w 4635556"/>
              <a:gd name="connsiteY1" fmla="*/ 244333 h 1147548"/>
              <a:gd name="connsiteX2" fmla="*/ 4635556 w 4635556"/>
              <a:gd name="connsiteY2" fmla="*/ 80410 h 1147548"/>
              <a:gd name="connsiteX3" fmla="*/ 41404 w 4635556"/>
              <a:gd name="connsiteY3" fmla="*/ 1147548 h 1147548"/>
              <a:gd name="connsiteX4" fmla="*/ 0 w 4635556"/>
              <a:gd name="connsiteY4" fmla="*/ 244333 h 1147548"/>
              <a:gd name="connsiteX0" fmla="*/ 14143 w 4649699"/>
              <a:gd name="connsiteY0" fmla="*/ 244333 h 1147548"/>
              <a:gd name="connsiteX1" fmla="*/ 418891 w 4649699"/>
              <a:gd name="connsiteY1" fmla="*/ 165867 h 1147548"/>
              <a:gd name="connsiteX2" fmla="*/ 3801999 w 4649699"/>
              <a:gd name="connsiteY2" fmla="*/ 244333 h 1147548"/>
              <a:gd name="connsiteX3" fmla="*/ 4649699 w 4649699"/>
              <a:gd name="connsiteY3" fmla="*/ 80410 h 1147548"/>
              <a:gd name="connsiteX4" fmla="*/ 55547 w 4649699"/>
              <a:gd name="connsiteY4" fmla="*/ 1147548 h 1147548"/>
              <a:gd name="connsiteX5" fmla="*/ 14143 w 4649699"/>
              <a:gd name="connsiteY5" fmla="*/ 244333 h 1147548"/>
              <a:gd name="connsiteX0" fmla="*/ 0 w 4953138"/>
              <a:gd name="connsiteY0" fmla="*/ 885759 h 1147548"/>
              <a:gd name="connsiteX1" fmla="*/ 722330 w 4953138"/>
              <a:gd name="connsiteY1" fmla="*/ 165867 h 1147548"/>
              <a:gd name="connsiteX2" fmla="*/ 4105438 w 4953138"/>
              <a:gd name="connsiteY2" fmla="*/ 244333 h 1147548"/>
              <a:gd name="connsiteX3" fmla="*/ 4953138 w 4953138"/>
              <a:gd name="connsiteY3" fmla="*/ 80410 h 1147548"/>
              <a:gd name="connsiteX4" fmla="*/ 358986 w 4953138"/>
              <a:gd name="connsiteY4" fmla="*/ 1147548 h 1147548"/>
              <a:gd name="connsiteX5" fmla="*/ 0 w 4953138"/>
              <a:gd name="connsiteY5" fmla="*/ 885759 h 1147548"/>
              <a:gd name="connsiteX0" fmla="*/ 0 w 4953138"/>
              <a:gd name="connsiteY0" fmla="*/ 885759 h 1147548"/>
              <a:gd name="connsiteX1" fmla="*/ 722330 w 4953138"/>
              <a:gd name="connsiteY1" fmla="*/ 165867 h 1147548"/>
              <a:gd name="connsiteX2" fmla="*/ 4105438 w 4953138"/>
              <a:gd name="connsiteY2" fmla="*/ 244333 h 1147548"/>
              <a:gd name="connsiteX3" fmla="*/ 4953138 w 4953138"/>
              <a:gd name="connsiteY3" fmla="*/ 80410 h 1147548"/>
              <a:gd name="connsiteX4" fmla="*/ 358986 w 4953138"/>
              <a:gd name="connsiteY4" fmla="*/ 1147548 h 1147548"/>
              <a:gd name="connsiteX5" fmla="*/ 0 w 4953138"/>
              <a:gd name="connsiteY5" fmla="*/ 885759 h 1147548"/>
              <a:gd name="connsiteX0" fmla="*/ 0 w 4953138"/>
              <a:gd name="connsiteY0" fmla="*/ 885759 h 1147548"/>
              <a:gd name="connsiteX1" fmla="*/ 1248140 w 4953138"/>
              <a:gd name="connsiteY1" fmla="*/ 662857 h 1147548"/>
              <a:gd name="connsiteX2" fmla="*/ 4105438 w 4953138"/>
              <a:gd name="connsiteY2" fmla="*/ 244333 h 1147548"/>
              <a:gd name="connsiteX3" fmla="*/ 4953138 w 4953138"/>
              <a:gd name="connsiteY3" fmla="*/ 80410 h 1147548"/>
              <a:gd name="connsiteX4" fmla="*/ 358986 w 4953138"/>
              <a:gd name="connsiteY4" fmla="*/ 1147548 h 1147548"/>
              <a:gd name="connsiteX5" fmla="*/ 0 w 4953138"/>
              <a:gd name="connsiteY5" fmla="*/ 885759 h 1147548"/>
              <a:gd name="connsiteX0" fmla="*/ 1154967 w 4594152"/>
              <a:gd name="connsiteY0" fmla="*/ 243220 h 1217595"/>
              <a:gd name="connsiteX1" fmla="*/ 889154 w 4594152"/>
              <a:gd name="connsiteY1" fmla="*/ 732904 h 1217595"/>
              <a:gd name="connsiteX2" fmla="*/ 3746452 w 4594152"/>
              <a:gd name="connsiteY2" fmla="*/ 314380 h 1217595"/>
              <a:gd name="connsiteX3" fmla="*/ 4594152 w 4594152"/>
              <a:gd name="connsiteY3" fmla="*/ 150457 h 1217595"/>
              <a:gd name="connsiteX4" fmla="*/ 0 w 4594152"/>
              <a:gd name="connsiteY4" fmla="*/ 1217595 h 1217595"/>
              <a:gd name="connsiteX5" fmla="*/ 1154967 w 4594152"/>
              <a:gd name="connsiteY5" fmla="*/ 243220 h 1217595"/>
              <a:gd name="connsiteX0" fmla="*/ 1154967 w 4594152"/>
              <a:gd name="connsiteY0" fmla="*/ 243220 h 1217595"/>
              <a:gd name="connsiteX1" fmla="*/ 889154 w 4594152"/>
              <a:gd name="connsiteY1" fmla="*/ 732904 h 1217595"/>
              <a:gd name="connsiteX2" fmla="*/ 3746452 w 4594152"/>
              <a:gd name="connsiteY2" fmla="*/ 314380 h 1217595"/>
              <a:gd name="connsiteX3" fmla="*/ 4594152 w 4594152"/>
              <a:gd name="connsiteY3" fmla="*/ 150457 h 1217595"/>
              <a:gd name="connsiteX4" fmla="*/ 0 w 4594152"/>
              <a:gd name="connsiteY4" fmla="*/ 1217595 h 1217595"/>
              <a:gd name="connsiteX5" fmla="*/ 1154967 w 4594152"/>
              <a:gd name="connsiteY5" fmla="*/ 243220 h 1217595"/>
              <a:gd name="connsiteX0" fmla="*/ 1154967 w 4594152"/>
              <a:gd name="connsiteY0" fmla="*/ 373458 h 1347833"/>
              <a:gd name="connsiteX1" fmla="*/ 2597096 w 4594152"/>
              <a:gd name="connsiteY1" fmla="*/ 242179 h 1347833"/>
              <a:gd name="connsiteX2" fmla="*/ 3746452 w 4594152"/>
              <a:gd name="connsiteY2" fmla="*/ 444618 h 1347833"/>
              <a:gd name="connsiteX3" fmla="*/ 4594152 w 4594152"/>
              <a:gd name="connsiteY3" fmla="*/ 280695 h 1347833"/>
              <a:gd name="connsiteX4" fmla="*/ 0 w 4594152"/>
              <a:gd name="connsiteY4" fmla="*/ 1347833 h 1347833"/>
              <a:gd name="connsiteX5" fmla="*/ 1154967 w 4594152"/>
              <a:gd name="connsiteY5" fmla="*/ 373458 h 1347833"/>
              <a:gd name="connsiteX0" fmla="*/ 1154967 w 4594152"/>
              <a:gd name="connsiteY0" fmla="*/ 288395 h 1262770"/>
              <a:gd name="connsiteX1" fmla="*/ 2631728 w 4594152"/>
              <a:gd name="connsiteY1" fmla="*/ 500119 h 1262770"/>
              <a:gd name="connsiteX2" fmla="*/ 3746452 w 4594152"/>
              <a:gd name="connsiteY2" fmla="*/ 359555 h 1262770"/>
              <a:gd name="connsiteX3" fmla="*/ 4594152 w 4594152"/>
              <a:gd name="connsiteY3" fmla="*/ 195632 h 1262770"/>
              <a:gd name="connsiteX4" fmla="*/ 0 w 4594152"/>
              <a:gd name="connsiteY4" fmla="*/ 1262770 h 1262770"/>
              <a:gd name="connsiteX5" fmla="*/ 1154967 w 4594152"/>
              <a:gd name="connsiteY5" fmla="*/ 288395 h 1262770"/>
              <a:gd name="connsiteX0" fmla="*/ 1154967 w 4594152"/>
              <a:gd name="connsiteY0" fmla="*/ 317977 h 1292352"/>
              <a:gd name="connsiteX1" fmla="*/ 2618082 w 4594152"/>
              <a:gd name="connsiteY1" fmla="*/ 389997 h 1292352"/>
              <a:gd name="connsiteX2" fmla="*/ 3746452 w 4594152"/>
              <a:gd name="connsiteY2" fmla="*/ 389137 h 1292352"/>
              <a:gd name="connsiteX3" fmla="*/ 4594152 w 4594152"/>
              <a:gd name="connsiteY3" fmla="*/ 225214 h 1292352"/>
              <a:gd name="connsiteX4" fmla="*/ 0 w 4594152"/>
              <a:gd name="connsiteY4" fmla="*/ 1292352 h 1292352"/>
              <a:gd name="connsiteX5" fmla="*/ 1154967 w 4594152"/>
              <a:gd name="connsiteY5" fmla="*/ 317977 h 1292352"/>
              <a:gd name="connsiteX0" fmla="*/ 1141420 w 4594152"/>
              <a:gd name="connsiteY0" fmla="*/ 320676 h 1283573"/>
              <a:gd name="connsiteX1" fmla="*/ 2618082 w 4594152"/>
              <a:gd name="connsiteY1" fmla="*/ 381218 h 1283573"/>
              <a:gd name="connsiteX2" fmla="*/ 3746452 w 4594152"/>
              <a:gd name="connsiteY2" fmla="*/ 380358 h 1283573"/>
              <a:gd name="connsiteX3" fmla="*/ 4594152 w 4594152"/>
              <a:gd name="connsiteY3" fmla="*/ 216435 h 1283573"/>
              <a:gd name="connsiteX4" fmla="*/ 0 w 4594152"/>
              <a:gd name="connsiteY4" fmla="*/ 1283573 h 1283573"/>
              <a:gd name="connsiteX5" fmla="*/ 1141420 w 4594152"/>
              <a:gd name="connsiteY5" fmla="*/ 320676 h 1283573"/>
              <a:gd name="connsiteX0" fmla="*/ 1141420 w 4594152"/>
              <a:gd name="connsiteY0" fmla="*/ 184652 h 1147549"/>
              <a:gd name="connsiteX1" fmla="*/ 2618082 w 4594152"/>
              <a:gd name="connsiteY1" fmla="*/ 245194 h 1147549"/>
              <a:gd name="connsiteX2" fmla="*/ 3746452 w 4594152"/>
              <a:gd name="connsiteY2" fmla="*/ 244334 h 1147549"/>
              <a:gd name="connsiteX3" fmla="*/ 4594152 w 4594152"/>
              <a:gd name="connsiteY3" fmla="*/ 80411 h 1147549"/>
              <a:gd name="connsiteX4" fmla="*/ 0 w 4594152"/>
              <a:gd name="connsiteY4" fmla="*/ 1147549 h 1147549"/>
              <a:gd name="connsiteX5" fmla="*/ 1141420 w 4594152"/>
              <a:gd name="connsiteY5" fmla="*/ 184652 h 1147549"/>
              <a:gd name="connsiteX0" fmla="*/ 1141420 w 4594152"/>
              <a:gd name="connsiteY0" fmla="*/ 184652 h 1147549"/>
              <a:gd name="connsiteX1" fmla="*/ 2618082 w 4594152"/>
              <a:gd name="connsiteY1" fmla="*/ 245194 h 1147549"/>
              <a:gd name="connsiteX2" fmla="*/ 3746452 w 4594152"/>
              <a:gd name="connsiteY2" fmla="*/ 244334 h 1147549"/>
              <a:gd name="connsiteX3" fmla="*/ 4594152 w 4594152"/>
              <a:gd name="connsiteY3" fmla="*/ 80411 h 1147549"/>
              <a:gd name="connsiteX4" fmla="*/ 0 w 4594152"/>
              <a:gd name="connsiteY4" fmla="*/ 1147549 h 1147549"/>
              <a:gd name="connsiteX5" fmla="*/ 1141420 w 4594152"/>
              <a:gd name="connsiteY5" fmla="*/ 184652 h 1147549"/>
              <a:gd name="connsiteX0" fmla="*/ 1141420 w 4594152"/>
              <a:gd name="connsiteY0" fmla="*/ 164657 h 1127554"/>
              <a:gd name="connsiteX1" fmla="*/ 2618082 w 4594152"/>
              <a:gd name="connsiteY1" fmla="*/ 225199 h 1127554"/>
              <a:gd name="connsiteX2" fmla="*/ 3351997 w 4594152"/>
              <a:gd name="connsiteY2" fmla="*/ 500372 h 1127554"/>
              <a:gd name="connsiteX3" fmla="*/ 4594152 w 4594152"/>
              <a:gd name="connsiteY3" fmla="*/ 60416 h 1127554"/>
              <a:gd name="connsiteX4" fmla="*/ 0 w 4594152"/>
              <a:gd name="connsiteY4" fmla="*/ 1127554 h 1127554"/>
              <a:gd name="connsiteX5" fmla="*/ 1141420 w 4594152"/>
              <a:gd name="connsiteY5" fmla="*/ 164657 h 1127554"/>
              <a:gd name="connsiteX0" fmla="*/ 1141420 w 4594152"/>
              <a:gd name="connsiteY0" fmla="*/ 173348 h 1136245"/>
              <a:gd name="connsiteX1" fmla="*/ 2618082 w 4594152"/>
              <a:gd name="connsiteY1" fmla="*/ 233890 h 1136245"/>
              <a:gd name="connsiteX2" fmla="*/ 3640713 w 4594152"/>
              <a:gd name="connsiteY2" fmla="*/ 369162 h 1136245"/>
              <a:gd name="connsiteX3" fmla="*/ 4594152 w 4594152"/>
              <a:gd name="connsiteY3" fmla="*/ 69107 h 1136245"/>
              <a:gd name="connsiteX4" fmla="*/ 0 w 4594152"/>
              <a:gd name="connsiteY4" fmla="*/ 1136245 h 1136245"/>
              <a:gd name="connsiteX5" fmla="*/ 1141420 w 4594152"/>
              <a:gd name="connsiteY5" fmla="*/ 173348 h 1136245"/>
              <a:gd name="connsiteX0" fmla="*/ 1141420 w 4594152"/>
              <a:gd name="connsiteY0" fmla="*/ 173348 h 1136245"/>
              <a:gd name="connsiteX1" fmla="*/ 2638501 w 4594152"/>
              <a:gd name="connsiteY1" fmla="*/ 367855 h 1136245"/>
              <a:gd name="connsiteX2" fmla="*/ 3640713 w 4594152"/>
              <a:gd name="connsiteY2" fmla="*/ 369162 h 1136245"/>
              <a:gd name="connsiteX3" fmla="*/ 4594152 w 4594152"/>
              <a:gd name="connsiteY3" fmla="*/ 69107 h 1136245"/>
              <a:gd name="connsiteX4" fmla="*/ 0 w 4594152"/>
              <a:gd name="connsiteY4" fmla="*/ 1136245 h 1136245"/>
              <a:gd name="connsiteX5" fmla="*/ 1141420 w 4594152"/>
              <a:gd name="connsiteY5" fmla="*/ 173348 h 1136245"/>
              <a:gd name="connsiteX0" fmla="*/ 1141420 w 4594152"/>
              <a:gd name="connsiteY0" fmla="*/ 173348 h 1136245"/>
              <a:gd name="connsiteX1" fmla="*/ 2680643 w 4594152"/>
              <a:gd name="connsiteY1" fmla="*/ 239062 h 1136245"/>
              <a:gd name="connsiteX2" fmla="*/ 3640713 w 4594152"/>
              <a:gd name="connsiteY2" fmla="*/ 369162 h 1136245"/>
              <a:gd name="connsiteX3" fmla="*/ 4594152 w 4594152"/>
              <a:gd name="connsiteY3" fmla="*/ 69107 h 1136245"/>
              <a:gd name="connsiteX4" fmla="*/ 0 w 4594152"/>
              <a:gd name="connsiteY4" fmla="*/ 1136245 h 1136245"/>
              <a:gd name="connsiteX5" fmla="*/ 1141420 w 4594152"/>
              <a:gd name="connsiteY5" fmla="*/ 173348 h 1136245"/>
              <a:gd name="connsiteX0" fmla="*/ 1141420 w 4594152"/>
              <a:gd name="connsiteY0" fmla="*/ 173348 h 1136245"/>
              <a:gd name="connsiteX1" fmla="*/ 2655619 w 4594152"/>
              <a:gd name="connsiteY1" fmla="*/ 236993 h 1136245"/>
              <a:gd name="connsiteX2" fmla="*/ 3640713 w 4594152"/>
              <a:gd name="connsiteY2" fmla="*/ 369162 h 1136245"/>
              <a:gd name="connsiteX3" fmla="*/ 4594152 w 4594152"/>
              <a:gd name="connsiteY3" fmla="*/ 69107 h 1136245"/>
              <a:gd name="connsiteX4" fmla="*/ 0 w 4594152"/>
              <a:gd name="connsiteY4" fmla="*/ 1136245 h 1136245"/>
              <a:gd name="connsiteX5" fmla="*/ 1141420 w 4594152"/>
              <a:gd name="connsiteY5" fmla="*/ 173348 h 1136245"/>
              <a:gd name="connsiteX0" fmla="*/ 1141420 w 4594152"/>
              <a:gd name="connsiteY0" fmla="*/ 652014 h 1614911"/>
              <a:gd name="connsiteX1" fmla="*/ 2655619 w 4594152"/>
              <a:gd name="connsiteY1" fmla="*/ 715659 h 1614911"/>
              <a:gd name="connsiteX2" fmla="*/ 3899773 w 4594152"/>
              <a:gd name="connsiteY2" fmla="*/ 0 h 1614911"/>
              <a:gd name="connsiteX3" fmla="*/ 4594152 w 4594152"/>
              <a:gd name="connsiteY3" fmla="*/ 547773 h 1614911"/>
              <a:gd name="connsiteX4" fmla="*/ 0 w 4594152"/>
              <a:gd name="connsiteY4" fmla="*/ 1614911 h 1614911"/>
              <a:gd name="connsiteX5" fmla="*/ 1141420 w 4594152"/>
              <a:gd name="connsiteY5" fmla="*/ 652014 h 1614911"/>
              <a:gd name="connsiteX0" fmla="*/ 1141420 w 4594152"/>
              <a:gd name="connsiteY0" fmla="*/ 652014 h 1614911"/>
              <a:gd name="connsiteX1" fmla="*/ 2655619 w 4594152"/>
              <a:gd name="connsiteY1" fmla="*/ 715659 h 1614911"/>
              <a:gd name="connsiteX2" fmla="*/ 3899773 w 4594152"/>
              <a:gd name="connsiteY2" fmla="*/ 0 h 1614911"/>
              <a:gd name="connsiteX3" fmla="*/ 4594152 w 4594152"/>
              <a:gd name="connsiteY3" fmla="*/ 547773 h 1614911"/>
              <a:gd name="connsiteX4" fmla="*/ 0 w 4594152"/>
              <a:gd name="connsiteY4" fmla="*/ 1614911 h 1614911"/>
              <a:gd name="connsiteX5" fmla="*/ 1141420 w 4594152"/>
              <a:gd name="connsiteY5" fmla="*/ 652014 h 1614911"/>
              <a:gd name="connsiteX0" fmla="*/ 1141420 w 4594152"/>
              <a:gd name="connsiteY0" fmla="*/ 287224 h 1250121"/>
              <a:gd name="connsiteX1" fmla="*/ 2655619 w 4594152"/>
              <a:gd name="connsiteY1" fmla="*/ 350869 h 1250121"/>
              <a:gd name="connsiteX2" fmla="*/ 4473466 w 4594152"/>
              <a:gd name="connsiteY2" fmla="*/ 10181 h 1250121"/>
              <a:gd name="connsiteX3" fmla="*/ 4594152 w 4594152"/>
              <a:gd name="connsiteY3" fmla="*/ 182983 h 1250121"/>
              <a:gd name="connsiteX4" fmla="*/ 0 w 4594152"/>
              <a:gd name="connsiteY4" fmla="*/ 1250121 h 1250121"/>
              <a:gd name="connsiteX5" fmla="*/ 1141420 w 4594152"/>
              <a:gd name="connsiteY5" fmla="*/ 287224 h 1250121"/>
              <a:gd name="connsiteX0" fmla="*/ 1141420 w 4594152"/>
              <a:gd name="connsiteY0" fmla="*/ 287224 h 1250121"/>
              <a:gd name="connsiteX1" fmla="*/ 2655619 w 4594152"/>
              <a:gd name="connsiteY1" fmla="*/ 350869 h 1250121"/>
              <a:gd name="connsiteX2" fmla="*/ 4473466 w 4594152"/>
              <a:gd name="connsiteY2" fmla="*/ 10181 h 1250121"/>
              <a:gd name="connsiteX3" fmla="*/ 4594152 w 4594152"/>
              <a:gd name="connsiteY3" fmla="*/ 182983 h 1250121"/>
              <a:gd name="connsiteX4" fmla="*/ 0 w 4594152"/>
              <a:gd name="connsiteY4" fmla="*/ 1250121 h 1250121"/>
              <a:gd name="connsiteX5" fmla="*/ 1141420 w 4594152"/>
              <a:gd name="connsiteY5" fmla="*/ 287224 h 1250121"/>
              <a:gd name="connsiteX0" fmla="*/ 1141420 w 4594152"/>
              <a:gd name="connsiteY0" fmla="*/ 287224 h 1250121"/>
              <a:gd name="connsiteX1" fmla="*/ 2655619 w 4594152"/>
              <a:gd name="connsiteY1" fmla="*/ 350869 h 1250121"/>
              <a:gd name="connsiteX2" fmla="*/ 4473466 w 4594152"/>
              <a:gd name="connsiteY2" fmla="*/ 10181 h 1250121"/>
              <a:gd name="connsiteX3" fmla="*/ 4594152 w 4594152"/>
              <a:gd name="connsiteY3" fmla="*/ 182983 h 1250121"/>
              <a:gd name="connsiteX4" fmla="*/ 0 w 4594152"/>
              <a:gd name="connsiteY4" fmla="*/ 1250121 h 1250121"/>
              <a:gd name="connsiteX5" fmla="*/ 1141420 w 4594152"/>
              <a:gd name="connsiteY5" fmla="*/ 287224 h 1250121"/>
              <a:gd name="connsiteX0" fmla="*/ 1141420 w 4594152"/>
              <a:gd name="connsiteY0" fmla="*/ 287224 h 1250121"/>
              <a:gd name="connsiteX1" fmla="*/ 2655619 w 4594152"/>
              <a:gd name="connsiteY1" fmla="*/ 350869 h 1250121"/>
              <a:gd name="connsiteX2" fmla="*/ 4473466 w 4594152"/>
              <a:gd name="connsiteY2" fmla="*/ 10181 h 1250121"/>
              <a:gd name="connsiteX3" fmla="*/ 4594152 w 4594152"/>
              <a:gd name="connsiteY3" fmla="*/ 182983 h 1250121"/>
              <a:gd name="connsiteX4" fmla="*/ 0 w 4594152"/>
              <a:gd name="connsiteY4" fmla="*/ 1250121 h 1250121"/>
              <a:gd name="connsiteX5" fmla="*/ 1141420 w 4594152"/>
              <a:gd name="connsiteY5" fmla="*/ 287224 h 1250121"/>
              <a:gd name="connsiteX0" fmla="*/ 1141420 w 4594152"/>
              <a:gd name="connsiteY0" fmla="*/ 346379 h 1309276"/>
              <a:gd name="connsiteX1" fmla="*/ 2655619 w 4594152"/>
              <a:gd name="connsiteY1" fmla="*/ 410024 h 1309276"/>
              <a:gd name="connsiteX2" fmla="*/ 4428709 w 4594152"/>
              <a:gd name="connsiteY2" fmla="*/ 0 h 1309276"/>
              <a:gd name="connsiteX3" fmla="*/ 4594152 w 4594152"/>
              <a:gd name="connsiteY3" fmla="*/ 242138 h 1309276"/>
              <a:gd name="connsiteX4" fmla="*/ 0 w 4594152"/>
              <a:gd name="connsiteY4" fmla="*/ 1309276 h 1309276"/>
              <a:gd name="connsiteX5" fmla="*/ 1141420 w 4594152"/>
              <a:gd name="connsiteY5" fmla="*/ 346379 h 1309276"/>
              <a:gd name="connsiteX0" fmla="*/ 1141420 w 4883436"/>
              <a:gd name="connsiteY0" fmla="*/ 365268 h 1328165"/>
              <a:gd name="connsiteX1" fmla="*/ 2655619 w 4883436"/>
              <a:gd name="connsiteY1" fmla="*/ 428913 h 1328165"/>
              <a:gd name="connsiteX2" fmla="*/ 4428709 w 4883436"/>
              <a:gd name="connsiteY2" fmla="*/ 18889 h 1328165"/>
              <a:gd name="connsiteX3" fmla="*/ 4411361 w 4883436"/>
              <a:gd name="connsiteY3" fmla="*/ 89225 h 1328165"/>
              <a:gd name="connsiteX4" fmla="*/ 4594152 w 4883436"/>
              <a:gd name="connsiteY4" fmla="*/ 261027 h 1328165"/>
              <a:gd name="connsiteX5" fmla="*/ 0 w 4883436"/>
              <a:gd name="connsiteY5" fmla="*/ 1328165 h 1328165"/>
              <a:gd name="connsiteX6" fmla="*/ 1141420 w 4883436"/>
              <a:gd name="connsiteY6" fmla="*/ 365268 h 1328165"/>
              <a:gd name="connsiteX0" fmla="*/ 1141420 w 4941962"/>
              <a:gd name="connsiteY0" fmla="*/ 368616 h 1331513"/>
              <a:gd name="connsiteX1" fmla="*/ 2655619 w 4941962"/>
              <a:gd name="connsiteY1" fmla="*/ 432261 h 1331513"/>
              <a:gd name="connsiteX2" fmla="*/ 4428709 w 4941962"/>
              <a:gd name="connsiteY2" fmla="*/ 22237 h 1331513"/>
              <a:gd name="connsiteX3" fmla="*/ 4650365 w 4941962"/>
              <a:gd name="connsiteY3" fmla="*/ 71940 h 1331513"/>
              <a:gd name="connsiteX4" fmla="*/ 4594152 w 4941962"/>
              <a:gd name="connsiteY4" fmla="*/ 264375 h 1331513"/>
              <a:gd name="connsiteX5" fmla="*/ 0 w 4941962"/>
              <a:gd name="connsiteY5" fmla="*/ 1331513 h 1331513"/>
              <a:gd name="connsiteX6" fmla="*/ 1141420 w 4941962"/>
              <a:gd name="connsiteY6" fmla="*/ 368616 h 1331513"/>
              <a:gd name="connsiteX0" fmla="*/ 1141420 w 4952229"/>
              <a:gd name="connsiteY0" fmla="*/ 353321 h 1316218"/>
              <a:gd name="connsiteX1" fmla="*/ 2655619 w 4952229"/>
              <a:gd name="connsiteY1" fmla="*/ 416966 h 1316218"/>
              <a:gd name="connsiteX2" fmla="*/ 4428709 w 4952229"/>
              <a:gd name="connsiteY2" fmla="*/ 6942 h 1316218"/>
              <a:gd name="connsiteX3" fmla="*/ 4594152 w 4952229"/>
              <a:gd name="connsiteY3" fmla="*/ 249080 h 1316218"/>
              <a:gd name="connsiteX4" fmla="*/ 0 w 4952229"/>
              <a:gd name="connsiteY4" fmla="*/ 1316218 h 1316218"/>
              <a:gd name="connsiteX5" fmla="*/ 1141420 w 4952229"/>
              <a:gd name="connsiteY5" fmla="*/ 353321 h 1316218"/>
              <a:gd name="connsiteX0" fmla="*/ 1141420 w 4958877"/>
              <a:gd name="connsiteY0" fmla="*/ 276198 h 1239095"/>
              <a:gd name="connsiteX1" fmla="*/ 2655619 w 4958877"/>
              <a:gd name="connsiteY1" fmla="*/ 339843 h 1239095"/>
              <a:gd name="connsiteX2" fmla="*/ 4451334 w 4958877"/>
              <a:gd name="connsiteY2" fmla="*/ 22570 h 1239095"/>
              <a:gd name="connsiteX3" fmla="*/ 4594152 w 4958877"/>
              <a:gd name="connsiteY3" fmla="*/ 171957 h 1239095"/>
              <a:gd name="connsiteX4" fmla="*/ 0 w 4958877"/>
              <a:gd name="connsiteY4" fmla="*/ 1239095 h 1239095"/>
              <a:gd name="connsiteX5" fmla="*/ 1141420 w 4958877"/>
              <a:gd name="connsiteY5" fmla="*/ 276198 h 1239095"/>
              <a:gd name="connsiteX0" fmla="*/ 1141420 w 4917260"/>
              <a:gd name="connsiteY0" fmla="*/ 253628 h 1216525"/>
              <a:gd name="connsiteX1" fmla="*/ 2655619 w 4917260"/>
              <a:gd name="connsiteY1" fmla="*/ 317273 h 1216525"/>
              <a:gd name="connsiteX2" fmla="*/ 4451334 w 4917260"/>
              <a:gd name="connsiteY2" fmla="*/ 0 h 1216525"/>
              <a:gd name="connsiteX3" fmla="*/ 4594152 w 4917260"/>
              <a:gd name="connsiteY3" fmla="*/ 149387 h 1216525"/>
              <a:gd name="connsiteX4" fmla="*/ 0 w 4917260"/>
              <a:gd name="connsiteY4" fmla="*/ 1216525 h 1216525"/>
              <a:gd name="connsiteX5" fmla="*/ 1141420 w 4917260"/>
              <a:gd name="connsiteY5" fmla="*/ 253628 h 1216525"/>
              <a:gd name="connsiteX0" fmla="*/ 1141420 w 4594152"/>
              <a:gd name="connsiteY0" fmla="*/ 253628 h 1216525"/>
              <a:gd name="connsiteX1" fmla="*/ 2655619 w 4594152"/>
              <a:gd name="connsiteY1" fmla="*/ 317273 h 1216525"/>
              <a:gd name="connsiteX2" fmla="*/ 4451334 w 4594152"/>
              <a:gd name="connsiteY2" fmla="*/ 0 h 1216525"/>
              <a:gd name="connsiteX3" fmla="*/ 4594152 w 4594152"/>
              <a:gd name="connsiteY3" fmla="*/ 149387 h 1216525"/>
              <a:gd name="connsiteX4" fmla="*/ 0 w 4594152"/>
              <a:gd name="connsiteY4" fmla="*/ 1216525 h 1216525"/>
              <a:gd name="connsiteX5" fmla="*/ 1141420 w 4594152"/>
              <a:gd name="connsiteY5" fmla="*/ 253628 h 1216525"/>
              <a:gd name="connsiteX0" fmla="*/ 1141420 w 4594152"/>
              <a:gd name="connsiteY0" fmla="*/ 265957 h 1228854"/>
              <a:gd name="connsiteX1" fmla="*/ 2655619 w 4594152"/>
              <a:gd name="connsiteY1" fmla="*/ 329602 h 1228854"/>
              <a:gd name="connsiteX2" fmla="*/ 4454878 w 4594152"/>
              <a:gd name="connsiteY2" fmla="*/ 0 h 1228854"/>
              <a:gd name="connsiteX3" fmla="*/ 4594152 w 4594152"/>
              <a:gd name="connsiteY3" fmla="*/ 161716 h 1228854"/>
              <a:gd name="connsiteX4" fmla="*/ 0 w 4594152"/>
              <a:gd name="connsiteY4" fmla="*/ 1228854 h 1228854"/>
              <a:gd name="connsiteX5" fmla="*/ 1141420 w 4594152"/>
              <a:gd name="connsiteY5" fmla="*/ 265957 h 1228854"/>
              <a:gd name="connsiteX0" fmla="*/ 1141420 w 4594152"/>
              <a:gd name="connsiteY0" fmla="*/ 265957 h 1228854"/>
              <a:gd name="connsiteX1" fmla="*/ 2655619 w 4594152"/>
              <a:gd name="connsiteY1" fmla="*/ 329602 h 1228854"/>
              <a:gd name="connsiteX2" fmla="*/ 4454878 w 4594152"/>
              <a:gd name="connsiteY2" fmla="*/ 0 h 1228854"/>
              <a:gd name="connsiteX3" fmla="*/ 4594152 w 4594152"/>
              <a:gd name="connsiteY3" fmla="*/ 161716 h 1228854"/>
              <a:gd name="connsiteX4" fmla="*/ 0 w 4594152"/>
              <a:gd name="connsiteY4" fmla="*/ 1228854 h 1228854"/>
              <a:gd name="connsiteX5" fmla="*/ 1141420 w 4594152"/>
              <a:gd name="connsiteY5" fmla="*/ 265957 h 1228854"/>
              <a:gd name="connsiteX0" fmla="*/ 1141420 w 4594566"/>
              <a:gd name="connsiteY0" fmla="*/ 265957 h 1228854"/>
              <a:gd name="connsiteX1" fmla="*/ 2655619 w 4594566"/>
              <a:gd name="connsiteY1" fmla="*/ 329602 h 1228854"/>
              <a:gd name="connsiteX2" fmla="*/ 4454878 w 4594566"/>
              <a:gd name="connsiteY2" fmla="*/ 0 h 1228854"/>
              <a:gd name="connsiteX3" fmla="*/ 4594566 w 4594566"/>
              <a:gd name="connsiteY3" fmla="*/ 156701 h 1228854"/>
              <a:gd name="connsiteX4" fmla="*/ 0 w 4594566"/>
              <a:gd name="connsiteY4" fmla="*/ 1228854 h 1228854"/>
              <a:gd name="connsiteX5" fmla="*/ 1141420 w 4594566"/>
              <a:gd name="connsiteY5" fmla="*/ 265957 h 1228854"/>
              <a:gd name="connsiteX0" fmla="*/ 1141420 w 4594566"/>
              <a:gd name="connsiteY0" fmla="*/ 265957 h 1228854"/>
              <a:gd name="connsiteX1" fmla="*/ 2655619 w 4594566"/>
              <a:gd name="connsiteY1" fmla="*/ 329602 h 1228854"/>
              <a:gd name="connsiteX2" fmla="*/ 4454878 w 4594566"/>
              <a:gd name="connsiteY2" fmla="*/ 0 h 1228854"/>
              <a:gd name="connsiteX3" fmla="*/ 4594566 w 4594566"/>
              <a:gd name="connsiteY3" fmla="*/ 156701 h 1228854"/>
              <a:gd name="connsiteX4" fmla="*/ 0 w 4594566"/>
              <a:gd name="connsiteY4" fmla="*/ 1228854 h 1228854"/>
              <a:gd name="connsiteX5" fmla="*/ 1141420 w 4594566"/>
              <a:gd name="connsiteY5" fmla="*/ 265957 h 1228854"/>
              <a:gd name="connsiteX0" fmla="*/ 1141420 w 4594566"/>
              <a:gd name="connsiteY0" fmla="*/ 273686 h 1236583"/>
              <a:gd name="connsiteX1" fmla="*/ 2655619 w 4594566"/>
              <a:gd name="connsiteY1" fmla="*/ 337331 h 1236583"/>
              <a:gd name="connsiteX2" fmla="*/ 4452993 w 4594566"/>
              <a:gd name="connsiteY2" fmla="*/ 0 h 1236583"/>
              <a:gd name="connsiteX3" fmla="*/ 4594566 w 4594566"/>
              <a:gd name="connsiteY3" fmla="*/ 164430 h 1236583"/>
              <a:gd name="connsiteX4" fmla="*/ 0 w 4594566"/>
              <a:gd name="connsiteY4" fmla="*/ 1236583 h 1236583"/>
              <a:gd name="connsiteX5" fmla="*/ 1141420 w 4594566"/>
              <a:gd name="connsiteY5" fmla="*/ 273686 h 1236583"/>
              <a:gd name="connsiteX0" fmla="*/ 1141420 w 4594566"/>
              <a:gd name="connsiteY0" fmla="*/ 266786 h 1229683"/>
              <a:gd name="connsiteX1" fmla="*/ 2655619 w 4594566"/>
              <a:gd name="connsiteY1" fmla="*/ 330431 h 1229683"/>
              <a:gd name="connsiteX2" fmla="*/ 4444849 w 4594566"/>
              <a:gd name="connsiteY2" fmla="*/ 0 h 1229683"/>
              <a:gd name="connsiteX3" fmla="*/ 4594566 w 4594566"/>
              <a:gd name="connsiteY3" fmla="*/ 157530 h 1229683"/>
              <a:gd name="connsiteX4" fmla="*/ 0 w 4594566"/>
              <a:gd name="connsiteY4" fmla="*/ 1229683 h 1229683"/>
              <a:gd name="connsiteX5" fmla="*/ 1141420 w 4594566"/>
              <a:gd name="connsiteY5" fmla="*/ 266786 h 1229683"/>
              <a:gd name="connsiteX0" fmla="*/ 1141420 w 4594566"/>
              <a:gd name="connsiteY0" fmla="*/ 279115 h 1242012"/>
              <a:gd name="connsiteX1" fmla="*/ 2655619 w 4594566"/>
              <a:gd name="connsiteY1" fmla="*/ 342760 h 1242012"/>
              <a:gd name="connsiteX2" fmla="*/ 4448393 w 4594566"/>
              <a:gd name="connsiteY2" fmla="*/ 0 h 1242012"/>
              <a:gd name="connsiteX3" fmla="*/ 4594566 w 4594566"/>
              <a:gd name="connsiteY3" fmla="*/ 169859 h 1242012"/>
              <a:gd name="connsiteX4" fmla="*/ 0 w 4594566"/>
              <a:gd name="connsiteY4" fmla="*/ 1242012 h 1242012"/>
              <a:gd name="connsiteX5" fmla="*/ 1141420 w 4594566"/>
              <a:gd name="connsiteY5" fmla="*/ 279115 h 1242012"/>
              <a:gd name="connsiteX0" fmla="*/ 1141420 w 4594566"/>
              <a:gd name="connsiteY0" fmla="*/ 279115 h 1242012"/>
              <a:gd name="connsiteX1" fmla="*/ 2655619 w 4594566"/>
              <a:gd name="connsiteY1" fmla="*/ 342760 h 1242012"/>
              <a:gd name="connsiteX2" fmla="*/ 4448393 w 4594566"/>
              <a:gd name="connsiteY2" fmla="*/ 0 h 1242012"/>
              <a:gd name="connsiteX3" fmla="*/ 4594566 w 4594566"/>
              <a:gd name="connsiteY3" fmla="*/ 169859 h 1242012"/>
              <a:gd name="connsiteX4" fmla="*/ 0 w 4594566"/>
              <a:gd name="connsiteY4" fmla="*/ 1242012 h 1242012"/>
              <a:gd name="connsiteX5" fmla="*/ 1141420 w 4594566"/>
              <a:gd name="connsiteY5" fmla="*/ 279115 h 1242012"/>
              <a:gd name="connsiteX0" fmla="*/ 1141420 w 4576094"/>
              <a:gd name="connsiteY0" fmla="*/ 279115 h 1242012"/>
              <a:gd name="connsiteX1" fmla="*/ 2655619 w 4576094"/>
              <a:gd name="connsiteY1" fmla="*/ 342760 h 1242012"/>
              <a:gd name="connsiteX2" fmla="*/ 4448393 w 4576094"/>
              <a:gd name="connsiteY2" fmla="*/ 0 h 1242012"/>
              <a:gd name="connsiteX3" fmla="*/ 4576094 w 4576094"/>
              <a:gd name="connsiteY3" fmla="*/ 148057 h 1242012"/>
              <a:gd name="connsiteX4" fmla="*/ 0 w 4576094"/>
              <a:gd name="connsiteY4" fmla="*/ 1242012 h 1242012"/>
              <a:gd name="connsiteX5" fmla="*/ 1141420 w 4576094"/>
              <a:gd name="connsiteY5" fmla="*/ 279115 h 1242012"/>
              <a:gd name="connsiteX0" fmla="*/ 1141420 w 4576094"/>
              <a:gd name="connsiteY0" fmla="*/ 279115 h 1242012"/>
              <a:gd name="connsiteX1" fmla="*/ 2655619 w 4576094"/>
              <a:gd name="connsiteY1" fmla="*/ 342760 h 1242012"/>
              <a:gd name="connsiteX2" fmla="*/ 4448393 w 4576094"/>
              <a:gd name="connsiteY2" fmla="*/ 0 h 1242012"/>
              <a:gd name="connsiteX3" fmla="*/ 4576094 w 4576094"/>
              <a:gd name="connsiteY3" fmla="*/ 148057 h 1242012"/>
              <a:gd name="connsiteX4" fmla="*/ 0 w 4576094"/>
              <a:gd name="connsiteY4" fmla="*/ 1242012 h 1242012"/>
              <a:gd name="connsiteX5" fmla="*/ 1141420 w 4576094"/>
              <a:gd name="connsiteY5" fmla="*/ 279115 h 1242012"/>
              <a:gd name="connsiteX0" fmla="*/ 1141420 w 4576094"/>
              <a:gd name="connsiteY0" fmla="*/ 279115 h 1242012"/>
              <a:gd name="connsiteX1" fmla="*/ 2655619 w 4576094"/>
              <a:gd name="connsiteY1" fmla="*/ 342760 h 1242012"/>
              <a:gd name="connsiteX2" fmla="*/ 4448393 w 4576094"/>
              <a:gd name="connsiteY2" fmla="*/ 0 h 1242012"/>
              <a:gd name="connsiteX3" fmla="*/ 4576094 w 4576094"/>
              <a:gd name="connsiteY3" fmla="*/ 148057 h 1242012"/>
              <a:gd name="connsiteX4" fmla="*/ 0 w 4576094"/>
              <a:gd name="connsiteY4" fmla="*/ 1242012 h 1242012"/>
              <a:gd name="connsiteX5" fmla="*/ 1141420 w 4576094"/>
              <a:gd name="connsiteY5" fmla="*/ 279115 h 1242012"/>
              <a:gd name="connsiteX0" fmla="*/ 1141420 w 4576094"/>
              <a:gd name="connsiteY0" fmla="*/ 279115 h 1242012"/>
              <a:gd name="connsiteX1" fmla="*/ 2655619 w 4576094"/>
              <a:gd name="connsiteY1" fmla="*/ 342760 h 1242012"/>
              <a:gd name="connsiteX2" fmla="*/ 4448393 w 4576094"/>
              <a:gd name="connsiteY2" fmla="*/ 0 h 1242012"/>
              <a:gd name="connsiteX3" fmla="*/ 4576094 w 4576094"/>
              <a:gd name="connsiteY3" fmla="*/ 148057 h 1242012"/>
              <a:gd name="connsiteX4" fmla="*/ 0 w 4576094"/>
              <a:gd name="connsiteY4" fmla="*/ 1242012 h 1242012"/>
              <a:gd name="connsiteX5" fmla="*/ 1141420 w 4576094"/>
              <a:gd name="connsiteY5" fmla="*/ 279115 h 1242012"/>
              <a:gd name="connsiteX0" fmla="*/ 1141420 w 4576094"/>
              <a:gd name="connsiteY0" fmla="*/ 278005 h 1240902"/>
              <a:gd name="connsiteX1" fmla="*/ 2655619 w 4576094"/>
              <a:gd name="connsiteY1" fmla="*/ 341650 h 1240902"/>
              <a:gd name="connsiteX2" fmla="*/ 4461818 w 4576094"/>
              <a:gd name="connsiteY2" fmla="*/ 0 h 1240902"/>
              <a:gd name="connsiteX3" fmla="*/ 4576094 w 4576094"/>
              <a:gd name="connsiteY3" fmla="*/ 146947 h 1240902"/>
              <a:gd name="connsiteX4" fmla="*/ 0 w 4576094"/>
              <a:gd name="connsiteY4" fmla="*/ 1240902 h 1240902"/>
              <a:gd name="connsiteX5" fmla="*/ 1141420 w 4576094"/>
              <a:gd name="connsiteY5" fmla="*/ 278005 h 1240902"/>
              <a:gd name="connsiteX0" fmla="*/ 1141420 w 4576094"/>
              <a:gd name="connsiteY0" fmla="*/ 278005 h 1240902"/>
              <a:gd name="connsiteX1" fmla="*/ 2655619 w 4576094"/>
              <a:gd name="connsiteY1" fmla="*/ 341650 h 1240902"/>
              <a:gd name="connsiteX2" fmla="*/ 4461818 w 4576094"/>
              <a:gd name="connsiteY2" fmla="*/ 0 h 1240902"/>
              <a:gd name="connsiteX3" fmla="*/ 4576094 w 4576094"/>
              <a:gd name="connsiteY3" fmla="*/ 146947 h 1240902"/>
              <a:gd name="connsiteX4" fmla="*/ 0 w 4576094"/>
              <a:gd name="connsiteY4" fmla="*/ 1240902 h 1240902"/>
              <a:gd name="connsiteX5" fmla="*/ 1141420 w 4576094"/>
              <a:gd name="connsiteY5" fmla="*/ 278005 h 1240902"/>
              <a:gd name="connsiteX0" fmla="*/ 1141420 w 4576094"/>
              <a:gd name="connsiteY0" fmla="*/ 244108 h 1207005"/>
              <a:gd name="connsiteX1" fmla="*/ 2655619 w 4576094"/>
              <a:gd name="connsiteY1" fmla="*/ 307753 h 1207005"/>
              <a:gd name="connsiteX2" fmla="*/ 4454081 w 4576094"/>
              <a:gd name="connsiteY2" fmla="*/ 0 h 1207005"/>
              <a:gd name="connsiteX3" fmla="*/ 4576094 w 4576094"/>
              <a:gd name="connsiteY3" fmla="*/ 113050 h 1207005"/>
              <a:gd name="connsiteX4" fmla="*/ 0 w 4576094"/>
              <a:gd name="connsiteY4" fmla="*/ 1207005 h 1207005"/>
              <a:gd name="connsiteX5" fmla="*/ 1141420 w 4576094"/>
              <a:gd name="connsiteY5" fmla="*/ 244108 h 1207005"/>
              <a:gd name="connsiteX0" fmla="*/ 1141420 w 4570789"/>
              <a:gd name="connsiteY0" fmla="*/ 244108 h 1207005"/>
              <a:gd name="connsiteX1" fmla="*/ 2655619 w 4570789"/>
              <a:gd name="connsiteY1" fmla="*/ 307753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141420 w 4570789"/>
              <a:gd name="connsiteY5" fmla="*/ 244108 h 1207005"/>
              <a:gd name="connsiteX0" fmla="*/ 1141420 w 4570789"/>
              <a:gd name="connsiteY0" fmla="*/ 244108 h 1207005"/>
              <a:gd name="connsiteX1" fmla="*/ 2655619 w 4570789"/>
              <a:gd name="connsiteY1" fmla="*/ 307753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141420 w 4570789"/>
              <a:gd name="connsiteY5" fmla="*/ 244108 h 1207005"/>
              <a:gd name="connsiteX0" fmla="*/ 1141420 w 4570789"/>
              <a:gd name="connsiteY0" fmla="*/ 244108 h 1207005"/>
              <a:gd name="connsiteX1" fmla="*/ 2648693 w 4570789"/>
              <a:gd name="connsiteY1" fmla="*/ 331850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141420 w 4570789"/>
              <a:gd name="connsiteY5" fmla="*/ 244108 h 1207005"/>
              <a:gd name="connsiteX0" fmla="*/ 1141420 w 4570789"/>
              <a:gd name="connsiteY0" fmla="*/ 244108 h 1207005"/>
              <a:gd name="connsiteX1" fmla="*/ 2648693 w 4570789"/>
              <a:gd name="connsiteY1" fmla="*/ 331850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141420 w 4570789"/>
              <a:gd name="connsiteY5" fmla="*/ 244108 h 1207005"/>
              <a:gd name="connsiteX0" fmla="*/ 1141420 w 4570789"/>
              <a:gd name="connsiteY0" fmla="*/ 244108 h 1207005"/>
              <a:gd name="connsiteX1" fmla="*/ 2648693 w 4570789"/>
              <a:gd name="connsiteY1" fmla="*/ 331850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141420 w 4570789"/>
              <a:gd name="connsiteY5" fmla="*/ 244108 h 1207005"/>
              <a:gd name="connsiteX0" fmla="*/ 1141420 w 4570789"/>
              <a:gd name="connsiteY0" fmla="*/ 244108 h 1207005"/>
              <a:gd name="connsiteX1" fmla="*/ 2648693 w 4570789"/>
              <a:gd name="connsiteY1" fmla="*/ 331850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141420 w 4570789"/>
              <a:gd name="connsiteY5" fmla="*/ 244108 h 1207005"/>
              <a:gd name="connsiteX0" fmla="*/ 1099161 w 4570789"/>
              <a:gd name="connsiteY0" fmla="*/ 248016 h 1207005"/>
              <a:gd name="connsiteX1" fmla="*/ 2648693 w 4570789"/>
              <a:gd name="connsiteY1" fmla="*/ 331850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099161 w 4570789"/>
              <a:gd name="connsiteY5" fmla="*/ 248016 h 1207005"/>
              <a:gd name="connsiteX0" fmla="*/ 1123662 w 4595290"/>
              <a:gd name="connsiteY0" fmla="*/ 248016 h 1204980"/>
              <a:gd name="connsiteX1" fmla="*/ 2673194 w 4595290"/>
              <a:gd name="connsiteY1" fmla="*/ 331850 h 1204980"/>
              <a:gd name="connsiteX2" fmla="*/ 4478582 w 4595290"/>
              <a:gd name="connsiteY2" fmla="*/ 0 h 1204980"/>
              <a:gd name="connsiteX3" fmla="*/ 4595290 w 4595290"/>
              <a:gd name="connsiteY3" fmla="*/ 117545 h 1204980"/>
              <a:gd name="connsiteX4" fmla="*/ 0 w 4595290"/>
              <a:gd name="connsiteY4" fmla="*/ 1204980 h 1204980"/>
              <a:gd name="connsiteX5" fmla="*/ 1123662 w 4595290"/>
              <a:gd name="connsiteY5" fmla="*/ 248016 h 1204980"/>
              <a:gd name="connsiteX0" fmla="*/ 1123662 w 4595290"/>
              <a:gd name="connsiteY0" fmla="*/ 248016 h 1204980"/>
              <a:gd name="connsiteX1" fmla="*/ 2673194 w 4595290"/>
              <a:gd name="connsiteY1" fmla="*/ 331850 h 1204980"/>
              <a:gd name="connsiteX2" fmla="*/ 4478582 w 4595290"/>
              <a:gd name="connsiteY2" fmla="*/ 0 h 1204980"/>
              <a:gd name="connsiteX3" fmla="*/ 4595290 w 4595290"/>
              <a:gd name="connsiteY3" fmla="*/ 117545 h 1204980"/>
              <a:gd name="connsiteX4" fmla="*/ 0 w 4595290"/>
              <a:gd name="connsiteY4" fmla="*/ 1204980 h 1204980"/>
              <a:gd name="connsiteX5" fmla="*/ 1123662 w 4595290"/>
              <a:gd name="connsiteY5" fmla="*/ 248016 h 1204980"/>
              <a:gd name="connsiteX0" fmla="*/ 1123662 w 4595290"/>
              <a:gd name="connsiteY0" fmla="*/ 248016 h 1204980"/>
              <a:gd name="connsiteX1" fmla="*/ 2673194 w 4595290"/>
              <a:gd name="connsiteY1" fmla="*/ 331850 h 1204980"/>
              <a:gd name="connsiteX2" fmla="*/ 4478582 w 4595290"/>
              <a:gd name="connsiteY2" fmla="*/ 0 h 1204980"/>
              <a:gd name="connsiteX3" fmla="*/ 4595290 w 4595290"/>
              <a:gd name="connsiteY3" fmla="*/ 117545 h 1204980"/>
              <a:gd name="connsiteX4" fmla="*/ 0 w 4595290"/>
              <a:gd name="connsiteY4" fmla="*/ 1204980 h 1204980"/>
              <a:gd name="connsiteX5" fmla="*/ 1123662 w 4595290"/>
              <a:gd name="connsiteY5" fmla="*/ 248016 h 1204980"/>
              <a:gd name="connsiteX0" fmla="*/ 1123662 w 4595290"/>
              <a:gd name="connsiteY0" fmla="*/ 248016 h 1204980"/>
              <a:gd name="connsiteX1" fmla="*/ 2673194 w 4595290"/>
              <a:gd name="connsiteY1" fmla="*/ 331850 h 1204980"/>
              <a:gd name="connsiteX2" fmla="*/ 4478582 w 4595290"/>
              <a:gd name="connsiteY2" fmla="*/ 0 h 1204980"/>
              <a:gd name="connsiteX3" fmla="*/ 4595290 w 4595290"/>
              <a:gd name="connsiteY3" fmla="*/ 117545 h 1204980"/>
              <a:gd name="connsiteX4" fmla="*/ 0 w 4595290"/>
              <a:gd name="connsiteY4" fmla="*/ 1204980 h 1204980"/>
              <a:gd name="connsiteX5" fmla="*/ 1123662 w 4595290"/>
              <a:gd name="connsiteY5" fmla="*/ 248016 h 1204980"/>
              <a:gd name="connsiteX0" fmla="*/ 1123662 w 4595290"/>
              <a:gd name="connsiteY0" fmla="*/ 248016 h 1204980"/>
              <a:gd name="connsiteX1" fmla="*/ 2673194 w 4595290"/>
              <a:gd name="connsiteY1" fmla="*/ 331850 h 1204980"/>
              <a:gd name="connsiteX2" fmla="*/ 4478582 w 4595290"/>
              <a:gd name="connsiteY2" fmla="*/ 0 h 1204980"/>
              <a:gd name="connsiteX3" fmla="*/ 4595290 w 4595290"/>
              <a:gd name="connsiteY3" fmla="*/ 117545 h 1204980"/>
              <a:gd name="connsiteX4" fmla="*/ 0 w 4595290"/>
              <a:gd name="connsiteY4" fmla="*/ 1204980 h 1204980"/>
              <a:gd name="connsiteX5" fmla="*/ 1123662 w 4595290"/>
              <a:gd name="connsiteY5" fmla="*/ 248016 h 1204980"/>
              <a:gd name="connsiteX0" fmla="*/ 1123662 w 4595290"/>
              <a:gd name="connsiteY0" fmla="*/ 248016 h 1204980"/>
              <a:gd name="connsiteX1" fmla="*/ 4478582 w 4595290"/>
              <a:gd name="connsiteY1" fmla="*/ 0 h 1204980"/>
              <a:gd name="connsiteX2" fmla="*/ 4595290 w 4595290"/>
              <a:gd name="connsiteY2" fmla="*/ 117545 h 1204980"/>
              <a:gd name="connsiteX3" fmla="*/ 0 w 4595290"/>
              <a:gd name="connsiteY3" fmla="*/ 1204980 h 1204980"/>
              <a:gd name="connsiteX4" fmla="*/ 1123662 w 4595290"/>
              <a:gd name="connsiteY4" fmla="*/ 248016 h 1204980"/>
              <a:gd name="connsiteX0" fmla="*/ 1123662 w 4595290"/>
              <a:gd name="connsiteY0" fmla="*/ 248016 h 1204980"/>
              <a:gd name="connsiteX1" fmla="*/ 4478582 w 4595290"/>
              <a:gd name="connsiteY1" fmla="*/ 0 h 1204980"/>
              <a:gd name="connsiteX2" fmla="*/ 4595290 w 4595290"/>
              <a:gd name="connsiteY2" fmla="*/ 117545 h 1204980"/>
              <a:gd name="connsiteX3" fmla="*/ 0 w 4595290"/>
              <a:gd name="connsiteY3" fmla="*/ 1204980 h 1204980"/>
              <a:gd name="connsiteX4" fmla="*/ 1123662 w 4595290"/>
              <a:gd name="connsiteY4" fmla="*/ 248016 h 1204980"/>
              <a:gd name="connsiteX0" fmla="*/ 1123662 w 4595290"/>
              <a:gd name="connsiteY0" fmla="*/ 248016 h 1204980"/>
              <a:gd name="connsiteX1" fmla="*/ 4478582 w 4595290"/>
              <a:gd name="connsiteY1" fmla="*/ 0 h 1204980"/>
              <a:gd name="connsiteX2" fmla="*/ 4595290 w 4595290"/>
              <a:gd name="connsiteY2" fmla="*/ 117545 h 1204980"/>
              <a:gd name="connsiteX3" fmla="*/ 0 w 4595290"/>
              <a:gd name="connsiteY3" fmla="*/ 1204980 h 1204980"/>
              <a:gd name="connsiteX4" fmla="*/ 1123662 w 4595290"/>
              <a:gd name="connsiteY4" fmla="*/ 248016 h 1204980"/>
              <a:gd name="connsiteX0" fmla="*/ 1123662 w 4595290"/>
              <a:gd name="connsiteY0" fmla="*/ 248016 h 1204980"/>
              <a:gd name="connsiteX1" fmla="*/ 4478582 w 4595290"/>
              <a:gd name="connsiteY1" fmla="*/ 0 h 1204980"/>
              <a:gd name="connsiteX2" fmla="*/ 4595290 w 4595290"/>
              <a:gd name="connsiteY2" fmla="*/ 117545 h 1204980"/>
              <a:gd name="connsiteX3" fmla="*/ 0 w 4595290"/>
              <a:gd name="connsiteY3" fmla="*/ 1204980 h 1204980"/>
              <a:gd name="connsiteX4" fmla="*/ 1123662 w 4595290"/>
              <a:gd name="connsiteY4" fmla="*/ 248016 h 1204980"/>
              <a:gd name="connsiteX0" fmla="*/ 1123662 w 4590232"/>
              <a:gd name="connsiteY0" fmla="*/ 248016 h 1204980"/>
              <a:gd name="connsiteX1" fmla="*/ 4478582 w 4590232"/>
              <a:gd name="connsiteY1" fmla="*/ 0 h 1204980"/>
              <a:gd name="connsiteX2" fmla="*/ 4590232 w 4590232"/>
              <a:gd name="connsiteY2" fmla="*/ 125864 h 1204980"/>
              <a:gd name="connsiteX3" fmla="*/ 0 w 4590232"/>
              <a:gd name="connsiteY3" fmla="*/ 1204980 h 1204980"/>
              <a:gd name="connsiteX4" fmla="*/ 1123662 w 4590232"/>
              <a:gd name="connsiteY4" fmla="*/ 248016 h 120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0232" h="1204980">
                <a:moveTo>
                  <a:pt x="1123662" y="248016"/>
                </a:moveTo>
                <a:cubicBezTo>
                  <a:pt x="2358656" y="213148"/>
                  <a:pt x="3754023" y="647999"/>
                  <a:pt x="4478582" y="0"/>
                </a:cubicBezTo>
                <a:cubicBezTo>
                  <a:pt x="4728122" y="281494"/>
                  <a:pt x="4384810" y="-99670"/>
                  <a:pt x="4590232" y="125864"/>
                </a:cubicBezTo>
                <a:cubicBezTo>
                  <a:pt x="3768549" y="1796416"/>
                  <a:pt x="1303206" y="432259"/>
                  <a:pt x="0" y="1204980"/>
                </a:cubicBezTo>
                <a:lnTo>
                  <a:pt x="1123662" y="2480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624660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E1B452-5C13-420D-98D9-FEFA84D51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544" y="256330"/>
            <a:ext cx="10377256" cy="57288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025CC6-B769-4A90-815D-7D27FD9D4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8F3B1B8-7661-44B1-9B3C-99F897C28A07}" type="datetimeFigureOut">
              <a:rPr lang="en-SE" smtClean="0"/>
              <a:pPr/>
              <a:t>05/11/2024</a:t>
            </a:fld>
            <a:endParaRPr lang="en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8279D6-F2F6-40F2-BCEA-4CC13EF4D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F3DB2F-3774-49B9-8158-F9EDBA7F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6A27B9A-A3F5-49AC-812A-48CF3A1D9232}" type="slidenum">
              <a:rPr lang="en-SE" smtClean="0"/>
              <a:pPr/>
              <a:t>‹#›</a:t>
            </a:fld>
            <a:endParaRPr lang="en-SE" dirty="0"/>
          </a:p>
        </p:txBody>
      </p:sp>
      <p:sp>
        <p:nvSpPr>
          <p:cNvPr id="7" name="Våg 8">
            <a:extLst>
              <a:ext uri="{FF2B5EF4-FFF2-40B4-BE49-F238E27FC236}">
                <a16:creationId xmlns:a16="http://schemas.microsoft.com/office/drawing/2014/main" id="{C9903AC1-F438-48A8-AD56-66A394009064}"/>
              </a:ext>
            </a:extLst>
          </p:cNvPr>
          <p:cNvSpPr/>
          <p:nvPr userDrawn="1"/>
        </p:nvSpPr>
        <p:spPr>
          <a:xfrm rot="19183567" flipV="1">
            <a:off x="7840675" y="5236183"/>
            <a:ext cx="4590232" cy="1204980"/>
          </a:xfrm>
          <a:custGeom>
            <a:avLst/>
            <a:gdLst>
              <a:gd name="connsiteX0" fmla="*/ 0 w 3787856"/>
              <a:gd name="connsiteY0" fmla="*/ 94325 h 754602"/>
              <a:gd name="connsiteX1" fmla="*/ 3787856 w 3787856"/>
              <a:gd name="connsiteY1" fmla="*/ 94325 h 754602"/>
              <a:gd name="connsiteX2" fmla="*/ 3787856 w 3787856"/>
              <a:gd name="connsiteY2" fmla="*/ 660277 h 754602"/>
              <a:gd name="connsiteX3" fmla="*/ 0 w 3787856"/>
              <a:gd name="connsiteY3" fmla="*/ 660277 h 754602"/>
              <a:gd name="connsiteX4" fmla="*/ 0 w 3787856"/>
              <a:gd name="connsiteY4" fmla="*/ 94325 h 754602"/>
              <a:gd name="connsiteX0" fmla="*/ 0 w 4285510"/>
              <a:gd name="connsiteY0" fmla="*/ 90765 h 656717"/>
              <a:gd name="connsiteX1" fmla="*/ 3787856 w 4285510"/>
              <a:gd name="connsiteY1" fmla="*/ 90765 h 656717"/>
              <a:gd name="connsiteX2" fmla="*/ 4285510 w 4285510"/>
              <a:gd name="connsiteY2" fmla="*/ 351422 h 656717"/>
              <a:gd name="connsiteX3" fmla="*/ 0 w 4285510"/>
              <a:gd name="connsiteY3" fmla="*/ 656717 h 656717"/>
              <a:gd name="connsiteX4" fmla="*/ 0 w 4285510"/>
              <a:gd name="connsiteY4" fmla="*/ 90765 h 656717"/>
              <a:gd name="connsiteX0" fmla="*/ 0 w 4285510"/>
              <a:gd name="connsiteY0" fmla="*/ 90765 h 816744"/>
              <a:gd name="connsiteX1" fmla="*/ 3787856 w 4285510"/>
              <a:gd name="connsiteY1" fmla="*/ 90765 h 816744"/>
              <a:gd name="connsiteX2" fmla="*/ 4285510 w 4285510"/>
              <a:gd name="connsiteY2" fmla="*/ 351422 h 816744"/>
              <a:gd name="connsiteX3" fmla="*/ 0 w 4285510"/>
              <a:gd name="connsiteY3" fmla="*/ 656717 h 816744"/>
              <a:gd name="connsiteX4" fmla="*/ 0 w 4285510"/>
              <a:gd name="connsiteY4" fmla="*/ 90765 h 816744"/>
              <a:gd name="connsiteX0" fmla="*/ 0 w 4635556"/>
              <a:gd name="connsiteY0" fmla="*/ 204485 h 770437"/>
              <a:gd name="connsiteX1" fmla="*/ 3787856 w 4635556"/>
              <a:gd name="connsiteY1" fmla="*/ 204485 h 770437"/>
              <a:gd name="connsiteX2" fmla="*/ 4635556 w 4635556"/>
              <a:gd name="connsiteY2" fmla="*/ 40562 h 770437"/>
              <a:gd name="connsiteX3" fmla="*/ 0 w 4635556"/>
              <a:gd name="connsiteY3" fmla="*/ 770437 h 770437"/>
              <a:gd name="connsiteX4" fmla="*/ 0 w 4635556"/>
              <a:gd name="connsiteY4" fmla="*/ 204485 h 770437"/>
              <a:gd name="connsiteX0" fmla="*/ 0 w 4635556"/>
              <a:gd name="connsiteY0" fmla="*/ 204485 h 907887"/>
              <a:gd name="connsiteX1" fmla="*/ 3787856 w 4635556"/>
              <a:gd name="connsiteY1" fmla="*/ 204485 h 907887"/>
              <a:gd name="connsiteX2" fmla="*/ 4635556 w 4635556"/>
              <a:gd name="connsiteY2" fmla="*/ 40562 h 907887"/>
              <a:gd name="connsiteX3" fmla="*/ 0 w 4635556"/>
              <a:gd name="connsiteY3" fmla="*/ 770437 h 907887"/>
              <a:gd name="connsiteX4" fmla="*/ 0 w 4635556"/>
              <a:gd name="connsiteY4" fmla="*/ 204485 h 907887"/>
              <a:gd name="connsiteX0" fmla="*/ 0 w 4635556"/>
              <a:gd name="connsiteY0" fmla="*/ 244333 h 947735"/>
              <a:gd name="connsiteX1" fmla="*/ 3787856 w 4635556"/>
              <a:gd name="connsiteY1" fmla="*/ 244333 h 947735"/>
              <a:gd name="connsiteX2" fmla="*/ 4635556 w 4635556"/>
              <a:gd name="connsiteY2" fmla="*/ 80410 h 947735"/>
              <a:gd name="connsiteX3" fmla="*/ 0 w 4635556"/>
              <a:gd name="connsiteY3" fmla="*/ 810285 h 947735"/>
              <a:gd name="connsiteX4" fmla="*/ 0 w 4635556"/>
              <a:gd name="connsiteY4" fmla="*/ 244333 h 947735"/>
              <a:gd name="connsiteX0" fmla="*/ 0 w 4635556"/>
              <a:gd name="connsiteY0" fmla="*/ 244333 h 1147548"/>
              <a:gd name="connsiteX1" fmla="*/ 3787856 w 4635556"/>
              <a:gd name="connsiteY1" fmla="*/ 244333 h 1147548"/>
              <a:gd name="connsiteX2" fmla="*/ 4635556 w 4635556"/>
              <a:gd name="connsiteY2" fmla="*/ 80410 h 1147548"/>
              <a:gd name="connsiteX3" fmla="*/ 41404 w 4635556"/>
              <a:gd name="connsiteY3" fmla="*/ 1147548 h 1147548"/>
              <a:gd name="connsiteX4" fmla="*/ 0 w 4635556"/>
              <a:gd name="connsiteY4" fmla="*/ 244333 h 1147548"/>
              <a:gd name="connsiteX0" fmla="*/ 0 w 4635556"/>
              <a:gd name="connsiteY0" fmla="*/ 244333 h 1147548"/>
              <a:gd name="connsiteX1" fmla="*/ 3787856 w 4635556"/>
              <a:gd name="connsiteY1" fmla="*/ 244333 h 1147548"/>
              <a:gd name="connsiteX2" fmla="*/ 4635556 w 4635556"/>
              <a:gd name="connsiteY2" fmla="*/ 80410 h 1147548"/>
              <a:gd name="connsiteX3" fmla="*/ 41404 w 4635556"/>
              <a:gd name="connsiteY3" fmla="*/ 1147548 h 1147548"/>
              <a:gd name="connsiteX4" fmla="*/ 0 w 4635556"/>
              <a:gd name="connsiteY4" fmla="*/ 244333 h 1147548"/>
              <a:gd name="connsiteX0" fmla="*/ 0 w 4635556"/>
              <a:gd name="connsiteY0" fmla="*/ 244333 h 1147548"/>
              <a:gd name="connsiteX1" fmla="*/ 3787856 w 4635556"/>
              <a:gd name="connsiteY1" fmla="*/ 244333 h 1147548"/>
              <a:gd name="connsiteX2" fmla="*/ 4635556 w 4635556"/>
              <a:gd name="connsiteY2" fmla="*/ 80410 h 1147548"/>
              <a:gd name="connsiteX3" fmla="*/ 41404 w 4635556"/>
              <a:gd name="connsiteY3" fmla="*/ 1147548 h 1147548"/>
              <a:gd name="connsiteX4" fmla="*/ 0 w 4635556"/>
              <a:gd name="connsiteY4" fmla="*/ 244333 h 1147548"/>
              <a:gd name="connsiteX0" fmla="*/ 14143 w 4649699"/>
              <a:gd name="connsiteY0" fmla="*/ 244333 h 1147548"/>
              <a:gd name="connsiteX1" fmla="*/ 418891 w 4649699"/>
              <a:gd name="connsiteY1" fmla="*/ 165867 h 1147548"/>
              <a:gd name="connsiteX2" fmla="*/ 3801999 w 4649699"/>
              <a:gd name="connsiteY2" fmla="*/ 244333 h 1147548"/>
              <a:gd name="connsiteX3" fmla="*/ 4649699 w 4649699"/>
              <a:gd name="connsiteY3" fmla="*/ 80410 h 1147548"/>
              <a:gd name="connsiteX4" fmla="*/ 55547 w 4649699"/>
              <a:gd name="connsiteY4" fmla="*/ 1147548 h 1147548"/>
              <a:gd name="connsiteX5" fmla="*/ 14143 w 4649699"/>
              <a:gd name="connsiteY5" fmla="*/ 244333 h 1147548"/>
              <a:gd name="connsiteX0" fmla="*/ 0 w 4953138"/>
              <a:gd name="connsiteY0" fmla="*/ 885759 h 1147548"/>
              <a:gd name="connsiteX1" fmla="*/ 722330 w 4953138"/>
              <a:gd name="connsiteY1" fmla="*/ 165867 h 1147548"/>
              <a:gd name="connsiteX2" fmla="*/ 4105438 w 4953138"/>
              <a:gd name="connsiteY2" fmla="*/ 244333 h 1147548"/>
              <a:gd name="connsiteX3" fmla="*/ 4953138 w 4953138"/>
              <a:gd name="connsiteY3" fmla="*/ 80410 h 1147548"/>
              <a:gd name="connsiteX4" fmla="*/ 358986 w 4953138"/>
              <a:gd name="connsiteY4" fmla="*/ 1147548 h 1147548"/>
              <a:gd name="connsiteX5" fmla="*/ 0 w 4953138"/>
              <a:gd name="connsiteY5" fmla="*/ 885759 h 1147548"/>
              <a:gd name="connsiteX0" fmla="*/ 0 w 4953138"/>
              <a:gd name="connsiteY0" fmla="*/ 885759 h 1147548"/>
              <a:gd name="connsiteX1" fmla="*/ 722330 w 4953138"/>
              <a:gd name="connsiteY1" fmla="*/ 165867 h 1147548"/>
              <a:gd name="connsiteX2" fmla="*/ 4105438 w 4953138"/>
              <a:gd name="connsiteY2" fmla="*/ 244333 h 1147548"/>
              <a:gd name="connsiteX3" fmla="*/ 4953138 w 4953138"/>
              <a:gd name="connsiteY3" fmla="*/ 80410 h 1147548"/>
              <a:gd name="connsiteX4" fmla="*/ 358986 w 4953138"/>
              <a:gd name="connsiteY4" fmla="*/ 1147548 h 1147548"/>
              <a:gd name="connsiteX5" fmla="*/ 0 w 4953138"/>
              <a:gd name="connsiteY5" fmla="*/ 885759 h 1147548"/>
              <a:gd name="connsiteX0" fmla="*/ 0 w 4953138"/>
              <a:gd name="connsiteY0" fmla="*/ 885759 h 1147548"/>
              <a:gd name="connsiteX1" fmla="*/ 1248140 w 4953138"/>
              <a:gd name="connsiteY1" fmla="*/ 662857 h 1147548"/>
              <a:gd name="connsiteX2" fmla="*/ 4105438 w 4953138"/>
              <a:gd name="connsiteY2" fmla="*/ 244333 h 1147548"/>
              <a:gd name="connsiteX3" fmla="*/ 4953138 w 4953138"/>
              <a:gd name="connsiteY3" fmla="*/ 80410 h 1147548"/>
              <a:gd name="connsiteX4" fmla="*/ 358986 w 4953138"/>
              <a:gd name="connsiteY4" fmla="*/ 1147548 h 1147548"/>
              <a:gd name="connsiteX5" fmla="*/ 0 w 4953138"/>
              <a:gd name="connsiteY5" fmla="*/ 885759 h 1147548"/>
              <a:gd name="connsiteX0" fmla="*/ 1154967 w 4594152"/>
              <a:gd name="connsiteY0" fmla="*/ 243220 h 1217595"/>
              <a:gd name="connsiteX1" fmla="*/ 889154 w 4594152"/>
              <a:gd name="connsiteY1" fmla="*/ 732904 h 1217595"/>
              <a:gd name="connsiteX2" fmla="*/ 3746452 w 4594152"/>
              <a:gd name="connsiteY2" fmla="*/ 314380 h 1217595"/>
              <a:gd name="connsiteX3" fmla="*/ 4594152 w 4594152"/>
              <a:gd name="connsiteY3" fmla="*/ 150457 h 1217595"/>
              <a:gd name="connsiteX4" fmla="*/ 0 w 4594152"/>
              <a:gd name="connsiteY4" fmla="*/ 1217595 h 1217595"/>
              <a:gd name="connsiteX5" fmla="*/ 1154967 w 4594152"/>
              <a:gd name="connsiteY5" fmla="*/ 243220 h 1217595"/>
              <a:gd name="connsiteX0" fmla="*/ 1154967 w 4594152"/>
              <a:gd name="connsiteY0" fmla="*/ 243220 h 1217595"/>
              <a:gd name="connsiteX1" fmla="*/ 889154 w 4594152"/>
              <a:gd name="connsiteY1" fmla="*/ 732904 h 1217595"/>
              <a:gd name="connsiteX2" fmla="*/ 3746452 w 4594152"/>
              <a:gd name="connsiteY2" fmla="*/ 314380 h 1217595"/>
              <a:gd name="connsiteX3" fmla="*/ 4594152 w 4594152"/>
              <a:gd name="connsiteY3" fmla="*/ 150457 h 1217595"/>
              <a:gd name="connsiteX4" fmla="*/ 0 w 4594152"/>
              <a:gd name="connsiteY4" fmla="*/ 1217595 h 1217595"/>
              <a:gd name="connsiteX5" fmla="*/ 1154967 w 4594152"/>
              <a:gd name="connsiteY5" fmla="*/ 243220 h 1217595"/>
              <a:gd name="connsiteX0" fmla="*/ 1154967 w 4594152"/>
              <a:gd name="connsiteY0" fmla="*/ 373458 h 1347833"/>
              <a:gd name="connsiteX1" fmla="*/ 2597096 w 4594152"/>
              <a:gd name="connsiteY1" fmla="*/ 242179 h 1347833"/>
              <a:gd name="connsiteX2" fmla="*/ 3746452 w 4594152"/>
              <a:gd name="connsiteY2" fmla="*/ 444618 h 1347833"/>
              <a:gd name="connsiteX3" fmla="*/ 4594152 w 4594152"/>
              <a:gd name="connsiteY3" fmla="*/ 280695 h 1347833"/>
              <a:gd name="connsiteX4" fmla="*/ 0 w 4594152"/>
              <a:gd name="connsiteY4" fmla="*/ 1347833 h 1347833"/>
              <a:gd name="connsiteX5" fmla="*/ 1154967 w 4594152"/>
              <a:gd name="connsiteY5" fmla="*/ 373458 h 1347833"/>
              <a:gd name="connsiteX0" fmla="*/ 1154967 w 4594152"/>
              <a:gd name="connsiteY0" fmla="*/ 288395 h 1262770"/>
              <a:gd name="connsiteX1" fmla="*/ 2631728 w 4594152"/>
              <a:gd name="connsiteY1" fmla="*/ 500119 h 1262770"/>
              <a:gd name="connsiteX2" fmla="*/ 3746452 w 4594152"/>
              <a:gd name="connsiteY2" fmla="*/ 359555 h 1262770"/>
              <a:gd name="connsiteX3" fmla="*/ 4594152 w 4594152"/>
              <a:gd name="connsiteY3" fmla="*/ 195632 h 1262770"/>
              <a:gd name="connsiteX4" fmla="*/ 0 w 4594152"/>
              <a:gd name="connsiteY4" fmla="*/ 1262770 h 1262770"/>
              <a:gd name="connsiteX5" fmla="*/ 1154967 w 4594152"/>
              <a:gd name="connsiteY5" fmla="*/ 288395 h 1262770"/>
              <a:gd name="connsiteX0" fmla="*/ 1154967 w 4594152"/>
              <a:gd name="connsiteY0" fmla="*/ 317977 h 1292352"/>
              <a:gd name="connsiteX1" fmla="*/ 2618082 w 4594152"/>
              <a:gd name="connsiteY1" fmla="*/ 389997 h 1292352"/>
              <a:gd name="connsiteX2" fmla="*/ 3746452 w 4594152"/>
              <a:gd name="connsiteY2" fmla="*/ 389137 h 1292352"/>
              <a:gd name="connsiteX3" fmla="*/ 4594152 w 4594152"/>
              <a:gd name="connsiteY3" fmla="*/ 225214 h 1292352"/>
              <a:gd name="connsiteX4" fmla="*/ 0 w 4594152"/>
              <a:gd name="connsiteY4" fmla="*/ 1292352 h 1292352"/>
              <a:gd name="connsiteX5" fmla="*/ 1154967 w 4594152"/>
              <a:gd name="connsiteY5" fmla="*/ 317977 h 1292352"/>
              <a:gd name="connsiteX0" fmla="*/ 1141420 w 4594152"/>
              <a:gd name="connsiteY0" fmla="*/ 320676 h 1283573"/>
              <a:gd name="connsiteX1" fmla="*/ 2618082 w 4594152"/>
              <a:gd name="connsiteY1" fmla="*/ 381218 h 1283573"/>
              <a:gd name="connsiteX2" fmla="*/ 3746452 w 4594152"/>
              <a:gd name="connsiteY2" fmla="*/ 380358 h 1283573"/>
              <a:gd name="connsiteX3" fmla="*/ 4594152 w 4594152"/>
              <a:gd name="connsiteY3" fmla="*/ 216435 h 1283573"/>
              <a:gd name="connsiteX4" fmla="*/ 0 w 4594152"/>
              <a:gd name="connsiteY4" fmla="*/ 1283573 h 1283573"/>
              <a:gd name="connsiteX5" fmla="*/ 1141420 w 4594152"/>
              <a:gd name="connsiteY5" fmla="*/ 320676 h 1283573"/>
              <a:gd name="connsiteX0" fmla="*/ 1141420 w 4594152"/>
              <a:gd name="connsiteY0" fmla="*/ 184652 h 1147549"/>
              <a:gd name="connsiteX1" fmla="*/ 2618082 w 4594152"/>
              <a:gd name="connsiteY1" fmla="*/ 245194 h 1147549"/>
              <a:gd name="connsiteX2" fmla="*/ 3746452 w 4594152"/>
              <a:gd name="connsiteY2" fmla="*/ 244334 h 1147549"/>
              <a:gd name="connsiteX3" fmla="*/ 4594152 w 4594152"/>
              <a:gd name="connsiteY3" fmla="*/ 80411 h 1147549"/>
              <a:gd name="connsiteX4" fmla="*/ 0 w 4594152"/>
              <a:gd name="connsiteY4" fmla="*/ 1147549 h 1147549"/>
              <a:gd name="connsiteX5" fmla="*/ 1141420 w 4594152"/>
              <a:gd name="connsiteY5" fmla="*/ 184652 h 1147549"/>
              <a:gd name="connsiteX0" fmla="*/ 1141420 w 4594152"/>
              <a:gd name="connsiteY0" fmla="*/ 184652 h 1147549"/>
              <a:gd name="connsiteX1" fmla="*/ 2618082 w 4594152"/>
              <a:gd name="connsiteY1" fmla="*/ 245194 h 1147549"/>
              <a:gd name="connsiteX2" fmla="*/ 3746452 w 4594152"/>
              <a:gd name="connsiteY2" fmla="*/ 244334 h 1147549"/>
              <a:gd name="connsiteX3" fmla="*/ 4594152 w 4594152"/>
              <a:gd name="connsiteY3" fmla="*/ 80411 h 1147549"/>
              <a:gd name="connsiteX4" fmla="*/ 0 w 4594152"/>
              <a:gd name="connsiteY4" fmla="*/ 1147549 h 1147549"/>
              <a:gd name="connsiteX5" fmla="*/ 1141420 w 4594152"/>
              <a:gd name="connsiteY5" fmla="*/ 184652 h 1147549"/>
              <a:gd name="connsiteX0" fmla="*/ 1141420 w 4594152"/>
              <a:gd name="connsiteY0" fmla="*/ 164657 h 1127554"/>
              <a:gd name="connsiteX1" fmla="*/ 2618082 w 4594152"/>
              <a:gd name="connsiteY1" fmla="*/ 225199 h 1127554"/>
              <a:gd name="connsiteX2" fmla="*/ 3351997 w 4594152"/>
              <a:gd name="connsiteY2" fmla="*/ 500372 h 1127554"/>
              <a:gd name="connsiteX3" fmla="*/ 4594152 w 4594152"/>
              <a:gd name="connsiteY3" fmla="*/ 60416 h 1127554"/>
              <a:gd name="connsiteX4" fmla="*/ 0 w 4594152"/>
              <a:gd name="connsiteY4" fmla="*/ 1127554 h 1127554"/>
              <a:gd name="connsiteX5" fmla="*/ 1141420 w 4594152"/>
              <a:gd name="connsiteY5" fmla="*/ 164657 h 1127554"/>
              <a:gd name="connsiteX0" fmla="*/ 1141420 w 4594152"/>
              <a:gd name="connsiteY0" fmla="*/ 173348 h 1136245"/>
              <a:gd name="connsiteX1" fmla="*/ 2618082 w 4594152"/>
              <a:gd name="connsiteY1" fmla="*/ 233890 h 1136245"/>
              <a:gd name="connsiteX2" fmla="*/ 3640713 w 4594152"/>
              <a:gd name="connsiteY2" fmla="*/ 369162 h 1136245"/>
              <a:gd name="connsiteX3" fmla="*/ 4594152 w 4594152"/>
              <a:gd name="connsiteY3" fmla="*/ 69107 h 1136245"/>
              <a:gd name="connsiteX4" fmla="*/ 0 w 4594152"/>
              <a:gd name="connsiteY4" fmla="*/ 1136245 h 1136245"/>
              <a:gd name="connsiteX5" fmla="*/ 1141420 w 4594152"/>
              <a:gd name="connsiteY5" fmla="*/ 173348 h 1136245"/>
              <a:gd name="connsiteX0" fmla="*/ 1141420 w 4594152"/>
              <a:gd name="connsiteY0" fmla="*/ 173348 h 1136245"/>
              <a:gd name="connsiteX1" fmla="*/ 2638501 w 4594152"/>
              <a:gd name="connsiteY1" fmla="*/ 367855 h 1136245"/>
              <a:gd name="connsiteX2" fmla="*/ 3640713 w 4594152"/>
              <a:gd name="connsiteY2" fmla="*/ 369162 h 1136245"/>
              <a:gd name="connsiteX3" fmla="*/ 4594152 w 4594152"/>
              <a:gd name="connsiteY3" fmla="*/ 69107 h 1136245"/>
              <a:gd name="connsiteX4" fmla="*/ 0 w 4594152"/>
              <a:gd name="connsiteY4" fmla="*/ 1136245 h 1136245"/>
              <a:gd name="connsiteX5" fmla="*/ 1141420 w 4594152"/>
              <a:gd name="connsiteY5" fmla="*/ 173348 h 1136245"/>
              <a:gd name="connsiteX0" fmla="*/ 1141420 w 4594152"/>
              <a:gd name="connsiteY0" fmla="*/ 173348 h 1136245"/>
              <a:gd name="connsiteX1" fmla="*/ 2680643 w 4594152"/>
              <a:gd name="connsiteY1" fmla="*/ 239062 h 1136245"/>
              <a:gd name="connsiteX2" fmla="*/ 3640713 w 4594152"/>
              <a:gd name="connsiteY2" fmla="*/ 369162 h 1136245"/>
              <a:gd name="connsiteX3" fmla="*/ 4594152 w 4594152"/>
              <a:gd name="connsiteY3" fmla="*/ 69107 h 1136245"/>
              <a:gd name="connsiteX4" fmla="*/ 0 w 4594152"/>
              <a:gd name="connsiteY4" fmla="*/ 1136245 h 1136245"/>
              <a:gd name="connsiteX5" fmla="*/ 1141420 w 4594152"/>
              <a:gd name="connsiteY5" fmla="*/ 173348 h 1136245"/>
              <a:gd name="connsiteX0" fmla="*/ 1141420 w 4594152"/>
              <a:gd name="connsiteY0" fmla="*/ 173348 h 1136245"/>
              <a:gd name="connsiteX1" fmla="*/ 2655619 w 4594152"/>
              <a:gd name="connsiteY1" fmla="*/ 236993 h 1136245"/>
              <a:gd name="connsiteX2" fmla="*/ 3640713 w 4594152"/>
              <a:gd name="connsiteY2" fmla="*/ 369162 h 1136245"/>
              <a:gd name="connsiteX3" fmla="*/ 4594152 w 4594152"/>
              <a:gd name="connsiteY3" fmla="*/ 69107 h 1136245"/>
              <a:gd name="connsiteX4" fmla="*/ 0 w 4594152"/>
              <a:gd name="connsiteY4" fmla="*/ 1136245 h 1136245"/>
              <a:gd name="connsiteX5" fmla="*/ 1141420 w 4594152"/>
              <a:gd name="connsiteY5" fmla="*/ 173348 h 1136245"/>
              <a:gd name="connsiteX0" fmla="*/ 1141420 w 4594152"/>
              <a:gd name="connsiteY0" fmla="*/ 652014 h 1614911"/>
              <a:gd name="connsiteX1" fmla="*/ 2655619 w 4594152"/>
              <a:gd name="connsiteY1" fmla="*/ 715659 h 1614911"/>
              <a:gd name="connsiteX2" fmla="*/ 3899773 w 4594152"/>
              <a:gd name="connsiteY2" fmla="*/ 0 h 1614911"/>
              <a:gd name="connsiteX3" fmla="*/ 4594152 w 4594152"/>
              <a:gd name="connsiteY3" fmla="*/ 547773 h 1614911"/>
              <a:gd name="connsiteX4" fmla="*/ 0 w 4594152"/>
              <a:gd name="connsiteY4" fmla="*/ 1614911 h 1614911"/>
              <a:gd name="connsiteX5" fmla="*/ 1141420 w 4594152"/>
              <a:gd name="connsiteY5" fmla="*/ 652014 h 1614911"/>
              <a:gd name="connsiteX0" fmla="*/ 1141420 w 4594152"/>
              <a:gd name="connsiteY0" fmla="*/ 652014 h 1614911"/>
              <a:gd name="connsiteX1" fmla="*/ 2655619 w 4594152"/>
              <a:gd name="connsiteY1" fmla="*/ 715659 h 1614911"/>
              <a:gd name="connsiteX2" fmla="*/ 3899773 w 4594152"/>
              <a:gd name="connsiteY2" fmla="*/ 0 h 1614911"/>
              <a:gd name="connsiteX3" fmla="*/ 4594152 w 4594152"/>
              <a:gd name="connsiteY3" fmla="*/ 547773 h 1614911"/>
              <a:gd name="connsiteX4" fmla="*/ 0 w 4594152"/>
              <a:gd name="connsiteY4" fmla="*/ 1614911 h 1614911"/>
              <a:gd name="connsiteX5" fmla="*/ 1141420 w 4594152"/>
              <a:gd name="connsiteY5" fmla="*/ 652014 h 1614911"/>
              <a:gd name="connsiteX0" fmla="*/ 1141420 w 4594152"/>
              <a:gd name="connsiteY0" fmla="*/ 287224 h 1250121"/>
              <a:gd name="connsiteX1" fmla="*/ 2655619 w 4594152"/>
              <a:gd name="connsiteY1" fmla="*/ 350869 h 1250121"/>
              <a:gd name="connsiteX2" fmla="*/ 4473466 w 4594152"/>
              <a:gd name="connsiteY2" fmla="*/ 10181 h 1250121"/>
              <a:gd name="connsiteX3" fmla="*/ 4594152 w 4594152"/>
              <a:gd name="connsiteY3" fmla="*/ 182983 h 1250121"/>
              <a:gd name="connsiteX4" fmla="*/ 0 w 4594152"/>
              <a:gd name="connsiteY4" fmla="*/ 1250121 h 1250121"/>
              <a:gd name="connsiteX5" fmla="*/ 1141420 w 4594152"/>
              <a:gd name="connsiteY5" fmla="*/ 287224 h 1250121"/>
              <a:gd name="connsiteX0" fmla="*/ 1141420 w 4594152"/>
              <a:gd name="connsiteY0" fmla="*/ 287224 h 1250121"/>
              <a:gd name="connsiteX1" fmla="*/ 2655619 w 4594152"/>
              <a:gd name="connsiteY1" fmla="*/ 350869 h 1250121"/>
              <a:gd name="connsiteX2" fmla="*/ 4473466 w 4594152"/>
              <a:gd name="connsiteY2" fmla="*/ 10181 h 1250121"/>
              <a:gd name="connsiteX3" fmla="*/ 4594152 w 4594152"/>
              <a:gd name="connsiteY3" fmla="*/ 182983 h 1250121"/>
              <a:gd name="connsiteX4" fmla="*/ 0 w 4594152"/>
              <a:gd name="connsiteY4" fmla="*/ 1250121 h 1250121"/>
              <a:gd name="connsiteX5" fmla="*/ 1141420 w 4594152"/>
              <a:gd name="connsiteY5" fmla="*/ 287224 h 1250121"/>
              <a:gd name="connsiteX0" fmla="*/ 1141420 w 4594152"/>
              <a:gd name="connsiteY0" fmla="*/ 287224 h 1250121"/>
              <a:gd name="connsiteX1" fmla="*/ 2655619 w 4594152"/>
              <a:gd name="connsiteY1" fmla="*/ 350869 h 1250121"/>
              <a:gd name="connsiteX2" fmla="*/ 4473466 w 4594152"/>
              <a:gd name="connsiteY2" fmla="*/ 10181 h 1250121"/>
              <a:gd name="connsiteX3" fmla="*/ 4594152 w 4594152"/>
              <a:gd name="connsiteY3" fmla="*/ 182983 h 1250121"/>
              <a:gd name="connsiteX4" fmla="*/ 0 w 4594152"/>
              <a:gd name="connsiteY4" fmla="*/ 1250121 h 1250121"/>
              <a:gd name="connsiteX5" fmla="*/ 1141420 w 4594152"/>
              <a:gd name="connsiteY5" fmla="*/ 287224 h 1250121"/>
              <a:gd name="connsiteX0" fmla="*/ 1141420 w 4594152"/>
              <a:gd name="connsiteY0" fmla="*/ 287224 h 1250121"/>
              <a:gd name="connsiteX1" fmla="*/ 2655619 w 4594152"/>
              <a:gd name="connsiteY1" fmla="*/ 350869 h 1250121"/>
              <a:gd name="connsiteX2" fmla="*/ 4473466 w 4594152"/>
              <a:gd name="connsiteY2" fmla="*/ 10181 h 1250121"/>
              <a:gd name="connsiteX3" fmla="*/ 4594152 w 4594152"/>
              <a:gd name="connsiteY3" fmla="*/ 182983 h 1250121"/>
              <a:gd name="connsiteX4" fmla="*/ 0 w 4594152"/>
              <a:gd name="connsiteY4" fmla="*/ 1250121 h 1250121"/>
              <a:gd name="connsiteX5" fmla="*/ 1141420 w 4594152"/>
              <a:gd name="connsiteY5" fmla="*/ 287224 h 1250121"/>
              <a:gd name="connsiteX0" fmla="*/ 1141420 w 4594152"/>
              <a:gd name="connsiteY0" fmla="*/ 346379 h 1309276"/>
              <a:gd name="connsiteX1" fmla="*/ 2655619 w 4594152"/>
              <a:gd name="connsiteY1" fmla="*/ 410024 h 1309276"/>
              <a:gd name="connsiteX2" fmla="*/ 4428709 w 4594152"/>
              <a:gd name="connsiteY2" fmla="*/ 0 h 1309276"/>
              <a:gd name="connsiteX3" fmla="*/ 4594152 w 4594152"/>
              <a:gd name="connsiteY3" fmla="*/ 242138 h 1309276"/>
              <a:gd name="connsiteX4" fmla="*/ 0 w 4594152"/>
              <a:gd name="connsiteY4" fmla="*/ 1309276 h 1309276"/>
              <a:gd name="connsiteX5" fmla="*/ 1141420 w 4594152"/>
              <a:gd name="connsiteY5" fmla="*/ 346379 h 1309276"/>
              <a:gd name="connsiteX0" fmla="*/ 1141420 w 4883436"/>
              <a:gd name="connsiteY0" fmla="*/ 365268 h 1328165"/>
              <a:gd name="connsiteX1" fmla="*/ 2655619 w 4883436"/>
              <a:gd name="connsiteY1" fmla="*/ 428913 h 1328165"/>
              <a:gd name="connsiteX2" fmla="*/ 4428709 w 4883436"/>
              <a:gd name="connsiteY2" fmla="*/ 18889 h 1328165"/>
              <a:gd name="connsiteX3" fmla="*/ 4411361 w 4883436"/>
              <a:gd name="connsiteY3" fmla="*/ 89225 h 1328165"/>
              <a:gd name="connsiteX4" fmla="*/ 4594152 w 4883436"/>
              <a:gd name="connsiteY4" fmla="*/ 261027 h 1328165"/>
              <a:gd name="connsiteX5" fmla="*/ 0 w 4883436"/>
              <a:gd name="connsiteY5" fmla="*/ 1328165 h 1328165"/>
              <a:gd name="connsiteX6" fmla="*/ 1141420 w 4883436"/>
              <a:gd name="connsiteY6" fmla="*/ 365268 h 1328165"/>
              <a:gd name="connsiteX0" fmla="*/ 1141420 w 4941962"/>
              <a:gd name="connsiteY0" fmla="*/ 368616 h 1331513"/>
              <a:gd name="connsiteX1" fmla="*/ 2655619 w 4941962"/>
              <a:gd name="connsiteY1" fmla="*/ 432261 h 1331513"/>
              <a:gd name="connsiteX2" fmla="*/ 4428709 w 4941962"/>
              <a:gd name="connsiteY2" fmla="*/ 22237 h 1331513"/>
              <a:gd name="connsiteX3" fmla="*/ 4650365 w 4941962"/>
              <a:gd name="connsiteY3" fmla="*/ 71940 h 1331513"/>
              <a:gd name="connsiteX4" fmla="*/ 4594152 w 4941962"/>
              <a:gd name="connsiteY4" fmla="*/ 264375 h 1331513"/>
              <a:gd name="connsiteX5" fmla="*/ 0 w 4941962"/>
              <a:gd name="connsiteY5" fmla="*/ 1331513 h 1331513"/>
              <a:gd name="connsiteX6" fmla="*/ 1141420 w 4941962"/>
              <a:gd name="connsiteY6" fmla="*/ 368616 h 1331513"/>
              <a:gd name="connsiteX0" fmla="*/ 1141420 w 4952229"/>
              <a:gd name="connsiteY0" fmla="*/ 353321 h 1316218"/>
              <a:gd name="connsiteX1" fmla="*/ 2655619 w 4952229"/>
              <a:gd name="connsiteY1" fmla="*/ 416966 h 1316218"/>
              <a:gd name="connsiteX2" fmla="*/ 4428709 w 4952229"/>
              <a:gd name="connsiteY2" fmla="*/ 6942 h 1316218"/>
              <a:gd name="connsiteX3" fmla="*/ 4594152 w 4952229"/>
              <a:gd name="connsiteY3" fmla="*/ 249080 h 1316218"/>
              <a:gd name="connsiteX4" fmla="*/ 0 w 4952229"/>
              <a:gd name="connsiteY4" fmla="*/ 1316218 h 1316218"/>
              <a:gd name="connsiteX5" fmla="*/ 1141420 w 4952229"/>
              <a:gd name="connsiteY5" fmla="*/ 353321 h 1316218"/>
              <a:gd name="connsiteX0" fmla="*/ 1141420 w 4958877"/>
              <a:gd name="connsiteY0" fmla="*/ 276198 h 1239095"/>
              <a:gd name="connsiteX1" fmla="*/ 2655619 w 4958877"/>
              <a:gd name="connsiteY1" fmla="*/ 339843 h 1239095"/>
              <a:gd name="connsiteX2" fmla="*/ 4451334 w 4958877"/>
              <a:gd name="connsiteY2" fmla="*/ 22570 h 1239095"/>
              <a:gd name="connsiteX3" fmla="*/ 4594152 w 4958877"/>
              <a:gd name="connsiteY3" fmla="*/ 171957 h 1239095"/>
              <a:gd name="connsiteX4" fmla="*/ 0 w 4958877"/>
              <a:gd name="connsiteY4" fmla="*/ 1239095 h 1239095"/>
              <a:gd name="connsiteX5" fmla="*/ 1141420 w 4958877"/>
              <a:gd name="connsiteY5" fmla="*/ 276198 h 1239095"/>
              <a:gd name="connsiteX0" fmla="*/ 1141420 w 4917260"/>
              <a:gd name="connsiteY0" fmla="*/ 253628 h 1216525"/>
              <a:gd name="connsiteX1" fmla="*/ 2655619 w 4917260"/>
              <a:gd name="connsiteY1" fmla="*/ 317273 h 1216525"/>
              <a:gd name="connsiteX2" fmla="*/ 4451334 w 4917260"/>
              <a:gd name="connsiteY2" fmla="*/ 0 h 1216525"/>
              <a:gd name="connsiteX3" fmla="*/ 4594152 w 4917260"/>
              <a:gd name="connsiteY3" fmla="*/ 149387 h 1216525"/>
              <a:gd name="connsiteX4" fmla="*/ 0 w 4917260"/>
              <a:gd name="connsiteY4" fmla="*/ 1216525 h 1216525"/>
              <a:gd name="connsiteX5" fmla="*/ 1141420 w 4917260"/>
              <a:gd name="connsiteY5" fmla="*/ 253628 h 1216525"/>
              <a:gd name="connsiteX0" fmla="*/ 1141420 w 4594152"/>
              <a:gd name="connsiteY0" fmla="*/ 253628 h 1216525"/>
              <a:gd name="connsiteX1" fmla="*/ 2655619 w 4594152"/>
              <a:gd name="connsiteY1" fmla="*/ 317273 h 1216525"/>
              <a:gd name="connsiteX2" fmla="*/ 4451334 w 4594152"/>
              <a:gd name="connsiteY2" fmla="*/ 0 h 1216525"/>
              <a:gd name="connsiteX3" fmla="*/ 4594152 w 4594152"/>
              <a:gd name="connsiteY3" fmla="*/ 149387 h 1216525"/>
              <a:gd name="connsiteX4" fmla="*/ 0 w 4594152"/>
              <a:gd name="connsiteY4" fmla="*/ 1216525 h 1216525"/>
              <a:gd name="connsiteX5" fmla="*/ 1141420 w 4594152"/>
              <a:gd name="connsiteY5" fmla="*/ 253628 h 1216525"/>
              <a:gd name="connsiteX0" fmla="*/ 1141420 w 4594152"/>
              <a:gd name="connsiteY0" fmla="*/ 265957 h 1228854"/>
              <a:gd name="connsiteX1" fmla="*/ 2655619 w 4594152"/>
              <a:gd name="connsiteY1" fmla="*/ 329602 h 1228854"/>
              <a:gd name="connsiteX2" fmla="*/ 4454878 w 4594152"/>
              <a:gd name="connsiteY2" fmla="*/ 0 h 1228854"/>
              <a:gd name="connsiteX3" fmla="*/ 4594152 w 4594152"/>
              <a:gd name="connsiteY3" fmla="*/ 161716 h 1228854"/>
              <a:gd name="connsiteX4" fmla="*/ 0 w 4594152"/>
              <a:gd name="connsiteY4" fmla="*/ 1228854 h 1228854"/>
              <a:gd name="connsiteX5" fmla="*/ 1141420 w 4594152"/>
              <a:gd name="connsiteY5" fmla="*/ 265957 h 1228854"/>
              <a:gd name="connsiteX0" fmla="*/ 1141420 w 4594152"/>
              <a:gd name="connsiteY0" fmla="*/ 265957 h 1228854"/>
              <a:gd name="connsiteX1" fmla="*/ 2655619 w 4594152"/>
              <a:gd name="connsiteY1" fmla="*/ 329602 h 1228854"/>
              <a:gd name="connsiteX2" fmla="*/ 4454878 w 4594152"/>
              <a:gd name="connsiteY2" fmla="*/ 0 h 1228854"/>
              <a:gd name="connsiteX3" fmla="*/ 4594152 w 4594152"/>
              <a:gd name="connsiteY3" fmla="*/ 161716 h 1228854"/>
              <a:gd name="connsiteX4" fmla="*/ 0 w 4594152"/>
              <a:gd name="connsiteY4" fmla="*/ 1228854 h 1228854"/>
              <a:gd name="connsiteX5" fmla="*/ 1141420 w 4594152"/>
              <a:gd name="connsiteY5" fmla="*/ 265957 h 1228854"/>
              <a:gd name="connsiteX0" fmla="*/ 1141420 w 4594566"/>
              <a:gd name="connsiteY0" fmla="*/ 265957 h 1228854"/>
              <a:gd name="connsiteX1" fmla="*/ 2655619 w 4594566"/>
              <a:gd name="connsiteY1" fmla="*/ 329602 h 1228854"/>
              <a:gd name="connsiteX2" fmla="*/ 4454878 w 4594566"/>
              <a:gd name="connsiteY2" fmla="*/ 0 h 1228854"/>
              <a:gd name="connsiteX3" fmla="*/ 4594566 w 4594566"/>
              <a:gd name="connsiteY3" fmla="*/ 156701 h 1228854"/>
              <a:gd name="connsiteX4" fmla="*/ 0 w 4594566"/>
              <a:gd name="connsiteY4" fmla="*/ 1228854 h 1228854"/>
              <a:gd name="connsiteX5" fmla="*/ 1141420 w 4594566"/>
              <a:gd name="connsiteY5" fmla="*/ 265957 h 1228854"/>
              <a:gd name="connsiteX0" fmla="*/ 1141420 w 4594566"/>
              <a:gd name="connsiteY0" fmla="*/ 265957 h 1228854"/>
              <a:gd name="connsiteX1" fmla="*/ 2655619 w 4594566"/>
              <a:gd name="connsiteY1" fmla="*/ 329602 h 1228854"/>
              <a:gd name="connsiteX2" fmla="*/ 4454878 w 4594566"/>
              <a:gd name="connsiteY2" fmla="*/ 0 h 1228854"/>
              <a:gd name="connsiteX3" fmla="*/ 4594566 w 4594566"/>
              <a:gd name="connsiteY3" fmla="*/ 156701 h 1228854"/>
              <a:gd name="connsiteX4" fmla="*/ 0 w 4594566"/>
              <a:gd name="connsiteY4" fmla="*/ 1228854 h 1228854"/>
              <a:gd name="connsiteX5" fmla="*/ 1141420 w 4594566"/>
              <a:gd name="connsiteY5" fmla="*/ 265957 h 1228854"/>
              <a:gd name="connsiteX0" fmla="*/ 1141420 w 4594566"/>
              <a:gd name="connsiteY0" fmla="*/ 273686 h 1236583"/>
              <a:gd name="connsiteX1" fmla="*/ 2655619 w 4594566"/>
              <a:gd name="connsiteY1" fmla="*/ 337331 h 1236583"/>
              <a:gd name="connsiteX2" fmla="*/ 4452993 w 4594566"/>
              <a:gd name="connsiteY2" fmla="*/ 0 h 1236583"/>
              <a:gd name="connsiteX3" fmla="*/ 4594566 w 4594566"/>
              <a:gd name="connsiteY3" fmla="*/ 164430 h 1236583"/>
              <a:gd name="connsiteX4" fmla="*/ 0 w 4594566"/>
              <a:gd name="connsiteY4" fmla="*/ 1236583 h 1236583"/>
              <a:gd name="connsiteX5" fmla="*/ 1141420 w 4594566"/>
              <a:gd name="connsiteY5" fmla="*/ 273686 h 1236583"/>
              <a:gd name="connsiteX0" fmla="*/ 1141420 w 4594566"/>
              <a:gd name="connsiteY0" fmla="*/ 266786 h 1229683"/>
              <a:gd name="connsiteX1" fmla="*/ 2655619 w 4594566"/>
              <a:gd name="connsiteY1" fmla="*/ 330431 h 1229683"/>
              <a:gd name="connsiteX2" fmla="*/ 4444849 w 4594566"/>
              <a:gd name="connsiteY2" fmla="*/ 0 h 1229683"/>
              <a:gd name="connsiteX3" fmla="*/ 4594566 w 4594566"/>
              <a:gd name="connsiteY3" fmla="*/ 157530 h 1229683"/>
              <a:gd name="connsiteX4" fmla="*/ 0 w 4594566"/>
              <a:gd name="connsiteY4" fmla="*/ 1229683 h 1229683"/>
              <a:gd name="connsiteX5" fmla="*/ 1141420 w 4594566"/>
              <a:gd name="connsiteY5" fmla="*/ 266786 h 1229683"/>
              <a:gd name="connsiteX0" fmla="*/ 1141420 w 4594566"/>
              <a:gd name="connsiteY0" fmla="*/ 279115 h 1242012"/>
              <a:gd name="connsiteX1" fmla="*/ 2655619 w 4594566"/>
              <a:gd name="connsiteY1" fmla="*/ 342760 h 1242012"/>
              <a:gd name="connsiteX2" fmla="*/ 4448393 w 4594566"/>
              <a:gd name="connsiteY2" fmla="*/ 0 h 1242012"/>
              <a:gd name="connsiteX3" fmla="*/ 4594566 w 4594566"/>
              <a:gd name="connsiteY3" fmla="*/ 169859 h 1242012"/>
              <a:gd name="connsiteX4" fmla="*/ 0 w 4594566"/>
              <a:gd name="connsiteY4" fmla="*/ 1242012 h 1242012"/>
              <a:gd name="connsiteX5" fmla="*/ 1141420 w 4594566"/>
              <a:gd name="connsiteY5" fmla="*/ 279115 h 1242012"/>
              <a:gd name="connsiteX0" fmla="*/ 1141420 w 4594566"/>
              <a:gd name="connsiteY0" fmla="*/ 279115 h 1242012"/>
              <a:gd name="connsiteX1" fmla="*/ 2655619 w 4594566"/>
              <a:gd name="connsiteY1" fmla="*/ 342760 h 1242012"/>
              <a:gd name="connsiteX2" fmla="*/ 4448393 w 4594566"/>
              <a:gd name="connsiteY2" fmla="*/ 0 h 1242012"/>
              <a:gd name="connsiteX3" fmla="*/ 4594566 w 4594566"/>
              <a:gd name="connsiteY3" fmla="*/ 169859 h 1242012"/>
              <a:gd name="connsiteX4" fmla="*/ 0 w 4594566"/>
              <a:gd name="connsiteY4" fmla="*/ 1242012 h 1242012"/>
              <a:gd name="connsiteX5" fmla="*/ 1141420 w 4594566"/>
              <a:gd name="connsiteY5" fmla="*/ 279115 h 1242012"/>
              <a:gd name="connsiteX0" fmla="*/ 1141420 w 4576094"/>
              <a:gd name="connsiteY0" fmla="*/ 279115 h 1242012"/>
              <a:gd name="connsiteX1" fmla="*/ 2655619 w 4576094"/>
              <a:gd name="connsiteY1" fmla="*/ 342760 h 1242012"/>
              <a:gd name="connsiteX2" fmla="*/ 4448393 w 4576094"/>
              <a:gd name="connsiteY2" fmla="*/ 0 h 1242012"/>
              <a:gd name="connsiteX3" fmla="*/ 4576094 w 4576094"/>
              <a:gd name="connsiteY3" fmla="*/ 148057 h 1242012"/>
              <a:gd name="connsiteX4" fmla="*/ 0 w 4576094"/>
              <a:gd name="connsiteY4" fmla="*/ 1242012 h 1242012"/>
              <a:gd name="connsiteX5" fmla="*/ 1141420 w 4576094"/>
              <a:gd name="connsiteY5" fmla="*/ 279115 h 1242012"/>
              <a:gd name="connsiteX0" fmla="*/ 1141420 w 4576094"/>
              <a:gd name="connsiteY0" fmla="*/ 279115 h 1242012"/>
              <a:gd name="connsiteX1" fmla="*/ 2655619 w 4576094"/>
              <a:gd name="connsiteY1" fmla="*/ 342760 h 1242012"/>
              <a:gd name="connsiteX2" fmla="*/ 4448393 w 4576094"/>
              <a:gd name="connsiteY2" fmla="*/ 0 h 1242012"/>
              <a:gd name="connsiteX3" fmla="*/ 4576094 w 4576094"/>
              <a:gd name="connsiteY3" fmla="*/ 148057 h 1242012"/>
              <a:gd name="connsiteX4" fmla="*/ 0 w 4576094"/>
              <a:gd name="connsiteY4" fmla="*/ 1242012 h 1242012"/>
              <a:gd name="connsiteX5" fmla="*/ 1141420 w 4576094"/>
              <a:gd name="connsiteY5" fmla="*/ 279115 h 1242012"/>
              <a:gd name="connsiteX0" fmla="*/ 1141420 w 4576094"/>
              <a:gd name="connsiteY0" fmla="*/ 279115 h 1242012"/>
              <a:gd name="connsiteX1" fmla="*/ 2655619 w 4576094"/>
              <a:gd name="connsiteY1" fmla="*/ 342760 h 1242012"/>
              <a:gd name="connsiteX2" fmla="*/ 4448393 w 4576094"/>
              <a:gd name="connsiteY2" fmla="*/ 0 h 1242012"/>
              <a:gd name="connsiteX3" fmla="*/ 4576094 w 4576094"/>
              <a:gd name="connsiteY3" fmla="*/ 148057 h 1242012"/>
              <a:gd name="connsiteX4" fmla="*/ 0 w 4576094"/>
              <a:gd name="connsiteY4" fmla="*/ 1242012 h 1242012"/>
              <a:gd name="connsiteX5" fmla="*/ 1141420 w 4576094"/>
              <a:gd name="connsiteY5" fmla="*/ 279115 h 1242012"/>
              <a:gd name="connsiteX0" fmla="*/ 1141420 w 4576094"/>
              <a:gd name="connsiteY0" fmla="*/ 279115 h 1242012"/>
              <a:gd name="connsiteX1" fmla="*/ 2655619 w 4576094"/>
              <a:gd name="connsiteY1" fmla="*/ 342760 h 1242012"/>
              <a:gd name="connsiteX2" fmla="*/ 4448393 w 4576094"/>
              <a:gd name="connsiteY2" fmla="*/ 0 h 1242012"/>
              <a:gd name="connsiteX3" fmla="*/ 4576094 w 4576094"/>
              <a:gd name="connsiteY3" fmla="*/ 148057 h 1242012"/>
              <a:gd name="connsiteX4" fmla="*/ 0 w 4576094"/>
              <a:gd name="connsiteY4" fmla="*/ 1242012 h 1242012"/>
              <a:gd name="connsiteX5" fmla="*/ 1141420 w 4576094"/>
              <a:gd name="connsiteY5" fmla="*/ 279115 h 1242012"/>
              <a:gd name="connsiteX0" fmla="*/ 1141420 w 4576094"/>
              <a:gd name="connsiteY0" fmla="*/ 278005 h 1240902"/>
              <a:gd name="connsiteX1" fmla="*/ 2655619 w 4576094"/>
              <a:gd name="connsiteY1" fmla="*/ 341650 h 1240902"/>
              <a:gd name="connsiteX2" fmla="*/ 4461818 w 4576094"/>
              <a:gd name="connsiteY2" fmla="*/ 0 h 1240902"/>
              <a:gd name="connsiteX3" fmla="*/ 4576094 w 4576094"/>
              <a:gd name="connsiteY3" fmla="*/ 146947 h 1240902"/>
              <a:gd name="connsiteX4" fmla="*/ 0 w 4576094"/>
              <a:gd name="connsiteY4" fmla="*/ 1240902 h 1240902"/>
              <a:gd name="connsiteX5" fmla="*/ 1141420 w 4576094"/>
              <a:gd name="connsiteY5" fmla="*/ 278005 h 1240902"/>
              <a:gd name="connsiteX0" fmla="*/ 1141420 w 4576094"/>
              <a:gd name="connsiteY0" fmla="*/ 278005 h 1240902"/>
              <a:gd name="connsiteX1" fmla="*/ 2655619 w 4576094"/>
              <a:gd name="connsiteY1" fmla="*/ 341650 h 1240902"/>
              <a:gd name="connsiteX2" fmla="*/ 4461818 w 4576094"/>
              <a:gd name="connsiteY2" fmla="*/ 0 h 1240902"/>
              <a:gd name="connsiteX3" fmla="*/ 4576094 w 4576094"/>
              <a:gd name="connsiteY3" fmla="*/ 146947 h 1240902"/>
              <a:gd name="connsiteX4" fmla="*/ 0 w 4576094"/>
              <a:gd name="connsiteY4" fmla="*/ 1240902 h 1240902"/>
              <a:gd name="connsiteX5" fmla="*/ 1141420 w 4576094"/>
              <a:gd name="connsiteY5" fmla="*/ 278005 h 1240902"/>
              <a:gd name="connsiteX0" fmla="*/ 1141420 w 4576094"/>
              <a:gd name="connsiteY0" fmla="*/ 244108 h 1207005"/>
              <a:gd name="connsiteX1" fmla="*/ 2655619 w 4576094"/>
              <a:gd name="connsiteY1" fmla="*/ 307753 h 1207005"/>
              <a:gd name="connsiteX2" fmla="*/ 4454081 w 4576094"/>
              <a:gd name="connsiteY2" fmla="*/ 0 h 1207005"/>
              <a:gd name="connsiteX3" fmla="*/ 4576094 w 4576094"/>
              <a:gd name="connsiteY3" fmla="*/ 113050 h 1207005"/>
              <a:gd name="connsiteX4" fmla="*/ 0 w 4576094"/>
              <a:gd name="connsiteY4" fmla="*/ 1207005 h 1207005"/>
              <a:gd name="connsiteX5" fmla="*/ 1141420 w 4576094"/>
              <a:gd name="connsiteY5" fmla="*/ 244108 h 1207005"/>
              <a:gd name="connsiteX0" fmla="*/ 1141420 w 4570789"/>
              <a:gd name="connsiteY0" fmla="*/ 244108 h 1207005"/>
              <a:gd name="connsiteX1" fmla="*/ 2655619 w 4570789"/>
              <a:gd name="connsiteY1" fmla="*/ 307753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141420 w 4570789"/>
              <a:gd name="connsiteY5" fmla="*/ 244108 h 1207005"/>
              <a:gd name="connsiteX0" fmla="*/ 1141420 w 4570789"/>
              <a:gd name="connsiteY0" fmla="*/ 244108 h 1207005"/>
              <a:gd name="connsiteX1" fmla="*/ 2655619 w 4570789"/>
              <a:gd name="connsiteY1" fmla="*/ 307753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141420 w 4570789"/>
              <a:gd name="connsiteY5" fmla="*/ 244108 h 1207005"/>
              <a:gd name="connsiteX0" fmla="*/ 1141420 w 4570789"/>
              <a:gd name="connsiteY0" fmla="*/ 244108 h 1207005"/>
              <a:gd name="connsiteX1" fmla="*/ 2648693 w 4570789"/>
              <a:gd name="connsiteY1" fmla="*/ 331850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141420 w 4570789"/>
              <a:gd name="connsiteY5" fmla="*/ 244108 h 1207005"/>
              <a:gd name="connsiteX0" fmla="*/ 1141420 w 4570789"/>
              <a:gd name="connsiteY0" fmla="*/ 244108 h 1207005"/>
              <a:gd name="connsiteX1" fmla="*/ 2648693 w 4570789"/>
              <a:gd name="connsiteY1" fmla="*/ 331850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141420 w 4570789"/>
              <a:gd name="connsiteY5" fmla="*/ 244108 h 1207005"/>
              <a:gd name="connsiteX0" fmla="*/ 1141420 w 4570789"/>
              <a:gd name="connsiteY0" fmla="*/ 244108 h 1207005"/>
              <a:gd name="connsiteX1" fmla="*/ 2648693 w 4570789"/>
              <a:gd name="connsiteY1" fmla="*/ 331850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141420 w 4570789"/>
              <a:gd name="connsiteY5" fmla="*/ 244108 h 1207005"/>
              <a:gd name="connsiteX0" fmla="*/ 1141420 w 4570789"/>
              <a:gd name="connsiteY0" fmla="*/ 244108 h 1207005"/>
              <a:gd name="connsiteX1" fmla="*/ 2648693 w 4570789"/>
              <a:gd name="connsiteY1" fmla="*/ 331850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141420 w 4570789"/>
              <a:gd name="connsiteY5" fmla="*/ 244108 h 1207005"/>
              <a:gd name="connsiteX0" fmla="*/ 1099161 w 4570789"/>
              <a:gd name="connsiteY0" fmla="*/ 248016 h 1207005"/>
              <a:gd name="connsiteX1" fmla="*/ 2648693 w 4570789"/>
              <a:gd name="connsiteY1" fmla="*/ 331850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099161 w 4570789"/>
              <a:gd name="connsiteY5" fmla="*/ 248016 h 1207005"/>
              <a:gd name="connsiteX0" fmla="*/ 1123662 w 4595290"/>
              <a:gd name="connsiteY0" fmla="*/ 248016 h 1204980"/>
              <a:gd name="connsiteX1" fmla="*/ 2673194 w 4595290"/>
              <a:gd name="connsiteY1" fmla="*/ 331850 h 1204980"/>
              <a:gd name="connsiteX2" fmla="*/ 4478582 w 4595290"/>
              <a:gd name="connsiteY2" fmla="*/ 0 h 1204980"/>
              <a:gd name="connsiteX3" fmla="*/ 4595290 w 4595290"/>
              <a:gd name="connsiteY3" fmla="*/ 117545 h 1204980"/>
              <a:gd name="connsiteX4" fmla="*/ 0 w 4595290"/>
              <a:gd name="connsiteY4" fmla="*/ 1204980 h 1204980"/>
              <a:gd name="connsiteX5" fmla="*/ 1123662 w 4595290"/>
              <a:gd name="connsiteY5" fmla="*/ 248016 h 1204980"/>
              <a:gd name="connsiteX0" fmla="*/ 1123662 w 4595290"/>
              <a:gd name="connsiteY0" fmla="*/ 248016 h 1204980"/>
              <a:gd name="connsiteX1" fmla="*/ 2673194 w 4595290"/>
              <a:gd name="connsiteY1" fmla="*/ 331850 h 1204980"/>
              <a:gd name="connsiteX2" fmla="*/ 4478582 w 4595290"/>
              <a:gd name="connsiteY2" fmla="*/ 0 h 1204980"/>
              <a:gd name="connsiteX3" fmla="*/ 4595290 w 4595290"/>
              <a:gd name="connsiteY3" fmla="*/ 117545 h 1204980"/>
              <a:gd name="connsiteX4" fmla="*/ 0 w 4595290"/>
              <a:gd name="connsiteY4" fmla="*/ 1204980 h 1204980"/>
              <a:gd name="connsiteX5" fmla="*/ 1123662 w 4595290"/>
              <a:gd name="connsiteY5" fmla="*/ 248016 h 1204980"/>
              <a:gd name="connsiteX0" fmla="*/ 1123662 w 4595290"/>
              <a:gd name="connsiteY0" fmla="*/ 248016 h 1204980"/>
              <a:gd name="connsiteX1" fmla="*/ 2673194 w 4595290"/>
              <a:gd name="connsiteY1" fmla="*/ 331850 h 1204980"/>
              <a:gd name="connsiteX2" fmla="*/ 4478582 w 4595290"/>
              <a:gd name="connsiteY2" fmla="*/ 0 h 1204980"/>
              <a:gd name="connsiteX3" fmla="*/ 4595290 w 4595290"/>
              <a:gd name="connsiteY3" fmla="*/ 117545 h 1204980"/>
              <a:gd name="connsiteX4" fmla="*/ 0 w 4595290"/>
              <a:gd name="connsiteY4" fmla="*/ 1204980 h 1204980"/>
              <a:gd name="connsiteX5" fmla="*/ 1123662 w 4595290"/>
              <a:gd name="connsiteY5" fmla="*/ 248016 h 1204980"/>
              <a:gd name="connsiteX0" fmla="*/ 1123662 w 4595290"/>
              <a:gd name="connsiteY0" fmla="*/ 248016 h 1204980"/>
              <a:gd name="connsiteX1" fmla="*/ 2673194 w 4595290"/>
              <a:gd name="connsiteY1" fmla="*/ 331850 h 1204980"/>
              <a:gd name="connsiteX2" fmla="*/ 4478582 w 4595290"/>
              <a:gd name="connsiteY2" fmla="*/ 0 h 1204980"/>
              <a:gd name="connsiteX3" fmla="*/ 4595290 w 4595290"/>
              <a:gd name="connsiteY3" fmla="*/ 117545 h 1204980"/>
              <a:gd name="connsiteX4" fmla="*/ 0 w 4595290"/>
              <a:gd name="connsiteY4" fmla="*/ 1204980 h 1204980"/>
              <a:gd name="connsiteX5" fmla="*/ 1123662 w 4595290"/>
              <a:gd name="connsiteY5" fmla="*/ 248016 h 1204980"/>
              <a:gd name="connsiteX0" fmla="*/ 1123662 w 4595290"/>
              <a:gd name="connsiteY0" fmla="*/ 248016 h 1204980"/>
              <a:gd name="connsiteX1" fmla="*/ 2673194 w 4595290"/>
              <a:gd name="connsiteY1" fmla="*/ 331850 h 1204980"/>
              <a:gd name="connsiteX2" fmla="*/ 4478582 w 4595290"/>
              <a:gd name="connsiteY2" fmla="*/ 0 h 1204980"/>
              <a:gd name="connsiteX3" fmla="*/ 4595290 w 4595290"/>
              <a:gd name="connsiteY3" fmla="*/ 117545 h 1204980"/>
              <a:gd name="connsiteX4" fmla="*/ 0 w 4595290"/>
              <a:gd name="connsiteY4" fmla="*/ 1204980 h 1204980"/>
              <a:gd name="connsiteX5" fmla="*/ 1123662 w 4595290"/>
              <a:gd name="connsiteY5" fmla="*/ 248016 h 1204980"/>
              <a:gd name="connsiteX0" fmla="*/ 1123662 w 4595290"/>
              <a:gd name="connsiteY0" fmla="*/ 248016 h 1204980"/>
              <a:gd name="connsiteX1" fmla="*/ 4478582 w 4595290"/>
              <a:gd name="connsiteY1" fmla="*/ 0 h 1204980"/>
              <a:gd name="connsiteX2" fmla="*/ 4595290 w 4595290"/>
              <a:gd name="connsiteY2" fmla="*/ 117545 h 1204980"/>
              <a:gd name="connsiteX3" fmla="*/ 0 w 4595290"/>
              <a:gd name="connsiteY3" fmla="*/ 1204980 h 1204980"/>
              <a:gd name="connsiteX4" fmla="*/ 1123662 w 4595290"/>
              <a:gd name="connsiteY4" fmla="*/ 248016 h 1204980"/>
              <a:gd name="connsiteX0" fmla="*/ 1123662 w 4595290"/>
              <a:gd name="connsiteY0" fmla="*/ 248016 h 1204980"/>
              <a:gd name="connsiteX1" fmla="*/ 4478582 w 4595290"/>
              <a:gd name="connsiteY1" fmla="*/ 0 h 1204980"/>
              <a:gd name="connsiteX2" fmla="*/ 4595290 w 4595290"/>
              <a:gd name="connsiteY2" fmla="*/ 117545 h 1204980"/>
              <a:gd name="connsiteX3" fmla="*/ 0 w 4595290"/>
              <a:gd name="connsiteY3" fmla="*/ 1204980 h 1204980"/>
              <a:gd name="connsiteX4" fmla="*/ 1123662 w 4595290"/>
              <a:gd name="connsiteY4" fmla="*/ 248016 h 1204980"/>
              <a:gd name="connsiteX0" fmla="*/ 1123662 w 4595290"/>
              <a:gd name="connsiteY0" fmla="*/ 248016 h 1204980"/>
              <a:gd name="connsiteX1" fmla="*/ 4478582 w 4595290"/>
              <a:gd name="connsiteY1" fmla="*/ 0 h 1204980"/>
              <a:gd name="connsiteX2" fmla="*/ 4595290 w 4595290"/>
              <a:gd name="connsiteY2" fmla="*/ 117545 h 1204980"/>
              <a:gd name="connsiteX3" fmla="*/ 0 w 4595290"/>
              <a:gd name="connsiteY3" fmla="*/ 1204980 h 1204980"/>
              <a:gd name="connsiteX4" fmla="*/ 1123662 w 4595290"/>
              <a:gd name="connsiteY4" fmla="*/ 248016 h 1204980"/>
              <a:gd name="connsiteX0" fmla="*/ 1123662 w 4595290"/>
              <a:gd name="connsiteY0" fmla="*/ 248016 h 1204980"/>
              <a:gd name="connsiteX1" fmla="*/ 4478582 w 4595290"/>
              <a:gd name="connsiteY1" fmla="*/ 0 h 1204980"/>
              <a:gd name="connsiteX2" fmla="*/ 4595290 w 4595290"/>
              <a:gd name="connsiteY2" fmla="*/ 117545 h 1204980"/>
              <a:gd name="connsiteX3" fmla="*/ 0 w 4595290"/>
              <a:gd name="connsiteY3" fmla="*/ 1204980 h 1204980"/>
              <a:gd name="connsiteX4" fmla="*/ 1123662 w 4595290"/>
              <a:gd name="connsiteY4" fmla="*/ 248016 h 1204980"/>
              <a:gd name="connsiteX0" fmla="*/ 1123662 w 4590232"/>
              <a:gd name="connsiteY0" fmla="*/ 248016 h 1204980"/>
              <a:gd name="connsiteX1" fmla="*/ 4478582 w 4590232"/>
              <a:gd name="connsiteY1" fmla="*/ 0 h 1204980"/>
              <a:gd name="connsiteX2" fmla="*/ 4590232 w 4590232"/>
              <a:gd name="connsiteY2" fmla="*/ 125864 h 1204980"/>
              <a:gd name="connsiteX3" fmla="*/ 0 w 4590232"/>
              <a:gd name="connsiteY3" fmla="*/ 1204980 h 1204980"/>
              <a:gd name="connsiteX4" fmla="*/ 1123662 w 4590232"/>
              <a:gd name="connsiteY4" fmla="*/ 248016 h 120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0232" h="1204980">
                <a:moveTo>
                  <a:pt x="1123662" y="248016"/>
                </a:moveTo>
                <a:cubicBezTo>
                  <a:pt x="2358656" y="213148"/>
                  <a:pt x="3754023" y="647999"/>
                  <a:pt x="4478582" y="0"/>
                </a:cubicBezTo>
                <a:cubicBezTo>
                  <a:pt x="4728122" y="281494"/>
                  <a:pt x="4384810" y="-99670"/>
                  <a:pt x="4590232" y="125864"/>
                </a:cubicBezTo>
                <a:cubicBezTo>
                  <a:pt x="3768549" y="1796416"/>
                  <a:pt x="1303206" y="432259"/>
                  <a:pt x="0" y="1204980"/>
                </a:cubicBezTo>
                <a:lnTo>
                  <a:pt x="1123662" y="2480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509620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innehåll utan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E1B452-5C13-420D-98D9-FEFA84D51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544" y="256330"/>
            <a:ext cx="10377256" cy="57288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025CC6-B769-4A90-815D-7D27FD9D4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8F3B1B8-7661-44B1-9B3C-99F897C28A07}" type="datetimeFigureOut">
              <a:rPr lang="en-SE" smtClean="0"/>
              <a:pPr/>
              <a:t>05/11/2024</a:t>
            </a:fld>
            <a:endParaRPr lang="en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8279D6-F2F6-40F2-BCEA-4CC13EF4D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F3DB2F-3774-49B9-8158-F9EDBA7F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6A27B9A-A3F5-49AC-812A-48CF3A1D9232}" type="slidenum">
              <a:rPr lang="en-SE" smtClean="0"/>
              <a:pPr/>
              <a:t>‹#›</a:t>
            </a:fld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654831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rad rubrik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F3CBA5C-6B22-4F0C-87D7-6509807D9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B1B8-7661-44B1-9B3C-99F897C28A07}" type="datetimeFigureOut">
              <a:rPr lang="en-SE" smtClean="0"/>
              <a:t>05/11/2024</a:t>
            </a:fld>
            <a:endParaRPr lang="en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3616548-D38B-4C25-855D-10FE2C8D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C82FB50-8AB3-44C9-8EFA-35B8AB438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7B9A-A3F5-49AC-812A-48CF3A1D9232}" type="slidenum">
              <a:rPr lang="en-SE" smtClean="0"/>
              <a:t>‹#›</a:t>
            </a:fld>
            <a:endParaRPr lang="en-SE"/>
          </a:p>
        </p:txBody>
      </p:sp>
      <p:sp>
        <p:nvSpPr>
          <p:cNvPr id="10" name="Rubrik 9">
            <a:extLst>
              <a:ext uri="{FF2B5EF4-FFF2-40B4-BE49-F238E27FC236}">
                <a16:creationId xmlns:a16="http://schemas.microsoft.com/office/drawing/2014/main" id="{533A9F7A-B4FC-42AB-ADF3-A6AFD6D02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545" y="2486892"/>
            <a:ext cx="9472472" cy="134362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707680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ntrerad rubrik 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åg 8">
            <a:extLst>
              <a:ext uri="{FF2B5EF4-FFF2-40B4-BE49-F238E27FC236}">
                <a16:creationId xmlns:a16="http://schemas.microsoft.com/office/drawing/2014/main" id="{5E99FEB3-7F08-4A91-B379-A1A54DA2236A}"/>
              </a:ext>
            </a:extLst>
          </p:cNvPr>
          <p:cNvSpPr/>
          <p:nvPr userDrawn="1"/>
        </p:nvSpPr>
        <p:spPr>
          <a:xfrm rot="19183567" flipV="1">
            <a:off x="7840675" y="5236183"/>
            <a:ext cx="4590232" cy="1204980"/>
          </a:xfrm>
          <a:custGeom>
            <a:avLst/>
            <a:gdLst>
              <a:gd name="connsiteX0" fmla="*/ 0 w 3787856"/>
              <a:gd name="connsiteY0" fmla="*/ 94325 h 754602"/>
              <a:gd name="connsiteX1" fmla="*/ 3787856 w 3787856"/>
              <a:gd name="connsiteY1" fmla="*/ 94325 h 754602"/>
              <a:gd name="connsiteX2" fmla="*/ 3787856 w 3787856"/>
              <a:gd name="connsiteY2" fmla="*/ 660277 h 754602"/>
              <a:gd name="connsiteX3" fmla="*/ 0 w 3787856"/>
              <a:gd name="connsiteY3" fmla="*/ 660277 h 754602"/>
              <a:gd name="connsiteX4" fmla="*/ 0 w 3787856"/>
              <a:gd name="connsiteY4" fmla="*/ 94325 h 754602"/>
              <a:gd name="connsiteX0" fmla="*/ 0 w 4285510"/>
              <a:gd name="connsiteY0" fmla="*/ 90765 h 656717"/>
              <a:gd name="connsiteX1" fmla="*/ 3787856 w 4285510"/>
              <a:gd name="connsiteY1" fmla="*/ 90765 h 656717"/>
              <a:gd name="connsiteX2" fmla="*/ 4285510 w 4285510"/>
              <a:gd name="connsiteY2" fmla="*/ 351422 h 656717"/>
              <a:gd name="connsiteX3" fmla="*/ 0 w 4285510"/>
              <a:gd name="connsiteY3" fmla="*/ 656717 h 656717"/>
              <a:gd name="connsiteX4" fmla="*/ 0 w 4285510"/>
              <a:gd name="connsiteY4" fmla="*/ 90765 h 656717"/>
              <a:gd name="connsiteX0" fmla="*/ 0 w 4285510"/>
              <a:gd name="connsiteY0" fmla="*/ 90765 h 816744"/>
              <a:gd name="connsiteX1" fmla="*/ 3787856 w 4285510"/>
              <a:gd name="connsiteY1" fmla="*/ 90765 h 816744"/>
              <a:gd name="connsiteX2" fmla="*/ 4285510 w 4285510"/>
              <a:gd name="connsiteY2" fmla="*/ 351422 h 816744"/>
              <a:gd name="connsiteX3" fmla="*/ 0 w 4285510"/>
              <a:gd name="connsiteY3" fmla="*/ 656717 h 816744"/>
              <a:gd name="connsiteX4" fmla="*/ 0 w 4285510"/>
              <a:gd name="connsiteY4" fmla="*/ 90765 h 816744"/>
              <a:gd name="connsiteX0" fmla="*/ 0 w 4635556"/>
              <a:gd name="connsiteY0" fmla="*/ 204485 h 770437"/>
              <a:gd name="connsiteX1" fmla="*/ 3787856 w 4635556"/>
              <a:gd name="connsiteY1" fmla="*/ 204485 h 770437"/>
              <a:gd name="connsiteX2" fmla="*/ 4635556 w 4635556"/>
              <a:gd name="connsiteY2" fmla="*/ 40562 h 770437"/>
              <a:gd name="connsiteX3" fmla="*/ 0 w 4635556"/>
              <a:gd name="connsiteY3" fmla="*/ 770437 h 770437"/>
              <a:gd name="connsiteX4" fmla="*/ 0 w 4635556"/>
              <a:gd name="connsiteY4" fmla="*/ 204485 h 770437"/>
              <a:gd name="connsiteX0" fmla="*/ 0 w 4635556"/>
              <a:gd name="connsiteY0" fmla="*/ 204485 h 907887"/>
              <a:gd name="connsiteX1" fmla="*/ 3787856 w 4635556"/>
              <a:gd name="connsiteY1" fmla="*/ 204485 h 907887"/>
              <a:gd name="connsiteX2" fmla="*/ 4635556 w 4635556"/>
              <a:gd name="connsiteY2" fmla="*/ 40562 h 907887"/>
              <a:gd name="connsiteX3" fmla="*/ 0 w 4635556"/>
              <a:gd name="connsiteY3" fmla="*/ 770437 h 907887"/>
              <a:gd name="connsiteX4" fmla="*/ 0 w 4635556"/>
              <a:gd name="connsiteY4" fmla="*/ 204485 h 907887"/>
              <a:gd name="connsiteX0" fmla="*/ 0 w 4635556"/>
              <a:gd name="connsiteY0" fmla="*/ 244333 h 947735"/>
              <a:gd name="connsiteX1" fmla="*/ 3787856 w 4635556"/>
              <a:gd name="connsiteY1" fmla="*/ 244333 h 947735"/>
              <a:gd name="connsiteX2" fmla="*/ 4635556 w 4635556"/>
              <a:gd name="connsiteY2" fmla="*/ 80410 h 947735"/>
              <a:gd name="connsiteX3" fmla="*/ 0 w 4635556"/>
              <a:gd name="connsiteY3" fmla="*/ 810285 h 947735"/>
              <a:gd name="connsiteX4" fmla="*/ 0 w 4635556"/>
              <a:gd name="connsiteY4" fmla="*/ 244333 h 947735"/>
              <a:gd name="connsiteX0" fmla="*/ 0 w 4635556"/>
              <a:gd name="connsiteY0" fmla="*/ 244333 h 1147548"/>
              <a:gd name="connsiteX1" fmla="*/ 3787856 w 4635556"/>
              <a:gd name="connsiteY1" fmla="*/ 244333 h 1147548"/>
              <a:gd name="connsiteX2" fmla="*/ 4635556 w 4635556"/>
              <a:gd name="connsiteY2" fmla="*/ 80410 h 1147548"/>
              <a:gd name="connsiteX3" fmla="*/ 41404 w 4635556"/>
              <a:gd name="connsiteY3" fmla="*/ 1147548 h 1147548"/>
              <a:gd name="connsiteX4" fmla="*/ 0 w 4635556"/>
              <a:gd name="connsiteY4" fmla="*/ 244333 h 1147548"/>
              <a:gd name="connsiteX0" fmla="*/ 0 w 4635556"/>
              <a:gd name="connsiteY0" fmla="*/ 244333 h 1147548"/>
              <a:gd name="connsiteX1" fmla="*/ 3787856 w 4635556"/>
              <a:gd name="connsiteY1" fmla="*/ 244333 h 1147548"/>
              <a:gd name="connsiteX2" fmla="*/ 4635556 w 4635556"/>
              <a:gd name="connsiteY2" fmla="*/ 80410 h 1147548"/>
              <a:gd name="connsiteX3" fmla="*/ 41404 w 4635556"/>
              <a:gd name="connsiteY3" fmla="*/ 1147548 h 1147548"/>
              <a:gd name="connsiteX4" fmla="*/ 0 w 4635556"/>
              <a:gd name="connsiteY4" fmla="*/ 244333 h 1147548"/>
              <a:gd name="connsiteX0" fmla="*/ 0 w 4635556"/>
              <a:gd name="connsiteY0" fmla="*/ 244333 h 1147548"/>
              <a:gd name="connsiteX1" fmla="*/ 3787856 w 4635556"/>
              <a:gd name="connsiteY1" fmla="*/ 244333 h 1147548"/>
              <a:gd name="connsiteX2" fmla="*/ 4635556 w 4635556"/>
              <a:gd name="connsiteY2" fmla="*/ 80410 h 1147548"/>
              <a:gd name="connsiteX3" fmla="*/ 41404 w 4635556"/>
              <a:gd name="connsiteY3" fmla="*/ 1147548 h 1147548"/>
              <a:gd name="connsiteX4" fmla="*/ 0 w 4635556"/>
              <a:gd name="connsiteY4" fmla="*/ 244333 h 1147548"/>
              <a:gd name="connsiteX0" fmla="*/ 14143 w 4649699"/>
              <a:gd name="connsiteY0" fmla="*/ 244333 h 1147548"/>
              <a:gd name="connsiteX1" fmla="*/ 418891 w 4649699"/>
              <a:gd name="connsiteY1" fmla="*/ 165867 h 1147548"/>
              <a:gd name="connsiteX2" fmla="*/ 3801999 w 4649699"/>
              <a:gd name="connsiteY2" fmla="*/ 244333 h 1147548"/>
              <a:gd name="connsiteX3" fmla="*/ 4649699 w 4649699"/>
              <a:gd name="connsiteY3" fmla="*/ 80410 h 1147548"/>
              <a:gd name="connsiteX4" fmla="*/ 55547 w 4649699"/>
              <a:gd name="connsiteY4" fmla="*/ 1147548 h 1147548"/>
              <a:gd name="connsiteX5" fmla="*/ 14143 w 4649699"/>
              <a:gd name="connsiteY5" fmla="*/ 244333 h 1147548"/>
              <a:gd name="connsiteX0" fmla="*/ 0 w 4953138"/>
              <a:gd name="connsiteY0" fmla="*/ 885759 h 1147548"/>
              <a:gd name="connsiteX1" fmla="*/ 722330 w 4953138"/>
              <a:gd name="connsiteY1" fmla="*/ 165867 h 1147548"/>
              <a:gd name="connsiteX2" fmla="*/ 4105438 w 4953138"/>
              <a:gd name="connsiteY2" fmla="*/ 244333 h 1147548"/>
              <a:gd name="connsiteX3" fmla="*/ 4953138 w 4953138"/>
              <a:gd name="connsiteY3" fmla="*/ 80410 h 1147548"/>
              <a:gd name="connsiteX4" fmla="*/ 358986 w 4953138"/>
              <a:gd name="connsiteY4" fmla="*/ 1147548 h 1147548"/>
              <a:gd name="connsiteX5" fmla="*/ 0 w 4953138"/>
              <a:gd name="connsiteY5" fmla="*/ 885759 h 1147548"/>
              <a:gd name="connsiteX0" fmla="*/ 0 w 4953138"/>
              <a:gd name="connsiteY0" fmla="*/ 885759 h 1147548"/>
              <a:gd name="connsiteX1" fmla="*/ 722330 w 4953138"/>
              <a:gd name="connsiteY1" fmla="*/ 165867 h 1147548"/>
              <a:gd name="connsiteX2" fmla="*/ 4105438 w 4953138"/>
              <a:gd name="connsiteY2" fmla="*/ 244333 h 1147548"/>
              <a:gd name="connsiteX3" fmla="*/ 4953138 w 4953138"/>
              <a:gd name="connsiteY3" fmla="*/ 80410 h 1147548"/>
              <a:gd name="connsiteX4" fmla="*/ 358986 w 4953138"/>
              <a:gd name="connsiteY4" fmla="*/ 1147548 h 1147548"/>
              <a:gd name="connsiteX5" fmla="*/ 0 w 4953138"/>
              <a:gd name="connsiteY5" fmla="*/ 885759 h 1147548"/>
              <a:gd name="connsiteX0" fmla="*/ 0 w 4953138"/>
              <a:gd name="connsiteY0" fmla="*/ 885759 h 1147548"/>
              <a:gd name="connsiteX1" fmla="*/ 1248140 w 4953138"/>
              <a:gd name="connsiteY1" fmla="*/ 662857 h 1147548"/>
              <a:gd name="connsiteX2" fmla="*/ 4105438 w 4953138"/>
              <a:gd name="connsiteY2" fmla="*/ 244333 h 1147548"/>
              <a:gd name="connsiteX3" fmla="*/ 4953138 w 4953138"/>
              <a:gd name="connsiteY3" fmla="*/ 80410 h 1147548"/>
              <a:gd name="connsiteX4" fmla="*/ 358986 w 4953138"/>
              <a:gd name="connsiteY4" fmla="*/ 1147548 h 1147548"/>
              <a:gd name="connsiteX5" fmla="*/ 0 w 4953138"/>
              <a:gd name="connsiteY5" fmla="*/ 885759 h 1147548"/>
              <a:gd name="connsiteX0" fmla="*/ 1154967 w 4594152"/>
              <a:gd name="connsiteY0" fmla="*/ 243220 h 1217595"/>
              <a:gd name="connsiteX1" fmla="*/ 889154 w 4594152"/>
              <a:gd name="connsiteY1" fmla="*/ 732904 h 1217595"/>
              <a:gd name="connsiteX2" fmla="*/ 3746452 w 4594152"/>
              <a:gd name="connsiteY2" fmla="*/ 314380 h 1217595"/>
              <a:gd name="connsiteX3" fmla="*/ 4594152 w 4594152"/>
              <a:gd name="connsiteY3" fmla="*/ 150457 h 1217595"/>
              <a:gd name="connsiteX4" fmla="*/ 0 w 4594152"/>
              <a:gd name="connsiteY4" fmla="*/ 1217595 h 1217595"/>
              <a:gd name="connsiteX5" fmla="*/ 1154967 w 4594152"/>
              <a:gd name="connsiteY5" fmla="*/ 243220 h 1217595"/>
              <a:gd name="connsiteX0" fmla="*/ 1154967 w 4594152"/>
              <a:gd name="connsiteY0" fmla="*/ 243220 h 1217595"/>
              <a:gd name="connsiteX1" fmla="*/ 889154 w 4594152"/>
              <a:gd name="connsiteY1" fmla="*/ 732904 h 1217595"/>
              <a:gd name="connsiteX2" fmla="*/ 3746452 w 4594152"/>
              <a:gd name="connsiteY2" fmla="*/ 314380 h 1217595"/>
              <a:gd name="connsiteX3" fmla="*/ 4594152 w 4594152"/>
              <a:gd name="connsiteY3" fmla="*/ 150457 h 1217595"/>
              <a:gd name="connsiteX4" fmla="*/ 0 w 4594152"/>
              <a:gd name="connsiteY4" fmla="*/ 1217595 h 1217595"/>
              <a:gd name="connsiteX5" fmla="*/ 1154967 w 4594152"/>
              <a:gd name="connsiteY5" fmla="*/ 243220 h 1217595"/>
              <a:gd name="connsiteX0" fmla="*/ 1154967 w 4594152"/>
              <a:gd name="connsiteY0" fmla="*/ 373458 h 1347833"/>
              <a:gd name="connsiteX1" fmla="*/ 2597096 w 4594152"/>
              <a:gd name="connsiteY1" fmla="*/ 242179 h 1347833"/>
              <a:gd name="connsiteX2" fmla="*/ 3746452 w 4594152"/>
              <a:gd name="connsiteY2" fmla="*/ 444618 h 1347833"/>
              <a:gd name="connsiteX3" fmla="*/ 4594152 w 4594152"/>
              <a:gd name="connsiteY3" fmla="*/ 280695 h 1347833"/>
              <a:gd name="connsiteX4" fmla="*/ 0 w 4594152"/>
              <a:gd name="connsiteY4" fmla="*/ 1347833 h 1347833"/>
              <a:gd name="connsiteX5" fmla="*/ 1154967 w 4594152"/>
              <a:gd name="connsiteY5" fmla="*/ 373458 h 1347833"/>
              <a:gd name="connsiteX0" fmla="*/ 1154967 w 4594152"/>
              <a:gd name="connsiteY0" fmla="*/ 288395 h 1262770"/>
              <a:gd name="connsiteX1" fmla="*/ 2631728 w 4594152"/>
              <a:gd name="connsiteY1" fmla="*/ 500119 h 1262770"/>
              <a:gd name="connsiteX2" fmla="*/ 3746452 w 4594152"/>
              <a:gd name="connsiteY2" fmla="*/ 359555 h 1262770"/>
              <a:gd name="connsiteX3" fmla="*/ 4594152 w 4594152"/>
              <a:gd name="connsiteY3" fmla="*/ 195632 h 1262770"/>
              <a:gd name="connsiteX4" fmla="*/ 0 w 4594152"/>
              <a:gd name="connsiteY4" fmla="*/ 1262770 h 1262770"/>
              <a:gd name="connsiteX5" fmla="*/ 1154967 w 4594152"/>
              <a:gd name="connsiteY5" fmla="*/ 288395 h 1262770"/>
              <a:gd name="connsiteX0" fmla="*/ 1154967 w 4594152"/>
              <a:gd name="connsiteY0" fmla="*/ 317977 h 1292352"/>
              <a:gd name="connsiteX1" fmla="*/ 2618082 w 4594152"/>
              <a:gd name="connsiteY1" fmla="*/ 389997 h 1292352"/>
              <a:gd name="connsiteX2" fmla="*/ 3746452 w 4594152"/>
              <a:gd name="connsiteY2" fmla="*/ 389137 h 1292352"/>
              <a:gd name="connsiteX3" fmla="*/ 4594152 w 4594152"/>
              <a:gd name="connsiteY3" fmla="*/ 225214 h 1292352"/>
              <a:gd name="connsiteX4" fmla="*/ 0 w 4594152"/>
              <a:gd name="connsiteY4" fmla="*/ 1292352 h 1292352"/>
              <a:gd name="connsiteX5" fmla="*/ 1154967 w 4594152"/>
              <a:gd name="connsiteY5" fmla="*/ 317977 h 1292352"/>
              <a:gd name="connsiteX0" fmla="*/ 1141420 w 4594152"/>
              <a:gd name="connsiteY0" fmla="*/ 320676 h 1283573"/>
              <a:gd name="connsiteX1" fmla="*/ 2618082 w 4594152"/>
              <a:gd name="connsiteY1" fmla="*/ 381218 h 1283573"/>
              <a:gd name="connsiteX2" fmla="*/ 3746452 w 4594152"/>
              <a:gd name="connsiteY2" fmla="*/ 380358 h 1283573"/>
              <a:gd name="connsiteX3" fmla="*/ 4594152 w 4594152"/>
              <a:gd name="connsiteY3" fmla="*/ 216435 h 1283573"/>
              <a:gd name="connsiteX4" fmla="*/ 0 w 4594152"/>
              <a:gd name="connsiteY4" fmla="*/ 1283573 h 1283573"/>
              <a:gd name="connsiteX5" fmla="*/ 1141420 w 4594152"/>
              <a:gd name="connsiteY5" fmla="*/ 320676 h 1283573"/>
              <a:gd name="connsiteX0" fmla="*/ 1141420 w 4594152"/>
              <a:gd name="connsiteY0" fmla="*/ 184652 h 1147549"/>
              <a:gd name="connsiteX1" fmla="*/ 2618082 w 4594152"/>
              <a:gd name="connsiteY1" fmla="*/ 245194 h 1147549"/>
              <a:gd name="connsiteX2" fmla="*/ 3746452 w 4594152"/>
              <a:gd name="connsiteY2" fmla="*/ 244334 h 1147549"/>
              <a:gd name="connsiteX3" fmla="*/ 4594152 w 4594152"/>
              <a:gd name="connsiteY3" fmla="*/ 80411 h 1147549"/>
              <a:gd name="connsiteX4" fmla="*/ 0 w 4594152"/>
              <a:gd name="connsiteY4" fmla="*/ 1147549 h 1147549"/>
              <a:gd name="connsiteX5" fmla="*/ 1141420 w 4594152"/>
              <a:gd name="connsiteY5" fmla="*/ 184652 h 1147549"/>
              <a:gd name="connsiteX0" fmla="*/ 1141420 w 4594152"/>
              <a:gd name="connsiteY0" fmla="*/ 184652 h 1147549"/>
              <a:gd name="connsiteX1" fmla="*/ 2618082 w 4594152"/>
              <a:gd name="connsiteY1" fmla="*/ 245194 h 1147549"/>
              <a:gd name="connsiteX2" fmla="*/ 3746452 w 4594152"/>
              <a:gd name="connsiteY2" fmla="*/ 244334 h 1147549"/>
              <a:gd name="connsiteX3" fmla="*/ 4594152 w 4594152"/>
              <a:gd name="connsiteY3" fmla="*/ 80411 h 1147549"/>
              <a:gd name="connsiteX4" fmla="*/ 0 w 4594152"/>
              <a:gd name="connsiteY4" fmla="*/ 1147549 h 1147549"/>
              <a:gd name="connsiteX5" fmla="*/ 1141420 w 4594152"/>
              <a:gd name="connsiteY5" fmla="*/ 184652 h 1147549"/>
              <a:gd name="connsiteX0" fmla="*/ 1141420 w 4594152"/>
              <a:gd name="connsiteY0" fmla="*/ 164657 h 1127554"/>
              <a:gd name="connsiteX1" fmla="*/ 2618082 w 4594152"/>
              <a:gd name="connsiteY1" fmla="*/ 225199 h 1127554"/>
              <a:gd name="connsiteX2" fmla="*/ 3351997 w 4594152"/>
              <a:gd name="connsiteY2" fmla="*/ 500372 h 1127554"/>
              <a:gd name="connsiteX3" fmla="*/ 4594152 w 4594152"/>
              <a:gd name="connsiteY3" fmla="*/ 60416 h 1127554"/>
              <a:gd name="connsiteX4" fmla="*/ 0 w 4594152"/>
              <a:gd name="connsiteY4" fmla="*/ 1127554 h 1127554"/>
              <a:gd name="connsiteX5" fmla="*/ 1141420 w 4594152"/>
              <a:gd name="connsiteY5" fmla="*/ 164657 h 1127554"/>
              <a:gd name="connsiteX0" fmla="*/ 1141420 w 4594152"/>
              <a:gd name="connsiteY0" fmla="*/ 173348 h 1136245"/>
              <a:gd name="connsiteX1" fmla="*/ 2618082 w 4594152"/>
              <a:gd name="connsiteY1" fmla="*/ 233890 h 1136245"/>
              <a:gd name="connsiteX2" fmla="*/ 3640713 w 4594152"/>
              <a:gd name="connsiteY2" fmla="*/ 369162 h 1136245"/>
              <a:gd name="connsiteX3" fmla="*/ 4594152 w 4594152"/>
              <a:gd name="connsiteY3" fmla="*/ 69107 h 1136245"/>
              <a:gd name="connsiteX4" fmla="*/ 0 w 4594152"/>
              <a:gd name="connsiteY4" fmla="*/ 1136245 h 1136245"/>
              <a:gd name="connsiteX5" fmla="*/ 1141420 w 4594152"/>
              <a:gd name="connsiteY5" fmla="*/ 173348 h 1136245"/>
              <a:gd name="connsiteX0" fmla="*/ 1141420 w 4594152"/>
              <a:gd name="connsiteY0" fmla="*/ 173348 h 1136245"/>
              <a:gd name="connsiteX1" fmla="*/ 2638501 w 4594152"/>
              <a:gd name="connsiteY1" fmla="*/ 367855 h 1136245"/>
              <a:gd name="connsiteX2" fmla="*/ 3640713 w 4594152"/>
              <a:gd name="connsiteY2" fmla="*/ 369162 h 1136245"/>
              <a:gd name="connsiteX3" fmla="*/ 4594152 w 4594152"/>
              <a:gd name="connsiteY3" fmla="*/ 69107 h 1136245"/>
              <a:gd name="connsiteX4" fmla="*/ 0 w 4594152"/>
              <a:gd name="connsiteY4" fmla="*/ 1136245 h 1136245"/>
              <a:gd name="connsiteX5" fmla="*/ 1141420 w 4594152"/>
              <a:gd name="connsiteY5" fmla="*/ 173348 h 1136245"/>
              <a:gd name="connsiteX0" fmla="*/ 1141420 w 4594152"/>
              <a:gd name="connsiteY0" fmla="*/ 173348 h 1136245"/>
              <a:gd name="connsiteX1" fmla="*/ 2680643 w 4594152"/>
              <a:gd name="connsiteY1" fmla="*/ 239062 h 1136245"/>
              <a:gd name="connsiteX2" fmla="*/ 3640713 w 4594152"/>
              <a:gd name="connsiteY2" fmla="*/ 369162 h 1136245"/>
              <a:gd name="connsiteX3" fmla="*/ 4594152 w 4594152"/>
              <a:gd name="connsiteY3" fmla="*/ 69107 h 1136245"/>
              <a:gd name="connsiteX4" fmla="*/ 0 w 4594152"/>
              <a:gd name="connsiteY4" fmla="*/ 1136245 h 1136245"/>
              <a:gd name="connsiteX5" fmla="*/ 1141420 w 4594152"/>
              <a:gd name="connsiteY5" fmla="*/ 173348 h 1136245"/>
              <a:gd name="connsiteX0" fmla="*/ 1141420 w 4594152"/>
              <a:gd name="connsiteY0" fmla="*/ 173348 h 1136245"/>
              <a:gd name="connsiteX1" fmla="*/ 2655619 w 4594152"/>
              <a:gd name="connsiteY1" fmla="*/ 236993 h 1136245"/>
              <a:gd name="connsiteX2" fmla="*/ 3640713 w 4594152"/>
              <a:gd name="connsiteY2" fmla="*/ 369162 h 1136245"/>
              <a:gd name="connsiteX3" fmla="*/ 4594152 w 4594152"/>
              <a:gd name="connsiteY3" fmla="*/ 69107 h 1136245"/>
              <a:gd name="connsiteX4" fmla="*/ 0 w 4594152"/>
              <a:gd name="connsiteY4" fmla="*/ 1136245 h 1136245"/>
              <a:gd name="connsiteX5" fmla="*/ 1141420 w 4594152"/>
              <a:gd name="connsiteY5" fmla="*/ 173348 h 1136245"/>
              <a:gd name="connsiteX0" fmla="*/ 1141420 w 4594152"/>
              <a:gd name="connsiteY0" fmla="*/ 652014 h 1614911"/>
              <a:gd name="connsiteX1" fmla="*/ 2655619 w 4594152"/>
              <a:gd name="connsiteY1" fmla="*/ 715659 h 1614911"/>
              <a:gd name="connsiteX2" fmla="*/ 3899773 w 4594152"/>
              <a:gd name="connsiteY2" fmla="*/ 0 h 1614911"/>
              <a:gd name="connsiteX3" fmla="*/ 4594152 w 4594152"/>
              <a:gd name="connsiteY3" fmla="*/ 547773 h 1614911"/>
              <a:gd name="connsiteX4" fmla="*/ 0 w 4594152"/>
              <a:gd name="connsiteY4" fmla="*/ 1614911 h 1614911"/>
              <a:gd name="connsiteX5" fmla="*/ 1141420 w 4594152"/>
              <a:gd name="connsiteY5" fmla="*/ 652014 h 1614911"/>
              <a:gd name="connsiteX0" fmla="*/ 1141420 w 4594152"/>
              <a:gd name="connsiteY0" fmla="*/ 652014 h 1614911"/>
              <a:gd name="connsiteX1" fmla="*/ 2655619 w 4594152"/>
              <a:gd name="connsiteY1" fmla="*/ 715659 h 1614911"/>
              <a:gd name="connsiteX2" fmla="*/ 3899773 w 4594152"/>
              <a:gd name="connsiteY2" fmla="*/ 0 h 1614911"/>
              <a:gd name="connsiteX3" fmla="*/ 4594152 w 4594152"/>
              <a:gd name="connsiteY3" fmla="*/ 547773 h 1614911"/>
              <a:gd name="connsiteX4" fmla="*/ 0 w 4594152"/>
              <a:gd name="connsiteY4" fmla="*/ 1614911 h 1614911"/>
              <a:gd name="connsiteX5" fmla="*/ 1141420 w 4594152"/>
              <a:gd name="connsiteY5" fmla="*/ 652014 h 1614911"/>
              <a:gd name="connsiteX0" fmla="*/ 1141420 w 4594152"/>
              <a:gd name="connsiteY0" fmla="*/ 287224 h 1250121"/>
              <a:gd name="connsiteX1" fmla="*/ 2655619 w 4594152"/>
              <a:gd name="connsiteY1" fmla="*/ 350869 h 1250121"/>
              <a:gd name="connsiteX2" fmla="*/ 4473466 w 4594152"/>
              <a:gd name="connsiteY2" fmla="*/ 10181 h 1250121"/>
              <a:gd name="connsiteX3" fmla="*/ 4594152 w 4594152"/>
              <a:gd name="connsiteY3" fmla="*/ 182983 h 1250121"/>
              <a:gd name="connsiteX4" fmla="*/ 0 w 4594152"/>
              <a:gd name="connsiteY4" fmla="*/ 1250121 h 1250121"/>
              <a:gd name="connsiteX5" fmla="*/ 1141420 w 4594152"/>
              <a:gd name="connsiteY5" fmla="*/ 287224 h 1250121"/>
              <a:gd name="connsiteX0" fmla="*/ 1141420 w 4594152"/>
              <a:gd name="connsiteY0" fmla="*/ 287224 h 1250121"/>
              <a:gd name="connsiteX1" fmla="*/ 2655619 w 4594152"/>
              <a:gd name="connsiteY1" fmla="*/ 350869 h 1250121"/>
              <a:gd name="connsiteX2" fmla="*/ 4473466 w 4594152"/>
              <a:gd name="connsiteY2" fmla="*/ 10181 h 1250121"/>
              <a:gd name="connsiteX3" fmla="*/ 4594152 w 4594152"/>
              <a:gd name="connsiteY3" fmla="*/ 182983 h 1250121"/>
              <a:gd name="connsiteX4" fmla="*/ 0 w 4594152"/>
              <a:gd name="connsiteY4" fmla="*/ 1250121 h 1250121"/>
              <a:gd name="connsiteX5" fmla="*/ 1141420 w 4594152"/>
              <a:gd name="connsiteY5" fmla="*/ 287224 h 1250121"/>
              <a:gd name="connsiteX0" fmla="*/ 1141420 w 4594152"/>
              <a:gd name="connsiteY0" fmla="*/ 287224 h 1250121"/>
              <a:gd name="connsiteX1" fmla="*/ 2655619 w 4594152"/>
              <a:gd name="connsiteY1" fmla="*/ 350869 h 1250121"/>
              <a:gd name="connsiteX2" fmla="*/ 4473466 w 4594152"/>
              <a:gd name="connsiteY2" fmla="*/ 10181 h 1250121"/>
              <a:gd name="connsiteX3" fmla="*/ 4594152 w 4594152"/>
              <a:gd name="connsiteY3" fmla="*/ 182983 h 1250121"/>
              <a:gd name="connsiteX4" fmla="*/ 0 w 4594152"/>
              <a:gd name="connsiteY4" fmla="*/ 1250121 h 1250121"/>
              <a:gd name="connsiteX5" fmla="*/ 1141420 w 4594152"/>
              <a:gd name="connsiteY5" fmla="*/ 287224 h 1250121"/>
              <a:gd name="connsiteX0" fmla="*/ 1141420 w 4594152"/>
              <a:gd name="connsiteY0" fmla="*/ 287224 h 1250121"/>
              <a:gd name="connsiteX1" fmla="*/ 2655619 w 4594152"/>
              <a:gd name="connsiteY1" fmla="*/ 350869 h 1250121"/>
              <a:gd name="connsiteX2" fmla="*/ 4473466 w 4594152"/>
              <a:gd name="connsiteY2" fmla="*/ 10181 h 1250121"/>
              <a:gd name="connsiteX3" fmla="*/ 4594152 w 4594152"/>
              <a:gd name="connsiteY3" fmla="*/ 182983 h 1250121"/>
              <a:gd name="connsiteX4" fmla="*/ 0 w 4594152"/>
              <a:gd name="connsiteY4" fmla="*/ 1250121 h 1250121"/>
              <a:gd name="connsiteX5" fmla="*/ 1141420 w 4594152"/>
              <a:gd name="connsiteY5" fmla="*/ 287224 h 1250121"/>
              <a:gd name="connsiteX0" fmla="*/ 1141420 w 4594152"/>
              <a:gd name="connsiteY0" fmla="*/ 346379 h 1309276"/>
              <a:gd name="connsiteX1" fmla="*/ 2655619 w 4594152"/>
              <a:gd name="connsiteY1" fmla="*/ 410024 h 1309276"/>
              <a:gd name="connsiteX2" fmla="*/ 4428709 w 4594152"/>
              <a:gd name="connsiteY2" fmla="*/ 0 h 1309276"/>
              <a:gd name="connsiteX3" fmla="*/ 4594152 w 4594152"/>
              <a:gd name="connsiteY3" fmla="*/ 242138 h 1309276"/>
              <a:gd name="connsiteX4" fmla="*/ 0 w 4594152"/>
              <a:gd name="connsiteY4" fmla="*/ 1309276 h 1309276"/>
              <a:gd name="connsiteX5" fmla="*/ 1141420 w 4594152"/>
              <a:gd name="connsiteY5" fmla="*/ 346379 h 1309276"/>
              <a:gd name="connsiteX0" fmla="*/ 1141420 w 4883436"/>
              <a:gd name="connsiteY0" fmla="*/ 365268 h 1328165"/>
              <a:gd name="connsiteX1" fmla="*/ 2655619 w 4883436"/>
              <a:gd name="connsiteY1" fmla="*/ 428913 h 1328165"/>
              <a:gd name="connsiteX2" fmla="*/ 4428709 w 4883436"/>
              <a:gd name="connsiteY2" fmla="*/ 18889 h 1328165"/>
              <a:gd name="connsiteX3" fmla="*/ 4411361 w 4883436"/>
              <a:gd name="connsiteY3" fmla="*/ 89225 h 1328165"/>
              <a:gd name="connsiteX4" fmla="*/ 4594152 w 4883436"/>
              <a:gd name="connsiteY4" fmla="*/ 261027 h 1328165"/>
              <a:gd name="connsiteX5" fmla="*/ 0 w 4883436"/>
              <a:gd name="connsiteY5" fmla="*/ 1328165 h 1328165"/>
              <a:gd name="connsiteX6" fmla="*/ 1141420 w 4883436"/>
              <a:gd name="connsiteY6" fmla="*/ 365268 h 1328165"/>
              <a:gd name="connsiteX0" fmla="*/ 1141420 w 4941962"/>
              <a:gd name="connsiteY0" fmla="*/ 368616 h 1331513"/>
              <a:gd name="connsiteX1" fmla="*/ 2655619 w 4941962"/>
              <a:gd name="connsiteY1" fmla="*/ 432261 h 1331513"/>
              <a:gd name="connsiteX2" fmla="*/ 4428709 w 4941962"/>
              <a:gd name="connsiteY2" fmla="*/ 22237 h 1331513"/>
              <a:gd name="connsiteX3" fmla="*/ 4650365 w 4941962"/>
              <a:gd name="connsiteY3" fmla="*/ 71940 h 1331513"/>
              <a:gd name="connsiteX4" fmla="*/ 4594152 w 4941962"/>
              <a:gd name="connsiteY4" fmla="*/ 264375 h 1331513"/>
              <a:gd name="connsiteX5" fmla="*/ 0 w 4941962"/>
              <a:gd name="connsiteY5" fmla="*/ 1331513 h 1331513"/>
              <a:gd name="connsiteX6" fmla="*/ 1141420 w 4941962"/>
              <a:gd name="connsiteY6" fmla="*/ 368616 h 1331513"/>
              <a:gd name="connsiteX0" fmla="*/ 1141420 w 4952229"/>
              <a:gd name="connsiteY0" fmla="*/ 353321 h 1316218"/>
              <a:gd name="connsiteX1" fmla="*/ 2655619 w 4952229"/>
              <a:gd name="connsiteY1" fmla="*/ 416966 h 1316218"/>
              <a:gd name="connsiteX2" fmla="*/ 4428709 w 4952229"/>
              <a:gd name="connsiteY2" fmla="*/ 6942 h 1316218"/>
              <a:gd name="connsiteX3" fmla="*/ 4594152 w 4952229"/>
              <a:gd name="connsiteY3" fmla="*/ 249080 h 1316218"/>
              <a:gd name="connsiteX4" fmla="*/ 0 w 4952229"/>
              <a:gd name="connsiteY4" fmla="*/ 1316218 h 1316218"/>
              <a:gd name="connsiteX5" fmla="*/ 1141420 w 4952229"/>
              <a:gd name="connsiteY5" fmla="*/ 353321 h 1316218"/>
              <a:gd name="connsiteX0" fmla="*/ 1141420 w 4958877"/>
              <a:gd name="connsiteY0" fmla="*/ 276198 h 1239095"/>
              <a:gd name="connsiteX1" fmla="*/ 2655619 w 4958877"/>
              <a:gd name="connsiteY1" fmla="*/ 339843 h 1239095"/>
              <a:gd name="connsiteX2" fmla="*/ 4451334 w 4958877"/>
              <a:gd name="connsiteY2" fmla="*/ 22570 h 1239095"/>
              <a:gd name="connsiteX3" fmla="*/ 4594152 w 4958877"/>
              <a:gd name="connsiteY3" fmla="*/ 171957 h 1239095"/>
              <a:gd name="connsiteX4" fmla="*/ 0 w 4958877"/>
              <a:gd name="connsiteY4" fmla="*/ 1239095 h 1239095"/>
              <a:gd name="connsiteX5" fmla="*/ 1141420 w 4958877"/>
              <a:gd name="connsiteY5" fmla="*/ 276198 h 1239095"/>
              <a:gd name="connsiteX0" fmla="*/ 1141420 w 4917260"/>
              <a:gd name="connsiteY0" fmla="*/ 253628 h 1216525"/>
              <a:gd name="connsiteX1" fmla="*/ 2655619 w 4917260"/>
              <a:gd name="connsiteY1" fmla="*/ 317273 h 1216525"/>
              <a:gd name="connsiteX2" fmla="*/ 4451334 w 4917260"/>
              <a:gd name="connsiteY2" fmla="*/ 0 h 1216525"/>
              <a:gd name="connsiteX3" fmla="*/ 4594152 w 4917260"/>
              <a:gd name="connsiteY3" fmla="*/ 149387 h 1216525"/>
              <a:gd name="connsiteX4" fmla="*/ 0 w 4917260"/>
              <a:gd name="connsiteY4" fmla="*/ 1216525 h 1216525"/>
              <a:gd name="connsiteX5" fmla="*/ 1141420 w 4917260"/>
              <a:gd name="connsiteY5" fmla="*/ 253628 h 1216525"/>
              <a:gd name="connsiteX0" fmla="*/ 1141420 w 4594152"/>
              <a:gd name="connsiteY0" fmla="*/ 253628 h 1216525"/>
              <a:gd name="connsiteX1" fmla="*/ 2655619 w 4594152"/>
              <a:gd name="connsiteY1" fmla="*/ 317273 h 1216525"/>
              <a:gd name="connsiteX2" fmla="*/ 4451334 w 4594152"/>
              <a:gd name="connsiteY2" fmla="*/ 0 h 1216525"/>
              <a:gd name="connsiteX3" fmla="*/ 4594152 w 4594152"/>
              <a:gd name="connsiteY3" fmla="*/ 149387 h 1216525"/>
              <a:gd name="connsiteX4" fmla="*/ 0 w 4594152"/>
              <a:gd name="connsiteY4" fmla="*/ 1216525 h 1216525"/>
              <a:gd name="connsiteX5" fmla="*/ 1141420 w 4594152"/>
              <a:gd name="connsiteY5" fmla="*/ 253628 h 1216525"/>
              <a:gd name="connsiteX0" fmla="*/ 1141420 w 4594152"/>
              <a:gd name="connsiteY0" fmla="*/ 265957 h 1228854"/>
              <a:gd name="connsiteX1" fmla="*/ 2655619 w 4594152"/>
              <a:gd name="connsiteY1" fmla="*/ 329602 h 1228854"/>
              <a:gd name="connsiteX2" fmla="*/ 4454878 w 4594152"/>
              <a:gd name="connsiteY2" fmla="*/ 0 h 1228854"/>
              <a:gd name="connsiteX3" fmla="*/ 4594152 w 4594152"/>
              <a:gd name="connsiteY3" fmla="*/ 161716 h 1228854"/>
              <a:gd name="connsiteX4" fmla="*/ 0 w 4594152"/>
              <a:gd name="connsiteY4" fmla="*/ 1228854 h 1228854"/>
              <a:gd name="connsiteX5" fmla="*/ 1141420 w 4594152"/>
              <a:gd name="connsiteY5" fmla="*/ 265957 h 1228854"/>
              <a:gd name="connsiteX0" fmla="*/ 1141420 w 4594152"/>
              <a:gd name="connsiteY0" fmla="*/ 265957 h 1228854"/>
              <a:gd name="connsiteX1" fmla="*/ 2655619 w 4594152"/>
              <a:gd name="connsiteY1" fmla="*/ 329602 h 1228854"/>
              <a:gd name="connsiteX2" fmla="*/ 4454878 w 4594152"/>
              <a:gd name="connsiteY2" fmla="*/ 0 h 1228854"/>
              <a:gd name="connsiteX3" fmla="*/ 4594152 w 4594152"/>
              <a:gd name="connsiteY3" fmla="*/ 161716 h 1228854"/>
              <a:gd name="connsiteX4" fmla="*/ 0 w 4594152"/>
              <a:gd name="connsiteY4" fmla="*/ 1228854 h 1228854"/>
              <a:gd name="connsiteX5" fmla="*/ 1141420 w 4594152"/>
              <a:gd name="connsiteY5" fmla="*/ 265957 h 1228854"/>
              <a:gd name="connsiteX0" fmla="*/ 1141420 w 4594566"/>
              <a:gd name="connsiteY0" fmla="*/ 265957 h 1228854"/>
              <a:gd name="connsiteX1" fmla="*/ 2655619 w 4594566"/>
              <a:gd name="connsiteY1" fmla="*/ 329602 h 1228854"/>
              <a:gd name="connsiteX2" fmla="*/ 4454878 w 4594566"/>
              <a:gd name="connsiteY2" fmla="*/ 0 h 1228854"/>
              <a:gd name="connsiteX3" fmla="*/ 4594566 w 4594566"/>
              <a:gd name="connsiteY3" fmla="*/ 156701 h 1228854"/>
              <a:gd name="connsiteX4" fmla="*/ 0 w 4594566"/>
              <a:gd name="connsiteY4" fmla="*/ 1228854 h 1228854"/>
              <a:gd name="connsiteX5" fmla="*/ 1141420 w 4594566"/>
              <a:gd name="connsiteY5" fmla="*/ 265957 h 1228854"/>
              <a:gd name="connsiteX0" fmla="*/ 1141420 w 4594566"/>
              <a:gd name="connsiteY0" fmla="*/ 265957 h 1228854"/>
              <a:gd name="connsiteX1" fmla="*/ 2655619 w 4594566"/>
              <a:gd name="connsiteY1" fmla="*/ 329602 h 1228854"/>
              <a:gd name="connsiteX2" fmla="*/ 4454878 w 4594566"/>
              <a:gd name="connsiteY2" fmla="*/ 0 h 1228854"/>
              <a:gd name="connsiteX3" fmla="*/ 4594566 w 4594566"/>
              <a:gd name="connsiteY3" fmla="*/ 156701 h 1228854"/>
              <a:gd name="connsiteX4" fmla="*/ 0 w 4594566"/>
              <a:gd name="connsiteY4" fmla="*/ 1228854 h 1228854"/>
              <a:gd name="connsiteX5" fmla="*/ 1141420 w 4594566"/>
              <a:gd name="connsiteY5" fmla="*/ 265957 h 1228854"/>
              <a:gd name="connsiteX0" fmla="*/ 1141420 w 4594566"/>
              <a:gd name="connsiteY0" fmla="*/ 273686 h 1236583"/>
              <a:gd name="connsiteX1" fmla="*/ 2655619 w 4594566"/>
              <a:gd name="connsiteY1" fmla="*/ 337331 h 1236583"/>
              <a:gd name="connsiteX2" fmla="*/ 4452993 w 4594566"/>
              <a:gd name="connsiteY2" fmla="*/ 0 h 1236583"/>
              <a:gd name="connsiteX3" fmla="*/ 4594566 w 4594566"/>
              <a:gd name="connsiteY3" fmla="*/ 164430 h 1236583"/>
              <a:gd name="connsiteX4" fmla="*/ 0 w 4594566"/>
              <a:gd name="connsiteY4" fmla="*/ 1236583 h 1236583"/>
              <a:gd name="connsiteX5" fmla="*/ 1141420 w 4594566"/>
              <a:gd name="connsiteY5" fmla="*/ 273686 h 1236583"/>
              <a:gd name="connsiteX0" fmla="*/ 1141420 w 4594566"/>
              <a:gd name="connsiteY0" fmla="*/ 266786 h 1229683"/>
              <a:gd name="connsiteX1" fmla="*/ 2655619 w 4594566"/>
              <a:gd name="connsiteY1" fmla="*/ 330431 h 1229683"/>
              <a:gd name="connsiteX2" fmla="*/ 4444849 w 4594566"/>
              <a:gd name="connsiteY2" fmla="*/ 0 h 1229683"/>
              <a:gd name="connsiteX3" fmla="*/ 4594566 w 4594566"/>
              <a:gd name="connsiteY3" fmla="*/ 157530 h 1229683"/>
              <a:gd name="connsiteX4" fmla="*/ 0 w 4594566"/>
              <a:gd name="connsiteY4" fmla="*/ 1229683 h 1229683"/>
              <a:gd name="connsiteX5" fmla="*/ 1141420 w 4594566"/>
              <a:gd name="connsiteY5" fmla="*/ 266786 h 1229683"/>
              <a:gd name="connsiteX0" fmla="*/ 1141420 w 4594566"/>
              <a:gd name="connsiteY0" fmla="*/ 279115 h 1242012"/>
              <a:gd name="connsiteX1" fmla="*/ 2655619 w 4594566"/>
              <a:gd name="connsiteY1" fmla="*/ 342760 h 1242012"/>
              <a:gd name="connsiteX2" fmla="*/ 4448393 w 4594566"/>
              <a:gd name="connsiteY2" fmla="*/ 0 h 1242012"/>
              <a:gd name="connsiteX3" fmla="*/ 4594566 w 4594566"/>
              <a:gd name="connsiteY3" fmla="*/ 169859 h 1242012"/>
              <a:gd name="connsiteX4" fmla="*/ 0 w 4594566"/>
              <a:gd name="connsiteY4" fmla="*/ 1242012 h 1242012"/>
              <a:gd name="connsiteX5" fmla="*/ 1141420 w 4594566"/>
              <a:gd name="connsiteY5" fmla="*/ 279115 h 1242012"/>
              <a:gd name="connsiteX0" fmla="*/ 1141420 w 4594566"/>
              <a:gd name="connsiteY0" fmla="*/ 279115 h 1242012"/>
              <a:gd name="connsiteX1" fmla="*/ 2655619 w 4594566"/>
              <a:gd name="connsiteY1" fmla="*/ 342760 h 1242012"/>
              <a:gd name="connsiteX2" fmla="*/ 4448393 w 4594566"/>
              <a:gd name="connsiteY2" fmla="*/ 0 h 1242012"/>
              <a:gd name="connsiteX3" fmla="*/ 4594566 w 4594566"/>
              <a:gd name="connsiteY3" fmla="*/ 169859 h 1242012"/>
              <a:gd name="connsiteX4" fmla="*/ 0 w 4594566"/>
              <a:gd name="connsiteY4" fmla="*/ 1242012 h 1242012"/>
              <a:gd name="connsiteX5" fmla="*/ 1141420 w 4594566"/>
              <a:gd name="connsiteY5" fmla="*/ 279115 h 1242012"/>
              <a:gd name="connsiteX0" fmla="*/ 1141420 w 4576094"/>
              <a:gd name="connsiteY0" fmla="*/ 279115 h 1242012"/>
              <a:gd name="connsiteX1" fmla="*/ 2655619 w 4576094"/>
              <a:gd name="connsiteY1" fmla="*/ 342760 h 1242012"/>
              <a:gd name="connsiteX2" fmla="*/ 4448393 w 4576094"/>
              <a:gd name="connsiteY2" fmla="*/ 0 h 1242012"/>
              <a:gd name="connsiteX3" fmla="*/ 4576094 w 4576094"/>
              <a:gd name="connsiteY3" fmla="*/ 148057 h 1242012"/>
              <a:gd name="connsiteX4" fmla="*/ 0 w 4576094"/>
              <a:gd name="connsiteY4" fmla="*/ 1242012 h 1242012"/>
              <a:gd name="connsiteX5" fmla="*/ 1141420 w 4576094"/>
              <a:gd name="connsiteY5" fmla="*/ 279115 h 1242012"/>
              <a:gd name="connsiteX0" fmla="*/ 1141420 w 4576094"/>
              <a:gd name="connsiteY0" fmla="*/ 279115 h 1242012"/>
              <a:gd name="connsiteX1" fmla="*/ 2655619 w 4576094"/>
              <a:gd name="connsiteY1" fmla="*/ 342760 h 1242012"/>
              <a:gd name="connsiteX2" fmla="*/ 4448393 w 4576094"/>
              <a:gd name="connsiteY2" fmla="*/ 0 h 1242012"/>
              <a:gd name="connsiteX3" fmla="*/ 4576094 w 4576094"/>
              <a:gd name="connsiteY3" fmla="*/ 148057 h 1242012"/>
              <a:gd name="connsiteX4" fmla="*/ 0 w 4576094"/>
              <a:gd name="connsiteY4" fmla="*/ 1242012 h 1242012"/>
              <a:gd name="connsiteX5" fmla="*/ 1141420 w 4576094"/>
              <a:gd name="connsiteY5" fmla="*/ 279115 h 1242012"/>
              <a:gd name="connsiteX0" fmla="*/ 1141420 w 4576094"/>
              <a:gd name="connsiteY0" fmla="*/ 279115 h 1242012"/>
              <a:gd name="connsiteX1" fmla="*/ 2655619 w 4576094"/>
              <a:gd name="connsiteY1" fmla="*/ 342760 h 1242012"/>
              <a:gd name="connsiteX2" fmla="*/ 4448393 w 4576094"/>
              <a:gd name="connsiteY2" fmla="*/ 0 h 1242012"/>
              <a:gd name="connsiteX3" fmla="*/ 4576094 w 4576094"/>
              <a:gd name="connsiteY3" fmla="*/ 148057 h 1242012"/>
              <a:gd name="connsiteX4" fmla="*/ 0 w 4576094"/>
              <a:gd name="connsiteY4" fmla="*/ 1242012 h 1242012"/>
              <a:gd name="connsiteX5" fmla="*/ 1141420 w 4576094"/>
              <a:gd name="connsiteY5" fmla="*/ 279115 h 1242012"/>
              <a:gd name="connsiteX0" fmla="*/ 1141420 w 4576094"/>
              <a:gd name="connsiteY0" fmla="*/ 279115 h 1242012"/>
              <a:gd name="connsiteX1" fmla="*/ 2655619 w 4576094"/>
              <a:gd name="connsiteY1" fmla="*/ 342760 h 1242012"/>
              <a:gd name="connsiteX2" fmla="*/ 4448393 w 4576094"/>
              <a:gd name="connsiteY2" fmla="*/ 0 h 1242012"/>
              <a:gd name="connsiteX3" fmla="*/ 4576094 w 4576094"/>
              <a:gd name="connsiteY3" fmla="*/ 148057 h 1242012"/>
              <a:gd name="connsiteX4" fmla="*/ 0 w 4576094"/>
              <a:gd name="connsiteY4" fmla="*/ 1242012 h 1242012"/>
              <a:gd name="connsiteX5" fmla="*/ 1141420 w 4576094"/>
              <a:gd name="connsiteY5" fmla="*/ 279115 h 1242012"/>
              <a:gd name="connsiteX0" fmla="*/ 1141420 w 4576094"/>
              <a:gd name="connsiteY0" fmla="*/ 278005 h 1240902"/>
              <a:gd name="connsiteX1" fmla="*/ 2655619 w 4576094"/>
              <a:gd name="connsiteY1" fmla="*/ 341650 h 1240902"/>
              <a:gd name="connsiteX2" fmla="*/ 4461818 w 4576094"/>
              <a:gd name="connsiteY2" fmla="*/ 0 h 1240902"/>
              <a:gd name="connsiteX3" fmla="*/ 4576094 w 4576094"/>
              <a:gd name="connsiteY3" fmla="*/ 146947 h 1240902"/>
              <a:gd name="connsiteX4" fmla="*/ 0 w 4576094"/>
              <a:gd name="connsiteY4" fmla="*/ 1240902 h 1240902"/>
              <a:gd name="connsiteX5" fmla="*/ 1141420 w 4576094"/>
              <a:gd name="connsiteY5" fmla="*/ 278005 h 1240902"/>
              <a:gd name="connsiteX0" fmla="*/ 1141420 w 4576094"/>
              <a:gd name="connsiteY0" fmla="*/ 278005 h 1240902"/>
              <a:gd name="connsiteX1" fmla="*/ 2655619 w 4576094"/>
              <a:gd name="connsiteY1" fmla="*/ 341650 h 1240902"/>
              <a:gd name="connsiteX2" fmla="*/ 4461818 w 4576094"/>
              <a:gd name="connsiteY2" fmla="*/ 0 h 1240902"/>
              <a:gd name="connsiteX3" fmla="*/ 4576094 w 4576094"/>
              <a:gd name="connsiteY3" fmla="*/ 146947 h 1240902"/>
              <a:gd name="connsiteX4" fmla="*/ 0 w 4576094"/>
              <a:gd name="connsiteY4" fmla="*/ 1240902 h 1240902"/>
              <a:gd name="connsiteX5" fmla="*/ 1141420 w 4576094"/>
              <a:gd name="connsiteY5" fmla="*/ 278005 h 1240902"/>
              <a:gd name="connsiteX0" fmla="*/ 1141420 w 4576094"/>
              <a:gd name="connsiteY0" fmla="*/ 244108 h 1207005"/>
              <a:gd name="connsiteX1" fmla="*/ 2655619 w 4576094"/>
              <a:gd name="connsiteY1" fmla="*/ 307753 h 1207005"/>
              <a:gd name="connsiteX2" fmla="*/ 4454081 w 4576094"/>
              <a:gd name="connsiteY2" fmla="*/ 0 h 1207005"/>
              <a:gd name="connsiteX3" fmla="*/ 4576094 w 4576094"/>
              <a:gd name="connsiteY3" fmla="*/ 113050 h 1207005"/>
              <a:gd name="connsiteX4" fmla="*/ 0 w 4576094"/>
              <a:gd name="connsiteY4" fmla="*/ 1207005 h 1207005"/>
              <a:gd name="connsiteX5" fmla="*/ 1141420 w 4576094"/>
              <a:gd name="connsiteY5" fmla="*/ 244108 h 1207005"/>
              <a:gd name="connsiteX0" fmla="*/ 1141420 w 4570789"/>
              <a:gd name="connsiteY0" fmla="*/ 244108 h 1207005"/>
              <a:gd name="connsiteX1" fmla="*/ 2655619 w 4570789"/>
              <a:gd name="connsiteY1" fmla="*/ 307753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141420 w 4570789"/>
              <a:gd name="connsiteY5" fmla="*/ 244108 h 1207005"/>
              <a:gd name="connsiteX0" fmla="*/ 1141420 w 4570789"/>
              <a:gd name="connsiteY0" fmla="*/ 244108 h 1207005"/>
              <a:gd name="connsiteX1" fmla="*/ 2655619 w 4570789"/>
              <a:gd name="connsiteY1" fmla="*/ 307753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141420 w 4570789"/>
              <a:gd name="connsiteY5" fmla="*/ 244108 h 1207005"/>
              <a:gd name="connsiteX0" fmla="*/ 1141420 w 4570789"/>
              <a:gd name="connsiteY0" fmla="*/ 244108 h 1207005"/>
              <a:gd name="connsiteX1" fmla="*/ 2648693 w 4570789"/>
              <a:gd name="connsiteY1" fmla="*/ 331850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141420 w 4570789"/>
              <a:gd name="connsiteY5" fmla="*/ 244108 h 1207005"/>
              <a:gd name="connsiteX0" fmla="*/ 1141420 w 4570789"/>
              <a:gd name="connsiteY0" fmla="*/ 244108 h 1207005"/>
              <a:gd name="connsiteX1" fmla="*/ 2648693 w 4570789"/>
              <a:gd name="connsiteY1" fmla="*/ 331850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141420 w 4570789"/>
              <a:gd name="connsiteY5" fmla="*/ 244108 h 1207005"/>
              <a:gd name="connsiteX0" fmla="*/ 1141420 w 4570789"/>
              <a:gd name="connsiteY0" fmla="*/ 244108 h 1207005"/>
              <a:gd name="connsiteX1" fmla="*/ 2648693 w 4570789"/>
              <a:gd name="connsiteY1" fmla="*/ 331850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141420 w 4570789"/>
              <a:gd name="connsiteY5" fmla="*/ 244108 h 1207005"/>
              <a:gd name="connsiteX0" fmla="*/ 1141420 w 4570789"/>
              <a:gd name="connsiteY0" fmla="*/ 244108 h 1207005"/>
              <a:gd name="connsiteX1" fmla="*/ 2648693 w 4570789"/>
              <a:gd name="connsiteY1" fmla="*/ 331850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141420 w 4570789"/>
              <a:gd name="connsiteY5" fmla="*/ 244108 h 1207005"/>
              <a:gd name="connsiteX0" fmla="*/ 1099161 w 4570789"/>
              <a:gd name="connsiteY0" fmla="*/ 248016 h 1207005"/>
              <a:gd name="connsiteX1" fmla="*/ 2648693 w 4570789"/>
              <a:gd name="connsiteY1" fmla="*/ 331850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099161 w 4570789"/>
              <a:gd name="connsiteY5" fmla="*/ 248016 h 1207005"/>
              <a:gd name="connsiteX0" fmla="*/ 1123662 w 4595290"/>
              <a:gd name="connsiteY0" fmla="*/ 248016 h 1204980"/>
              <a:gd name="connsiteX1" fmla="*/ 2673194 w 4595290"/>
              <a:gd name="connsiteY1" fmla="*/ 331850 h 1204980"/>
              <a:gd name="connsiteX2" fmla="*/ 4478582 w 4595290"/>
              <a:gd name="connsiteY2" fmla="*/ 0 h 1204980"/>
              <a:gd name="connsiteX3" fmla="*/ 4595290 w 4595290"/>
              <a:gd name="connsiteY3" fmla="*/ 117545 h 1204980"/>
              <a:gd name="connsiteX4" fmla="*/ 0 w 4595290"/>
              <a:gd name="connsiteY4" fmla="*/ 1204980 h 1204980"/>
              <a:gd name="connsiteX5" fmla="*/ 1123662 w 4595290"/>
              <a:gd name="connsiteY5" fmla="*/ 248016 h 1204980"/>
              <a:gd name="connsiteX0" fmla="*/ 1123662 w 4595290"/>
              <a:gd name="connsiteY0" fmla="*/ 248016 h 1204980"/>
              <a:gd name="connsiteX1" fmla="*/ 2673194 w 4595290"/>
              <a:gd name="connsiteY1" fmla="*/ 331850 h 1204980"/>
              <a:gd name="connsiteX2" fmla="*/ 4478582 w 4595290"/>
              <a:gd name="connsiteY2" fmla="*/ 0 h 1204980"/>
              <a:gd name="connsiteX3" fmla="*/ 4595290 w 4595290"/>
              <a:gd name="connsiteY3" fmla="*/ 117545 h 1204980"/>
              <a:gd name="connsiteX4" fmla="*/ 0 w 4595290"/>
              <a:gd name="connsiteY4" fmla="*/ 1204980 h 1204980"/>
              <a:gd name="connsiteX5" fmla="*/ 1123662 w 4595290"/>
              <a:gd name="connsiteY5" fmla="*/ 248016 h 1204980"/>
              <a:gd name="connsiteX0" fmla="*/ 1123662 w 4595290"/>
              <a:gd name="connsiteY0" fmla="*/ 248016 h 1204980"/>
              <a:gd name="connsiteX1" fmla="*/ 2673194 w 4595290"/>
              <a:gd name="connsiteY1" fmla="*/ 331850 h 1204980"/>
              <a:gd name="connsiteX2" fmla="*/ 4478582 w 4595290"/>
              <a:gd name="connsiteY2" fmla="*/ 0 h 1204980"/>
              <a:gd name="connsiteX3" fmla="*/ 4595290 w 4595290"/>
              <a:gd name="connsiteY3" fmla="*/ 117545 h 1204980"/>
              <a:gd name="connsiteX4" fmla="*/ 0 w 4595290"/>
              <a:gd name="connsiteY4" fmla="*/ 1204980 h 1204980"/>
              <a:gd name="connsiteX5" fmla="*/ 1123662 w 4595290"/>
              <a:gd name="connsiteY5" fmla="*/ 248016 h 1204980"/>
              <a:gd name="connsiteX0" fmla="*/ 1123662 w 4595290"/>
              <a:gd name="connsiteY0" fmla="*/ 248016 h 1204980"/>
              <a:gd name="connsiteX1" fmla="*/ 2673194 w 4595290"/>
              <a:gd name="connsiteY1" fmla="*/ 331850 h 1204980"/>
              <a:gd name="connsiteX2" fmla="*/ 4478582 w 4595290"/>
              <a:gd name="connsiteY2" fmla="*/ 0 h 1204980"/>
              <a:gd name="connsiteX3" fmla="*/ 4595290 w 4595290"/>
              <a:gd name="connsiteY3" fmla="*/ 117545 h 1204980"/>
              <a:gd name="connsiteX4" fmla="*/ 0 w 4595290"/>
              <a:gd name="connsiteY4" fmla="*/ 1204980 h 1204980"/>
              <a:gd name="connsiteX5" fmla="*/ 1123662 w 4595290"/>
              <a:gd name="connsiteY5" fmla="*/ 248016 h 1204980"/>
              <a:gd name="connsiteX0" fmla="*/ 1123662 w 4595290"/>
              <a:gd name="connsiteY0" fmla="*/ 248016 h 1204980"/>
              <a:gd name="connsiteX1" fmla="*/ 2673194 w 4595290"/>
              <a:gd name="connsiteY1" fmla="*/ 331850 h 1204980"/>
              <a:gd name="connsiteX2" fmla="*/ 4478582 w 4595290"/>
              <a:gd name="connsiteY2" fmla="*/ 0 h 1204980"/>
              <a:gd name="connsiteX3" fmla="*/ 4595290 w 4595290"/>
              <a:gd name="connsiteY3" fmla="*/ 117545 h 1204980"/>
              <a:gd name="connsiteX4" fmla="*/ 0 w 4595290"/>
              <a:gd name="connsiteY4" fmla="*/ 1204980 h 1204980"/>
              <a:gd name="connsiteX5" fmla="*/ 1123662 w 4595290"/>
              <a:gd name="connsiteY5" fmla="*/ 248016 h 1204980"/>
              <a:gd name="connsiteX0" fmla="*/ 1123662 w 4595290"/>
              <a:gd name="connsiteY0" fmla="*/ 248016 h 1204980"/>
              <a:gd name="connsiteX1" fmla="*/ 4478582 w 4595290"/>
              <a:gd name="connsiteY1" fmla="*/ 0 h 1204980"/>
              <a:gd name="connsiteX2" fmla="*/ 4595290 w 4595290"/>
              <a:gd name="connsiteY2" fmla="*/ 117545 h 1204980"/>
              <a:gd name="connsiteX3" fmla="*/ 0 w 4595290"/>
              <a:gd name="connsiteY3" fmla="*/ 1204980 h 1204980"/>
              <a:gd name="connsiteX4" fmla="*/ 1123662 w 4595290"/>
              <a:gd name="connsiteY4" fmla="*/ 248016 h 1204980"/>
              <a:gd name="connsiteX0" fmla="*/ 1123662 w 4595290"/>
              <a:gd name="connsiteY0" fmla="*/ 248016 h 1204980"/>
              <a:gd name="connsiteX1" fmla="*/ 4478582 w 4595290"/>
              <a:gd name="connsiteY1" fmla="*/ 0 h 1204980"/>
              <a:gd name="connsiteX2" fmla="*/ 4595290 w 4595290"/>
              <a:gd name="connsiteY2" fmla="*/ 117545 h 1204980"/>
              <a:gd name="connsiteX3" fmla="*/ 0 w 4595290"/>
              <a:gd name="connsiteY3" fmla="*/ 1204980 h 1204980"/>
              <a:gd name="connsiteX4" fmla="*/ 1123662 w 4595290"/>
              <a:gd name="connsiteY4" fmla="*/ 248016 h 1204980"/>
              <a:gd name="connsiteX0" fmla="*/ 1123662 w 4595290"/>
              <a:gd name="connsiteY0" fmla="*/ 248016 h 1204980"/>
              <a:gd name="connsiteX1" fmla="*/ 4478582 w 4595290"/>
              <a:gd name="connsiteY1" fmla="*/ 0 h 1204980"/>
              <a:gd name="connsiteX2" fmla="*/ 4595290 w 4595290"/>
              <a:gd name="connsiteY2" fmla="*/ 117545 h 1204980"/>
              <a:gd name="connsiteX3" fmla="*/ 0 w 4595290"/>
              <a:gd name="connsiteY3" fmla="*/ 1204980 h 1204980"/>
              <a:gd name="connsiteX4" fmla="*/ 1123662 w 4595290"/>
              <a:gd name="connsiteY4" fmla="*/ 248016 h 1204980"/>
              <a:gd name="connsiteX0" fmla="*/ 1123662 w 4595290"/>
              <a:gd name="connsiteY0" fmla="*/ 248016 h 1204980"/>
              <a:gd name="connsiteX1" fmla="*/ 4478582 w 4595290"/>
              <a:gd name="connsiteY1" fmla="*/ 0 h 1204980"/>
              <a:gd name="connsiteX2" fmla="*/ 4595290 w 4595290"/>
              <a:gd name="connsiteY2" fmla="*/ 117545 h 1204980"/>
              <a:gd name="connsiteX3" fmla="*/ 0 w 4595290"/>
              <a:gd name="connsiteY3" fmla="*/ 1204980 h 1204980"/>
              <a:gd name="connsiteX4" fmla="*/ 1123662 w 4595290"/>
              <a:gd name="connsiteY4" fmla="*/ 248016 h 1204980"/>
              <a:gd name="connsiteX0" fmla="*/ 1123662 w 4590232"/>
              <a:gd name="connsiteY0" fmla="*/ 248016 h 1204980"/>
              <a:gd name="connsiteX1" fmla="*/ 4478582 w 4590232"/>
              <a:gd name="connsiteY1" fmla="*/ 0 h 1204980"/>
              <a:gd name="connsiteX2" fmla="*/ 4590232 w 4590232"/>
              <a:gd name="connsiteY2" fmla="*/ 125864 h 1204980"/>
              <a:gd name="connsiteX3" fmla="*/ 0 w 4590232"/>
              <a:gd name="connsiteY3" fmla="*/ 1204980 h 1204980"/>
              <a:gd name="connsiteX4" fmla="*/ 1123662 w 4590232"/>
              <a:gd name="connsiteY4" fmla="*/ 248016 h 120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0232" h="1204980">
                <a:moveTo>
                  <a:pt x="1123662" y="248016"/>
                </a:moveTo>
                <a:cubicBezTo>
                  <a:pt x="2358656" y="213148"/>
                  <a:pt x="3754023" y="647999"/>
                  <a:pt x="4478582" y="0"/>
                </a:cubicBezTo>
                <a:cubicBezTo>
                  <a:pt x="4728122" y="281494"/>
                  <a:pt x="4384810" y="-99670"/>
                  <a:pt x="4590232" y="125864"/>
                </a:cubicBezTo>
                <a:cubicBezTo>
                  <a:pt x="3768549" y="1796416"/>
                  <a:pt x="1303206" y="432259"/>
                  <a:pt x="0" y="1204980"/>
                </a:cubicBezTo>
                <a:lnTo>
                  <a:pt x="1123662" y="248016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F3CBA5C-6B22-4F0C-87D7-6509807D9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F3B1B8-7661-44B1-9B3C-99F897C28A07}" type="datetimeFigureOut">
              <a:rPr lang="en-SE" smtClean="0"/>
              <a:pPr/>
              <a:t>05/11/2024</a:t>
            </a:fld>
            <a:endParaRPr lang="en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3616548-D38B-4C25-855D-10FE2C8D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C82FB50-8AB3-44C9-8EFA-35B8AB438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A27B9A-A3F5-49AC-812A-48CF3A1D9232}" type="slidenum">
              <a:rPr lang="en-SE" smtClean="0"/>
              <a:pPr/>
              <a:t>‹#›</a:t>
            </a:fld>
            <a:endParaRPr lang="en-SE"/>
          </a:p>
        </p:txBody>
      </p:sp>
      <p:sp>
        <p:nvSpPr>
          <p:cNvPr id="10" name="Rubrik 9">
            <a:extLst>
              <a:ext uri="{FF2B5EF4-FFF2-40B4-BE49-F238E27FC236}">
                <a16:creationId xmlns:a16="http://schemas.microsoft.com/office/drawing/2014/main" id="{533A9F7A-B4FC-42AB-ADF3-A6AFD6D02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545" y="2486892"/>
            <a:ext cx="9472472" cy="134362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F1B6B6C-889B-4B91-8529-104AF4A6D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56" y="6230413"/>
            <a:ext cx="1711637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72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0F6A31-961B-4697-A33F-4E85E3817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E1B452-5C13-420D-98D9-FEFA84D51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025CC6-B769-4A90-815D-7D27FD9D4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8F3B1B8-7661-44B1-9B3C-99F897C28A07}" type="datetimeFigureOut">
              <a:rPr lang="en-SE" smtClean="0"/>
              <a:pPr/>
              <a:t>05/11/2024</a:t>
            </a:fld>
            <a:endParaRPr lang="en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8279D6-F2F6-40F2-BCEA-4CC13EF4D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F3DB2F-3774-49B9-8158-F9EDBA7F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6A27B9A-A3F5-49AC-812A-48CF3A1D9232}" type="slidenum">
              <a:rPr lang="en-SE" smtClean="0"/>
              <a:pPr/>
              <a:t>‹#›</a:t>
            </a:fld>
            <a:endParaRPr lang="en-SE" dirty="0"/>
          </a:p>
        </p:txBody>
      </p:sp>
      <p:sp>
        <p:nvSpPr>
          <p:cNvPr id="7" name="Våg 8">
            <a:extLst>
              <a:ext uri="{FF2B5EF4-FFF2-40B4-BE49-F238E27FC236}">
                <a16:creationId xmlns:a16="http://schemas.microsoft.com/office/drawing/2014/main" id="{BB78275E-D9A3-4327-A9B1-43CEC8C71075}"/>
              </a:ext>
            </a:extLst>
          </p:cNvPr>
          <p:cNvSpPr/>
          <p:nvPr userDrawn="1"/>
        </p:nvSpPr>
        <p:spPr>
          <a:xfrm rot="19183567" flipV="1">
            <a:off x="7840675" y="5236183"/>
            <a:ext cx="4590232" cy="1204980"/>
          </a:xfrm>
          <a:custGeom>
            <a:avLst/>
            <a:gdLst>
              <a:gd name="connsiteX0" fmla="*/ 0 w 3787856"/>
              <a:gd name="connsiteY0" fmla="*/ 94325 h 754602"/>
              <a:gd name="connsiteX1" fmla="*/ 3787856 w 3787856"/>
              <a:gd name="connsiteY1" fmla="*/ 94325 h 754602"/>
              <a:gd name="connsiteX2" fmla="*/ 3787856 w 3787856"/>
              <a:gd name="connsiteY2" fmla="*/ 660277 h 754602"/>
              <a:gd name="connsiteX3" fmla="*/ 0 w 3787856"/>
              <a:gd name="connsiteY3" fmla="*/ 660277 h 754602"/>
              <a:gd name="connsiteX4" fmla="*/ 0 w 3787856"/>
              <a:gd name="connsiteY4" fmla="*/ 94325 h 754602"/>
              <a:gd name="connsiteX0" fmla="*/ 0 w 4285510"/>
              <a:gd name="connsiteY0" fmla="*/ 90765 h 656717"/>
              <a:gd name="connsiteX1" fmla="*/ 3787856 w 4285510"/>
              <a:gd name="connsiteY1" fmla="*/ 90765 h 656717"/>
              <a:gd name="connsiteX2" fmla="*/ 4285510 w 4285510"/>
              <a:gd name="connsiteY2" fmla="*/ 351422 h 656717"/>
              <a:gd name="connsiteX3" fmla="*/ 0 w 4285510"/>
              <a:gd name="connsiteY3" fmla="*/ 656717 h 656717"/>
              <a:gd name="connsiteX4" fmla="*/ 0 w 4285510"/>
              <a:gd name="connsiteY4" fmla="*/ 90765 h 656717"/>
              <a:gd name="connsiteX0" fmla="*/ 0 w 4285510"/>
              <a:gd name="connsiteY0" fmla="*/ 90765 h 816744"/>
              <a:gd name="connsiteX1" fmla="*/ 3787856 w 4285510"/>
              <a:gd name="connsiteY1" fmla="*/ 90765 h 816744"/>
              <a:gd name="connsiteX2" fmla="*/ 4285510 w 4285510"/>
              <a:gd name="connsiteY2" fmla="*/ 351422 h 816744"/>
              <a:gd name="connsiteX3" fmla="*/ 0 w 4285510"/>
              <a:gd name="connsiteY3" fmla="*/ 656717 h 816744"/>
              <a:gd name="connsiteX4" fmla="*/ 0 w 4285510"/>
              <a:gd name="connsiteY4" fmla="*/ 90765 h 816744"/>
              <a:gd name="connsiteX0" fmla="*/ 0 w 4635556"/>
              <a:gd name="connsiteY0" fmla="*/ 204485 h 770437"/>
              <a:gd name="connsiteX1" fmla="*/ 3787856 w 4635556"/>
              <a:gd name="connsiteY1" fmla="*/ 204485 h 770437"/>
              <a:gd name="connsiteX2" fmla="*/ 4635556 w 4635556"/>
              <a:gd name="connsiteY2" fmla="*/ 40562 h 770437"/>
              <a:gd name="connsiteX3" fmla="*/ 0 w 4635556"/>
              <a:gd name="connsiteY3" fmla="*/ 770437 h 770437"/>
              <a:gd name="connsiteX4" fmla="*/ 0 w 4635556"/>
              <a:gd name="connsiteY4" fmla="*/ 204485 h 770437"/>
              <a:gd name="connsiteX0" fmla="*/ 0 w 4635556"/>
              <a:gd name="connsiteY0" fmla="*/ 204485 h 907887"/>
              <a:gd name="connsiteX1" fmla="*/ 3787856 w 4635556"/>
              <a:gd name="connsiteY1" fmla="*/ 204485 h 907887"/>
              <a:gd name="connsiteX2" fmla="*/ 4635556 w 4635556"/>
              <a:gd name="connsiteY2" fmla="*/ 40562 h 907887"/>
              <a:gd name="connsiteX3" fmla="*/ 0 w 4635556"/>
              <a:gd name="connsiteY3" fmla="*/ 770437 h 907887"/>
              <a:gd name="connsiteX4" fmla="*/ 0 w 4635556"/>
              <a:gd name="connsiteY4" fmla="*/ 204485 h 907887"/>
              <a:gd name="connsiteX0" fmla="*/ 0 w 4635556"/>
              <a:gd name="connsiteY0" fmla="*/ 244333 h 947735"/>
              <a:gd name="connsiteX1" fmla="*/ 3787856 w 4635556"/>
              <a:gd name="connsiteY1" fmla="*/ 244333 h 947735"/>
              <a:gd name="connsiteX2" fmla="*/ 4635556 w 4635556"/>
              <a:gd name="connsiteY2" fmla="*/ 80410 h 947735"/>
              <a:gd name="connsiteX3" fmla="*/ 0 w 4635556"/>
              <a:gd name="connsiteY3" fmla="*/ 810285 h 947735"/>
              <a:gd name="connsiteX4" fmla="*/ 0 w 4635556"/>
              <a:gd name="connsiteY4" fmla="*/ 244333 h 947735"/>
              <a:gd name="connsiteX0" fmla="*/ 0 w 4635556"/>
              <a:gd name="connsiteY0" fmla="*/ 244333 h 1147548"/>
              <a:gd name="connsiteX1" fmla="*/ 3787856 w 4635556"/>
              <a:gd name="connsiteY1" fmla="*/ 244333 h 1147548"/>
              <a:gd name="connsiteX2" fmla="*/ 4635556 w 4635556"/>
              <a:gd name="connsiteY2" fmla="*/ 80410 h 1147548"/>
              <a:gd name="connsiteX3" fmla="*/ 41404 w 4635556"/>
              <a:gd name="connsiteY3" fmla="*/ 1147548 h 1147548"/>
              <a:gd name="connsiteX4" fmla="*/ 0 w 4635556"/>
              <a:gd name="connsiteY4" fmla="*/ 244333 h 1147548"/>
              <a:gd name="connsiteX0" fmla="*/ 0 w 4635556"/>
              <a:gd name="connsiteY0" fmla="*/ 244333 h 1147548"/>
              <a:gd name="connsiteX1" fmla="*/ 3787856 w 4635556"/>
              <a:gd name="connsiteY1" fmla="*/ 244333 h 1147548"/>
              <a:gd name="connsiteX2" fmla="*/ 4635556 w 4635556"/>
              <a:gd name="connsiteY2" fmla="*/ 80410 h 1147548"/>
              <a:gd name="connsiteX3" fmla="*/ 41404 w 4635556"/>
              <a:gd name="connsiteY3" fmla="*/ 1147548 h 1147548"/>
              <a:gd name="connsiteX4" fmla="*/ 0 w 4635556"/>
              <a:gd name="connsiteY4" fmla="*/ 244333 h 1147548"/>
              <a:gd name="connsiteX0" fmla="*/ 0 w 4635556"/>
              <a:gd name="connsiteY0" fmla="*/ 244333 h 1147548"/>
              <a:gd name="connsiteX1" fmla="*/ 3787856 w 4635556"/>
              <a:gd name="connsiteY1" fmla="*/ 244333 h 1147548"/>
              <a:gd name="connsiteX2" fmla="*/ 4635556 w 4635556"/>
              <a:gd name="connsiteY2" fmla="*/ 80410 h 1147548"/>
              <a:gd name="connsiteX3" fmla="*/ 41404 w 4635556"/>
              <a:gd name="connsiteY3" fmla="*/ 1147548 h 1147548"/>
              <a:gd name="connsiteX4" fmla="*/ 0 w 4635556"/>
              <a:gd name="connsiteY4" fmla="*/ 244333 h 1147548"/>
              <a:gd name="connsiteX0" fmla="*/ 14143 w 4649699"/>
              <a:gd name="connsiteY0" fmla="*/ 244333 h 1147548"/>
              <a:gd name="connsiteX1" fmla="*/ 418891 w 4649699"/>
              <a:gd name="connsiteY1" fmla="*/ 165867 h 1147548"/>
              <a:gd name="connsiteX2" fmla="*/ 3801999 w 4649699"/>
              <a:gd name="connsiteY2" fmla="*/ 244333 h 1147548"/>
              <a:gd name="connsiteX3" fmla="*/ 4649699 w 4649699"/>
              <a:gd name="connsiteY3" fmla="*/ 80410 h 1147548"/>
              <a:gd name="connsiteX4" fmla="*/ 55547 w 4649699"/>
              <a:gd name="connsiteY4" fmla="*/ 1147548 h 1147548"/>
              <a:gd name="connsiteX5" fmla="*/ 14143 w 4649699"/>
              <a:gd name="connsiteY5" fmla="*/ 244333 h 1147548"/>
              <a:gd name="connsiteX0" fmla="*/ 0 w 4953138"/>
              <a:gd name="connsiteY0" fmla="*/ 885759 h 1147548"/>
              <a:gd name="connsiteX1" fmla="*/ 722330 w 4953138"/>
              <a:gd name="connsiteY1" fmla="*/ 165867 h 1147548"/>
              <a:gd name="connsiteX2" fmla="*/ 4105438 w 4953138"/>
              <a:gd name="connsiteY2" fmla="*/ 244333 h 1147548"/>
              <a:gd name="connsiteX3" fmla="*/ 4953138 w 4953138"/>
              <a:gd name="connsiteY3" fmla="*/ 80410 h 1147548"/>
              <a:gd name="connsiteX4" fmla="*/ 358986 w 4953138"/>
              <a:gd name="connsiteY4" fmla="*/ 1147548 h 1147548"/>
              <a:gd name="connsiteX5" fmla="*/ 0 w 4953138"/>
              <a:gd name="connsiteY5" fmla="*/ 885759 h 1147548"/>
              <a:gd name="connsiteX0" fmla="*/ 0 w 4953138"/>
              <a:gd name="connsiteY0" fmla="*/ 885759 h 1147548"/>
              <a:gd name="connsiteX1" fmla="*/ 722330 w 4953138"/>
              <a:gd name="connsiteY1" fmla="*/ 165867 h 1147548"/>
              <a:gd name="connsiteX2" fmla="*/ 4105438 w 4953138"/>
              <a:gd name="connsiteY2" fmla="*/ 244333 h 1147548"/>
              <a:gd name="connsiteX3" fmla="*/ 4953138 w 4953138"/>
              <a:gd name="connsiteY3" fmla="*/ 80410 h 1147548"/>
              <a:gd name="connsiteX4" fmla="*/ 358986 w 4953138"/>
              <a:gd name="connsiteY4" fmla="*/ 1147548 h 1147548"/>
              <a:gd name="connsiteX5" fmla="*/ 0 w 4953138"/>
              <a:gd name="connsiteY5" fmla="*/ 885759 h 1147548"/>
              <a:gd name="connsiteX0" fmla="*/ 0 w 4953138"/>
              <a:gd name="connsiteY0" fmla="*/ 885759 h 1147548"/>
              <a:gd name="connsiteX1" fmla="*/ 1248140 w 4953138"/>
              <a:gd name="connsiteY1" fmla="*/ 662857 h 1147548"/>
              <a:gd name="connsiteX2" fmla="*/ 4105438 w 4953138"/>
              <a:gd name="connsiteY2" fmla="*/ 244333 h 1147548"/>
              <a:gd name="connsiteX3" fmla="*/ 4953138 w 4953138"/>
              <a:gd name="connsiteY3" fmla="*/ 80410 h 1147548"/>
              <a:gd name="connsiteX4" fmla="*/ 358986 w 4953138"/>
              <a:gd name="connsiteY4" fmla="*/ 1147548 h 1147548"/>
              <a:gd name="connsiteX5" fmla="*/ 0 w 4953138"/>
              <a:gd name="connsiteY5" fmla="*/ 885759 h 1147548"/>
              <a:gd name="connsiteX0" fmla="*/ 1154967 w 4594152"/>
              <a:gd name="connsiteY0" fmla="*/ 243220 h 1217595"/>
              <a:gd name="connsiteX1" fmla="*/ 889154 w 4594152"/>
              <a:gd name="connsiteY1" fmla="*/ 732904 h 1217595"/>
              <a:gd name="connsiteX2" fmla="*/ 3746452 w 4594152"/>
              <a:gd name="connsiteY2" fmla="*/ 314380 h 1217595"/>
              <a:gd name="connsiteX3" fmla="*/ 4594152 w 4594152"/>
              <a:gd name="connsiteY3" fmla="*/ 150457 h 1217595"/>
              <a:gd name="connsiteX4" fmla="*/ 0 w 4594152"/>
              <a:gd name="connsiteY4" fmla="*/ 1217595 h 1217595"/>
              <a:gd name="connsiteX5" fmla="*/ 1154967 w 4594152"/>
              <a:gd name="connsiteY5" fmla="*/ 243220 h 1217595"/>
              <a:gd name="connsiteX0" fmla="*/ 1154967 w 4594152"/>
              <a:gd name="connsiteY0" fmla="*/ 243220 h 1217595"/>
              <a:gd name="connsiteX1" fmla="*/ 889154 w 4594152"/>
              <a:gd name="connsiteY1" fmla="*/ 732904 h 1217595"/>
              <a:gd name="connsiteX2" fmla="*/ 3746452 w 4594152"/>
              <a:gd name="connsiteY2" fmla="*/ 314380 h 1217595"/>
              <a:gd name="connsiteX3" fmla="*/ 4594152 w 4594152"/>
              <a:gd name="connsiteY3" fmla="*/ 150457 h 1217595"/>
              <a:gd name="connsiteX4" fmla="*/ 0 w 4594152"/>
              <a:gd name="connsiteY4" fmla="*/ 1217595 h 1217595"/>
              <a:gd name="connsiteX5" fmla="*/ 1154967 w 4594152"/>
              <a:gd name="connsiteY5" fmla="*/ 243220 h 1217595"/>
              <a:gd name="connsiteX0" fmla="*/ 1154967 w 4594152"/>
              <a:gd name="connsiteY0" fmla="*/ 373458 h 1347833"/>
              <a:gd name="connsiteX1" fmla="*/ 2597096 w 4594152"/>
              <a:gd name="connsiteY1" fmla="*/ 242179 h 1347833"/>
              <a:gd name="connsiteX2" fmla="*/ 3746452 w 4594152"/>
              <a:gd name="connsiteY2" fmla="*/ 444618 h 1347833"/>
              <a:gd name="connsiteX3" fmla="*/ 4594152 w 4594152"/>
              <a:gd name="connsiteY3" fmla="*/ 280695 h 1347833"/>
              <a:gd name="connsiteX4" fmla="*/ 0 w 4594152"/>
              <a:gd name="connsiteY4" fmla="*/ 1347833 h 1347833"/>
              <a:gd name="connsiteX5" fmla="*/ 1154967 w 4594152"/>
              <a:gd name="connsiteY5" fmla="*/ 373458 h 1347833"/>
              <a:gd name="connsiteX0" fmla="*/ 1154967 w 4594152"/>
              <a:gd name="connsiteY0" fmla="*/ 288395 h 1262770"/>
              <a:gd name="connsiteX1" fmla="*/ 2631728 w 4594152"/>
              <a:gd name="connsiteY1" fmla="*/ 500119 h 1262770"/>
              <a:gd name="connsiteX2" fmla="*/ 3746452 w 4594152"/>
              <a:gd name="connsiteY2" fmla="*/ 359555 h 1262770"/>
              <a:gd name="connsiteX3" fmla="*/ 4594152 w 4594152"/>
              <a:gd name="connsiteY3" fmla="*/ 195632 h 1262770"/>
              <a:gd name="connsiteX4" fmla="*/ 0 w 4594152"/>
              <a:gd name="connsiteY4" fmla="*/ 1262770 h 1262770"/>
              <a:gd name="connsiteX5" fmla="*/ 1154967 w 4594152"/>
              <a:gd name="connsiteY5" fmla="*/ 288395 h 1262770"/>
              <a:gd name="connsiteX0" fmla="*/ 1154967 w 4594152"/>
              <a:gd name="connsiteY0" fmla="*/ 317977 h 1292352"/>
              <a:gd name="connsiteX1" fmla="*/ 2618082 w 4594152"/>
              <a:gd name="connsiteY1" fmla="*/ 389997 h 1292352"/>
              <a:gd name="connsiteX2" fmla="*/ 3746452 w 4594152"/>
              <a:gd name="connsiteY2" fmla="*/ 389137 h 1292352"/>
              <a:gd name="connsiteX3" fmla="*/ 4594152 w 4594152"/>
              <a:gd name="connsiteY3" fmla="*/ 225214 h 1292352"/>
              <a:gd name="connsiteX4" fmla="*/ 0 w 4594152"/>
              <a:gd name="connsiteY4" fmla="*/ 1292352 h 1292352"/>
              <a:gd name="connsiteX5" fmla="*/ 1154967 w 4594152"/>
              <a:gd name="connsiteY5" fmla="*/ 317977 h 1292352"/>
              <a:gd name="connsiteX0" fmla="*/ 1141420 w 4594152"/>
              <a:gd name="connsiteY0" fmla="*/ 320676 h 1283573"/>
              <a:gd name="connsiteX1" fmla="*/ 2618082 w 4594152"/>
              <a:gd name="connsiteY1" fmla="*/ 381218 h 1283573"/>
              <a:gd name="connsiteX2" fmla="*/ 3746452 w 4594152"/>
              <a:gd name="connsiteY2" fmla="*/ 380358 h 1283573"/>
              <a:gd name="connsiteX3" fmla="*/ 4594152 w 4594152"/>
              <a:gd name="connsiteY3" fmla="*/ 216435 h 1283573"/>
              <a:gd name="connsiteX4" fmla="*/ 0 w 4594152"/>
              <a:gd name="connsiteY4" fmla="*/ 1283573 h 1283573"/>
              <a:gd name="connsiteX5" fmla="*/ 1141420 w 4594152"/>
              <a:gd name="connsiteY5" fmla="*/ 320676 h 1283573"/>
              <a:gd name="connsiteX0" fmla="*/ 1141420 w 4594152"/>
              <a:gd name="connsiteY0" fmla="*/ 184652 h 1147549"/>
              <a:gd name="connsiteX1" fmla="*/ 2618082 w 4594152"/>
              <a:gd name="connsiteY1" fmla="*/ 245194 h 1147549"/>
              <a:gd name="connsiteX2" fmla="*/ 3746452 w 4594152"/>
              <a:gd name="connsiteY2" fmla="*/ 244334 h 1147549"/>
              <a:gd name="connsiteX3" fmla="*/ 4594152 w 4594152"/>
              <a:gd name="connsiteY3" fmla="*/ 80411 h 1147549"/>
              <a:gd name="connsiteX4" fmla="*/ 0 w 4594152"/>
              <a:gd name="connsiteY4" fmla="*/ 1147549 h 1147549"/>
              <a:gd name="connsiteX5" fmla="*/ 1141420 w 4594152"/>
              <a:gd name="connsiteY5" fmla="*/ 184652 h 1147549"/>
              <a:gd name="connsiteX0" fmla="*/ 1141420 w 4594152"/>
              <a:gd name="connsiteY0" fmla="*/ 184652 h 1147549"/>
              <a:gd name="connsiteX1" fmla="*/ 2618082 w 4594152"/>
              <a:gd name="connsiteY1" fmla="*/ 245194 h 1147549"/>
              <a:gd name="connsiteX2" fmla="*/ 3746452 w 4594152"/>
              <a:gd name="connsiteY2" fmla="*/ 244334 h 1147549"/>
              <a:gd name="connsiteX3" fmla="*/ 4594152 w 4594152"/>
              <a:gd name="connsiteY3" fmla="*/ 80411 h 1147549"/>
              <a:gd name="connsiteX4" fmla="*/ 0 w 4594152"/>
              <a:gd name="connsiteY4" fmla="*/ 1147549 h 1147549"/>
              <a:gd name="connsiteX5" fmla="*/ 1141420 w 4594152"/>
              <a:gd name="connsiteY5" fmla="*/ 184652 h 1147549"/>
              <a:gd name="connsiteX0" fmla="*/ 1141420 w 4594152"/>
              <a:gd name="connsiteY0" fmla="*/ 164657 h 1127554"/>
              <a:gd name="connsiteX1" fmla="*/ 2618082 w 4594152"/>
              <a:gd name="connsiteY1" fmla="*/ 225199 h 1127554"/>
              <a:gd name="connsiteX2" fmla="*/ 3351997 w 4594152"/>
              <a:gd name="connsiteY2" fmla="*/ 500372 h 1127554"/>
              <a:gd name="connsiteX3" fmla="*/ 4594152 w 4594152"/>
              <a:gd name="connsiteY3" fmla="*/ 60416 h 1127554"/>
              <a:gd name="connsiteX4" fmla="*/ 0 w 4594152"/>
              <a:gd name="connsiteY4" fmla="*/ 1127554 h 1127554"/>
              <a:gd name="connsiteX5" fmla="*/ 1141420 w 4594152"/>
              <a:gd name="connsiteY5" fmla="*/ 164657 h 1127554"/>
              <a:gd name="connsiteX0" fmla="*/ 1141420 w 4594152"/>
              <a:gd name="connsiteY0" fmla="*/ 173348 h 1136245"/>
              <a:gd name="connsiteX1" fmla="*/ 2618082 w 4594152"/>
              <a:gd name="connsiteY1" fmla="*/ 233890 h 1136245"/>
              <a:gd name="connsiteX2" fmla="*/ 3640713 w 4594152"/>
              <a:gd name="connsiteY2" fmla="*/ 369162 h 1136245"/>
              <a:gd name="connsiteX3" fmla="*/ 4594152 w 4594152"/>
              <a:gd name="connsiteY3" fmla="*/ 69107 h 1136245"/>
              <a:gd name="connsiteX4" fmla="*/ 0 w 4594152"/>
              <a:gd name="connsiteY4" fmla="*/ 1136245 h 1136245"/>
              <a:gd name="connsiteX5" fmla="*/ 1141420 w 4594152"/>
              <a:gd name="connsiteY5" fmla="*/ 173348 h 1136245"/>
              <a:gd name="connsiteX0" fmla="*/ 1141420 w 4594152"/>
              <a:gd name="connsiteY0" fmla="*/ 173348 h 1136245"/>
              <a:gd name="connsiteX1" fmla="*/ 2638501 w 4594152"/>
              <a:gd name="connsiteY1" fmla="*/ 367855 h 1136245"/>
              <a:gd name="connsiteX2" fmla="*/ 3640713 w 4594152"/>
              <a:gd name="connsiteY2" fmla="*/ 369162 h 1136245"/>
              <a:gd name="connsiteX3" fmla="*/ 4594152 w 4594152"/>
              <a:gd name="connsiteY3" fmla="*/ 69107 h 1136245"/>
              <a:gd name="connsiteX4" fmla="*/ 0 w 4594152"/>
              <a:gd name="connsiteY4" fmla="*/ 1136245 h 1136245"/>
              <a:gd name="connsiteX5" fmla="*/ 1141420 w 4594152"/>
              <a:gd name="connsiteY5" fmla="*/ 173348 h 1136245"/>
              <a:gd name="connsiteX0" fmla="*/ 1141420 w 4594152"/>
              <a:gd name="connsiteY0" fmla="*/ 173348 h 1136245"/>
              <a:gd name="connsiteX1" fmla="*/ 2680643 w 4594152"/>
              <a:gd name="connsiteY1" fmla="*/ 239062 h 1136245"/>
              <a:gd name="connsiteX2" fmla="*/ 3640713 w 4594152"/>
              <a:gd name="connsiteY2" fmla="*/ 369162 h 1136245"/>
              <a:gd name="connsiteX3" fmla="*/ 4594152 w 4594152"/>
              <a:gd name="connsiteY3" fmla="*/ 69107 h 1136245"/>
              <a:gd name="connsiteX4" fmla="*/ 0 w 4594152"/>
              <a:gd name="connsiteY4" fmla="*/ 1136245 h 1136245"/>
              <a:gd name="connsiteX5" fmla="*/ 1141420 w 4594152"/>
              <a:gd name="connsiteY5" fmla="*/ 173348 h 1136245"/>
              <a:gd name="connsiteX0" fmla="*/ 1141420 w 4594152"/>
              <a:gd name="connsiteY0" fmla="*/ 173348 h 1136245"/>
              <a:gd name="connsiteX1" fmla="*/ 2655619 w 4594152"/>
              <a:gd name="connsiteY1" fmla="*/ 236993 h 1136245"/>
              <a:gd name="connsiteX2" fmla="*/ 3640713 w 4594152"/>
              <a:gd name="connsiteY2" fmla="*/ 369162 h 1136245"/>
              <a:gd name="connsiteX3" fmla="*/ 4594152 w 4594152"/>
              <a:gd name="connsiteY3" fmla="*/ 69107 h 1136245"/>
              <a:gd name="connsiteX4" fmla="*/ 0 w 4594152"/>
              <a:gd name="connsiteY4" fmla="*/ 1136245 h 1136245"/>
              <a:gd name="connsiteX5" fmla="*/ 1141420 w 4594152"/>
              <a:gd name="connsiteY5" fmla="*/ 173348 h 1136245"/>
              <a:gd name="connsiteX0" fmla="*/ 1141420 w 4594152"/>
              <a:gd name="connsiteY0" fmla="*/ 652014 h 1614911"/>
              <a:gd name="connsiteX1" fmla="*/ 2655619 w 4594152"/>
              <a:gd name="connsiteY1" fmla="*/ 715659 h 1614911"/>
              <a:gd name="connsiteX2" fmla="*/ 3899773 w 4594152"/>
              <a:gd name="connsiteY2" fmla="*/ 0 h 1614911"/>
              <a:gd name="connsiteX3" fmla="*/ 4594152 w 4594152"/>
              <a:gd name="connsiteY3" fmla="*/ 547773 h 1614911"/>
              <a:gd name="connsiteX4" fmla="*/ 0 w 4594152"/>
              <a:gd name="connsiteY4" fmla="*/ 1614911 h 1614911"/>
              <a:gd name="connsiteX5" fmla="*/ 1141420 w 4594152"/>
              <a:gd name="connsiteY5" fmla="*/ 652014 h 1614911"/>
              <a:gd name="connsiteX0" fmla="*/ 1141420 w 4594152"/>
              <a:gd name="connsiteY0" fmla="*/ 652014 h 1614911"/>
              <a:gd name="connsiteX1" fmla="*/ 2655619 w 4594152"/>
              <a:gd name="connsiteY1" fmla="*/ 715659 h 1614911"/>
              <a:gd name="connsiteX2" fmla="*/ 3899773 w 4594152"/>
              <a:gd name="connsiteY2" fmla="*/ 0 h 1614911"/>
              <a:gd name="connsiteX3" fmla="*/ 4594152 w 4594152"/>
              <a:gd name="connsiteY3" fmla="*/ 547773 h 1614911"/>
              <a:gd name="connsiteX4" fmla="*/ 0 w 4594152"/>
              <a:gd name="connsiteY4" fmla="*/ 1614911 h 1614911"/>
              <a:gd name="connsiteX5" fmla="*/ 1141420 w 4594152"/>
              <a:gd name="connsiteY5" fmla="*/ 652014 h 1614911"/>
              <a:gd name="connsiteX0" fmla="*/ 1141420 w 4594152"/>
              <a:gd name="connsiteY0" fmla="*/ 287224 h 1250121"/>
              <a:gd name="connsiteX1" fmla="*/ 2655619 w 4594152"/>
              <a:gd name="connsiteY1" fmla="*/ 350869 h 1250121"/>
              <a:gd name="connsiteX2" fmla="*/ 4473466 w 4594152"/>
              <a:gd name="connsiteY2" fmla="*/ 10181 h 1250121"/>
              <a:gd name="connsiteX3" fmla="*/ 4594152 w 4594152"/>
              <a:gd name="connsiteY3" fmla="*/ 182983 h 1250121"/>
              <a:gd name="connsiteX4" fmla="*/ 0 w 4594152"/>
              <a:gd name="connsiteY4" fmla="*/ 1250121 h 1250121"/>
              <a:gd name="connsiteX5" fmla="*/ 1141420 w 4594152"/>
              <a:gd name="connsiteY5" fmla="*/ 287224 h 1250121"/>
              <a:gd name="connsiteX0" fmla="*/ 1141420 w 4594152"/>
              <a:gd name="connsiteY0" fmla="*/ 287224 h 1250121"/>
              <a:gd name="connsiteX1" fmla="*/ 2655619 w 4594152"/>
              <a:gd name="connsiteY1" fmla="*/ 350869 h 1250121"/>
              <a:gd name="connsiteX2" fmla="*/ 4473466 w 4594152"/>
              <a:gd name="connsiteY2" fmla="*/ 10181 h 1250121"/>
              <a:gd name="connsiteX3" fmla="*/ 4594152 w 4594152"/>
              <a:gd name="connsiteY3" fmla="*/ 182983 h 1250121"/>
              <a:gd name="connsiteX4" fmla="*/ 0 w 4594152"/>
              <a:gd name="connsiteY4" fmla="*/ 1250121 h 1250121"/>
              <a:gd name="connsiteX5" fmla="*/ 1141420 w 4594152"/>
              <a:gd name="connsiteY5" fmla="*/ 287224 h 1250121"/>
              <a:gd name="connsiteX0" fmla="*/ 1141420 w 4594152"/>
              <a:gd name="connsiteY0" fmla="*/ 287224 h 1250121"/>
              <a:gd name="connsiteX1" fmla="*/ 2655619 w 4594152"/>
              <a:gd name="connsiteY1" fmla="*/ 350869 h 1250121"/>
              <a:gd name="connsiteX2" fmla="*/ 4473466 w 4594152"/>
              <a:gd name="connsiteY2" fmla="*/ 10181 h 1250121"/>
              <a:gd name="connsiteX3" fmla="*/ 4594152 w 4594152"/>
              <a:gd name="connsiteY3" fmla="*/ 182983 h 1250121"/>
              <a:gd name="connsiteX4" fmla="*/ 0 w 4594152"/>
              <a:gd name="connsiteY4" fmla="*/ 1250121 h 1250121"/>
              <a:gd name="connsiteX5" fmla="*/ 1141420 w 4594152"/>
              <a:gd name="connsiteY5" fmla="*/ 287224 h 1250121"/>
              <a:gd name="connsiteX0" fmla="*/ 1141420 w 4594152"/>
              <a:gd name="connsiteY0" fmla="*/ 287224 h 1250121"/>
              <a:gd name="connsiteX1" fmla="*/ 2655619 w 4594152"/>
              <a:gd name="connsiteY1" fmla="*/ 350869 h 1250121"/>
              <a:gd name="connsiteX2" fmla="*/ 4473466 w 4594152"/>
              <a:gd name="connsiteY2" fmla="*/ 10181 h 1250121"/>
              <a:gd name="connsiteX3" fmla="*/ 4594152 w 4594152"/>
              <a:gd name="connsiteY3" fmla="*/ 182983 h 1250121"/>
              <a:gd name="connsiteX4" fmla="*/ 0 w 4594152"/>
              <a:gd name="connsiteY4" fmla="*/ 1250121 h 1250121"/>
              <a:gd name="connsiteX5" fmla="*/ 1141420 w 4594152"/>
              <a:gd name="connsiteY5" fmla="*/ 287224 h 1250121"/>
              <a:gd name="connsiteX0" fmla="*/ 1141420 w 4594152"/>
              <a:gd name="connsiteY0" fmla="*/ 346379 h 1309276"/>
              <a:gd name="connsiteX1" fmla="*/ 2655619 w 4594152"/>
              <a:gd name="connsiteY1" fmla="*/ 410024 h 1309276"/>
              <a:gd name="connsiteX2" fmla="*/ 4428709 w 4594152"/>
              <a:gd name="connsiteY2" fmla="*/ 0 h 1309276"/>
              <a:gd name="connsiteX3" fmla="*/ 4594152 w 4594152"/>
              <a:gd name="connsiteY3" fmla="*/ 242138 h 1309276"/>
              <a:gd name="connsiteX4" fmla="*/ 0 w 4594152"/>
              <a:gd name="connsiteY4" fmla="*/ 1309276 h 1309276"/>
              <a:gd name="connsiteX5" fmla="*/ 1141420 w 4594152"/>
              <a:gd name="connsiteY5" fmla="*/ 346379 h 1309276"/>
              <a:gd name="connsiteX0" fmla="*/ 1141420 w 4883436"/>
              <a:gd name="connsiteY0" fmla="*/ 365268 h 1328165"/>
              <a:gd name="connsiteX1" fmla="*/ 2655619 w 4883436"/>
              <a:gd name="connsiteY1" fmla="*/ 428913 h 1328165"/>
              <a:gd name="connsiteX2" fmla="*/ 4428709 w 4883436"/>
              <a:gd name="connsiteY2" fmla="*/ 18889 h 1328165"/>
              <a:gd name="connsiteX3" fmla="*/ 4411361 w 4883436"/>
              <a:gd name="connsiteY3" fmla="*/ 89225 h 1328165"/>
              <a:gd name="connsiteX4" fmla="*/ 4594152 w 4883436"/>
              <a:gd name="connsiteY4" fmla="*/ 261027 h 1328165"/>
              <a:gd name="connsiteX5" fmla="*/ 0 w 4883436"/>
              <a:gd name="connsiteY5" fmla="*/ 1328165 h 1328165"/>
              <a:gd name="connsiteX6" fmla="*/ 1141420 w 4883436"/>
              <a:gd name="connsiteY6" fmla="*/ 365268 h 1328165"/>
              <a:gd name="connsiteX0" fmla="*/ 1141420 w 4941962"/>
              <a:gd name="connsiteY0" fmla="*/ 368616 h 1331513"/>
              <a:gd name="connsiteX1" fmla="*/ 2655619 w 4941962"/>
              <a:gd name="connsiteY1" fmla="*/ 432261 h 1331513"/>
              <a:gd name="connsiteX2" fmla="*/ 4428709 w 4941962"/>
              <a:gd name="connsiteY2" fmla="*/ 22237 h 1331513"/>
              <a:gd name="connsiteX3" fmla="*/ 4650365 w 4941962"/>
              <a:gd name="connsiteY3" fmla="*/ 71940 h 1331513"/>
              <a:gd name="connsiteX4" fmla="*/ 4594152 w 4941962"/>
              <a:gd name="connsiteY4" fmla="*/ 264375 h 1331513"/>
              <a:gd name="connsiteX5" fmla="*/ 0 w 4941962"/>
              <a:gd name="connsiteY5" fmla="*/ 1331513 h 1331513"/>
              <a:gd name="connsiteX6" fmla="*/ 1141420 w 4941962"/>
              <a:gd name="connsiteY6" fmla="*/ 368616 h 1331513"/>
              <a:gd name="connsiteX0" fmla="*/ 1141420 w 4952229"/>
              <a:gd name="connsiteY0" fmla="*/ 353321 h 1316218"/>
              <a:gd name="connsiteX1" fmla="*/ 2655619 w 4952229"/>
              <a:gd name="connsiteY1" fmla="*/ 416966 h 1316218"/>
              <a:gd name="connsiteX2" fmla="*/ 4428709 w 4952229"/>
              <a:gd name="connsiteY2" fmla="*/ 6942 h 1316218"/>
              <a:gd name="connsiteX3" fmla="*/ 4594152 w 4952229"/>
              <a:gd name="connsiteY3" fmla="*/ 249080 h 1316218"/>
              <a:gd name="connsiteX4" fmla="*/ 0 w 4952229"/>
              <a:gd name="connsiteY4" fmla="*/ 1316218 h 1316218"/>
              <a:gd name="connsiteX5" fmla="*/ 1141420 w 4952229"/>
              <a:gd name="connsiteY5" fmla="*/ 353321 h 1316218"/>
              <a:gd name="connsiteX0" fmla="*/ 1141420 w 4958877"/>
              <a:gd name="connsiteY0" fmla="*/ 276198 h 1239095"/>
              <a:gd name="connsiteX1" fmla="*/ 2655619 w 4958877"/>
              <a:gd name="connsiteY1" fmla="*/ 339843 h 1239095"/>
              <a:gd name="connsiteX2" fmla="*/ 4451334 w 4958877"/>
              <a:gd name="connsiteY2" fmla="*/ 22570 h 1239095"/>
              <a:gd name="connsiteX3" fmla="*/ 4594152 w 4958877"/>
              <a:gd name="connsiteY3" fmla="*/ 171957 h 1239095"/>
              <a:gd name="connsiteX4" fmla="*/ 0 w 4958877"/>
              <a:gd name="connsiteY4" fmla="*/ 1239095 h 1239095"/>
              <a:gd name="connsiteX5" fmla="*/ 1141420 w 4958877"/>
              <a:gd name="connsiteY5" fmla="*/ 276198 h 1239095"/>
              <a:gd name="connsiteX0" fmla="*/ 1141420 w 4917260"/>
              <a:gd name="connsiteY0" fmla="*/ 253628 h 1216525"/>
              <a:gd name="connsiteX1" fmla="*/ 2655619 w 4917260"/>
              <a:gd name="connsiteY1" fmla="*/ 317273 h 1216525"/>
              <a:gd name="connsiteX2" fmla="*/ 4451334 w 4917260"/>
              <a:gd name="connsiteY2" fmla="*/ 0 h 1216525"/>
              <a:gd name="connsiteX3" fmla="*/ 4594152 w 4917260"/>
              <a:gd name="connsiteY3" fmla="*/ 149387 h 1216525"/>
              <a:gd name="connsiteX4" fmla="*/ 0 w 4917260"/>
              <a:gd name="connsiteY4" fmla="*/ 1216525 h 1216525"/>
              <a:gd name="connsiteX5" fmla="*/ 1141420 w 4917260"/>
              <a:gd name="connsiteY5" fmla="*/ 253628 h 1216525"/>
              <a:gd name="connsiteX0" fmla="*/ 1141420 w 4594152"/>
              <a:gd name="connsiteY0" fmla="*/ 253628 h 1216525"/>
              <a:gd name="connsiteX1" fmla="*/ 2655619 w 4594152"/>
              <a:gd name="connsiteY1" fmla="*/ 317273 h 1216525"/>
              <a:gd name="connsiteX2" fmla="*/ 4451334 w 4594152"/>
              <a:gd name="connsiteY2" fmla="*/ 0 h 1216525"/>
              <a:gd name="connsiteX3" fmla="*/ 4594152 w 4594152"/>
              <a:gd name="connsiteY3" fmla="*/ 149387 h 1216525"/>
              <a:gd name="connsiteX4" fmla="*/ 0 w 4594152"/>
              <a:gd name="connsiteY4" fmla="*/ 1216525 h 1216525"/>
              <a:gd name="connsiteX5" fmla="*/ 1141420 w 4594152"/>
              <a:gd name="connsiteY5" fmla="*/ 253628 h 1216525"/>
              <a:gd name="connsiteX0" fmla="*/ 1141420 w 4594152"/>
              <a:gd name="connsiteY0" fmla="*/ 265957 h 1228854"/>
              <a:gd name="connsiteX1" fmla="*/ 2655619 w 4594152"/>
              <a:gd name="connsiteY1" fmla="*/ 329602 h 1228854"/>
              <a:gd name="connsiteX2" fmla="*/ 4454878 w 4594152"/>
              <a:gd name="connsiteY2" fmla="*/ 0 h 1228854"/>
              <a:gd name="connsiteX3" fmla="*/ 4594152 w 4594152"/>
              <a:gd name="connsiteY3" fmla="*/ 161716 h 1228854"/>
              <a:gd name="connsiteX4" fmla="*/ 0 w 4594152"/>
              <a:gd name="connsiteY4" fmla="*/ 1228854 h 1228854"/>
              <a:gd name="connsiteX5" fmla="*/ 1141420 w 4594152"/>
              <a:gd name="connsiteY5" fmla="*/ 265957 h 1228854"/>
              <a:gd name="connsiteX0" fmla="*/ 1141420 w 4594152"/>
              <a:gd name="connsiteY0" fmla="*/ 265957 h 1228854"/>
              <a:gd name="connsiteX1" fmla="*/ 2655619 w 4594152"/>
              <a:gd name="connsiteY1" fmla="*/ 329602 h 1228854"/>
              <a:gd name="connsiteX2" fmla="*/ 4454878 w 4594152"/>
              <a:gd name="connsiteY2" fmla="*/ 0 h 1228854"/>
              <a:gd name="connsiteX3" fmla="*/ 4594152 w 4594152"/>
              <a:gd name="connsiteY3" fmla="*/ 161716 h 1228854"/>
              <a:gd name="connsiteX4" fmla="*/ 0 w 4594152"/>
              <a:gd name="connsiteY4" fmla="*/ 1228854 h 1228854"/>
              <a:gd name="connsiteX5" fmla="*/ 1141420 w 4594152"/>
              <a:gd name="connsiteY5" fmla="*/ 265957 h 1228854"/>
              <a:gd name="connsiteX0" fmla="*/ 1141420 w 4594566"/>
              <a:gd name="connsiteY0" fmla="*/ 265957 h 1228854"/>
              <a:gd name="connsiteX1" fmla="*/ 2655619 w 4594566"/>
              <a:gd name="connsiteY1" fmla="*/ 329602 h 1228854"/>
              <a:gd name="connsiteX2" fmla="*/ 4454878 w 4594566"/>
              <a:gd name="connsiteY2" fmla="*/ 0 h 1228854"/>
              <a:gd name="connsiteX3" fmla="*/ 4594566 w 4594566"/>
              <a:gd name="connsiteY3" fmla="*/ 156701 h 1228854"/>
              <a:gd name="connsiteX4" fmla="*/ 0 w 4594566"/>
              <a:gd name="connsiteY4" fmla="*/ 1228854 h 1228854"/>
              <a:gd name="connsiteX5" fmla="*/ 1141420 w 4594566"/>
              <a:gd name="connsiteY5" fmla="*/ 265957 h 1228854"/>
              <a:gd name="connsiteX0" fmla="*/ 1141420 w 4594566"/>
              <a:gd name="connsiteY0" fmla="*/ 265957 h 1228854"/>
              <a:gd name="connsiteX1" fmla="*/ 2655619 w 4594566"/>
              <a:gd name="connsiteY1" fmla="*/ 329602 h 1228854"/>
              <a:gd name="connsiteX2" fmla="*/ 4454878 w 4594566"/>
              <a:gd name="connsiteY2" fmla="*/ 0 h 1228854"/>
              <a:gd name="connsiteX3" fmla="*/ 4594566 w 4594566"/>
              <a:gd name="connsiteY3" fmla="*/ 156701 h 1228854"/>
              <a:gd name="connsiteX4" fmla="*/ 0 w 4594566"/>
              <a:gd name="connsiteY4" fmla="*/ 1228854 h 1228854"/>
              <a:gd name="connsiteX5" fmla="*/ 1141420 w 4594566"/>
              <a:gd name="connsiteY5" fmla="*/ 265957 h 1228854"/>
              <a:gd name="connsiteX0" fmla="*/ 1141420 w 4594566"/>
              <a:gd name="connsiteY0" fmla="*/ 273686 h 1236583"/>
              <a:gd name="connsiteX1" fmla="*/ 2655619 w 4594566"/>
              <a:gd name="connsiteY1" fmla="*/ 337331 h 1236583"/>
              <a:gd name="connsiteX2" fmla="*/ 4452993 w 4594566"/>
              <a:gd name="connsiteY2" fmla="*/ 0 h 1236583"/>
              <a:gd name="connsiteX3" fmla="*/ 4594566 w 4594566"/>
              <a:gd name="connsiteY3" fmla="*/ 164430 h 1236583"/>
              <a:gd name="connsiteX4" fmla="*/ 0 w 4594566"/>
              <a:gd name="connsiteY4" fmla="*/ 1236583 h 1236583"/>
              <a:gd name="connsiteX5" fmla="*/ 1141420 w 4594566"/>
              <a:gd name="connsiteY5" fmla="*/ 273686 h 1236583"/>
              <a:gd name="connsiteX0" fmla="*/ 1141420 w 4594566"/>
              <a:gd name="connsiteY0" fmla="*/ 266786 h 1229683"/>
              <a:gd name="connsiteX1" fmla="*/ 2655619 w 4594566"/>
              <a:gd name="connsiteY1" fmla="*/ 330431 h 1229683"/>
              <a:gd name="connsiteX2" fmla="*/ 4444849 w 4594566"/>
              <a:gd name="connsiteY2" fmla="*/ 0 h 1229683"/>
              <a:gd name="connsiteX3" fmla="*/ 4594566 w 4594566"/>
              <a:gd name="connsiteY3" fmla="*/ 157530 h 1229683"/>
              <a:gd name="connsiteX4" fmla="*/ 0 w 4594566"/>
              <a:gd name="connsiteY4" fmla="*/ 1229683 h 1229683"/>
              <a:gd name="connsiteX5" fmla="*/ 1141420 w 4594566"/>
              <a:gd name="connsiteY5" fmla="*/ 266786 h 1229683"/>
              <a:gd name="connsiteX0" fmla="*/ 1141420 w 4594566"/>
              <a:gd name="connsiteY0" fmla="*/ 279115 h 1242012"/>
              <a:gd name="connsiteX1" fmla="*/ 2655619 w 4594566"/>
              <a:gd name="connsiteY1" fmla="*/ 342760 h 1242012"/>
              <a:gd name="connsiteX2" fmla="*/ 4448393 w 4594566"/>
              <a:gd name="connsiteY2" fmla="*/ 0 h 1242012"/>
              <a:gd name="connsiteX3" fmla="*/ 4594566 w 4594566"/>
              <a:gd name="connsiteY3" fmla="*/ 169859 h 1242012"/>
              <a:gd name="connsiteX4" fmla="*/ 0 w 4594566"/>
              <a:gd name="connsiteY4" fmla="*/ 1242012 h 1242012"/>
              <a:gd name="connsiteX5" fmla="*/ 1141420 w 4594566"/>
              <a:gd name="connsiteY5" fmla="*/ 279115 h 1242012"/>
              <a:gd name="connsiteX0" fmla="*/ 1141420 w 4594566"/>
              <a:gd name="connsiteY0" fmla="*/ 279115 h 1242012"/>
              <a:gd name="connsiteX1" fmla="*/ 2655619 w 4594566"/>
              <a:gd name="connsiteY1" fmla="*/ 342760 h 1242012"/>
              <a:gd name="connsiteX2" fmla="*/ 4448393 w 4594566"/>
              <a:gd name="connsiteY2" fmla="*/ 0 h 1242012"/>
              <a:gd name="connsiteX3" fmla="*/ 4594566 w 4594566"/>
              <a:gd name="connsiteY3" fmla="*/ 169859 h 1242012"/>
              <a:gd name="connsiteX4" fmla="*/ 0 w 4594566"/>
              <a:gd name="connsiteY4" fmla="*/ 1242012 h 1242012"/>
              <a:gd name="connsiteX5" fmla="*/ 1141420 w 4594566"/>
              <a:gd name="connsiteY5" fmla="*/ 279115 h 1242012"/>
              <a:gd name="connsiteX0" fmla="*/ 1141420 w 4576094"/>
              <a:gd name="connsiteY0" fmla="*/ 279115 h 1242012"/>
              <a:gd name="connsiteX1" fmla="*/ 2655619 w 4576094"/>
              <a:gd name="connsiteY1" fmla="*/ 342760 h 1242012"/>
              <a:gd name="connsiteX2" fmla="*/ 4448393 w 4576094"/>
              <a:gd name="connsiteY2" fmla="*/ 0 h 1242012"/>
              <a:gd name="connsiteX3" fmla="*/ 4576094 w 4576094"/>
              <a:gd name="connsiteY3" fmla="*/ 148057 h 1242012"/>
              <a:gd name="connsiteX4" fmla="*/ 0 w 4576094"/>
              <a:gd name="connsiteY4" fmla="*/ 1242012 h 1242012"/>
              <a:gd name="connsiteX5" fmla="*/ 1141420 w 4576094"/>
              <a:gd name="connsiteY5" fmla="*/ 279115 h 1242012"/>
              <a:gd name="connsiteX0" fmla="*/ 1141420 w 4576094"/>
              <a:gd name="connsiteY0" fmla="*/ 279115 h 1242012"/>
              <a:gd name="connsiteX1" fmla="*/ 2655619 w 4576094"/>
              <a:gd name="connsiteY1" fmla="*/ 342760 h 1242012"/>
              <a:gd name="connsiteX2" fmla="*/ 4448393 w 4576094"/>
              <a:gd name="connsiteY2" fmla="*/ 0 h 1242012"/>
              <a:gd name="connsiteX3" fmla="*/ 4576094 w 4576094"/>
              <a:gd name="connsiteY3" fmla="*/ 148057 h 1242012"/>
              <a:gd name="connsiteX4" fmla="*/ 0 w 4576094"/>
              <a:gd name="connsiteY4" fmla="*/ 1242012 h 1242012"/>
              <a:gd name="connsiteX5" fmla="*/ 1141420 w 4576094"/>
              <a:gd name="connsiteY5" fmla="*/ 279115 h 1242012"/>
              <a:gd name="connsiteX0" fmla="*/ 1141420 w 4576094"/>
              <a:gd name="connsiteY0" fmla="*/ 279115 h 1242012"/>
              <a:gd name="connsiteX1" fmla="*/ 2655619 w 4576094"/>
              <a:gd name="connsiteY1" fmla="*/ 342760 h 1242012"/>
              <a:gd name="connsiteX2" fmla="*/ 4448393 w 4576094"/>
              <a:gd name="connsiteY2" fmla="*/ 0 h 1242012"/>
              <a:gd name="connsiteX3" fmla="*/ 4576094 w 4576094"/>
              <a:gd name="connsiteY3" fmla="*/ 148057 h 1242012"/>
              <a:gd name="connsiteX4" fmla="*/ 0 w 4576094"/>
              <a:gd name="connsiteY4" fmla="*/ 1242012 h 1242012"/>
              <a:gd name="connsiteX5" fmla="*/ 1141420 w 4576094"/>
              <a:gd name="connsiteY5" fmla="*/ 279115 h 1242012"/>
              <a:gd name="connsiteX0" fmla="*/ 1141420 w 4576094"/>
              <a:gd name="connsiteY0" fmla="*/ 279115 h 1242012"/>
              <a:gd name="connsiteX1" fmla="*/ 2655619 w 4576094"/>
              <a:gd name="connsiteY1" fmla="*/ 342760 h 1242012"/>
              <a:gd name="connsiteX2" fmla="*/ 4448393 w 4576094"/>
              <a:gd name="connsiteY2" fmla="*/ 0 h 1242012"/>
              <a:gd name="connsiteX3" fmla="*/ 4576094 w 4576094"/>
              <a:gd name="connsiteY3" fmla="*/ 148057 h 1242012"/>
              <a:gd name="connsiteX4" fmla="*/ 0 w 4576094"/>
              <a:gd name="connsiteY4" fmla="*/ 1242012 h 1242012"/>
              <a:gd name="connsiteX5" fmla="*/ 1141420 w 4576094"/>
              <a:gd name="connsiteY5" fmla="*/ 279115 h 1242012"/>
              <a:gd name="connsiteX0" fmla="*/ 1141420 w 4576094"/>
              <a:gd name="connsiteY0" fmla="*/ 278005 h 1240902"/>
              <a:gd name="connsiteX1" fmla="*/ 2655619 w 4576094"/>
              <a:gd name="connsiteY1" fmla="*/ 341650 h 1240902"/>
              <a:gd name="connsiteX2" fmla="*/ 4461818 w 4576094"/>
              <a:gd name="connsiteY2" fmla="*/ 0 h 1240902"/>
              <a:gd name="connsiteX3" fmla="*/ 4576094 w 4576094"/>
              <a:gd name="connsiteY3" fmla="*/ 146947 h 1240902"/>
              <a:gd name="connsiteX4" fmla="*/ 0 w 4576094"/>
              <a:gd name="connsiteY4" fmla="*/ 1240902 h 1240902"/>
              <a:gd name="connsiteX5" fmla="*/ 1141420 w 4576094"/>
              <a:gd name="connsiteY5" fmla="*/ 278005 h 1240902"/>
              <a:gd name="connsiteX0" fmla="*/ 1141420 w 4576094"/>
              <a:gd name="connsiteY0" fmla="*/ 278005 h 1240902"/>
              <a:gd name="connsiteX1" fmla="*/ 2655619 w 4576094"/>
              <a:gd name="connsiteY1" fmla="*/ 341650 h 1240902"/>
              <a:gd name="connsiteX2" fmla="*/ 4461818 w 4576094"/>
              <a:gd name="connsiteY2" fmla="*/ 0 h 1240902"/>
              <a:gd name="connsiteX3" fmla="*/ 4576094 w 4576094"/>
              <a:gd name="connsiteY3" fmla="*/ 146947 h 1240902"/>
              <a:gd name="connsiteX4" fmla="*/ 0 w 4576094"/>
              <a:gd name="connsiteY4" fmla="*/ 1240902 h 1240902"/>
              <a:gd name="connsiteX5" fmla="*/ 1141420 w 4576094"/>
              <a:gd name="connsiteY5" fmla="*/ 278005 h 1240902"/>
              <a:gd name="connsiteX0" fmla="*/ 1141420 w 4576094"/>
              <a:gd name="connsiteY0" fmla="*/ 244108 h 1207005"/>
              <a:gd name="connsiteX1" fmla="*/ 2655619 w 4576094"/>
              <a:gd name="connsiteY1" fmla="*/ 307753 h 1207005"/>
              <a:gd name="connsiteX2" fmla="*/ 4454081 w 4576094"/>
              <a:gd name="connsiteY2" fmla="*/ 0 h 1207005"/>
              <a:gd name="connsiteX3" fmla="*/ 4576094 w 4576094"/>
              <a:gd name="connsiteY3" fmla="*/ 113050 h 1207005"/>
              <a:gd name="connsiteX4" fmla="*/ 0 w 4576094"/>
              <a:gd name="connsiteY4" fmla="*/ 1207005 h 1207005"/>
              <a:gd name="connsiteX5" fmla="*/ 1141420 w 4576094"/>
              <a:gd name="connsiteY5" fmla="*/ 244108 h 1207005"/>
              <a:gd name="connsiteX0" fmla="*/ 1141420 w 4570789"/>
              <a:gd name="connsiteY0" fmla="*/ 244108 h 1207005"/>
              <a:gd name="connsiteX1" fmla="*/ 2655619 w 4570789"/>
              <a:gd name="connsiteY1" fmla="*/ 307753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141420 w 4570789"/>
              <a:gd name="connsiteY5" fmla="*/ 244108 h 1207005"/>
              <a:gd name="connsiteX0" fmla="*/ 1141420 w 4570789"/>
              <a:gd name="connsiteY0" fmla="*/ 244108 h 1207005"/>
              <a:gd name="connsiteX1" fmla="*/ 2655619 w 4570789"/>
              <a:gd name="connsiteY1" fmla="*/ 307753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141420 w 4570789"/>
              <a:gd name="connsiteY5" fmla="*/ 244108 h 1207005"/>
              <a:gd name="connsiteX0" fmla="*/ 1141420 w 4570789"/>
              <a:gd name="connsiteY0" fmla="*/ 244108 h 1207005"/>
              <a:gd name="connsiteX1" fmla="*/ 2648693 w 4570789"/>
              <a:gd name="connsiteY1" fmla="*/ 331850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141420 w 4570789"/>
              <a:gd name="connsiteY5" fmla="*/ 244108 h 1207005"/>
              <a:gd name="connsiteX0" fmla="*/ 1141420 w 4570789"/>
              <a:gd name="connsiteY0" fmla="*/ 244108 h 1207005"/>
              <a:gd name="connsiteX1" fmla="*/ 2648693 w 4570789"/>
              <a:gd name="connsiteY1" fmla="*/ 331850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141420 w 4570789"/>
              <a:gd name="connsiteY5" fmla="*/ 244108 h 1207005"/>
              <a:gd name="connsiteX0" fmla="*/ 1141420 w 4570789"/>
              <a:gd name="connsiteY0" fmla="*/ 244108 h 1207005"/>
              <a:gd name="connsiteX1" fmla="*/ 2648693 w 4570789"/>
              <a:gd name="connsiteY1" fmla="*/ 331850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141420 w 4570789"/>
              <a:gd name="connsiteY5" fmla="*/ 244108 h 1207005"/>
              <a:gd name="connsiteX0" fmla="*/ 1141420 w 4570789"/>
              <a:gd name="connsiteY0" fmla="*/ 244108 h 1207005"/>
              <a:gd name="connsiteX1" fmla="*/ 2648693 w 4570789"/>
              <a:gd name="connsiteY1" fmla="*/ 331850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141420 w 4570789"/>
              <a:gd name="connsiteY5" fmla="*/ 244108 h 1207005"/>
              <a:gd name="connsiteX0" fmla="*/ 1099161 w 4570789"/>
              <a:gd name="connsiteY0" fmla="*/ 248016 h 1207005"/>
              <a:gd name="connsiteX1" fmla="*/ 2648693 w 4570789"/>
              <a:gd name="connsiteY1" fmla="*/ 331850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099161 w 4570789"/>
              <a:gd name="connsiteY5" fmla="*/ 248016 h 1207005"/>
              <a:gd name="connsiteX0" fmla="*/ 1123662 w 4595290"/>
              <a:gd name="connsiteY0" fmla="*/ 248016 h 1204980"/>
              <a:gd name="connsiteX1" fmla="*/ 2673194 w 4595290"/>
              <a:gd name="connsiteY1" fmla="*/ 331850 h 1204980"/>
              <a:gd name="connsiteX2" fmla="*/ 4478582 w 4595290"/>
              <a:gd name="connsiteY2" fmla="*/ 0 h 1204980"/>
              <a:gd name="connsiteX3" fmla="*/ 4595290 w 4595290"/>
              <a:gd name="connsiteY3" fmla="*/ 117545 h 1204980"/>
              <a:gd name="connsiteX4" fmla="*/ 0 w 4595290"/>
              <a:gd name="connsiteY4" fmla="*/ 1204980 h 1204980"/>
              <a:gd name="connsiteX5" fmla="*/ 1123662 w 4595290"/>
              <a:gd name="connsiteY5" fmla="*/ 248016 h 1204980"/>
              <a:gd name="connsiteX0" fmla="*/ 1123662 w 4595290"/>
              <a:gd name="connsiteY0" fmla="*/ 248016 h 1204980"/>
              <a:gd name="connsiteX1" fmla="*/ 2673194 w 4595290"/>
              <a:gd name="connsiteY1" fmla="*/ 331850 h 1204980"/>
              <a:gd name="connsiteX2" fmla="*/ 4478582 w 4595290"/>
              <a:gd name="connsiteY2" fmla="*/ 0 h 1204980"/>
              <a:gd name="connsiteX3" fmla="*/ 4595290 w 4595290"/>
              <a:gd name="connsiteY3" fmla="*/ 117545 h 1204980"/>
              <a:gd name="connsiteX4" fmla="*/ 0 w 4595290"/>
              <a:gd name="connsiteY4" fmla="*/ 1204980 h 1204980"/>
              <a:gd name="connsiteX5" fmla="*/ 1123662 w 4595290"/>
              <a:gd name="connsiteY5" fmla="*/ 248016 h 1204980"/>
              <a:gd name="connsiteX0" fmla="*/ 1123662 w 4595290"/>
              <a:gd name="connsiteY0" fmla="*/ 248016 h 1204980"/>
              <a:gd name="connsiteX1" fmla="*/ 2673194 w 4595290"/>
              <a:gd name="connsiteY1" fmla="*/ 331850 h 1204980"/>
              <a:gd name="connsiteX2" fmla="*/ 4478582 w 4595290"/>
              <a:gd name="connsiteY2" fmla="*/ 0 h 1204980"/>
              <a:gd name="connsiteX3" fmla="*/ 4595290 w 4595290"/>
              <a:gd name="connsiteY3" fmla="*/ 117545 h 1204980"/>
              <a:gd name="connsiteX4" fmla="*/ 0 w 4595290"/>
              <a:gd name="connsiteY4" fmla="*/ 1204980 h 1204980"/>
              <a:gd name="connsiteX5" fmla="*/ 1123662 w 4595290"/>
              <a:gd name="connsiteY5" fmla="*/ 248016 h 1204980"/>
              <a:gd name="connsiteX0" fmla="*/ 1123662 w 4595290"/>
              <a:gd name="connsiteY0" fmla="*/ 248016 h 1204980"/>
              <a:gd name="connsiteX1" fmla="*/ 2673194 w 4595290"/>
              <a:gd name="connsiteY1" fmla="*/ 331850 h 1204980"/>
              <a:gd name="connsiteX2" fmla="*/ 4478582 w 4595290"/>
              <a:gd name="connsiteY2" fmla="*/ 0 h 1204980"/>
              <a:gd name="connsiteX3" fmla="*/ 4595290 w 4595290"/>
              <a:gd name="connsiteY3" fmla="*/ 117545 h 1204980"/>
              <a:gd name="connsiteX4" fmla="*/ 0 w 4595290"/>
              <a:gd name="connsiteY4" fmla="*/ 1204980 h 1204980"/>
              <a:gd name="connsiteX5" fmla="*/ 1123662 w 4595290"/>
              <a:gd name="connsiteY5" fmla="*/ 248016 h 1204980"/>
              <a:gd name="connsiteX0" fmla="*/ 1123662 w 4595290"/>
              <a:gd name="connsiteY0" fmla="*/ 248016 h 1204980"/>
              <a:gd name="connsiteX1" fmla="*/ 2673194 w 4595290"/>
              <a:gd name="connsiteY1" fmla="*/ 331850 h 1204980"/>
              <a:gd name="connsiteX2" fmla="*/ 4478582 w 4595290"/>
              <a:gd name="connsiteY2" fmla="*/ 0 h 1204980"/>
              <a:gd name="connsiteX3" fmla="*/ 4595290 w 4595290"/>
              <a:gd name="connsiteY3" fmla="*/ 117545 h 1204980"/>
              <a:gd name="connsiteX4" fmla="*/ 0 w 4595290"/>
              <a:gd name="connsiteY4" fmla="*/ 1204980 h 1204980"/>
              <a:gd name="connsiteX5" fmla="*/ 1123662 w 4595290"/>
              <a:gd name="connsiteY5" fmla="*/ 248016 h 1204980"/>
              <a:gd name="connsiteX0" fmla="*/ 1123662 w 4595290"/>
              <a:gd name="connsiteY0" fmla="*/ 248016 h 1204980"/>
              <a:gd name="connsiteX1" fmla="*/ 4478582 w 4595290"/>
              <a:gd name="connsiteY1" fmla="*/ 0 h 1204980"/>
              <a:gd name="connsiteX2" fmla="*/ 4595290 w 4595290"/>
              <a:gd name="connsiteY2" fmla="*/ 117545 h 1204980"/>
              <a:gd name="connsiteX3" fmla="*/ 0 w 4595290"/>
              <a:gd name="connsiteY3" fmla="*/ 1204980 h 1204980"/>
              <a:gd name="connsiteX4" fmla="*/ 1123662 w 4595290"/>
              <a:gd name="connsiteY4" fmla="*/ 248016 h 1204980"/>
              <a:gd name="connsiteX0" fmla="*/ 1123662 w 4595290"/>
              <a:gd name="connsiteY0" fmla="*/ 248016 h 1204980"/>
              <a:gd name="connsiteX1" fmla="*/ 4478582 w 4595290"/>
              <a:gd name="connsiteY1" fmla="*/ 0 h 1204980"/>
              <a:gd name="connsiteX2" fmla="*/ 4595290 w 4595290"/>
              <a:gd name="connsiteY2" fmla="*/ 117545 h 1204980"/>
              <a:gd name="connsiteX3" fmla="*/ 0 w 4595290"/>
              <a:gd name="connsiteY3" fmla="*/ 1204980 h 1204980"/>
              <a:gd name="connsiteX4" fmla="*/ 1123662 w 4595290"/>
              <a:gd name="connsiteY4" fmla="*/ 248016 h 1204980"/>
              <a:gd name="connsiteX0" fmla="*/ 1123662 w 4595290"/>
              <a:gd name="connsiteY0" fmla="*/ 248016 h 1204980"/>
              <a:gd name="connsiteX1" fmla="*/ 4478582 w 4595290"/>
              <a:gd name="connsiteY1" fmla="*/ 0 h 1204980"/>
              <a:gd name="connsiteX2" fmla="*/ 4595290 w 4595290"/>
              <a:gd name="connsiteY2" fmla="*/ 117545 h 1204980"/>
              <a:gd name="connsiteX3" fmla="*/ 0 w 4595290"/>
              <a:gd name="connsiteY3" fmla="*/ 1204980 h 1204980"/>
              <a:gd name="connsiteX4" fmla="*/ 1123662 w 4595290"/>
              <a:gd name="connsiteY4" fmla="*/ 248016 h 1204980"/>
              <a:gd name="connsiteX0" fmla="*/ 1123662 w 4595290"/>
              <a:gd name="connsiteY0" fmla="*/ 248016 h 1204980"/>
              <a:gd name="connsiteX1" fmla="*/ 4478582 w 4595290"/>
              <a:gd name="connsiteY1" fmla="*/ 0 h 1204980"/>
              <a:gd name="connsiteX2" fmla="*/ 4595290 w 4595290"/>
              <a:gd name="connsiteY2" fmla="*/ 117545 h 1204980"/>
              <a:gd name="connsiteX3" fmla="*/ 0 w 4595290"/>
              <a:gd name="connsiteY3" fmla="*/ 1204980 h 1204980"/>
              <a:gd name="connsiteX4" fmla="*/ 1123662 w 4595290"/>
              <a:gd name="connsiteY4" fmla="*/ 248016 h 1204980"/>
              <a:gd name="connsiteX0" fmla="*/ 1123662 w 4590232"/>
              <a:gd name="connsiteY0" fmla="*/ 248016 h 1204980"/>
              <a:gd name="connsiteX1" fmla="*/ 4478582 w 4590232"/>
              <a:gd name="connsiteY1" fmla="*/ 0 h 1204980"/>
              <a:gd name="connsiteX2" fmla="*/ 4590232 w 4590232"/>
              <a:gd name="connsiteY2" fmla="*/ 125864 h 1204980"/>
              <a:gd name="connsiteX3" fmla="*/ 0 w 4590232"/>
              <a:gd name="connsiteY3" fmla="*/ 1204980 h 1204980"/>
              <a:gd name="connsiteX4" fmla="*/ 1123662 w 4590232"/>
              <a:gd name="connsiteY4" fmla="*/ 248016 h 120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0232" h="1204980">
                <a:moveTo>
                  <a:pt x="1123662" y="248016"/>
                </a:moveTo>
                <a:cubicBezTo>
                  <a:pt x="2358656" y="213148"/>
                  <a:pt x="3754023" y="647999"/>
                  <a:pt x="4478582" y="0"/>
                </a:cubicBezTo>
                <a:cubicBezTo>
                  <a:pt x="4728122" y="281494"/>
                  <a:pt x="4384810" y="-99670"/>
                  <a:pt x="4590232" y="125864"/>
                </a:cubicBezTo>
                <a:cubicBezTo>
                  <a:pt x="3768549" y="1796416"/>
                  <a:pt x="1303206" y="432259"/>
                  <a:pt x="0" y="1204980"/>
                </a:cubicBezTo>
                <a:lnTo>
                  <a:pt x="1123662" y="2480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706676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rad rubrik grå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F3CBA5C-6B22-4F0C-87D7-6509807D9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B1B8-7661-44B1-9B3C-99F897C28A07}" type="datetimeFigureOut">
              <a:rPr lang="en-SE" smtClean="0"/>
              <a:t>05/11/2024</a:t>
            </a:fld>
            <a:endParaRPr lang="en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3616548-D38B-4C25-855D-10FE2C8D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C82FB50-8AB3-44C9-8EFA-35B8AB438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7B9A-A3F5-49AC-812A-48CF3A1D9232}" type="slidenum">
              <a:rPr lang="en-SE" smtClean="0"/>
              <a:t>‹#›</a:t>
            </a:fld>
            <a:endParaRPr lang="en-SE"/>
          </a:p>
        </p:txBody>
      </p:sp>
      <p:sp>
        <p:nvSpPr>
          <p:cNvPr id="10" name="Rubrik 9">
            <a:extLst>
              <a:ext uri="{FF2B5EF4-FFF2-40B4-BE49-F238E27FC236}">
                <a16:creationId xmlns:a16="http://schemas.microsoft.com/office/drawing/2014/main" id="{533A9F7A-B4FC-42AB-ADF3-A6AFD6D02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545" y="2486892"/>
            <a:ext cx="9472472" cy="134362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52099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f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1EB8C76-923B-41FD-8B29-ED892677F00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för att infoga ett foto</a:t>
            </a:r>
            <a:endParaRPr lang="en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CB75503-8D24-4545-9CE9-AE57D18B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1374" y="2166840"/>
            <a:ext cx="10412426" cy="1262160"/>
          </a:xfrm>
        </p:spPr>
        <p:txBody>
          <a:bodyPr anchor="t" anchorCtr="0">
            <a:no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5432E2B-63E0-4C36-BF55-75D091463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1374" y="380118"/>
            <a:ext cx="10412426" cy="1371600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E" dirty="0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D63C224C-7D36-42C5-A531-E2DDBB8F391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9600" y="6231600"/>
            <a:ext cx="1713600" cy="363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   </a:t>
            </a:r>
            <a:endParaRPr lang="en-SE" dirty="0"/>
          </a:p>
        </p:txBody>
      </p:sp>
      <p:sp>
        <p:nvSpPr>
          <p:cNvPr id="7" name="Platshållare för datum 1">
            <a:extLst>
              <a:ext uri="{FF2B5EF4-FFF2-40B4-BE49-F238E27FC236}">
                <a16:creationId xmlns:a16="http://schemas.microsoft.com/office/drawing/2014/main" id="{21114F9C-985F-4996-AF4D-8B8FE4BFECF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778711" y="6320838"/>
            <a:ext cx="104756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F3B1B8-7661-44B1-9B3C-99F897C28A07}" type="datetimeFigureOut">
              <a:rPr lang="en-SE" smtClean="0"/>
              <a:pPr/>
              <a:t>05/11/2024</a:t>
            </a:fld>
            <a:endParaRPr lang="en-SE"/>
          </a:p>
        </p:txBody>
      </p:sp>
      <p:sp>
        <p:nvSpPr>
          <p:cNvPr id="8" name="Platshållare för sidfot 2">
            <a:extLst>
              <a:ext uri="{FF2B5EF4-FFF2-40B4-BE49-F238E27FC236}">
                <a16:creationId xmlns:a16="http://schemas.microsoft.com/office/drawing/2014/main" id="{CD64460E-A267-494E-AFBB-4FF6DB7A41A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872272" y="6320838"/>
            <a:ext cx="351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SE"/>
          </a:p>
        </p:txBody>
      </p:sp>
      <p:sp>
        <p:nvSpPr>
          <p:cNvPr id="9" name="Platshållare för bildnummer 3">
            <a:extLst>
              <a:ext uri="{FF2B5EF4-FFF2-40B4-BE49-F238E27FC236}">
                <a16:creationId xmlns:a16="http://schemas.microsoft.com/office/drawing/2014/main" id="{6668AEC5-9EEA-499B-BA8C-A071D2E8CEC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156054" y="6320838"/>
            <a:ext cx="119774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A27B9A-A3F5-49AC-812A-48CF3A1D9232}" type="slidenum">
              <a:rPr lang="en-SE" smtClean="0"/>
              <a:pPr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37174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49F202E2-807E-4A74-B0D3-83BBC027A8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409" y="2580614"/>
            <a:ext cx="6803066" cy="1451224"/>
          </a:xfrm>
          <a:prstGeom prst="rect">
            <a:avLst/>
          </a:prstGeom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95F8280-AB87-42D8-B040-DF215E348D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26351" y="4632082"/>
            <a:ext cx="4316399" cy="169274"/>
          </a:xfrm>
        </p:spPr>
        <p:txBody>
          <a:bodyPr tIns="0" bIns="0"/>
          <a:lstStyle>
            <a:lvl1pPr marL="0" indent="0" algn="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och skriv namn</a:t>
            </a:r>
            <a:endParaRPr lang="en-SE" dirty="0"/>
          </a:p>
        </p:txBody>
      </p:sp>
      <p:sp>
        <p:nvSpPr>
          <p:cNvPr id="11" name="Platshållare för text 7">
            <a:extLst>
              <a:ext uri="{FF2B5EF4-FFF2-40B4-BE49-F238E27FC236}">
                <a16:creationId xmlns:a16="http://schemas.microsoft.com/office/drawing/2014/main" id="{DF69A535-A104-485A-B21A-D4B9958780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6351" y="4810234"/>
            <a:ext cx="4316399" cy="169274"/>
          </a:xfrm>
        </p:spPr>
        <p:txBody>
          <a:bodyPr tIns="0" bIns="0"/>
          <a:lstStyle>
            <a:lvl1pPr marL="0" indent="0" algn="r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och skriv titel</a:t>
            </a:r>
            <a:endParaRPr lang="en-SE" dirty="0"/>
          </a:p>
        </p:txBody>
      </p:sp>
      <p:sp>
        <p:nvSpPr>
          <p:cNvPr id="13" name="Platshållare för text 7">
            <a:extLst>
              <a:ext uri="{FF2B5EF4-FFF2-40B4-BE49-F238E27FC236}">
                <a16:creationId xmlns:a16="http://schemas.microsoft.com/office/drawing/2014/main" id="{9B006066-191F-43FC-A98E-792CCF8DA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27828" y="5007024"/>
            <a:ext cx="4316399" cy="169274"/>
          </a:xfrm>
        </p:spPr>
        <p:txBody>
          <a:bodyPr tIns="0" bIns="0"/>
          <a:lstStyle>
            <a:lvl1pPr marL="0" indent="0" algn="r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och skriv telefon</a:t>
            </a:r>
            <a:endParaRPr lang="en-SE" dirty="0"/>
          </a:p>
        </p:txBody>
      </p:sp>
      <p:sp>
        <p:nvSpPr>
          <p:cNvPr id="14" name="Platshållare för text 7">
            <a:extLst>
              <a:ext uri="{FF2B5EF4-FFF2-40B4-BE49-F238E27FC236}">
                <a16:creationId xmlns:a16="http://schemas.microsoft.com/office/drawing/2014/main" id="{D7CEC3B0-7203-444F-96A5-F0D0F6D1EE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29303" y="5203814"/>
            <a:ext cx="4316399" cy="169274"/>
          </a:xfrm>
        </p:spPr>
        <p:txBody>
          <a:bodyPr tIns="0" bIns="0"/>
          <a:lstStyle>
            <a:lvl1pPr marL="0" indent="0" algn="r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och skriv e-post</a:t>
            </a:r>
            <a:endParaRPr lang="en-SE" dirty="0"/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9F39B73F-C30B-46A3-BD84-47B91098BD6B}"/>
              </a:ext>
            </a:extLst>
          </p:cNvPr>
          <p:cNvSpPr txBox="1"/>
          <p:nvPr userDrawn="1"/>
        </p:nvSpPr>
        <p:spPr>
          <a:xfrm>
            <a:off x="9472475" y="5617501"/>
            <a:ext cx="2370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200" b="1" dirty="0">
                <a:solidFill>
                  <a:schemeClr val="bg1"/>
                </a:solidFill>
                <a:latin typeface="+mj-lt"/>
              </a:rPr>
              <a:t>Besök oss på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7E6D34A-D4D7-433E-96E1-EEBAC9ABE392}"/>
              </a:ext>
            </a:extLst>
          </p:cNvPr>
          <p:cNvSpPr txBox="1"/>
          <p:nvPr userDrawn="1"/>
        </p:nvSpPr>
        <p:spPr>
          <a:xfrm>
            <a:off x="7526351" y="5894500"/>
            <a:ext cx="4316399" cy="196790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 lvl="0" indent="0"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541338" indent="-2841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j-lt"/>
              </a:defRPr>
            </a:lvl2pPr>
            <a:lvl3pPr marL="808038" indent="-2492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j-lt"/>
              </a:defRPr>
            </a:lvl3pPr>
            <a:lvl4pPr marL="1074738" indent="-2492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j-lt"/>
              </a:defRPr>
            </a:lvl4pPr>
            <a:lvl5pPr marL="1339850" indent="-2476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j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www.energimyndigheten.se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0745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FF09FB-1CD1-4F17-9157-097B64E35455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0987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vit utan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0F6A31-961B-4697-A33F-4E85E3817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E1B452-5C13-420D-98D9-FEFA84D51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025CC6-B769-4A90-815D-7D27FD9D4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8F3B1B8-7661-44B1-9B3C-99F897C28A07}" type="datetimeFigureOut">
              <a:rPr lang="en-SE" smtClean="0"/>
              <a:pPr/>
              <a:t>05/11/2024</a:t>
            </a:fld>
            <a:endParaRPr lang="en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8279D6-F2F6-40F2-BCEA-4CC13EF4D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F3DB2F-3774-49B9-8158-F9EDBA7F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6A27B9A-A3F5-49AC-812A-48CF3A1D9232}" type="slidenum">
              <a:rPr lang="en-SE" smtClean="0"/>
              <a:pPr/>
              <a:t>‹#›</a:t>
            </a:fld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87361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ten rubrik och innehåll vit utan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0F6A31-961B-4697-A33F-4E85E3817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E1B452-5C13-420D-98D9-FEFA84D51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025CC6-B769-4A90-815D-7D27FD9D4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8F3B1B8-7661-44B1-9B3C-99F897C28A07}" type="datetimeFigureOut">
              <a:rPr lang="en-SE" smtClean="0"/>
              <a:pPr/>
              <a:t>05/11/2024</a:t>
            </a:fld>
            <a:endParaRPr lang="en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8279D6-F2F6-40F2-BCEA-4CC13EF4D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F3DB2F-3774-49B9-8158-F9EDBA7F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6A27B9A-A3F5-49AC-812A-48CF3A1D9232}" type="slidenum">
              <a:rPr lang="en-SE" smtClean="0"/>
              <a:pPr/>
              <a:t>‹#›</a:t>
            </a:fld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850000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fär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0F6A31-961B-4697-A33F-4E85E3817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E1B452-5C13-420D-98D9-FEFA84D51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025CC6-B769-4A90-815D-7D27FD9D4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F3B1B8-7661-44B1-9B3C-99F897C28A07}" type="datetimeFigureOut">
              <a:rPr lang="en-SE" smtClean="0"/>
              <a:pPr/>
              <a:t>05/11/2024</a:t>
            </a:fld>
            <a:endParaRPr lang="en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8279D6-F2F6-40F2-BCEA-4CC13EF4D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F3DB2F-3774-49B9-8158-F9EDBA7F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A27B9A-A3F5-49AC-812A-48CF3A1D9232}" type="slidenum">
              <a:rPr lang="en-SE" smtClean="0"/>
              <a:pPr/>
              <a:t>‹#›</a:t>
            </a:fld>
            <a:endParaRPr lang="en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A1148F9-666C-4FCA-8B5B-C5E25BC30C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56" y="6230413"/>
            <a:ext cx="1711637" cy="365125"/>
          </a:xfrm>
          <a:prstGeom prst="rect">
            <a:avLst/>
          </a:prstGeom>
        </p:spPr>
      </p:pic>
      <p:sp>
        <p:nvSpPr>
          <p:cNvPr id="9" name="Våg 8">
            <a:extLst>
              <a:ext uri="{FF2B5EF4-FFF2-40B4-BE49-F238E27FC236}">
                <a16:creationId xmlns:a16="http://schemas.microsoft.com/office/drawing/2014/main" id="{E59F040A-DE21-46C4-80B8-468CCA0FF548}"/>
              </a:ext>
            </a:extLst>
          </p:cNvPr>
          <p:cNvSpPr/>
          <p:nvPr userDrawn="1"/>
        </p:nvSpPr>
        <p:spPr>
          <a:xfrm rot="19183567" flipV="1">
            <a:off x="7840675" y="5236183"/>
            <a:ext cx="4590232" cy="1204980"/>
          </a:xfrm>
          <a:custGeom>
            <a:avLst/>
            <a:gdLst>
              <a:gd name="connsiteX0" fmla="*/ 0 w 3787856"/>
              <a:gd name="connsiteY0" fmla="*/ 94325 h 754602"/>
              <a:gd name="connsiteX1" fmla="*/ 3787856 w 3787856"/>
              <a:gd name="connsiteY1" fmla="*/ 94325 h 754602"/>
              <a:gd name="connsiteX2" fmla="*/ 3787856 w 3787856"/>
              <a:gd name="connsiteY2" fmla="*/ 660277 h 754602"/>
              <a:gd name="connsiteX3" fmla="*/ 0 w 3787856"/>
              <a:gd name="connsiteY3" fmla="*/ 660277 h 754602"/>
              <a:gd name="connsiteX4" fmla="*/ 0 w 3787856"/>
              <a:gd name="connsiteY4" fmla="*/ 94325 h 754602"/>
              <a:gd name="connsiteX0" fmla="*/ 0 w 4285510"/>
              <a:gd name="connsiteY0" fmla="*/ 90765 h 656717"/>
              <a:gd name="connsiteX1" fmla="*/ 3787856 w 4285510"/>
              <a:gd name="connsiteY1" fmla="*/ 90765 h 656717"/>
              <a:gd name="connsiteX2" fmla="*/ 4285510 w 4285510"/>
              <a:gd name="connsiteY2" fmla="*/ 351422 h 656717"/>
              <a:gd name="connsiteX3" fmla="*/ 0 w 4285510"/>
              <a:gd name="connsiteY3" fmla="*/ 656717 h 656717"/>
              <a:gd name="connsiteX4" fmla="*/ 0 w 4285510"/>
              <a:gd name="connsiteY4" fmla="*/ 90765 h 656717"/>
              <a:gd name="connsiteX0" fmla="*/ 0 w 4285510"/>
              <a:gd name="connsiteY0" fmla="*/ 90765 h 816744"/>
              <a:gd name="connsiteX1" fmla="*/ 3787856 w 4285510"/>
              <a:gd name="connsiteY1" fmla="*/ 90765 h 816744"/>
              <a:gd name="connsiteX2" fmla="*/ 4285510 w 4285510"/>
              <a:gd name="connsiteY2" fmla="*/ 351422 h 816744"/>
              <a:gd name="connsiteX3" fmla="*/ 0 w 4285510"/>
              <a:gd name="connsiteY3" fmla="*/ 656717 h 816744"/>
              <a:gd name="connsiteX4" fmla="*/ 0 w 4285510"/>
              <a:gd name="connsiteY4" fmla="*/ 90765 h 816744"/>
              <a:gd name="connsiteX0" fmla="*/ 0 w 4635556"/>
              <a:gd name="connsiteY0" fmla="*/ 204485 h 770437"/>
              <a:gd name="connsiteX1" fmla="*/ 3787856 w 4635556"/>
              <a:gd name="connsiteY1" fmla="*/ 204485 h 770437"/>
              <a:gd name="connsiteX2" fmla="*/ 4635556 w 4635556"/>
              <a:gd name="connsiteY2" fmla="*/ 40562 h 770437"/>
              <a:gd name="connsiteX3" fmla="*/ 0 w 4635556"/>
              <a:gd name="connsiteY3" fmla="*/ 770437 h 770437"/>
              <a:gd name="connsiteX4" fmla="*/ 0 w 4635556"/>
              <a:gd name="connsiteY4" fmla="*/ 204485 h 770437"/>
              <a:gd name="connsiteX0" fmla="*/ 0 w 4635556"/>
              <a:gd name="connsiteY0" fmla="*/ 204485 h 907887"/>
              <a:gd name="connsiteX1" fmla="*/ 3787856 w 4635556"/>
              <a:gd name="connsiteY1" fmla="*/ 204485 h 907887"/>
              <a:gd name="connsiteX2" fmla="*/ 4635556 w 4635556"/>
              <a:gd name="connsiteY2" fmla="*/ 40562 h 907887"/>
              <a:gd name="connsiteX3" fmla="*/ 0 w 4635556"/>
              <a:gd name="connsiteY3" fmla="*/ 770437 h 907887"/>
              <a:gd name="connsiteX4" fmla="*/ 0 w 4635556"/>
              <a:gd name="connsiteY4" fmla="*/ 204485 h 907887"/>
              <a:gd name="connsiteX0" fmla="*/ 0 w 4635556"/>
              <a:gd name="connsiteY0" fmla="*/ 244333 h 947735"/>
              <a:gd name="connsiteX1" fmla="*/ 3787856 w 4635556"/>
              <a:gd name="connsiteY1" fmla="*/ 244333 h 947735"/>
              <a:gd name="connsiteX2" fmla="*/ 4635556 w 4635556"/>
              <a:gd name="connsiteY2" fmla="*/ 80410 h 947735"/>
              <a:gd name="connsiteX3" fmla="*/ 0 w 4635556"/>
              <a:gd name="connsiteY3" fmla="*/ 810285 h 947735"/>
              <a:gd name="connsiteX4" fmla="*/ 0 w 4635556"/>
              <a:gd name="connsiteY4" fmla="*/ 244333 h 947735"/>
              <a:gd name="connsiteX0" fmla="*/ 0 w 4635556"/>
              <a:gd name="connsiteY0" fmla="*/ 244333 h 1147548"/>
              <a:gd name="connsiteX1" fmla="*/ 3787856 w 4635556"/>
              <a:gd name="connsiteY1" fmla="*/ 244333 h 1147548"/>
              <a:gd name="connsiteX2" fmla="*/ 4635556 w 4635556"/>
              <a:gd name="connsiteY2" fmla="*/ 80410 h 1147548"/>
              <a:gd name="connsiteX3" fmla="*/ 41404 w 4635556"/>
              <a:gd name="connsiteY3" fmla="*/ 1147548 h 1147548"/>
              <a:gd name="connsiteX4" fmla="*/ 0 w 4635556"/>
              <a:gd name="connsiteY4" fmla="*/ 244333 h 1147548"/>
              <a:gd name="connsiteX0" fmla="*/ 0 w 4635556"/>
              <a:gd name="connsiteY0" fmla="*/ 244333 h 1147548"/>
              <a:gd name="connsiteX1" fmla="*/ 3787856 w 4635556"/>
              <a:gd name="connsiteY1" fmla="*/ 244333 h 1147548"/>
              <a:gd name="connsiteX2" fmla="*/ 4635556 w 4635556"/>
              <a:gd name="connsiteY2" fmla="*/ 80410 h 1147548"/>
              <a:gd name="connsiteX3" fmla="*/ 41404 w 4635556"/>
              <a:gd name="connsiteY3" fmla="*/ 1147548 h 1147548"/>
              <a:gd name="connsiteX4" fmla="*/ 0 w 4635556"/>
              <a:gd name="connsiteY4" fmla="*/ 244333 h 1147548"/>
              <a:gd name="connsiteX0" fmla="*/ 0 w 4635556"/>
              <a:gd name="connsiteY0" fmla="*/ 244333 h 1147548"/>
              <a:gd name="connsiteX1" fmla="*/ 3787856 w 4635556"/>
              <a:gd name="connsiteY1" fmla="*/ 244333 h 1147548"/>
              <a:gd name="connsiteX2" fmla="*/ 4635556 w 4635556"/>
              <a:gd name="connsiteY2" fmla="*/ 80410 h 1147548"/>
              <a:gd name="connsiteX3" fmla="*/ 41404 w 4635556"/>
              <a:gd name="connsiteY3" fmla="*/ 1147548 h 1147548"/>
              <a:gd name="connsiteX4" fmla="*/ 0 w 4635556"/>
              <a:gd name="connsiteY4" fmla="*/ 244333 h 1147548"/>
              <a:gd name="connsiteX0" fmla="*/ 14143 w 4649699"/>
              <a:gd name="connsiteY0" fmla="*/ 244333 h 1147548"/>
              <a:gd name="connsiteX1" fmla="*/ 418891 w 4649699"/>
              <a:gd name="connsiteY1" fmla="*/ 165867 h 1147548"/>
              <a:gd name="connsiteX2" fmla="*/ 3801999 w 4649699"/>
              <a:gd name="connsiteY2" fmla="*/ 244333 h 1147548"/>
              <a:gd name="connsiteX3" fmla="*/ 4649699 w 4649699"/>
              <a:gd name="connsiteY3" fmla="*/ 80410 h 1147548"/>
              <a:gd name="connsiteX4" fmla="*/ 55547 w 4649699"/>
              <a:gd name="connsiteY4" fmla="*/ 1147548 h 1147548"/>
              <a:gd name="connsiteX5" fmla="*/ 14143 w 4649699"/>
              <a:gd name="connsiteY5" fmla="*/ 244333 h 1147548"/>
              <a:gd name="connsiteX0" fmla="*/ 0 w 4953138"/>
              <a:gd name="connsiteY0" fmla="*/ 885759 h 1147548"/>
              <a:gd name="connsiteX1" fmla="*/ 722330 w 4953138"/>
              <a:gd name="connsiteY1" fmla="*/ 165867 h 1147548"/>
              <a:gd name="connsiteX2" fmla="*/ 4105438 w 4953138"/>
              <a:gd name="connsiteY2" fmla="*/ 244333 h 1147548"/>
              <a:gd name="connsiteX3" fmla="*/ 4953138 w 4953138"/>
              <a:gd name="connsiteY3" fmla="*/ 80410 h 1147548"/>
              <a:gd name="connsiteX4" fmla="*/ 358986 w 4953138"/>
              <a:gd name="connsiteY4" fmla="*/ 1147548 h 1147548"/>
              <a:gd name="connsiteX5" fmla="*/ 0 w 4953138"/>
              <a:gd name="connsiteY5" fmla="*/ 885759 h 1147548"/>
              <a:gd name="connsiteX0" fmla="*/ 0 w 4953138"/>
              <a:gd name="connsiteY0" fmla="*/ 885759 h 1147548"/>
              <a:gd name="connsiteX1" fmla="*/ 722330 w 4953138"/>
              <a:gd name="connsiteY1" fmla="*/ 165867 h 1147548"/>
              <a:gd name="connsiteX2" fmla="*/ 4105438 w 4953138"/>
              <a:gd name="connsiteY2" fmla="*/ 244333 h 1147548"/>
              <a:gd name="connsiteX3" fmla="*/ 4953138 w 4953138"/>
              <a:gd name="connsiteY3" fmla="*/ 80410 h 1147548"/>
              <a:gd name="connsiteX4" fmla="*/ 358986 w 4953138"/>
              <a:gd name="connsiteY4" fmla="*/ 1147548 h 1147548"/>
              <a:gd name="connsiteX5" fmla="*/ 0 w 4953138"/>
              <a:gd name="connsiteY5" fmla="*/ 885759 h 1147548"/>
              <a:gd name="connsiteX0" fmla="*/ 0 w 4953138"/>
              <a:gd name="connsiteY0" fmla="*/ 885759 h 1147548"/>
              <a:gd name="connsiteX1" fmla="*/ 1248140 w 4953138"/>
              <a:gd name="connsiteY1" fmla="*/ 662857 h 1147548"/>
              <a:gd name="connsiteX2" fmla="*/ 4105438 w 4953138"/>
              <a:gd name="connsiteY2" fmla="*/ 244333 h 1147548"/>
              <a:gd name="connsiteX3" fmla="*/ 4953138 w 4953138"/>
              <a:gd name="connsiteY3" fmla="*/ 80410 h 1147548"/>
              <a:gd name="connsiteX4" fmla="*/ 358986 w 4953138"/>
              <a:gd name="connsiteY4" fmla="*/ 1147548 h 1147548"/>
              <a:gd name="connsiteX5" fmla="*/ 0 w 4953138"/>
              <a:gd name="connsiteY5" fmla="*/ 885759 h 1147548"/>
              <a:gd name="connsiteX0" fmla="*/ 1154967 w 4594152"/>
              <a:gd name="connsiteY0" fmla="*/ 243220 h 1217595"/>
              <a:gd name="connsiteX1" fmla="*/ 889154 w 4594152"/>
              <a:gd name="connsiteY1" fmla="*/ 732904 h 1217595"/>
              <a:gd name="connsiteX2" fmla="*/ 3746452 w 4594152"/>
              <a:gd name="connsiteY2" fmla="*/ 314380 h 1217595"/>
              <a:gd name="connsiteX3" fmla="*/ 4594152 w 4594152"/>
              <a:gd name="connsiteY3" fmla="*/ 150457 h 1217595"/>
              <a:gd name="connsiteX4" fmla="*/ 0 w 4594152"/>
              <a:gd name="connsiteY4" fmla="*/ 1217595 h 1217595"/>
              <a:gd name="connsiteX5" fmla="*/ 1154967 w 4594152"/>
              <a:gd name="connsiteY5" fmla="*/ 243220 h 1217595"/>
              <a:gd name="connsiteX0" fmla="*/ 1154967 w 4594152"/>
              <a:gd name="connsiteY0" fmla="*/ 243220 h 1217595"/>
              <a:gd name="connsiteX1" fmla="*/ 889154 w 4594152"/>
              <a:gd name="connsiteY1" fmla="*/ 732904 h 1217595"/>
              <a:gd name="connsiteX2" fmla="*/ 3746452 w 4594152"/>
              <a:gd name="connsiteY2" fmla="*/ 314380 h 1217595"/>
              <a:gd name="connsiteX3" fmla="*/ 4594152 w 4594152"/>
              <a:gd name="connsiteY3" fmla="*/ 150457 h 1217595"/>
              <a:gd name="connsiteX4" fmla="*/ 0 w 4594152"/>
              <a:gd name="connsiteY4" fmla="*/ 1217595 h 1217595"/>
              <a:gd name="connsiteX5" fmla="*/ 1154967 w 4594152"/>
              <a:gd name="connsiteY5" fmla="*/ 243220 h 1217595"/>
              <a:gd name="connsiteX0" fmla="*/ 1154967 w 4594152"/>
              <a:gd name="connsiteY0" fmla="*/ 373458 h 1347833"/>
              <a:gd name="connsiteX1" fmla="*/ 2597096 w 4594152"/>
              <a:gd name="connsiteY1" fmla="*/ 242179 h 1347833"/>
              <a:gd name="connsiteX2" fmla="*/ 3746452 w 4594152"/>
              <a:gd name="connsiteY2" fmla="*/ 444618 h 1347833"/>
              <a:gd name="connsiteX3" fmla="*/ 4594152 w 4594152"/>
              <a:gd name="connsiteY3" fmla="*/ 280695 h 1347833"/>
              <a:gd name="connsiteX4" fmla="*/ 0 w 4594152"/>
              <a:gd name="connsiteY4" fmla="*/ 1347833 h 1347833"/>
              <a:gd name="connsiteX5" fmla="*/ 1154967 w 4594152"/>
              <a:gd name="connsiteY5" fmla="*/ 373458 h 1347833"/>
              <a:gd name="connsiteX0" fmla="*/ 1154967 w 4594152"/>
              <a:gd name="connsiteY0" fmla="*/ 288395 h 1262770"/>
              <a:gd name="connsiteX1" fmla="*/ 2631728 w 4594152"/>
              <a:gd name="connsiteY1" fmla="*/ 500119 h 1262770"/>
              <a:gd name="connsiteX2" fmla="*/ 3746452 w 4594152"/>
              <a:gd name="connsiteY2" fmla="*/ 359555 h 1262770"/>
              <a:gd name="connsiteX3" fmla="*/ 4594152 w 4594152"/>
              <a:gd name="connsiteY3" fmla="*/ 195632 h 1262770"/>
              <a:gd name="connsiteX4" fmla="*/ 0 w 4594152"/>
              <a:gd name="connsiteY4" fmla="*/ 1262770 h 1262770"/>
              <a:gd name="connsiteX5" fmla="*/ 1154967 w 4594152"/>
              <a:gd name="connsiteY5" fmla="*/ 288395 h 1262770"/>
              <a:gd name="connsiteX0" fmla="*/ 1154967 w 4594152"/>
              <a:gd name="connsiteY0" fmla="*/ 317977 h 1292352"/>
              <a:gd name="connsiteX1" fmla="*/ 2618082 w 4594152"/>
              <a:gd name="connsiteY1" fmla="*/ 389997 h 1292352"/>
              <a:gd name="connsiteX2" fmla="*/ 3746452 w 4594152"/>
              <a:gd name="connsiteY2" fmla="*/ 389137 h 1292352"/>
              <a:gd name="connsiteX3" fmla="*/ 4594152 w 4594152"/>
              <a:gd name="connsiteY3" fmla="*/ 225214 h 1292352"/>
              <a:gd name="connsiteX4" fmla="*/ 0 w 4594152"/>
              <a:gd name="connsiteY4" fmla="*/ 1292352 h 1292352"/>
              <a:gd name="connsiteX5" fmla="*/ 1154967 w 4594152"/>
              <a:gd name="connsiteY5" fmla="*/ 317977 h 1292352"/>
              <a:gd name="connsiteX0" fmla="*/ 1141420 w 4594152"/>
              <a:gd name="connsiteY0" fmla="*/ 320676 h 1283573"/>
              <a:gd name="connsiteX1" fmla="*/ 2618082 w 4594152"/>
              <a:gd name="connsiteY1" fmla="*/ 381218 h 1283573"/>
              <a:gd name="connsiteX2" fmla="*/ 3746452 w 4594152"/>
              <a:gd name="connsiteY2" fmla="*/ 380358 h 1283573"/>
              <a:gd name="connsiteX3" fmla="*/ 4594152 w 4594152"/>
              <a:gd name="connsiteY3" fmla="*/ 216435 h 1283573"/>
              <a:gd name="connsiteX4" fmla="*/ 0 w 4594152"/>
              <a:gd name="connsiteY4" fmla="*/ 1283573 h 1283573"/>
              <a:gd name="connsiteX5" fmla="*/ 1141420 w 4594152"/>
              <a:gd name="connsiteY5" fmla="*/ 320676 h 1283573"/>
              <a:gd name="connsiteX0" fmla="*/ 1141420 w 4594152"/>
              <a:gd name="connsiteY0" fmla="*/ 184652 h 1147549"/>
              <a:gd name="connsiteX1" fmla="*/ 2618082 w 4594152"/>
              <a:gd name="connsiteY1" fmla="*/ 245194 h 1147549"/>
              <a:gd name="connsiteX2" fmla="*/ 3746452 w 4594152"/>
              <a:gd name="connsiteY2" fmla="*/ 244334 h 1147549"/>
              <a:gd name="connsiteX3" fmla="*/ 4594152 w 4594152"/>
              <a:gd name="connsiteY3" fmla="*/ 80411 h 1147549"/>
              <a:gd name="connsiteX4" fmla="*/ 0 w 4594152"/>
              <a:gd name="connsiteY4" fmla="*/ 1147549 h 1147549"/>
              <a:gd name="connsiteX5" fmla="*/ 1141420 w 4594152"/>
              <a:gd name="connsiteY5" fmla="*/ 184652 h 1147549"/>
              <a:gd name="connsiteX0" fmla="*/ 1141420 w 4594152"/>
              <a:gd name="connsiteY0" fmla="*/ 184652 h 1147549"/>
              <a:gd name="connsiteX1" fmla="*/ 2618082 w 4594152"/>
              <a:gd name="connsiteY1" fmla="*/ 245194 h 1147549"/>
              <a:gd name="connsiteX2" fmla="*/ 3746452 w 4594152"/>
              <a:gd name="connsiteY2" fmla="*/ 244334 h 1147549"/>
              <a:gd name="connsiteX3" fmla="*/ 4594152 w 4594152"/>
              <a:gd name="connsiteY3" fmla="*/ 80411 h 1147549"/>
              <a:gd name="connsiteX4" fmla="*/ 0 w 4594152"/>
              <a:gd name="connsiteY4" fmla="*/ 1147549 h 1147549"/>
              <a:gd name="connsiteX5" fmla="*/ 1141420 w 4594152"/>
              <a:gd name="connsiteY5" fmla="*/ 184652 h 1147549"/>
              <a:gd name="connsiteX0" fmla="*/ 1141420 w 4594152"/>
              <a:gd name="connsiteY0" fmla="*/ 164657 h 1127554"/>
              <a:gd name="connsiteX1" fmla="*/ 2618082 w 4594152"/>
              <a:gd name="connsiteY1" fmla="*/ 225199 h 1127554"/>
              <a:gd name="connsiteX2" fmla="*/ 3351997 w 4594152"/>
              <a:gd name="connsiteY2" fmla="*/ 500372 h 1127554"/>
              <a:gd name="connsiteX3" fmla="*/ 4594152 w 4594152"/>
              <a:gd name="connsiteY3" fmla="*/ 60416 h 1127554"/>
              <a:gd name="connsiteX4" fmla="*/ 0 w 4594152"/>
              <a:gd name="connsiteY4" fmla="*/ 1127554 h 1127554"/>
              <a:gd name="connsiteX5" fmla="*/ 1141420 w 4594152"/>
              <a:gd name="connsiteY5" fmla="*/ 164657 h 1127554"/>
              <a:gd name="connsiteX0" fmla="*/ 1141420 w 4594152"/>
              <a:gd name="connsiteY0" fmla="*/ 173348 h 1136245"/>
              <a:gd name="connsiteX1" fmla="*/ 2618082 w 4594152"/>
              <a:gd name="connsiteY1" fmla="*/ 233890 h 1136245"/>
              <a:gd name="connsiteX2" fmla="*/ 3640713 w 4594152"/>
              <a:gd name="connsiteY2" fmla="*/ 369162 h 1136245"/>
              <a:gd name="connsiteX3" fmla="*/ 4594152 w 4594152"/>
              <a:gd name="connsiteY3" fmla="*/ 69107 h 1136245"/>
              <a:gd name="connsiteX4" fmla="*/ 0 w 4594152"/>
              <a:gd name="connsiteY4" fmla="*/ 1136245 h 1136245"/>
              <a:gd name="connsiteX5" fmla="*/ 1141420 w 4594152"/>
              <a:gd name="connsiteY5" fmla="*/ 173348 h 1136245"/>
              <a:gd name="connsiteX0" fmla="*/ 1141420 w 4594152"/>
              <a:gd name="connsiteY0" fmla="*/ 173348 h 1136245"/>
              <a:gd name="connsiteX1" fmla="*/ 2638501 w 4594152"/>
              <a:gd name="connsiteY1" fmla="*/ 367855 h 1136245"/>
              <a:gd name="connsiteX2" fmla="*/ 3640713 w 4594152"/>
              <a:gd name="connsiteY2" fmla="*/ 369162 h 1136245"/>
              <a:gd name="connsiteX3" fmla="*/ 4594152 w 4594152"/>
              <a:gd name="connsiteY3" fmla="*/ 69107 h 1136245"/>
              <a:gd name="connsiteX4" fmla="*/ 0 w 4594152"/>
              <a:gd name="connsiteY4" fmla="*/ 1136245 h 1136245"/>
              <a:gd name="connsiteX5" fmla="*/ 1141420 w 4594152"/>
              <a:gd name="connsiteY5" fmla="*/ 173348 h 1136245"/>
              <a:gd name="connsiteX0" fmla="*/ 1141420 w 4594152"/>
              <a:gd name="connsiteY0" fmla="*/ 173348 h 1136245"/>
              <a:gd name="connsiteX1" fmla="*/ 2680643 w 4594152"/>
              <a:gd name="connsiteY1" fmla="*/ 239062 h 1136245"/>
              <a:gd name="connsiteX2" fmla="*/ 3640713 w 4594152"/>
              <a:gd name="connsiteY2" fmla="*/ 369162 h 1136245"/>
              <a:gd name="connsiteX3" fmla="*/ 4594152 w 4594152"/>
              <a:gd name="connsiteY3" fmla="*/ 69107 h 1136245"/>
              <a:gd name="connsiteX4" fmla="*/ 0 w 4594152"/>
              <a:gd name="connsiteY4" fmla="*/ 1136245 h 1136245"/>
              <a:gd name="connsiteX5" fmla="*/ 1141420 w 4594152"/>
              <a:gd name="connsiteY5" fmla="*/ 173348 h 1136245"/>
              <a:gd name="connsiteX0" fmla="*/ 1141420 w 4594152"/>
              <a:gd name="connsiteY0" fmla="*/ 173348 h 1136245"/>
              <a:gd name="connsiteX1" fmla="*/ 2655619 w 4594152"/>
              <a:gd name="connsiteY1" fmla="*/ 236993 h 1136245"/>
              <a:gd name="connsiteX2" fmla="*/ 3640713 w 4594152"/>
              <a:gd name="connsiteY2" fmla="*/ 369162 h 1136245"/>
              <a:gd name="connsiteX3" fmla="*/ 4594152 w 4594152"/>
              <a:gd name="connsiteY3" fmla="*/ 69107 h 1136245"/>
              <a:gd name="connsiteX4" fmla="*/ 0 w 4594152"/>
              <a:gd name="connsiteY4" fmla="*/ 1136245 h 1136245"/>
              <a:gd name="connsiteX5" fmla="*/ 1141420 w 4594152"/>
              <a:gd name="connsiteY5" fmla="*/ 173348 h 1136245"/>
              <a:gd name="connsiteX0" fmla="*/ 1141420 w 4594152"/>
              <a:gd name="connsiteY0" fmla="*/ 652014 h 1614911"/>
              <a:gd name="connsiteX1" fmla="*/ 2655619 w 4594152"/>
              <a:gd name="connsiteY1" fmla="*/ 715659 h 1614911"/>
              <a:gd name="connsiteX2" fmla="*/ 3899773 w 4594152"/>
              <a:gd name="connsiteY2" fmla="*/ 0 h 1614911"/>
              <a:gd name="connsiteX3" fmla="*/ 4594152 w 4594152"/>
              <a:gd name="connsiteY3" fmla="*/ 547773 h 1614911"/>
              <a:gd name="connsiteX4" fmla="*/ 0 w 4594152"/>
              <a:gd name="connsiteY4" fmla="*/ 1614911 h 1614911"/>
              <a:gd name="connsiteX5" fmla="*/ 1141420 w 4594152"/>
              <a:gd name="connsiteY5" fmla="*/ 652014 h 1614911"/>
              <a:gd name="connsiteX0" fmla="*/ 1141420 w 4594152"/>
              <a:gd name="connsiteY0" fmla="*/ 652014 h 1614911"/>
              <a:gd name="connsiteX1" fmla="*/ 2655619 w 4594152"/>
              <a:gd name="connsiteY1" fmla="*/ 715659 h 1614911"/>
              <a:gd name="connsiteX2" fmla="*/ 3899773 w 4594152"/>
              <a:gd name="connsiteY2" fmla="*/ 0 h 1614911"/>
              <a:gd name="connsiteX3" fmla="*/ 4594152 w 4594152"/>
              <a:gd name="connsiteY3" fmla="*/ 547773 h 1614911"/>
              <a:gd name="connsiteX4" fmla="*/ 0 w 4594152"/>
              <a:gd name="connsiteY4" fmla="*/ 1614911 h 1614911"/>
              <a:gd name="connsiteX5" fmla="*/ 1141420 w 4594152"/>
              <a:gd name="connsiteY5" fmla="*/ 652014 h 1614911"/>
              <a:gd name="connsiteX0" fmla="*/ 1141420 w 4594152"/>
              <a:gd name="connsiteY0" fmla="*/ 287224 h 1250121"/>
              <a:gd name="connsiteX1" fmla="*/ 2655619 w 4594152"/>
              <a:gd name="connsiteY1" fmla="*/ 350869 h 1250121"/>
              <a:gd name="connsiteX2" fmla="*/ 4473466 w 4594152"/>
              <a:gd name="connsiteY2" fmla="*/ 10181 h 1250121"/>
              <a:gd name="connsiteX3" fmla="*/ 4594152 w 4594152"/>
              <a:gd name="connsiteY3" fmla="*/ 182983 h 1250121"/>
              <a:gd name="connsiteX4" fmla="*/ 0 w 4594152"/>
              <a:gd name="connsiteY4" fmla="*/ 1250121 h 1250121"/>
              <a:gd name="connsiteX5" fmla="*/ 1141420 w 4594152"/>
              <a:gd name="connsiteY5" fmla="*/ 287224 h 1250121"/>
              <a:gd name="connsiteX0" fmla="*/ 1141420 w 4594152"/>
              <a:gd name="connsiteY0" fmla="*/ 287224 h 1250121"/>
              <a:gd name="connsiteX1" fmla="*/ 2655619 w 4594152"/>
              <a:gd name="connsiteY1" fmla="*/ 350869 h 1250121"/>
              <a:gd name="connsiteX2" fmla="*/ 4473466 w 4594152"/>
              <a:gd name="connsiteY2" fmla="*/ 10181 h 1250121"/>
              <a:gd name="connsiteX3" fmla="*/ 4594152 w 4594152"/>
              <a:gd name="connsiteY3" fmla="*/ 182983 h 1250121"/>
              <a:gd name="connsiteX4" fmla="*/ 0 w 4594152"/>
              <a:gd name="connsiteY4" fmla="*/ 1250121 h 1250121"/>
              <a:gd name="connsiteX5" fmla="*/ 1141420 w 4594152"/>
              <a:gd name="connsiteY5" fmla="*/ 287224 h 1250121"/>
              <a:gd name="connsiteX0" fmla="*/ 1141420 w 4594152"/>
              <a:gd name="connsiteY0" fmla="*/ 287224 h 1250121"/>
              <a:gd name="connsiteX1" fmla="*/ 2655619 w 4594152"/>
              <a:gd name="connsiteY1" fmla="*/ 350869 h 1250121"/>
              <a:gd name="connsiteX2" fmla="*/ 4473466 w 4594152"/>
              <a:gd name="connsiteY2" fmla="*/ 10181 h 1250121"/>
              <a:gd name="connsiteX3" fmla="*/ 4594152 w 4594152"/>
              <a:gd name="connsiteY3" fmla="*/ 182983 h 1250121"/>
              <a:gd name="connsiteX4" fmla="*/ 0 w 4594152"/>
              <a:gd name="connsiteY4" fmla="*/ 1250121 h 1250121"/>
              <a:gd name="connsiteX5" fmla="*/ 1141420 w 4594152"/>
              <a:gd name="connsiteY5" fmla="*/ 287224 h 1250121"/>
              <a:gd name="connsiteX0" fmla="*/ 1141420 w 4594152"/>
              <a:gd name="connsiteY0" fmla="*/ 287224 h 1250121"/>
              <a:gd name="connsiteX1" fmla="*/ 2655619 w 4594152"/>
              <a:gd name="connsiteY1" fmla="*/ 350869 h 1250121"/>
              <a:gd name="connsiteX2" fmla="*/ 4473466 w 4594152"/>
              <a:gd name="connsiteY2" fmla="*/ 10181 h 1250121"/>
              <a:gd name="connsiteX3" fmla="*/ 4594152 w 4594152"/>
              <a:gd name="connsiteY3" fmla="*/ 182983 h 1250121"/>
              <a:gd name="connsiteX4" fmla="*/ 0 w 4594152"/>
              <a:gd name="connsiteY4" fmla="*/ 1250121 h 1250121"/>
              <a:gd name="connsiteX5" fmla="*/ 1141420 w 4594152"/>
              <a:gd name="connsiteY5" fmla="*/ 287224 h 1250121"/>
              <a:gd name="connsiteX0" fmla="*/ 1141420 w 4594152"/>
              <a:gd name="connsiteY0" fmla="*/ 346379 h 1309276"/>
              <a:gd name="connsiteX1" fmla="*/ 2655619 w 4594152"/>
              <a:gd name="connsiteY1" fmla="*/ 410024 h 1309276"/>
              <a:gd name="connsiteX2" fmla="*/ 4428709 w 4594152"/>
              <a:gd name="connsiteY2" fmla="*/ 0 h 1309276"/>
              <a:gd name="connsiteX3" fmla="*/ 4594152 w 4594152"/>
              <a:gd name="connsiteY3" fmla="*/ 242138 h 1309276"/>
              <a:gd name="connsiteX4" fmla="*/ 0 w 4594152"/>
              <a:gd name="connsiteY4" fmla="*/ 1309276 h 1309276"/>
              <a:gd name="connsiteX5" fmla="*/ 1141420 w 4594152"/>
              <a:gd name="connsiteY5" fmla="*/ 346379 h 1309276"/>
              <a:gd name="connsiteX0" fmla="*/ 1141420 w 4883436"/>
              <a:gd name="connsiteY0" fmla="*/ 365268 h 1328165"/>
              <a:gd name="connsiteX1" fmla="*/ 2655619 w 4883436"/>
              <a:gd name="connsiteY1" fmla="*/ 428913 h 1328165"/>
              <a:gd name="connsiteX2" fmla="*/ 4428709 w 4883436"/>
              <a:gd name="connsiteY2" fmla="*/ 18889 h 1328165"/>
              <a:gd name="connsiteX3" fmla="*/ 4411361 w 4883436"/>
              <a:gd name="connsiteY3" fmla="*/ 89225 h 1328165"/>
              <a:gd name="connsiteX4" fmla="*/ 4594152 w 4883436"/>
              <a:gd name="connsiteY4" fmla="*/ 261027 h 1328165"/>
              <a:gd name="connsiteX5" fmla="*/ 0 w 4883436"/>
              <a:gd name="connsiteY5" fmla="*/ 1328165 h 1328165"/>
              <a:gd name="connsiteX6" fmla="*/ 1141420 w 4883436"/>
              <a:gd name="connsiteY6" fmla="*/ 365268 h 1328165"/>
              <a:gd name="connsiteX0" fmla="*/ 1141420 w 4941962"/>
              <a:gd name="connsiteY0" fmla="*/ 368616 h 1331513"/>
              <a:gd name="connsiteX1" fmla="*/ 2655619 w 4941962"/>
              <a:gd name="connsiteY1" fmla="*/ 432261 h 1331513"/>
              <a:gd name="connsiteX2" fmla="*/ 4428709 w 4941962"/>
              <a:gd name="connsiteY2" fmla="*/ 22237 h 1331513"/>
              <a:gd name="connsiteX3" fmla="*/ 4650365 w 4941962"/>
              <a:gd name="connsiteY3" fmla="*/ 71940 h 1331513"/>
              <a:gd name="connsiteX4" fmla="*/ 4594152 w 4941962"/>
              <a:gd name="connsiteY4" fmla="*/ 264375 h 1331513"/>
              <a:gd name="connsiteX5" fmla="*/ 0 w 4941962"/>
              <a:gd name="connsiteY5" fmla="*/ 1331513 h 1331513"/>
              <a:gd name="connsiteX6" fmla="*/ 1141420 w 4941962"/>
              <a:gd name="connsiteY6" fmla="*/ 368616 h 1331513"/>
              <a:gd name="connsiteX0" fmla="*/ 1141420 w 4952229"/>
              <a:gd name="connsiteY0" fmla="*/ 353321 h 1316218"/>
              <a:gd name="connsiteX1" fmla="*/ 2655619 w 4952229"/>
              <a:gd name="connsiteY1" fmla="*/ 416966 h 1316218"/>
              <a:gd name="connsiteX2" fmla="*/ 4428709 w 4952229"/>
              <a:gd name="connsiteY2" fmla="*/ 6942 h 1316218"/>
              <a:gd name="connsiteX3" fmla="*/ 4594152 w 4952229"/>
              <a:gd name="connsiteY3" fmla="*/ 249080 h 1316218"/>
              <a:gd name="connsiteX4" fmla="*/ 0 w 4952229"/>
              <a:gd name="connsiteY4" fmla="*/ 1316218 h 1316218"/>
              <a:gd name="connsiteX5" fmla="*/ 1141420 w 4952229"/>
              <a:gd name="connsiteY5" fmla="*/ 353321 h 1316218"/>
              <a:gd name="connsiteX0" fmla="*/ 1141420 w 4958877"/>
              <a:gd name="connsiteY0" fmla="*/ 276198 h 1239095"/>
              <a:gd name="connsiteX1" fmla="*/ 2655619 w 4958877"/>
              <a:gd name="connsiteY1" fmla="*/ 339843 h 1239095"/>
              <a:gd name="connsiteX2" fmla="*/ 4451334 w 4958877"/>
              <a:gd name="connsiteY2" fmla="*/ 22570 h 1239095"/>
              <a:gd name="connsiteX3" fmla="*/ 4594152 w 4958877"/>
              <a:gd name="connsiteY3" fmla="*/ 171957 h 1239095"/>
              <a:gd name="connsiteX4" fmla="*/ 0 w 4958877"/>
              <a:gd name="connsiteY4" fmla="*/ 1239095 h 1239095"/>
              <a:gd name="connsiteX5" fmla="*/ 1141420 w 4958877"/>
              <a:gd name="connsiteY5" fmla="*/ 276198 h 1239095"/>
              <a:gd name="connsiteX0" fmla="*/ 1141420 w 4917260"/>
              <a:gd name="connsiteY0" fmla="*/ 253628 h 1216525"/>
              <a:gd name="connsiteX1" fmla="*/ 2655619 w 4917260"/>
              <a:gd name="connsiteY1" fmla="*/ 317273 h 1216525"/>
              <a:gd name="connsiteX2" fmla="*/ 4451334 w 4917260"/>
              <a:gd name="connsiteY2" fmla="*/ 0 h 1216525"/>
              <a:gd name="connsiteX3" fmla="*/ 4594152 w 4917260"/>
              <a:gd name="connsiteY3" fmla="*/ 149387 h 1216525"/>
              <a:gd name="connsiteX4" fmla="*/ 0 w 4917260"/>
              <a:gd name="connsiteY4" fmla="*/ 1216525 h 1216525"/>
              <a:gd name="connsiteX5" fmla="*/ 1141420 w 4917260"/>
              <a:gd name="connsiteY5" fmla="*/ 253628 h 1216525"/>
              <a:gd name="connsiteX0" fmla="*/ 1141420 w 4594152"/>
              <a:gd name="connsiteY0" fmla="*/ 253628 h 1216525"/>
              <a:gd name="connsiteX1" fmla="*/ 2655619 w 4594152"/>
              <a:gd name="connsiteY1" fmla="*/ 317273 h 1216525"/>
              <a:gd name="connsiteX2" fmla="*/ 4451334 w 4594152"/>
              <a:gd name="connsiteY2" fmla="*/ 0 h 1216525"/>
              <a:gd name="connsiteX3" fmla="*/ 4594152 w 4594152"/>
              <a:gd name="connsiteY3" fmla="*/ 149387 h 1216525"/>
              <a:gd name="connsiteX4" fmla="*/ 0 w 4594152"/>
              <a:gd name="connsiteY4" fmla="*/ 1216525 h 1216525"/>
              <a:gd name="connsiteX5" fmla="*/ 1141420 w 4594152"/>
              <a:gd name="connsiteY5" fmla="*/ 253628 h 1216525"/>
              <a:gd name="connsiteX0" fmla="*/ 1141420 w 4594152"/>
              <a:gd name="connsiteY0" fmla="*/ 265957 h 1228854"/>
              <a:gd name="connsiteX1" fmla="*/ 2655619 w 4594152"/>
              <a:gd name="connsiteY1" fmla="*/ 329602 h 1228854"/>
              <a:gd name="connsiteX2" fmla="*/ 4454878 w 4594152"/>
              <a:gd name="connsiteY2" fmla="*/ 0 h 1228854"/>
              <a:gd name="connsiteX3" fmla="*/ 4594152 w 4594152"/>
              <a:gd name="connsiteY3" fmla="*/ 161716 h 1228854"/>
              <a:gd name="connsiteX4" fmla="*/ 0 w 4594152"/>
              <a:gd name="connsiteY4" fmla="*/ 1228854 h 1228854"/>
              <a:gd name="connsiteX5" fmla="*/ 1141420 w 4594152"/>
              <a:gd name="connsiteY5" fmla="*/ 265957 h 1228854"/>
              <a:gd name="connsiteX0" fmla="*/ 1141420 w 4594152"/>
              <a:gd name="connsiteY0" fmla="*/ 265957 h 1228854"/>
              <a:gd name="connsiteX1" fmla="*/ 2655619 w 4594152"/>
              <a:gd name="connsiteY1" fmla="*/ 329602 h 1228854"/>
              <a:gd name="connsiteX2" fmla="*/ 4454878 w 4594152"/>
              <a:gd name="connsiteY2" fmla="*/ 0 h 1228854"/>
              <a:gd name="connsiteX3" fmla="*/ 4594152 w 4594152"/>
              <a:gd name="connsiteY3" fmla="*/ 161716 h 1228854"/>
              <a:gd name="connsiteX4" fmla="*/ 0 w 4594152"/>
              <a:gd name="connsiteY4" fmla="*/ 1228854 h 1228854"/>
              <a:gd name="connsiteX5" fmla="*/ 1141420 w 4594152"/>
              <a:gd name="connsiteY5" fmla="*/ 265957 h 1228854"/>
              <a:gd name="connsiteX0" fmla="*/ 1141420 w 4594566"/>
              <a:gd name="connsiteY0" fmla="*/ 265957 h 1228854"/>
              <a:gd name="connsiteX1" fmla="*/ 2655619 w 4594566"/>
              <a:gd name="connsiteY1" fmla="*/ 329602 h 1228854"/>
              <a:gd name="connsiteX2" fmla="*/ 4454878 w 4594566"/>
              <a:gd name="connsiteY2" fmla="*/ 0 h 1228854"/>
              <a:gd name="connsiteX3" fmla="*/ 4594566 w 4594566"/>
              <a:gd name="connsiteY3" fmla="*/ 156701 h 1228854"/>
              <a:gd name="connsiteX4" fmla="*/ 0 w 4594566"/>
              <a:gd name="connsiteY4" fmla="*/ 1228854 h 1228854"/>
              <a:gd name="connsiteX5" fmla="*/ 1141420 w 4594566"/>
              <a:gd name="connsiteY5" fmla="*/ 265957 h 1228854"/>
              <a:gd name="connsiteX0" fmla="*/ 1141420 w 4594566"/>
              <a:gd name="connsiteY0" fmla="*/ 265957 h 1228854"/>
              <a:gd name="connsiteX1" fmla="*/ 2655619 w 4594566"/>
              <a:gd name="connsiteY1" fmla="*/ 329602 h 1228854"/>
              <a:gd name="connsiteX2" fmla="*/ 4454878 w 4594566"/>
              <a:gd name="connsiteY2" fmla="*/ 0 h 1228854"/>
              <a:gd name="connsiteX3" fmla="*/ 4594566 w 4594566"/>
              <a:gd name="connsiteY3" fmla="*/ 156701 h 1228854"/>
              <a:gd name="connsiteX4" fmla="*/ 0 w 4594566"/>
              <a:gd name="connsiteY4" fmla="*/ 1228854 h 1228854"/>
              <a:gd name="connsiteX5" fmla="*/ 1141420 w 4594566"/>
              <a:gd name="connsiteY5" fmla="*/ 265957 h 1228854"/>
              <a:gd name="connsiteX0" fmla="*/ 1141420 w 4594566"/>
              <a:gd name="connsiteY0" fmla="*/ 273686 h 1236583"/>
              <a:gd name="connsiteX1" fmla="*/ 2655619 w 4594566"/>
              <a:gd name="connsiteY1" fmla="*/ 337331 h 1236583"/>
              <a:gd name="connsiteX2" fmla="*/ 4452993 w 4594566"/>
              <a:gd name="connsiteY2" fmla="*/ 0 h 1236583"/>
              <a:gd name="connsiteX3" fmla="*/ 4594566 w 4594566"/>
              <a:gd name="connsiteY3" fmla="*/ 164430 h 1236583"/>
              <a:gd name="connsiteX4" fmla="*/ 0 w 4594566"/>
              <a:gd name="connsiteY4" fmla="*/ 1236583 h 1236583"/>
              <a:gd name="connsiteX5" fmla="*/ 1141420 w 4594566"/>
              <a:gd name="connsiteY5" fmla="*/ 273686 h 1236583"/>
              <a:gd name="connsiteX0" fmla="*/ 1141420 w 4594566"/>
              <a:gd name="connsiteY0" fmla="*/ 266786 h 1229683"/>
              <a:gd name="connsiteX1" fmla="*/ 2655619 w 4594566"/>
              <a:gd name="connsiteY1" fmla="*/ 330431 h 1229683"/>
              <a:gd name="connsiteX2" fmla="*/ 4444849 w 4594566"/>
              <a:gd name="connsiteY2" fmla="*/ 0 h 1229683"/>
              <a:gd name="connsiteX3" fmla="*/ 4594566 w 4594566"/>
              <a:gd name="connsiteY3" fmla="*/ 157530 h 1229683"/>
              <a:gd name="connsiteX4" fmla="*/ 0 w 4594566"/>
              <a:gd name="connsiteY4" fmla="*/ 1229683 h 1229683"/>
              <a:gd name="connsiteX5" fmla="*/ 1141420 w 4594566"/>
              <a:gd name="connsiteY5" fmla="*/ 266786 h 1229683"/>
              <a:gd name="connsiteX0" fmla="*/ 1141420 w 4594566"/>
              <a:gd name="connsiteY0" fmla="*/ 279115 h 1242012"/>
              <a:gd name="connsiteX1" fmla="*/ 2655619 w 4594566"/>
              <a:gd name="connsiteY1" fmla="*/ 342760 h 1242012"/>
              <a:gd name="connsiteX2" fmla="*/ 4448393 w 4594566"/>
              <a:gd name="connsiteY2" fmla="*/ 0 h 1242012"/>
              <a:gd name="connsiteX3" fmla="*/ 4594566 w 4594566"/>
              <a:gd name="connsiteY3" fmla="*/ 169859 h 1242012"/>
              <a:gd name="connsiteX4" fmla="*/ 0 w 4594566"/>
              <a:gd name="connsiteY4" fmla="*/ 1242012 h 1242012"/>
              <a:gd name="connsiteX5" fmla="*/ 1141420 w 4594566"/>
              <a:gd name="connsiteY5" fmla="*/ 279115 h 1242012"/>
              <a:gd name="connsiteX0" fmla="*/ 1141420 w 4594566"/>
              <a:gd name="connsiteY0" fmla="*/ 279115 h 1242012"/>
              <a:gd name="connsiteX1" fmla="*/ 2655619 w 4594566"/>
              <a:gd name="connsiteY1" fmla="*/ 342760 h 1242012"/>
              <a:gd name="connsiteX2" fmla="*/ 4448393 w 4594566"/>
              <a:gd name="connsiteY2" fmla="*/ 0 h 1242012"/>
              <a:gd name="connsiteX3" fmla="*/ 4594566 w 4594566"/>
              <a:gd name="connsiteY3" fmla="*/ 169859 h 1242012"/>
              <a:gd name="connsiteX4" fmla="*/ 0 w 4594566"/>
              <a:gd name="connsiteY4" fmla="*/ 1242012 h 1242012"/>
              <a:gd name="connsiteX5" fmla="*/ 1141420 w 4594566"/>
              <a:gd name="connsiteY5" fmla="*/ 279115 h 1242012"/>
              <a:gd name="connsiteX0" fmla="*/ 1141420 w 4576094"/>
              <a:gd name="connsiteY0" fmla="*/ 279115 h 1242012"/>
              <a:gd name="connsiteX1" fmla="*/ 2655619 w 4576094"/>
              <a:gd name="connsiteY1" fmla="*/ 342760 h 1242012"/>
              <a:gd name="connsiteX2" fmla="*/ 4448393 w 4576094"/>
              <a:gd name="connsiteY2" fmla="*/ 0 h 1242012"/>
              <a:gd name="connsiteX3" fmla="*/ 4576094 w 4576094"/>
              <a:gd name="connsiteY3" fmla="*/ 148057 h 1242012"/>
              <a:gd name="connsiteX4" fmla="*/ 0 w 4576094"/>
              <a:gd name="connsiteY4" fmla="*/ 1242012 h 1242012"/>
              <a:gd name="connsiteX5" fmla="*/ 1141420 w 4576094"/>
              <a:gd name="connsiteY5" fmla="*/ 279115 h 1242012"/>
              <a:gd name="connsiteX0" fmla="*/ 1141420 w 4576094"/>
              <a:gd name="connsiteY0" fmla="*/ 279115 h 1242012"/>
              <a:gd name="connsiteX1" fmla="*/ 2655619 w 4576094"/>
              <a:gd name="connsiteY1" fmla="*/ 342760 h 1242012"/>
              <a:gd name="connsiteX2" fmla="*/ 4448393 w 4576094"/>
              <a:gd name="connsiteY2" fmla="*/ 0 h 1242012"/>
              <a:gd name="connsiteX3" fmla="*/ 4576094 w 4576094"/>
              <a:gd name="connsiteY3" fmla="*/ 148057 h 1242012"/>
              <a:gd name="connsiteX4" fmla="*/ 0 w 4576094"/>
              <a:gd name="connsiteY4" fmla="*/ 1242012 h 1242012"/>
              <a:gd name="connsiteX5" fmla="*/ 1141420 w 4576094"/>
              <a:gd name="connsiteY5" fmla="*/ 279115 h 1242012"/>
              <a:gd name="connsiteX0" fmla="*/ 1141420 w 4576094"/>
              <a:gd name="connsiteY0" fmla="*/ 279115 h 1242012"/>
              <a:gd name="connsiteX1" fmla="*/ 2655619 w 4576094"/>
              <a:gd name="connsiteY1" fmla="*/ 342760 h 1242012"/>
              <a:gd name="connsiteX2" fmla="*/ 4448393 w 4576094"/>
              <a:gd name="connsiteY2" fmla="*/ 0 h 1242012"/>
              <a:gd name="connsiteX3" fmla="*/ 4576094 w 4576094"/>
              <a:gd name="connsiteY3" fmla="*/ 148057 h 1242012"/>
              <a:gd name="connsiteX4" fmla="*/ 0 w 4576094"/>
              <a:gd name="connsiteY4" fmla="*/ 1242012 h 1242012"/>
              <a:gd name="connsiteX5" fmla="*/ 1141420 w 4576094"/>
              <a:gd name="connsiteY5" fmla="*/ 279115 h 1242012"/>
              <a:gd name="connsiteX0" fmla="*/ 1141420 w 4576094"/>
              <a:gd name="connsiteY0" fmla="*/ 279115 h 1242012"/>
              <a:gd name="connsiteX1" fmla="*/ 2655619 w 4576094"/>
              <a:gd name="connsiteY1" fmla="*/ 342760 h 1242012"/>
              <a:gd name="connsiteX2" fmla="*/ 4448393 w 4576094"/>
              <a:gd name="connsiteY2" fmla="*/ 0 h 1242012"/>
              <a:gd name="connsiteX3" fmla="*/ 4576094 w 4576094"/>
              <a:gd name="connsiteY3" fmla="*/ 148057 h 1242012"/>
              <a:gd name="connsiteX4" fmla="*/ 0 w 4576094"/>
              <a:gd name="connsiteY4" fmla="*/ 1242012 h 1242012"/>
              <a:gd name="connsiteX5" fmla="*/ 1141420 w 4576094"/>
              <a:gd name="connsiteY5" fmla="*/ 279115 h 1242012"/>
              <a:gd name="connsiteX0" fmla="*/ 1141420 w 4576094"/>
              <a:gd name="connsiteY0" fmla="*/ 278005 h 1240902"/>
              <a:gd name="connsiteX1" fmla="*/ 2655619 w 4576094"/>
              <a:gd name="connsiteY1" fmla="*/ 341650 h 1240902"/>
              <a:gd name="connsiteX2" fmla="*/ 4461818 w 4576094"/>
              <a:gd name="connsiteY2" fmla="*/ 0 h 1240902"/>
              <a:gd name="connsiteX3" fmla="*/ 4576094 w 4576094"/>
              <a:gd name="connsiteY3" fmla="*/ 146947 h 1240902"/>
              <a:gd name="connsiteX4" fmla="*/ 0 w 4576094"/>
              <a:gd name="connsiteY4" fmla="*/ 1240902 h 1240902"/>
              <a:gd name="connsiteX5" fmla="*/ 1141420 w 4576094"/>
              <a:gd name="connsiteY5" fmla="*/ 278005 h 1240902"/>
              <a:gd name="connsiteX0" fmla="*/ 1141420 w 4576094"/>
              <a:gd name="connsiteY0" fmla="*/ 278005 h 1240902"/>
              <a:gd name="connsiteX1" fmla="*/ 2655619 w 4576094"/>
              <a:gd name="connsiteY1" fmla="*/ 341650 h 1240902"/>
              <a:gd name="connsiteX2" fmla="*/ 4461818 w 4576094"/>
              <a:gd name="connsiteY2" fmla="*/ 0 h 1240902"/>
              <a:gd name="connsiteX3" fmla="*/ 4576094 w 4576094"/>
              <a:gd name="connsiteY3" fmla="*/ 146947 h 1240902"/>
              <a:gd name="connsiteX4" fmla="*/ 0 w 4576094"/>
              <a:gd name="connsiteY4" fmla="*/ 1240902 h 1240902"/>
              <a:gd name="connsiteX5" fmla="*/ 1141420 w 4576094"/>
              <a:gd name="connsiteY5" fmla="*/ 278005 h 1240902"/>
              <a:gd name="connsiteX0" fmla="*/ 1141420 w 4576094"/>
              <a:gd name="connsiteY0" fmla="*/ 244108 h 1207005"/>
              <a:gd name="connsiteX1" fmla="*/ 2655619 w 4576094"/>
              <a:gd name="connsiteY1" fmla="*/ 307753 h 1207005"/>
              <a:gd name="connsiteX2" fmla="*/ 4454081 w 4576094"/>
              <a:gd name="connsiteY2" fmla="*/ 0 h 1207005"/>
              <a:gd name="connsiteX3" fmla="*/ 4576094 w 4576094"/>
              <a:gd name="connsiteY3" fmla="*/ 113050 h 1207005"/>
              <a:gd name="connsiteX4" fmla="*/ 0 w 4576094"/>
              <a:gd name="connsiteY4" fmla="*/ 1207005 h 1207005"/>
              <a:gd name="connsiteX5" fmla="*/ 1141420 w 4576094"/>
              <a:gd name="connsiteY5" fmla="*/ 244108 h 1207005"/>
              <a:gd name="connsiteX0" fmla="*/ 1141420 w 4570789"/>
              <a:gd name="connsiteY0" fmla="*/ 244108 h 1207005"/>
              <a:gd name="connsiteX1" fmla="*/ 2655619 w 4570789"/>
              <a:gd name="connsiteY1" fmla="*/ 307753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141420 w 4570789"/>
              <a:gd name="connsiteY5" fmla="*/ 244108 h 1207005"/>
              <a:gd name="connsiteX0" fmla="*/ 1141420 w 4570789"/>
              <a:gd name="connsiteY0" fmla="*/ 244108 h 1207005"/>
              <a:gd name="connsiteX1" fmla="*/ 2655619 w 4570789"/>
              <a:gd name="connsiteY1" fmla="*/ 307753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141420 w 4570789"/>
              <a:gd name="connsiteY5" fmla="*/ 244108 h 1207005"/>
              <a:gd name="connsiteX0" fmla="*/ 1141420 w 4570789"/>
              <a:gd name="connsiteY0" fmla="*/ 244108 h 1207005"/>
              <a:gd name="connsiteX1" fmla="*/ 2648693 w 4570789"/>
              <a:gd name="connsiteY1" fmla="*/ 331850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141420 w 4570789"/>
              <a:gd name="connsiteY5" fmla="*/ 244108 h 1207005"/>
              <a:gd name="connsiteX0" fmla="*/ 1141420 w 4570789"/>
              <a:gd name="connsiteY0" fmla="*/ 244108 h 1207005"/>
              <a:gd name="connsiteX1" fmla="*/ 2648693 w 4570789"/>
              <a:gd name="connsiteY1" fmla="*/ 331850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141420 w 4570789"/>
              <a:gd name="connsiteY5" fmla="*/ 244108 h 1207005"/>
              <a:gd name="connsiteX0" fmla="*/ 1141420 w 4570789"/>
              <a:gd name="connsiteY0" fmla="*/ 244108 h 1207005"/>
              <a:gd name="connsiteX1" fmla="*/ 2648693 w 4570789"/>
              <a:gd name="connsiteY1" fmla="*/ 331850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141420 w 4570789"/>
              <a:gd name="connsiteY5" fmla="*/ 244108 h 1207005"/>
              <a:gd name="connsiteX0" fmla="*/ 1141420 w 4570789"/>
              <a:gd name="connsiteY0" fmla="*/ 244108 h 1207005"/>
              <a:gd name="connsiteX1" fmla="*/ 2648693 w 4570789"/>
              <a:gd name="connsiteY1" fmla="*/ 331850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141420 w 4570789"/>
              <a:gd name="connsiteY5" fmla="*/ 244108 h 1207005"/>
              <a:gd name="connsiteX0" fmla="*/ 1099161 w 4570789"/>
              <a:gd name="connsiteY0" fmla="*/ 248016 h 1207005"/>
              <a:gd name="connsiteX1" fmla="*/ 2648693 w 4570789"/>
              <a:gd name="connsiteY1" fmla="*/ 331850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099161 w 4570789"/>
              <a:gd name="connsiteY5" fmla="*/ 248016 h 1207005"/>
              <a:gd name="connsiteX0" fmla="*/ 1123662 w 4595290"/>
              <a:gd name="connsiteY0" fmla="*/ 248016 h 1204980"/>
              <a:gd name="connsiteX1" fmla="*/ 2673194 w 4595290"/>
              <a:gd name="connsiteY1" fmla="*/ 331850 h 1204980"/>
              <a:gd name="connsiteX2" fmla="*/ 4478582 w 4595290"/>
              <a:gd name="connsiteY2" fmla="*/ 0 h 1204980"/>
              <a:gd name="connsiteX3" fmla="*/ 4595290 w 4595290"/>
              <a:gd name="connsiteY3" fmla="*/ 117545 h 1204980"/>
              <a:gd name="connsiteX4" fmla="*/ 0 w 4595290"/>
              <a:gd name="connsiteY4" fmla="*/ 1204980 h 1204980"/>
              <a:gd name="connsiteX5" fmla="*/ 1123662 w 4595290"/>
              <a:gd name="connsiteY5" fmla="*/ 248016 h 1204980"/>
              <a:gd name="connsiteX0" fmla="*/ 1123662 w 4595290"/>
              <a:gd name="connsiteY0" fmla="*/ 248016 h 1204980"/>
              <a:gd name="connsiteX1" fmla="*/ 2673194 w 4595290"/>
              <a:gd name="connsiteY1" fmla="*/ 331850 h 1204980"/>
              <a:gd name="connsiteX2" fmla="*/ 4478582 w 4595290"/>
              <a:gd name="connsiteY2" fmla="*/ 0 h 1204980"/>
              <a:gd name="connsiteX3" fmla="*/ 4595290 w 4595290"/>
              <a:gd name="connsiteY3" fmla="*/ 117545 h 1204980"/>
              <a:gd name="connsiteX4" fmla="*/ 0 w 4595290"/>
              <a:gd name="connsiteY4" fmla="*/ 1204980 h 1204980"/>
              <a:gd name="connsiteX5" fmla="*/ 1123662 w 4595290"/>
              <a:gd name="connsiteY5" fmla="*/ 248016 h 1204980"/>
              <a:gd name="connsiteX0" fmla="*/ 1123662 w 4595290"/>
              <a:gd name="connsiteY0" fmla="*/ 248016 h 1204980"/>
              <a:gd name="connsiteX1" fmla="*/ 2673194 w 4595290"/>
              <a:gd name="connsiteY1" fmla="*/ 331850 h 1204980"/>
              <a:gd name="connsiteX2" fmla="*/ 4478582 w 4595290"/>
              <a:gd name="connsiteY2" fmla="*/ 0 h 1204980"/>
              <a:gd name="connsiteX3" fmla="*/ 4595290 w 4595290"/>
              <a:gd name="connsiteY3" fmla="*/ 117545 h 1204980"/>
              <a:gd name="connsiteX4" fmla="*/ 0 w 4595290"/>
              <a:gd name="connsiteY4" fmla="*/ 1204980 h 1204980"/>
              <a:gd name="connsiteX5" fmla="*/ 1123662 w 4595290"/>
              <a:gd name="connsiteY5" fmla="*/ 248016 h 1204980"/>
              <a:gd name="connsiteX0" fmla="*/ 1123662 w 4595290"/>
              <a:gd name="connsiteY0" fmla="*/ 248016 h 1204980"/>
              <a:gd name="connsiteX1" fmla="*/ 2673194 w 4595290"/>
              <a:gd name="connsiteY1" fmla="*/ 331850 h 1204980"/>
              <a:gd name="connsiteX2" fmla="*/ 4478582 w 4595290"/>
              <a:gd name="connsiteY2" fmla="*/ 0 h 1204980"/>
              <a:gd name="connsiteX3" fmla="*/ 4595290 w 4595290"/>
              <a:gd name="connsiteY3" fmla="*/ 117545 h 1204980"/>
              <a:gd name="connsiteX4" fmla="*/ 0 w 4595290"/>
              <a:gd name="connsiteY4" fmla="*/ 1204980 h 1204980"/>
              <a:gd name="connsiteX5" fmla="*/ 1123662 w 4595290"/>
              <a:gd name="connsiteY5" fmla="*/ 248016 h 1204980"/>
              <a:gd name="connsiteX0" fmla="*/ 1123662 w 4595290"/>
              <a:gd name="connsiteY0" fmla="*/ 248016 h 1204980"/>
              <a:gd name="connsiteX1" fmla="*/ 2673194 w 4595290"/>
              <a:gd name="connsiteY1" fmla="*/ 331850 h 1204980"/>
              <a:gd name="connsiteX2" fmla="*/ 4478582 w 4595290"/>
              <a:gd name="connsiteY2" fmla="*/ 0 h 1204980"/>
              <a:gd name="connsiteX3" fmla="*/ 4595290 w 4595290"/>
              <a:gd name="connsiteY3" fmla="*/ 117545 h 1204980"/>
              <a:gd name="connsiteX4" fmla="*/ 0 w 4595290"/>
              <a:gd name="connsiteY4" fmla="*/ 1204980 h 1204980"/>
              <a:gd name="connsiteX5" fmla="*/ 1123662 w 4595290"/>
              <a:gd name="connsiteY5" fmla="*/ 248016 h 1204980"/>
              <a:gd name="connsiteX0" fmla="*/ 1123662 w 4595290"/>
              <a:gd name="connsiteY0" fmla="*/ 248016 h 1204980"/>
              <a:gd name="connsiteX1" fmla="*/ 4478582 w 4595290"/>
              <a:gd name="connsiteY1" fmla="*/ 0 h 1204980"/>
              <a:gd name="connsiteX2" fmla="*/ 4595290 w 4595290"/>
              <a:gd name="connsiteY2" fmla="*/ 117545 h 1204980"/>
              <a:gd name="connsiteX3" fmla="*/ 0 w 4595290"/>
              <a:gd name="connsiteY3" fmla="*/ 1204980 h 1204980"/>
              <a:gd name="connsiteX4" fmla="*/ 1123662 w 4595290"/>
              <a:gd name="connsiteY4" fmla="*/ 248016 h 1204980"/>
              <a:gd name="connsiteX0" fmla="*/ 1123662 w 4595290"/>
              <a:gd name="connsiteY0" fmla="*/ 248016 h 1204980"/>
              <a:gd name="connsiteX1" fmla="*/ 4478582 w 4595290"/>
              <a:gd name="connsiteY1" fmla="*/ 0 h 1204980"/>
              <a:gd name="connsiteX2" fmla="*/ 4595290 w 4595290"/>
              <a:gd name="connsiteY2" fmla="*/ 117545 h 1204980"/>
              <a:gd name="connsiteX3" fmla="*/ 0 w 4595290"/>
              <a:gd name="connsiteY3" fmla="*/ 1204980 h 1204980"/>
              <a:gd name="connsiteX4" fmla="*/ 1123662 w 4595290"/>
              <a:gd name="connsiteY4" fmla="*/ 248016 h 1204980"/>
              <a:gd name="connsiteX0" fmla="*/ 1123662 w 4595290"/>
              <a:gd name="connsiteY0" fmla="*/ 248016 h 1204980"/>
              <a:gd name="connsiteX1" fmla="*/ 4478582 w 4595290"/>
              <a:gd name="connsiteY1" fmla="*/ 0 h 1204980"/>
              <a:gd name="connsiteX2" fmla="*/ 4595290 w 4595290"/>
              <a:gd name="connsiteY2" fmla="*/ 117545 h 1204980"/>
              <a:gd name="connsiteX3" fmla="*/ 0 w 4595290"/>
              <a:gd name="connsiteY3" fmla="*/ 1204980 h 1204980"/>
              <a:gd name="connsiteX4" fmla="*/ 1123662 w 4595290"/>
              <a:gd name="connsiteY4" fmla="*/ 248016 h 1204980"/>
              <a:gd name="connsiteX0" fmla="*/ 1123662 w 4595290"/>
              <a:gd name="connsiteY0" fmla="*/ 248016 h 1204980"/>
              <a:gd name="connsiteX1" fmla="*/ 4478582 w 4595290"/>
              <a:gd name="connsiteY1" fmla="*/ 0 h 1204980"/>
              <a:gd name="connsiteX2" fmla="*/ 4595290 w 4595290"/>
              <a:gd name="connsiteY2" fmla="*/ 117545 h 1204980"/>
              <a:gd name="connsiteX3" fmla="*/ 0 w 4595290"/>
              <a:gd name="connsiteY3" fmla="*/ 1204980 h 1204980"/>
              <a:gd name="connsiteX4" fmla="*/ 1123662 w 4595290"/>
              <a:gd name="connsiteY4" fmla="*/ 248016 h 1204980"/>
              <a:gd name="connsiteX0" fmla="*/ 1123662 w 4590232"/>
              <a:gd name="connsiteY0" fmla="*/ 248016 h 1204980"/>
              <a:gd name="connsiteX1" fmla="*/ 4478582 w 4590232"/>
              <a:gd name="connsiteY1" fmla="*/ 0 h 1204980"/>
              <a:gd name="connsiteX2" fmla="*/ 4590232 w 4590232"/>
              <a:gd name="connsiteY2" fmla="*/ 125864 h 1204980"/>
              <a:gd name="connsiteX3" fmla="*/ 0 w 4590232"/>
              <a:gd name="connsiteY3" fmla="*/ 1204980 h 1204980"/>
              <a:gd name="connsiteX4" fmla="*/ 1123662 w 4590232"/>
              <a:gd name="connsiteY4" fmla="*/ 248016 h 120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0232" h="1204980">
                <a:moveTo>
                  <a:pt x="1123662" y="248016"/>
                </a:moveTo>
                <a:cubicBezTo>
                  <a:pt x="2358656" y="213148"/>
                  <a:pt x="3754023" y="647999"/>
                  <a:pt x="4478582" y="0"/>
                </a:cubicBezTo>
                <a:cubicBezTo>
                  <a:pt x="4728122" y="281494"/>
                  <a:pt x="4384810" y="-99670"/>
                  <a:pt x="4590232" y="125864"/>
                </a:cubicBezTo>
                <a:cubicBezTo>
                  <a:pt x="3768549" y="1796416"/>
                  <a:pt x="1303206" y="432259"/>
                  <a:pt x="0" y="1204980"/>
                </a:cubicBezTo>
                <a:lnTo>
                  <a:pt x="1123662" y="248016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54952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färg utan vå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0F6A31-961B-4697-A33F-4E85E3817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E1B452-5C13-420D-98D9-FEFA84D51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025CC6-B769-4A90-815D-7D27FD9D4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F3B1B8-7661-44B1-9B3C-99F897C28A07}" type="datetimeFigureOut">
              <a:rPr lang="en-SE" smtClean="0"/>
              <a:pPr/>
              <a:t>05/11/2024</a:t>
            </a:fld>
            <a:endParaRPr lang="en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8279D6-F2F6-40F2-BCEA-4CC13EF4D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F3DB2F-3774-49B9-8158-F9EDBA7F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A27B9A-A3F5-49AC-812A-48CF3A1D9232}" type="slidenum">
              <a:rPr lang="en-SE" smtClean="0"/>
              <a:pPr/>
              <a:t>‹#›</a:t>
            </a:fld>
            <a:endParaRPr lang="en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A1148F9-666C-4FCA-8B5B-C5E25BC30C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56" y="6230413"/>
            <a:ext cx="1711637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27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Liten rubrik och innehåll färg utan vå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0F6A31-961B-4697-A33F-4E85E3817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E1B452-5C13-420D-98D9-FEFA84D51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025CC6-B769-4A90-815D-7D27FD9D4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F3B1B8-7661-44B1-9B3C-99F897C28A07}" type="datetimeFigureOut">
              <a:rPr lang="en-SE" smtClean="0"/>
              <a:pPr/>
              <a:t>05/11/2024</a:t>
            </a:fld>
            <a:endParaRPr lang="en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8279D6-F2F6-40F2-BCEA-4CC13EF4D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F3DB2F-3774-49B9-8158-F9EDBA7F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A27B9A-A3F5-49AC-812A-48CF3A1D9232}" type="slidenum">
              <a:rPr lang="en-SE" smtClean="0"/>
              <a:pPr/>
              <a:t>‹#›</a:t>
            </a:fld>
            <a:endParaRPr lang="en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A1148F9-666C-4FCA-8B5B-C5E25BC30C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56" y="6230413"/>
            <a:ext cx="1711637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7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grå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0F6A31-961B-4697-A33F-4E85E3817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E1B452-5C13-420D-98D9-FEFA84D51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025CC6-B769-4A90-815D-7D27FD9D4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8F3B1B8-7661-44B1-9B3C-99F897C28A07}" type="datetimeFigureOut">
              <a:rPr lang="en-SE" smtClean="0"/>
              <a:pPr/>
              <a:t>05/11/2024</a:t>
            </a:fld>
            <a:endParaRPr lang="en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8279D6-F2F6-40F2-BCEA-4CC13EF4D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F3DB2F-3774-49B9-8158-F9EDBA7F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6A27B9A-A3F5-49AC-812A-48CF3A1D9232}" type="slidenum">
              <a:rPr lang="en-SE" smtClean="0"/>
              <a:pPr/>
              <a:t>‹#›</a:t>
            </a:fld>
            <a:endParaRPr lang="en-SE" dirty="0"/>
          </a:p>
        </p:txBody>
      </p:sp>
      <p:sp>
        <p:nvSpPr>
          <p:cNvPr id="7" name="Våg 8">
            <a:extLst>
              <a:ext uri="{FF2B5EF4-FFF2-40B4-BE49-F238E27FC236}">
                <a16:creationId xmlns:a16="http://schemas.microsoft.com/office/drawing/2014/main" id="{119D6D63-E2E1-4382-BC62-5ABFE857E2EA}"/>
              </a:ext>
            </a:extLst>
          </p:cNvPr>
          <p:cNvSpPr/>
          <p:nvPr userDrawn="1"/>
        </p:nvSpPr>
        <p:spPr>
          <a:xfrm rot="19183567" flipV="1">
            <a:off x="7840675" y="5236183"/>
            <a:ext cx="4590232" cy="1204980"/>
          </a:xfrm>
          <a:custGeom>
            <a:avLst/>
            <a:gdLst>
              <a:gd name="connsiteX0" fmla="*/ 0 w 3787856"/>
              <a:gd name="connsiteY0" fmla="*/ 94325 h 754602"/>
              <a:gd name="connsiteX1" fmla="*/ 3787856 w 3787856"/>
              <a:gd name="connsiteY1" fmla="*/ 94325 h 754602"/>
              <a:gd name="connsiteX2" fmla="*/ 3787856 w 3787856"/>
              <a:gd name="connsiteY2" fmla="*/ 660277 h 754602"/>
              <a:gd name="connsiteX3" fmla="*/ 0 w 3787856"/>
              <a:gd name="connsiteY3" fmla="*/ 660277 h 754602"/>
              <a:gd name="connsiteX4" fmla="*/ 0 w 3787856"/>
              <a:gd name="connsiteY4" fmla="*/ 94325 h 754602"/>
              <a:gd name="connsiteX0" fmla="*/ 0 w 4285510"/>
              <a:gd name="connsiteY0" fmla="*/ 90765 h 656717"/>
              <a:gd name="connsiteX1" fmla="*/ 3787856 w 4285510"/>
              <a:gd name="connsiteY1" fmla="*/ 90765 h 656717"/>
              <a:gd name="connsiteX2" fmla="*/ 4285510 w 4285510"/>
              <a:gd name="connsiteY2" fmla="*/ 351422 h 656717"/>
              <a:gd name="connsiteX3" fmla="*/ 0 w 4285510"/>
              <a:gd name="connsiteY3" fmla="*/ 656717 h 656717"/>
              <a:gd name="connsiteX4" fmla="*/ 0 w 4285510"/>
              <a:gd name="connsiteY4" fmla="*/ 90765 h 656717"/>
              <a:gd name="connsiteX0" fmla="*/ 0 w 4285510"/>
              <a:gd name="connsiteY0" fmla="*/ 90765 h 816744"/>
              <a:gd name="connsiteX1" fmla="*/ 3787856 w 4285510"/>
              <a:gd name="connsiteY1" fmla="*/ 90765 h 816744"/>
              <a:gd name="connsiteX2" fmla="*/ 4285510 w 4285510"/>
              <a:gd name="connsiteY2" fmla="*/ 351422 h 816744"/>
              <a:gd name="connsiteX3" fmla="*/ 0 w 4285510"/>
              <a:gd name="connsiteY3" fmla="*/ 656717 h 816744"/>
              <a:gd name="connsiteX4" fmla="*/ 0 w 4285510"/>
              <a:gd name="connsiteY4" fmla="*/ 90765 h 816744"/>
              <a:gd name="connsiteX0" fmla="*/ 0 w 4635556"/>
              <a:gd name="connsiteY0" fmla="*/ 204485 h 770437"/>
              <a:gd name="connsiteX1" fmla="*/ 3787856 w 4635556"/>
              <a:gd name="connsiteY1" fmla="*/ 204485 h 770437"/>
              <a:gd name="connsiteX2" fmla="*/ 4635556 w 4635556"/>
              <a:gd name="connsiteY2" fmla="*/ 40562 h 770437"/>
              <a:gd name="connsiteX3" fmla="*/ 0 w 4635556"/>
              <a:gd name="connsiteY3" fmla="*/ 770437 h 770437"/>
              <a:gd name="connsiteX4" fmla="*/ 0 w 4635556"/>
              <a:gd name="connsiteY4" fmla="*/ 204485 h 770437"/>
              <a:gd name="connsiteX0" fmla="*/ 0 w 4635556"/>
              <a:gd name="connsiteY0" fmla="*/ 204485 h 907887"/>
              <a:gd name="connsiteX1" fmla="*/ 3787856 w 4635556"/>
              <a:gd name="connsiteY1" fmla="*/ 204485 h 907887"/>
              <a:gd name="connsiteX2" fmla="*/ 4635556 w 4635556"/>
              <a:gd name="connsiteY2" fmla="*/ 40562 h 907887"/>
              <a:gd name="connsiteX3" fmla="*/ 0 w 4635556"/>
              <a:gd name="connsiteY3" fmla="*/ 770437 h 907887"/>
              <a:gd name="connsiteX4" fmla="*/ 0 w 4635556"/>
              <a:gd name="connsiteY4" fmla="*/ 204485 h 907887"/>
              <a:gd name="connsiteX0" fmla="*/ 0 w 4635556"/>
              <a:gd name="connsiteY0" fmla="*/ 244333 h 947735"/>
              <a:gd name="connsiteX1" fmla="*/ 3787856 w 4635556"/>
              <a:gd name="connsiteY1" fmla="*/ 244333 h 947735"/>
              <a:gd name="connsiteX2" fmla="*/ 4635556 w 4635556"/>
              <a:gd name="connsiteY2" fmla="*/ 80410 h 947735"/>
              <a:gd name="connsiteX3" fmla="*/ 0 w 4635556"/>
              <a:gd name="connsiteY3" fmla="*/ 810285 h 947735"/>
              <a:gd name="connsiteX4" fmla="*/ 0 w 4635556"/>
              <a:gd name="connsiteY4" fmla="*/ 244333 h 947735"/>
              <a:gd name="connsiteX0" fmla="*/ 0 w 4635556"/>
              <a:gd name="connsiteY0" fmla="*/ 244333 h 1147548"/>
              <a:gd name="connsiteX1" fmla="*/ 3787856 w 4635556"/>
              <a:gd name="connsiteY1" fmla="*/ 244333 h 1147548"/>
              <a:gd name="connsiteX2" fmla="*/ 4635556 w 4635556"/>
              <a:gd name="connsiteY2" fmla="*/ 80410 h 1147548"/>
              <a:gd name="connsiteX3" fmla="*/ 41404 w 4635556"/>
              <a:gd name="connsiteY3" fmla="*/ 1147548 h 1147548"/>
              <a:gd name="connsiteX4" fmla="*/ 0 w 4635556"/>
              <a:gd name="connsiteY4" fmla="*/ 244333 h 1147548"/>
              <a:gd name="connsiteX0" fmla="*/ 0 w 4635556"/>
              <a:gd name="connsiteY0" fmla="*/ 244333 h 1147548"/>
              <a:gd name="connsiteX1" fmla="*/ 3787856 w 4635556"/>
              <a:gd name="connsiteY1" fmla="*/ 244333 h 1147548"/>
              <a:gd name="connsiteX2" fmla="*/ 4635556 w 4635556"/>
              <a:gd name="connsiteY2" fmla="*/ 80410 h 1147548"/>
              <a:gd name="connsiteX3" fmla="*/ 41404 w 4635556"/>
              <a:gd name="connsiteY3" fmla="*/ 1147548 h 1147548"/>
              <a:gd name="connsiteX4" fmla="*/ 0 w 4635556"/>
              <a:gd name="connsiteY4" fmla="*/ 244333 h 1147548"/>
              <a:gd name="connsiteX0" fmla="*/ 0 w 4635556"/>
              <a:gd name="connsiteY0" fmla="*/ 244333 h 1147548"/>
              <a:gd name="connsiteX1" fmla="*/ 3787856 w 4635556"/>
              <a:gd name="connsiteY1" fmla="*/ 244333 h 1147548"/>
              <a:gd name="connsiteX2" fmla="*/ 4635556 w 4635556"/>
              <a:gd name="connsiteY2" fmla="*/ 80410 h 1147548"/>
              <a:gd name="connsiteX3" fmla="*/ 41404 w 4635556"/>
              <a:gd name="connsiteY3" fmla="*/ 1147548 h 1147548"/>
              <a:gd name="connsiteX4" fmla="*/ 0 w 4635556"/>
              <a:gd name="connsiteY4" fmla="*/ 244333 h 1147548"/>
              <a:gd name="connsiteX0" fmla="*/ 14143 w 4649699"/>
              <a:gd name="connsiteY0" fmla="*/ 244333 h 1147548"/>
              <a:gd name="connsiteX1" fmla="*/ 418891 w 4649699"/>
              <a:gd name="connsiteY1" fmla="*/ 165867 h 1147548"/>
              <a:gd name="connsiteX2" fmla="*/ 3801999 w 4649699"/>
              <a:gd name="connsiteY2" fmla="*/ 244333 h 1147548"/>
              <a:gd name="connsiteX3" fmla="*/ 4649699 w 4649699"/>
              <a:gd name="connsiteY3" fmla="*/ 80410 h 1147548"/>
              <a:gd name="connsiteX4" fmla="*/ 55547 w 4649699"/>
              <a:gd name="connsiteY4" fmla="*/ 1147548 h 1147548"/>
              <a:gd name="connsiteX5" fmla="*/ 14143 w 4649699"/>
              <a:gd name="connsiteY5" fmla="*/ 244333 h 1147548"/>
              <a:gd name="connsiteX0" fmla="*/ 0 w 4953138"/>
              <a:gd name="connsiteY0" fmla="*/ 885759 h 1147548"/>
              <a:gd name="connsiteX1" fmla="*/ 722330 w 4953138"/>
              <a:gd name="connsiteY1" fmla="*/ 165867 h 1147548"/>
              <a:gd name="connsiteX2" fmla="*/ 4105438 w 4953138"/>
              <a:gd name="connsiteY2" fmla="*/ 244333 h 1147548"/>
              <a:gd name="connsiteX3" fmla="*/ 4953138 w 4953138"/>
              <a:gd name="connsiteY3" fmla="*/ 80410 h 1147548"/>
              <a:gd name="connsiteX4" fmla="*/ 358986 w 4953138"/>
              <a:gd name="connsiteY4" fmla="*/ 1147548 h 1147548"/>
              <a:gd name="connsiteX5" fmla="*/ 0 w 4953138"/>
              <a:gd name="connsiteY5" fmla="*/ 885759 h 1147548"/>
              <a:gd name="connsiteX0" fmla="*/ 0 w 4953138"/>
              <a:gd name="connsiteY0" fmla="*/ 885759 h 1147548"/>
              <a:gd name="connsiteX1" fmla="*/ 722330 w 4953138"/>
              <a:gd name="connsiteY1" fmla="*/ 165867 h 1147548"/>
              <a:gd name="connsiteX2" fmla="*/ 4105438 w 4953138"/>
              <a:gd name="connsiteY2" fmla="*/ 244333 h 1147548"/>
              <a:gd name="connsiteX3" fmla="*/ 4953138 w 4953138"/>
              <a:gd name="connsiteY3" fmla="*/ 80410 h 1147548"/>
              <a:gd name="connsiteX4" fmla="*/ 358986 w 4953138"/>
              <a:gd name="connsiteY4" fmla="*/ 1147548 h 1147548"/>
              <a:gd name="connsiteX5" fmla="*/ 0 w 4953138"/>
              <a:gd name="connsiteY5" fmla="*/ 885759 h 1147548"/>
              <a:gd name="connsiteX0" fmla="*/ 0 w 4953138"/>
              <a:gd name="connsiteY0" fmla="*/ 885759 h 1147548"/>
              <a:gd name="connsiteX1" fmla="*/ 1248140 w 4953138"/>
              <a:gd name="connsiteY1" fmla="*/ 662857 h 1147548"/>
              <a:gd name="connsiteX2" fmla="*/ 4105438 w 4953138"/>
              <a:gd name="connsiteY2" fmla="*/ 244333 h 1147548"/>
              <a:gd name="connsiteX3" fmla="*/ 4953138 w 4953138"/>
              <a:gd name="connsiteY3" fmla="*/ 80410 h 1147548"/>
              <a:gd name="connsiteX4" fmla="*/ 358986 w 4953138"/>
              <a:gd name="connsiteY4" fmla="*/ 1147548 h 1147548"/>
              <a:gd name="connsiteX5" fmla="*/ 0 w 4953138"/>
              <a:gd name="connsiteY5" fmla="*/ 885759 h 1147548"/>
              <a:gd name="connsiteX0" fmla="*/ 1154967 w 4594152"/>
              <a:gd name="connsiteY0" fmla="*/ 243220 h 1217595"/>
              <a:gd name="connsiteX1" fmla="*/ 889154 w 4594152"/>
              <a:gd name="connsiteY1" fmla="*/ 732904 h 1217595"/>
              <a:gd name="connsiteX2" fmla="*/ 3746452 w 4594152"/>
              <a:gd name="connsiteY2" fmla="*/ 314380 h 1217595"/>
              <a:gd name="connsiteX3" fmla="*/ 4594152 w 4594152"/>
              <a:gd name="connsiteY3" fmla="*/ 150457 h 1217595"/>
              <a:gd name="connsiteX4" fmla="*/ 0 w 4594152"/>
              <a:gd name="connsiteY4" fmla="*/ 1217595 h 1217595"/>
              <a:gd name="connsiteX5" fmla="*/ 1154967 w 4594152"/>
              <a:gd name="connsiteY5" fmla="*/ 243220 h 1217595"/>
              <a:gd name="connsiteX0" fmla="*/ 1154967 w 4594152"/>
              <a:gd name="connsiteY0" fmla="*/ 243220 h 1217595"/>
              <a:gd name="connsiteX1" fmla="*/ 889154 w 4594152"/>
              <a:gd name="connsiteY1" fmla="*/ 732904 h 1217595"/>
              <a:gd name="connsiteX2" fmla="*/ 3746452 w 4594152"/>
              <a:gd name="connsiteY2" fmla="*/ 314380 h 1217595"/>
              <a:gd name="connsiteX3" fmla="*/ 4594152 w 4594152"/>
              <a:gd name="connsiteY3" fmla="*/ 150457 h 1217595"/>
              <a:gd name="connsiteX4" fmla="*/ 0 w 4594152"/>
              <a:gd name="connsiteY4" fmla="*/ 1217595 h 1217595"/>
              <a:gd name="connsiteX5" fmla="*/ 1154967 w 4594152"/>
              <a:gd name="connsiteY5" fmla="*/ 243220 h 1217595"/>
              <a:gd name="connsiteX0" fmla="*/ 1154967 w 4594152"/>
              <a:gd name="connsiteY0" fmla="*/ 373458 h 1347833"/>
              <a:gd name="connsiteX1" fmla="*/ 2597096 w 4594152"/>
              <a:gd name="connsiteY1" fmla="*/ 242179 h 1347833"/>
              <a:gd name="connsiteX2" fmla="*/ 3746452 w 4594152"/>
              <a:gd name="connsiteY2" fmla="*/ 444618 h 1347833"/>
              <a:gd name="connsiteX3" fmla="*/ 4594152 w 4594152"/>
              <a:gd name="connsiteY3" fmla="*/ 280695 h 1347833"/>
              <a:gd name="connsiteX4" fmla="*/ 0 w 4594152"/>
              <a:gd name="connsiteY4" fmla="*/ 1347833 h 1347833"/>
              <a:gd name="connsiteX5" fmla="*/ 1154967 w 4594152"/>
              <a:gd name="connsiteY5" fmla="*/ 373458 h 1347833"/>
              <a:gd name="connsiteX0" fmla="*/ 1154967 w 4594152"/>
              <a:gd name="connsiteY0" fmla="*/ 288395 h 1262770"/>
              <a:gd name="connsiteX1" fmla="*/ 2631728 w 4594152"/>
              <a:gd name="connsiteY1" fmla="*/ 500119 h 1262770"/>
              <a:gd name="connsiteX2" fmla="*/ 3746452 w 4594152"/>
              <a:gd name="connsiteY2" fmla="*/ 359555 h 1262770"/>
              <a:gd name="connsiteX3" fmla="*/ 4594152 w 4594152"/>
              <a:gd name="connsiteY3" fmla="*/ 195632 h 1262770"/>
              <a:gd name="connsiteX4" fmla="*/ 0 w 4594152"/>
              <a:gd name="connsiteY4" fmla="*/ 1262770 h 1262770"/>
              <a:gd name="connsiteX5" fmla="*/ 1154967 w 4594152"/>
              <a:gd name="connsiteY5" fmla="*/ 288395 h 1262770"/>
              <a:gd name="connsiteX0" fmla="*/ 1154967 w 4594152"/>
              <a:gd name="connsiteY0" fmla="*/ 317977 h 1292352"/>
              <a:gd name="connsiteX1" fmla="*/ 2618082 w 4594152"/>
              <a:gd name="connsiteY1" fmla="*/ 389997 h 1292352"/>
              <a:gd name="connsiteX2" fmla="*/ 3746452 w 4594152"/>
              <a:gd name="connsiteY2" fmla="*/ 389137 h 1292352"/>
              <a:gd name="connsiteX3" fmla="*/ 4594152 w 4594152"/>
              <a:gd name="connsiteY3" fmla="*/ 225214 h 1292352"/>
              <a:gd name="connsiteX4" fmla="*/ 0 w 4594152"/>
              <a:gd name="connsiteY4" fmla="*/ 1292352 h 1292352"/>
              <a:gd name="connsiteX5" fmla="*/ 1154967 w 4594152"/>
              <a:gd name="connsiteY5" fmla="*/ 317977 h 1292352"/>
              <a:gd name="connsiteX0" fmla="*/ 1141420 w 4594152"/>
              <a:gd name="connsiteY0" fmla="*/ 320676 h 1283573"/>
              <a:gd name="connsiteX1" fmla="*/ 2618082 w 4594152"/>
              <a:gd name="connsiteY1" fmla="*/ 381218 h 1283573"/>
              <a:gd name="connsiteX2" fmla="*/ 3746452 w 4594152"/>
              <a:gd name="connsiteY2" fmla="*/ 380358 h 1283573"/>
              <a:gd name="connsiteX3" fmla="*/ 4594152 w 4594152"/>
              <a:gd name="connsiteY3" fmla="*/ 216435 h 1283573"/>
              <a:gd name="connsiteX4" fmla="*/ 0 w 4594152"/>
              <a:gd name="connsiteY4" fmla="*/ 1283573 h 1283573"/>
              <a:gd name="connsiteX5" fmla="*/ 1141420 w 4594152"/>
              <a:gd name="connsiteY5" fmla="*/ 320676 h 1283573"/>
              <a:gd name="connsiteX0" fmla="*/ 1141420 w 4594152"/>
              <a:gd name="connsiteY0" fmla="*/ 184652 h 1147549"/>
              <a:gd name="connsiteX1" fmla="*/ 2618082 w 4594152"/>
              <a:gd name="connsiteY1" fmla="*/ 245194 h 1147549"/>
              <a:gd name="connsiteX2" fmla="*/ 3746452 w 4594152"/>
              <a:gd name="connsiteY2" fmla="*/ 244334 h 1147549"/>
              <a:gd name="connsiteX3" fmla="*/ 4594152 w 4594152"/>
              <a:gd name="connsiteY3" fmla="*/ 80411 h 1147549"/>
              <a:gd name="connsiteX4" fmla="*/ 0 w 4594152"/>
              <a:gd name="connsiteY4" fmla="*/ 1147549 h 1147549"/>
              <a:gd name="connsiteX5" fmla="*/ 1141420 w 4594152"/>
              <a:gd name="connsiteY5" fmla="*/ 184652 h 1147549"/>
              <a:gd name="connsiteX0" fmla="*/ 1141420 w 4594152"/>
              <a:gd name="connsiteY0" fmla="*/ 184652 h 1147549"/>
              <a:gd name="connsiteX1" fmla="*/ 2618082 w 4594152"/>
              <a:gd name="connsiteY1" fmla="*/ 245194 h 1147549"/>
              <a:gd name="connsiteX2" fmla="*/ 3746452 w 4594152"/>
              <a:gd name="connsiteY2" fmla="*/ 244334 h 1147549"/>
              <a:gd name="connsiteX3" fmla="*/ 4594152 w 4594152"/>
              <a:gd name="connsiteY3" fmla="*/ 80411 h 1147549"/>
              <a:gd name="connsiteX4" fmla="*/ 0 w 4594152"/>
              <a:gd name="connsiteY4" fmla="*/ 1147549 h 1147549"/>
              <a:gd name="connsiteX5" fmla="*/ 1141420 w 4594152"/>
              <a:gd name="connsiteY5" fmla="*/ 184652 h 1147549"/>
              <a:gd name="connsiteX0" fmla="*/ 1141420 w 4594152"/>
              <a:gd name="connsiteY0" fmla="*/ 164657 h 1127554"/>
              <a:gd name="connsiteX1" fmla="*/ 2618082 w 4594152"/>
              <a:gd name="connsiteY1" fmla="*/ 225199 h 1127554"/>
              <a:gd name="connsiteX2" fmla="*/ 3351997 w 4594152"/>
              <a:gd name="connsiteY2" fmla="*/ 500372 h 1127554"/>
              <a:gd name="connsiteX3" fmla="*/ 4594152 w 4594152"/>
              <a:gd name="connsiteY3" fmla="*/ 60416 h 1127554"/>
              <a:gd name="connsiteX4" fmla="*/ 0 w 4594152"/>
              <a:gd name="connsiteY4" fmla="*/ 1127554 h 1127554"/>
              <a:gd name="connsiteX5" fmla="*/ 1141420 w 4594152"/>
              <a:gd name="connsiteY5" fmla="*/ 164657 h 1127554"/>
              <a:gd name="connsiteX0" fmla="*/ 1141420 w 4594152"/>
              <a:gd name="connsiteY0" fmla="*/ 173348 h 1136245"/>
              <a:gd name="connsiteX1" fmla="*/ 2618082 w 4594152"/>
              <a:gd name="connsiteY1" fmla="*/ 233890 h 1136245"/>
              <a:gd name="connsiteX2" fmla="*/ 3640713 w 4594152"/>
              <a:gd name="connsiteY2" fmla="*/ 369162 h 1136245"/>
              <a:gd name="connsiteX3" fmla="*/ 4594152 w 4594152"/>
              <a:gd name="connsiteY3" fmla="*/ 69107 h 1136245"/>
              <a:gd name="connsiteX4" fmla="*/ 0 w 4594152"/>
              <a:gd name="connsiteY4" fmla="*/ 1136245 h 1136245"/>
              <a:gd name="connsiteX5" fmla="*/ 1141420 w 4594152"/>
              <a:gd name="connsiteY5" fmla="*/ 173348 h 1136245"/>
              <a:gd name="connsiteX0" fmla="*/ 1141420 w 4594152"/>
              <a:gd name="connsiteY0" fmla="*/ 173348 h 1136245"/>
              <a:gd name="connsiteX1" fmla="*/ 2638501 w 4594152"/>
              <a:gd name="connsiteY1" fmla="*/ 367855 h 1136245"/>
              <a:gd name="connsiteX2" fmla="*/ 3640713 w 4594152"/>
              <a:gd name="connsiteY2" fmla="*/ 369162 h 1136245"/>
              <a:gd name="connsiteX3" fmla="*/ 4594152 w 4594152"/>
              <a:gd name="connsiteY3" fmla="*/ 69107 h 1136245"/>
              <a:gd name="connsiteX4" fmla="*/ 0 w 4594152"/>
              <a:gd name="connsiteY4" fmla="*/ 1136245 h 1136245"/>
              <a:gd name="connsiteX5" fmla="*/ 1141420 w 4594152"/>
              <a:gd name="connsiteY5" fmla="*/ 173348 h 1136245"/>
              <a:gd name="connsiteX0" fmla="*/ 1141420 w 4594152"/>
              <a:gd name="connsiteY0" fmla="*/ 173348 h 1136245"/>
              <a:gd name="connsiteX1" fmla="*/ 2680643 w 4594152"/>
              <a:gd name="connsiteY1" fmla="*/ 239062 h 1136245"/>
              <a:gd name="connsiteX2" fmla="*/ 3640713 w 4594152"/>
              <a:gd name="connsiteY2" fmla="*/ 369162 h 1136245"/>
              <a:gd name="connsiteX3" fmla="*/ 4594152 w 4594152"/>
              <a:gd name="connsiteY3" fmla="*/ 69107 h 1136245"/>
              <a:gd name="connsiteX4" fmla="*/ 0 w 4594152"/>
              <a:gd name="connsiteY4" fmla="*/ 1136245 h 1136245"/>
              <a:gd name="connsiteX5" fmla="*/ 1141420 w 4594152"/>
              <a:gd name="connsiteY5" fmla="*/ 173348 h 1136245"/>
              <a:gd name="connsiteX0" fmla="*/ 1141420 w 4594152"/>
              <a:gd name="connsiteY0" fmla="*/ 173348 h 1136245"/>
              <a:gd name="connsiteX1" fmla="*/ 2655619 w 4594152"/>
              <a:gd name="connsiteY1" fmla="*/ 236993 h 1136245"/>
              <a:gd name="connsiteX2" fmla="*/ 3640713 w 4594152"/>
              <a:gd name="connsiteY2" fmla="*/ 369162 h 1136245"/>
              <a:gd name="connsiteX3" fmla="*/ 4594152 w 4594152"/>
              <a:gd name="connsiteY3" fmla="*/ 69107 h 1136245"/>
              <a:gd name="connsiteX4" fmla="*/ 0 w 4594152"/>
              <a:gd name="connsiteY4" fmla="*/ 1136245 h 1136245"/>
              <a:gd name="connsiteX5" fmla="*/ 1141420 w 4594152"/>
              <a:gd name="connsiteY5" fmla="*/ 173348 h 1136245"/>
              <a:gd name="connsiteX0" fmla="*/ 1141420 w 4594152"/>
              <a:gd name="connsiteY0" fmla="*/ 652014 h 1614911"/>
              <a:gd name="connsiteX1" fmla="*/ 2655619 w 4594152"/>
              <a:gd name="connsiteY1" fmla="*/ 715659 h 1614911"/>
              <a:gd name="connsiteX2" fmla="*/ 3899773 w 4594152"/>
              <a:gd name="connsiteY2" fmla="*/ 0 h 1614911"/>
              <a:gd name="connsiteX3" fmla="*/ 4594152 w 4594152"/>
              <a:gd name="connsiteY3" fmla="*/ 547773 h 1614911"/>
              <a:gd name="connsiteX4" fmla="*/ 0 w 4594152"/>
              <a:gd name="connsiteY4" fmla="*/ 1614911 h 1614911"/>
              <a:gd name="connsiteX5" fmla="*/ 1141420 w 4594152"/>
              <a:gd name="connsiteY5" fmla="*/ 652014 h 1614911"/>
              <a:gd name="connsiteX0" fmla="*/ 1141420 w 4594152"/>
              <a:gd name="connsiteY0" fmla="*/ 652014 h 1614911"/>
              <a:gd name="connsiteX1" fmla="*/ 2655619 w 4594152"/>
              <a:gd name="connsiteY1" fmla="*/ 715659 h 1614911"/>
              <a:gd name="connsiteX2" fmla="*/ 3899773 w 4594152"/>
              <a:gd name="connsiteY2" fmla="*/ 0 h 1614911"/>
              <a:gd name="connsiteX3" fmla="*/ 4594152 w 4594152"/>
              <a:gd name="connsiteY3" fmla="*/ 547773 h 1614911"/>
              <a:gd name="connsiteX4" fmla="*/ 0 w 4594152"/>
              <a:gd name="connsiteY4" fmla="*/ 1614911 h 1614911"/>
              <a:gd name="connsiteX5" fmla="*/ 1141420 w 4594152"/>
              <a:gd name="connsiteY5" fmla="*/ 652014 h 1614911"/>
              <a:gd name="connsiteX0" fmla="*/ 1141420 w 4594152"/>
              <a:gd name="connsiteY0" fmla="*/ 287224 h 1250121"/>
              <a:gd name="connsiteX1" fmla="*/ 2655619 w 4594152"/>
              <a:gd name="connsiteY1" fmla="*/ 350869 h 1250121"/>
              <a:gd name="connsiteX2" fmla="*/ 4473466 w 4594152"/>
              <a:gd name="connsiteY2" fmla="*/ 10181 h 1250121"/>
              <a:gd name="connsiteX3" fmla="*/ 4594152 w 4594152"/>
              <a:gd name="connsiteY3" fmla="*/ 182983 h 1250121"/>
              <a:gd name="connsiteX4" fmla="*/ 0 w 4594152"/>
              <a:gd name="connsiteY4" fmla="*/ 1250121 h 1250121"/>
              <a:gd name="connsiteX5" fmla="*/ 1141420 w 4594152"/>
              <a:gd name="connsiteY5" fmla="*/ 287224 h 1250121"/>
              <a:gd name="connsiteX0" fmla="*/ 1141420 w 4594152"/>
              <a:gd name="connsiteY0" fmla="*/ 287224 h 1250121"/>
              <a:gd name="connsiteX1" fmla="*/ 2655619 w 4594152"/>
              <a:gd name="connsiteY1" fmla="*/ 350869 h 1250121"/>
              <a:gd name="connsiteX2" fmla="*/ 4473466 w 4594152"/>
              <a:gd name="connsiteY2" fmla="*/ 10181 h 1250121"/>
              <a:gd name="connsiteX3" fmla="*/ 4594152 w 4594152"/>
              <a:gd name="connsiteY3" fmla="*/ 182983 h 1250121"/>
              <a:gd name="connsiteX4" fmla="*/ 0 w 4594152"/>
              <a:gd name="connsiteY4" fmla="*/ 1250121 h 1250121"/>
              <a:gd name="connsiteX5" fmla="*/ 1141420 w 4594152"/>
              <a:gd name="connsiteY5" fmla="*/ 287224 h 1250121"/>
              <a:gd name="connsiteX0" fmla="*/ 1141420 w 4594152"/>
              <a:gd name="connsiteY0" fmla="*/ 287224 h 1250121"/>
              <a:gd name="connsiteX1" fmla="*/ 2655619 w 4594152"/>
              <a:gd name="connsiteY1" fmla="*/ 350869 h 1250121"/>
              <a:gd name="connsiteX2" fmla="*/ 4473466 w 4594152"/>
              <a:gd name="connsiteY2" fmla="*/ 10181 h 1250121"/>
              <a:gd name="connsiteX3" fmla="*/ 4594152 w 4594152"/>
              <a:gd name="connsiteY3" fmla="*/ 182983 h 1250121"/>
              <a:gd name="connsiteX4" fmla="*/ 0 w 4594152"/>
              <a:gd name="connsiteY4" fmla="*/ 1250121 h 1250121"/>
              <a:gd name="connsiteX5" fmla="*/ 1141420 w 4594152"/>
              <a:gd name="connsiteY5" fmla="*/ 287224 h 1250121"/>
              <a:gd name="connsiteX0" fmla="*/ 1141420 w 4594152"/>
              <a:gd name="connsiteY0" fmla="*/ 287224 h 1250121"/>
              <a:gd name="connsiteX1" fmla="*/ 2655619 w 4594152"/>
              <a:gd name="connsiteY1" fmla="*/ 350869 h 1250121"/>
              <a:gd name="connsiteX2" fmla="*/ 4473466 w 4594152"/>
              <a:gd name="connsiteY2" fmla="*/ 10181 h 1250121"/>
              <a:gd name="connsiteX3" fmla="*/ 4594152 w 4594152"/>
              <a:gd name="connsiteY3" fmla="*/ 182983 h 1250121"/>
              <a:gd name="connsiteX4" fmla="*/ 0 w 4594152"/>
              <a:gd name="connsiteY4" fmla="*/ 1250121 h 1250121"/>
              <a:gd name="connsiteX5" fmla="*/ 1141420 w 4594152"/>
              <a:gd name="connsiteY5" fmla="*/ 287224 h 1250121"/>
              <a:gd name="connsiteX0" fmla="*/ 1141420 w 4594152"/>
              <a:gd name="connsiteY0" fmla="*/ 346379 h 1309276"/>
              <a:gd name="connsiteX1" fmla="*/ 2655619 w 4594152"/>
              <a:gd name="connsiteY1" fmla="*/ 410024 h 1309276"/>
              <a:gd name="connsiteX2" fmla="*/ 4428709 w 4594152"/>
              <a:gd name="connsiteY2" fmla="*/ 0 h 1309276"/>
              <a:gd name="connsiteX3" fmla="*/ 4594152 w 4594152"/>
              <a:gd name="connsiteY3" fmla="*/ 242138 h 1309276"/>
              <a:gd name="connsiteX4" fmla="*/ 0 w 4594152"/>
              <a:gd name="connsiteY4" fmla="*/ 1309276 h 1309276"/>
              <a:gd name="connsiteX5" fmla="*/ 1141420 w 4594152"/>
              <a:gd name="connsiteY5" fmla="*/ 346379 h 1309276"/>
              <a:gd name="connsiteX0" fmla="*/ 1141420 w 4883436"/>
              <a:gd name="connsiteY0" fmla="*/ 365268 h 1328165"/>
              <a:gd name="connsiteX1" fmla="*/ 2655619 w 4883436"/>
              <a:gd name="connsiteY1" fmla="*/ 428913 h 1328165"/>
              <a:gd name="connsiteX2" fmla="*/ 4428709 w 4883436"/>
              <a:gd name="connsiteY2" fmla="*/ 18889 h 1328165"/>
              <a:gd name="connsiteX3" fmla="*/ 4411361 w 4883436"/>
              <a:gd name="connsiteY3" fmla="*/ 89225 h 1328165"/>
              <a:gd name="connsiteX4" fmla="*/ 4594152 w 4883436"/>
              <a:gd name="connsiteY4" fmla="*/ 261027 h 1328165"/>
              <a:gd name="connsiteX5" fmla="*/ 0 w 4883436"/>
              <a:gd name="connsiteY5" fmla="*/ 1328165 h 1328165"/>
              <a:gd name="connsiteX6" fmla="*/ 1141420 w 4883436"/>
              <a:gd name="connsiteY6" fmla="*/ 365268 h 1328165"/>
              <a:gd name="connsiteX0" fmla="*/ 1141420 w 4941962"/>
              <a:gd name="connsiteY0" fmla="*/ 368616 h 1331513"/>
              <a:gd name="connsiteX1" fmla="*/ 2655619 w 4941962"/>
              <a:gd name="connsiteY1" fmla="*/ 432261 h 1331513"/>
              <a:gd name="connsiteX2" fmla="*/ 4428709 w 4941962"/>
              <a:gd name="connsiteY2" fmla="*/ 22237 h 1331513"/>
              <a:gd name="connsiteX3" fmla="*/ 4650365 w 4941962"/>
              <a:gd name="connsiteY3" fmla="*/ 71940 h 1331513"/>
              <a:gd name="connsiteX4" fmla="*/ 4594152 w 4941962"/>
              <a:gd name="connsiteY4" fmla="*/ 264375 h 1331513"/>
              <a:gd name="connsiteX5" fmla="*/ 0 w 4941962"/>
              <a:gd name="connsiteY5" fmla="*/ 1331513 h 1331513"/>
              <a:gd name="connsiteX6" fmla="*/ 1141420 w 4941962"/>
              <a:gd name="connsiteY6" fmla="*/ 368616 h 1331513"/>
              <a:gd name="connsiteX0" fmla="*/ 1141420 w 4952229"/>
              <a:gd name="connsiteY0" fmla="*/ 353321 h 1316218"/>
              <a:gd name="connsiteX1" fmla="*/ 2655619 w 4952229"/>
              <a:gd name="connsiteY1" fmla="*/ 416966 h 1316218"/>
              <a:gd name="connsiteX2" fmla="*/ 4428709 w 4952229"/>
              <a:gd name="connsiteY2" fmla="*/ 6942 h 1316218"/>
              <a:gd name="connsiteX3" fmla="*/ 4594152 w 4952229"/>
              <a:gd name="connsiteY3" fmla="*/ 249080 h 1316218"/>
              <a:gd name="connsiteX4" fmla="*/ 0 w 4952229"/>
              <a:gd name="connsiteY4" fmla="*/ 1316218 h 1316218"/>
              <a:gd name="connsiteX5" fmla="*/ 1141420 w 4952229"/>
              <a:gd name="connsiteY5" fmla="*/ 353321 h 1316218"/>
              <a:gd name="connsiteX0" fmla="*/ 1141420 w 4958877"/>
              <a:gd name="connsiteY0" fmla="*/ 276198 h 1239095"/>
              <a:gd name="connsiteX1" fmla="*/ 2655619 w 4958877"/>
              <a:gd name="connsiteY1" fmla="*/ 339843 h 1239095"/>
              <a:gd name="connsiteX2" fmla="*/ 4451334 w 4958877"/>
              <a:gd name="connsiteY2" fmla="*/ 22570 h 1239095"/>
              <a:gd name="connsiteX3" fmla="*/ 4594152 w 4958877"/>
              <a:gd name="connsiteY3" fmla="*/ 171957 h 1239095"/>
              <a:gd name="connsiteX4" fmla="*/ 0 w 4958877"/>
              <a:gd name="connsiteY4" fmla="*/ 1239095 h 1239095"/>
              <a:gd name="connsiteX5" fmla="*/ 1141420 w 4958877"/>
              <a:gd name="connsiteY5" fmla="*/ 276198 h 1239095"/>
              <a:gd name="connsiteX0" fmla="*/ 1141420 w 4917260"/>
              <a:gd name="connsiteY0" fmla="*/ 253628 h 1216525"/>
              <a:gd name="connsiteX1" fmla="*/ 2655619 w 4917260"/>
              <a:gd name="connsiteY1" fmla="*/ 317273 h 1216525"/>
              <a:gd name="connsiteX2" fmla="*/ 4451334 w 4917260"/>
              <a:gd name="connsiteY2" fmla="*/ 0 h 1216525"/>
              <a:gd name="connsiteX3" fmla="*/ 4594152 w 4917260"/>
              <a:gd name="connsiteY3" fmla="*/ 149387 h 1216525"/>
              <a:gd name="connsiteX4" fmla="*/ 0 w 4917260"/>
              <a:gd name="connsiteY4" fmla="*/ 1216525 h 1216525"/>
              <a:gd name="connsiteX5" fmla="*/ 1141420 w 4917260"/>
              <a:gd name="connsiteY5" fmla="*/ 253628 h 1216525"/>
              <a:gd name="connsiteX0" fmla="*/ 1141420 w 4594152"/>
              <a:gd name="connsiteY0" fmla="*/ 253628 h 1216525"/>
              <a:gd name="connsiteX1" fmla="*/ 2655619 w 4594152"/>
              <a:gd name="connsiteY1" fmla="*/ 317273 h 1216525"/>
              <a:gd name="connsiteX2" fmla="*/ 4451334 w 4594152"/>
              <a:gd name="connsiteY2" fmla="*/ 0 h 1216525"/>
              <a:gd name="connsiteX3" fmla="*/ 4594152 w 4594152"/>
              <a:gd name="connsiteY3" fmla="*/ 149387 h 1216525"/>
              <a:gd name="connsiteX4" fmla="*/ 0 w 4594152"/>
              <a:gd name="connsiteY4" fmla="*/ 1216525 h 1216525"/>
              <a:gd name="connsiteX5" fmla="*/ 1141420 w 4594152"/>
              <a:gd name="connsiteY5" fmla="*/ 253628 h 1216525"/>
              <a:gd name="connsiteX0" fmla="*/ 1141420 w 4594152"/>
              <a:gd name="connsiteY0" fmla="*/ 265957 h 1228854"/>
              <a:gd name="connsiteX1" fmla="*/ 2655619 w 4594152"/>
              <a:gd name="connsiteY1" fmla="*/ 329602 h 1228854"/>
              <a:gd name="connsiteX2" fmla="*/ 4454878 w 4594152"/>
              <a:gd name="connsiteY2" fmla="*/ 0 h 1228854"/>
              <a:gd name="connsiteX3" fmla="*/ 4594152 w 4594152"/>
              <a:gd name="connsiteY3" fmla="*/ 161716 h 1228854"/>
              <a:gd name="connsiteX4" fmla="*/ 0 w 4594152"/>
              <a:gd name="connsiteY4" fmla="*/ 1228854 h 1228854"/>
              <a:gd name="connsiteX5" fmla="*/ 1141420 w 4594152"/>
              <a:gd name="connsiteY5" fmla="*/ 265957 h 1228854"/>
              <a:gd name="connsiteX0" fmla="*/ 1141420 w 4594152"/>
              <a:gd name="connsiteY0" fmla="*/ 265957 h 1228854"/>
              <a:gd name="connsiteX1" fmla="*/ 2655619 w 4594152"/>
              <a:gd name="connsiteY1" fmla="*/ 329602 h 1228854"/>
              <a:gd name="connsiteX2" fmla="*/ 4454878 w 4594152"/>
              <a:gd name="connsiteY2" fmla="*/ 0 h 1228854"/>
              <a:gd name="connsiteX3" fmla="*/ 4594152 w 4594152"/>
              <a:gd name="connsiteY3" fmla="*/ 161716 h 1228854"/>
              <a:gd name="connsiteX4" fmla="*/ 0 w 4594152"/>
              <a:gd name="connsiteY4" fmla="*/ 1228854 h 1228854"/>
              <a:gd name="connsiteX5" fmla="*/ 1141420 w 4594152"/>
              <a:gd name="connsiteY5" fmla="*/ 265957 h 1228854"/>
              <a:gd name="connsiteX0" fmla="*/ 1141420 w 4594566"/>
              <a:gd name="connsiteY0" fmla="*/ 265957 h 1228854"/>
              <a:gd name="connsiteX1" fmla="*/ 2655619 w 4594566"/>
              <a:gd name="connsiteY1" fmla="*/ 329602 h 1228854"/>
              <a:gd name="connsiteX2" fmla="*/ 4454878 w 4594566"/>
              <a:gd name="connsiteY2" fmla="*/ 0 h 1228854"/>
              <a:gd name="connsiteX3" fmla="*/ 4594566 w 4594566"/>
              <a:gd name="connsiteY3" fmla="*/ 156701 h 1228854"/>
              <a:gd name="connsiteX4" fmla="*/ 0 w 4594566"/>
              <a:gd name="connsiteY4" fmla="*/ 1228854 h 1228854"/>
              <a:gd name="connsiteX5" fmla="*/ 1141420 w 4594566"/>
              <a:gd name="connsiteY5" fmla="*/ 265957 h 1228854"/>
              <a:gd name="connsiteX0" fmla="*/ 1141420 w 4594566"/>
              <a:gd name="connsiteY0" fmla="*/ 265957 h 1228854"/>
              <a:gd name="connsiteX1" fmla="*/ 2655619 w 4594566"/>
              <a:gd name="connsiteY1" fmla="*/ 329602 h 1228854"/>
              <a:gd name="connsiteX2" fmla="*/ 4454878 w 4594566"/>
              <a:gd name="connsiteY2" fmla="*/ 0 h 1228854"/>
              <a:gd name="connsiteX3" fmla="*/ 4594566 w 4594566"/>
              <a:gd name="connsiteY3" fmla="*/ 156701 h 1228854"/>
              <a:gd name="connsiteX4" fmla="*/ 0 w 4594566"/>
              <a:gd name="connsiteY4" fmla="*/ 1228854 h 1228854"/>
              <a:gd name="connsiteX5" fmla="*/ 1141420 w 4594566"/>
              <a:gd name="connsiteY5" fmla="*/ 265957 h 1228854"/>
              <a:gd name="connsiteX0" fmla="*/ 1141420 w 4594566"/>
              <a:gd name="connsiteY0" fmla="*/ 273686 h 1236583"/>
              <a:gd name="connsiteX1" fmla="*/ 2655619 w 4594566"/>
              <a:gd name="connsiteY1" fmla="*/ 337331 h 1236583"/>
              <a:gd name="connsiteX2" fmla="*/ 4452993 w 4594566"/>
              <a:gd name="connsiteY2" fmla="*/ 0 h 1236583"/>
              <a:gd name="connsiteX3" fmla="*/ 4594566 w 4594566"/>
              <a:gd name="connsiteY3" fmla="*/ 164430 h 1236583"/>
              <a:gd name="connsiteX4" fmla="*/ 0 w 4594566"/>
              <a:gd name="connsiteY4" fmla="*/ 1236583 h 1236583"/>
              <a:gd name="connsiteX5" fmla="*/ 1141420 w 4594566"/>
              <a:gd name="connsiteY5" fmla="*/ 273686 h 1236583"/>
              <a:gd name="connsiteX0" fmla="*/ 1141420 w 4594566"/>
              <a:gd name="connsiteY0" fmla="*/ 266786 h 1229683"/>
              <a:gd name="connsiteX1" fmla="*/ 2655619 w 4594566"/>
              <a:gd name="connsiteY1" fmla="*/ 330431 h 1229683"/>
              <a:gd name="connsiteX2" fmla="*/ 4444849 w 4594566"/>
              <a:gd name="connsiteY2" fmla="*/ 0 h 1229683"/>
              <a:gd name="connsiteX3" fmla="*/ 4594566 w 4594566"/>
              <a:gd name="connsiteY3" fmla="*/ 157530 h 1229683"/>
              <a:gd name="connsiteX4" fmla="*/ 0 w 4594566"/>
              <a:gd name="connsiteY4" fmla="*/ 1229683 h 1229683"/>
              <a:gd name="connsiteX5" fmla="*/ 1141420 w 4594566"/>
              <a:gd name="connsiteY5" fmla="*/ 266786 h 1229683"/>
              <a:gd name="connsiteX0" fmla="*/ 1141420 w 4594566"/>
              <a:gd name="connsiteY0" fmla="*/ 279115 h 1242012"/>
              <a:gd name="connsiteX1" fmla="*/ 2655619 w 4594566"/>
              <a:gd name="connsiteY1" fmla="*/ 342760 h 1242012"/>
              <a:gd name="connsiteX2" fmla="*/ 4448393 w 4594566"/>
              <a:gd name="connsiteY2" fmla="*/ 0 h 1242012"/>
              <a:gd name="connsiteX3" fmla="*/ 4594566 w 4594566"/>
              <a:gd name="connsiteY3" fmla="*/ 169859 h 1242012"/>
              <a:gd name="connsiteX4" fmla="*/ 0 w 4594566"/>
              <a:gd name="connsiteY4" fmla="*/ 1242012 h 1242012"/>
              <a:gd name="connsiteX5" fmla="*/ 1141420 w 4594566"/>
              <a:gd name="connsiteY5" fmla="*/ 279115 h 1242012"/>
              <a:gd name="connsiteX0" fmla="*/ 1141420 w 4594566"/>
              <a:gd name="connsiteY0" fmla="*/ 279115 h 1242012"/>
              <a:gd name="connsiteX1" fmla="*/ 2655619 w 4594566"/>
              <a:gd name="connsiteY1" fmla="*/ 342760 h 1242012"/>
              <a:gd name="connsiteX2" fmla="*/ 4448393 w 4594566"/>
              <a:gd name="connsiteY2" fmla="*/ 0 h 1242012"/>
              <a:gd name="connsiteX3" fmla="*/ 4594566 w 4594566"/>
              <a:gd name="connsiteY3" fmla="*/ 169859 h 1242012"/>
              <a:gd name="connsiteX4" fmla="*/ 0 w 4594566"/>
              <a:gd name="connsiteY4" fmla="*/ 1242012 h 1242012"/>
              <a:gd name="connsiteX5" fmla="*/ 1141420 w 4594566"/>
              <a:gd name="connsiteY5" fmla="*/ 279115 h 1242012"/>
              <a:gd name="connsiteX0" fmla="*/ 1141420 w 4576094"/>
              <a:gd name="connsiteY0" fmla="*/ 279115 h 1242012"/>
              <a:gd name="connsiteX1" fmla="*/ 2655619 w 4576094"/>
              <a:gd name="connsiteY1" fmla="*/ 342760 h 1242012"/>
              <a:gd name="connsiteX2" fmla="*/ 4448393 w 4576094"/>
              <a:gd name="connsiteY2" fmla="*/ 0 h 1242012"/>
              <a:gd name="connsiteX3" fmla="*/ 4576094 w 4576094"/>
              <a:gd name="connsiteY3" fmla="*/ 148057 h 1242012"/>
              <a:gd name="connsiteX4" fmla="*/ 0 w 4576094"/>
              <a:gd name="connsiteY4" fmla="*/ 1242012 h 1242012"/>
              <a:gd name="connsiteX5" fmla="*/ 1141420 w 4576094"/>
              <a:gd name="connsiteY5" fmla="*/ 279115 h 1242012"/>
              <a:gd name="connsiteX0" fmla="*/ 1141420 w 4576094"/>
              <a:gd name="connsiteY0" fmla="*/ 279115 h 1242012"/>
              <a:gd name="connsiteX1" fmla="*/ 2655619 w 4576094"/>
              <a:gd name="connsiteY1" fmla="*/ 342760 h 1242012"/>
              <a:gd name="connsiteX2" fmla="*/ 4448393 w 4576094"/>
              <a:gd name="connsiteY2" fmla="*/ 0 h 1242012"/>
              <a:gd name="connsiteX3" fmla="*/ 4576094 w 4576094"/>
              <a:gd name="connsiteY3" fmla="*/ 148057 h 1242012"/>
              <a:gd name="connsiteX4" fmla="*/ 0 w 4576094"/>
              <a:gd name="connsiteY4" fmla="*/ 1242012 h 1242012"/>
              <a:gd name="connsiteX5" fmla="*/ 1141420 w 4576094"/>
              <a:gd name="connsiteY5" fmla="*/ 279115 h 1242012"/>
              <a:gd name="connsiteX0" fmla="*/ 1141420 w 4576094"/>
              <a:gd name="connsiteY0" fmla="*/ 279115 h 1242012"/>
              <a:gd name="connsiteX1" fmla="*/ 2655619 w 4576094"/>
              <a:gd name="connsiteY1" fmla="*/ 342760 h 1242012"/>
              <a:gd name="connsiteX2" fmla="*/ 4448393 w 4576094"/>
              <a:gd name="connsiteY2" fmla="*/ 0 h 1242012"/>
              <a:gd name="connsiteX3" fmla="*/ 4576094 w 4576094"/>
              <a:gd name="connsiteY3" fmla="*/ 148057 h 1242012"/>
              <a:gd name="connsiteX4" fmla="*/ 0 w 4576094"/>
              <a:gd name="connsiteY4" fmla="*/ 1242012 h 1242012"/>
              <a:gd name="connsiteX5" fmla="*/ 1141420 w 4576094"/>
              <a:gd name="connsiteY5" fmla="*/ 279115 h 1242012"/>
              <a:gd name="connsiteX0" fmla="*/ 1141420 w 4576094"/>
              <a:gd name="connsiteY0" fmla="*/ 279115 h 1242012"/>
              <a:gd name="connsiteX1" fmla="*/ 2655619 w 4576094"/>
              <a:gd name="connsiteY1" fmla="*/ 342760 h 1242012"/>
              <a:gd name="connsiteX2" fmla="*/ 4448393 w 4576094"/>
              <a:gd name="connsiteY2" fmla="*/ 0 h 1242012"/>
              <a:gd name="connsiteX3" fmla="*/ 4576094 w 4576094"/>
              <a:gd name="connsiteY3" fmla="*/ 148057 h 1242012"/>
              <a:gd name="connsiteX4" fmla="*/ 0 w 4576094"/>
              <a:gd name="connsiteY4" fmla="*/ 1242012 h 1242012"/>
              <a:gd name="connsiteX5" fmla="*/ 1141420 w 4576094"/>
              <a:gd name="connsiteY5" fmla="*/ 279115 h 1242012"/>
              <a:gd name="connsiteX0" fmla="*/ 1141420 w 4576094"/>
              <a:gd name="connsiteY0" fmla="*/ 278005 h 1240902"/>
              <a:gd name="connsiteX1" fmla="*/ 2655619 w 4576094"/>
              <a:gd name="connsiteY1" fmla="*/ 341650 h 1240902"/>
              <a:gd name="connsiteX2" fmla="*/ 4461818 w 4576094"/>
              <a:gd name="connsiteY2" fmla="*/ 0 h 1240902"/>
              <a:gd name="connsiteX3" fmla="*/ 4576094 w 4576094"/>
              <a:gd name="connsiteY3" fmla="*/ 146947 h 1240902"/>
              <a:gd name="connsiteX4" fmla="*/ 0 w 4576094"/>
              <a:gd name="connsiteY4" fmla="*/ 1240902 h 1240902"/>
              <a:gd name="connsiteX5" fmla="*/ 1141420 w 4576094"/>
              <a:gd name="connsiteY5" fmla="*/ 278005 h 1240902"/>
              <a:gd name="connsiteX0" fmla="*/ 1141420 w 4576094"/>
              <a:gd name="connsiteY0" fmla="*/ 278005 h 1240902"/>
              <a:gd name="connsiteX1" fmla="*/ 2655619 w 4576094"/>
              <a:gd name="connsiteY1" fmla="*/ 341650 h 1240902"/>
              <a:gd name="connsiteX2" fmla="*/ 4461818 w 4576094"/>
              <a:gd name="connsiteY2" fmla="*/ 0 h 1240902"/>
              <a:gd name="connsiteX3" fmla="*/ 4576094 w 4576094"/>
              <a:gd name="connsiteY3" fmla="*/ 146947 h 1240902"/>
              <a:gd name="connsiteX4" fmla="*/ 0 w 4576094"/>
              <a:gd name="connsiteY4" fmla="*/ 1240902 h 1240902"/>
              <a:gd name="connsiteX5" fmla="*/ 1141420 w 4576094"/>
              <a:gd name="connsiteY5" fmla="*/ 278005 h 1240902"/>
              <a:gd name="connsiteX0" fmla="*/ 1141420 w 4576094"/>
              <a:gd name="connsiteY0" fmla="*/ 244108 h 1207005"/>
              <a:gd name="connsiteX1" fmla="*/ 2655619 w 4576094"/>
              <a:gd name="connsiteY1" fmla="*/ 307753 h 1207005"/>
              <a:gd name="connsiteX2" fmla="*/ 4454081 w 4576094"/>
              <a:gd name="connsiteY2" fmla="*/ 0 h 1207005"/>
              <a:gd name="connsiteX3" fmla="*/ 4576094 w 4576094"/>
              <a:gd name="connsiteY3" fmla="*/ 113050 h 1207005"/>
              <a:gd name="connsiteX4" fmla="*/ 0 w 4576094"/>
              <a:gd name="connsiteY4" fmla="*/ 1207005 h 1207005"/>
              <a:gd name="connsiteX5" fmla="*/ 1141420 w 4576094"/>
              <a:gd name="connsiteY5" fmla="*/ 244108 h 1207005"/>
              <a:gd name="connsiteX0" fmla="*/ 1141420 w 4570789"/>
              <a:gd name="connsiteY0" fmla="*/ 244108 h 1207005"/>
              <a:gd name="connsiteX1" fmla="*/ 2655619 w 4570789"/>
              <a:gd name="connsiteY1" fmla="*/ 307753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141420 w 4570789"/>
              <a:gd name="connsiteY5" fmla="*/ 244108 h 1207005"/>
              <a:gd name="connsiteX0" fmla="*/ 1141420 w 4570789"/>
              <a:gd name="connsiteY0" fmla="*/ 244108 h 1207005"/>
              <a:gd name="connsiteX1" fmla="*/ 2655619 w 4570789"/>
              <a:gd name="connsiteY1" fmla="*/ 307753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141420 w 4570789"/>
              <a:gd name="connsiteY5" fmla="*/ 244108 h 1207005"/>
              <a:gd name="connsiteX0" fmla="*/ 1141420 w 4570789"/>
              <a:gd name="connsiteY0" fmla="*/ 244108 h 1207005"/>
              <a:gd name="connsiteX1" fmla="*/ 2648693 w 4570789"/>
              <a:gd name="connsiteY1" fmla="*/ 331850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141420 w 4570789"/>
              <a:gd name="connsiteY5" fmla="*/ 244108 h 1207005"/>
              <a:gd name="connsiteX0" fmla="*/ 1141420 w 4570789"/>
              <a:gd name="connsiteY0" fmla="*/ 244108 h 1207005"/>
              <a:gd name="connsiteX1" fmla="*/ 2648693 w 4570789"/>
              <a:gd name="connsiteY1" fmla="*/ 331850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141420 w 4570789"/>
              <a:gd name="connsiteY5" fmla="*/ 244108 h 1207005"/>
              <a:gd name="connsiteX0" fmla="*/ 1141420 w 4570789"/>
              <a:gd name="connsiteY0" fmla="*/ 244108 h 1207005"/>
              <a:gd name="connsiteX1" fmla="*/ 2648693 w 4570789"/>
              <a:gd name="connsiteY1" fmla="*/ 331850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141420 w 4570789"/>
              <a:gd name="connsiteY5" fmla="*/ 244108 h 1207005"/>
              <a:gd name="connsiteX0" fmla="*/ 1141420 w 4570789"/>
              <a:gd name="connsiteY0" fmla="*/ 244108 h 1207005"/>
              <a:gd name="connsiteX1" fmla="*/ 2648693 w 4570789"/>
              <a:gd name="connsiteY1" fmla="*/ 331850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141420 w 4570789"/>
              <a:gd name="connsiteY5" fmla="*/ 244108 h 1207005"/>
              <a:gd name="connsiteX0" fmla="*/ 1099161 w 4570789"/>
              <a:gd name="connsiteY0" fmla="*/ 248016 h 1207005"/>
              <a:gd name="connsiteX1" fmla="*/ 2648693 w 4570789"/>
              <a:gd name="connsiteY1" fmla="*/ 331850 h 1207005"/>
              <a:gd name="connsiteX2" fmla="*/ 4454081 w 4570789"/>
              <a:gd name="connsiteY2" fmla="*/ 0 h 1207005"/>
              <a:gd name="connsiteX3" fmla="*/ 4570789 w 4570789"/>
              <a:gd name="connsiteY3" fmla="*/ 117545 h 1207005"/>
              <a:gd name="connsiteX4" fmla="*/ 0 w 4570789"/>
              <a:gd name="connsiteY4" fmla="*/ 1207005 h 1207005"/>
              <a:gd name="connsiteX5" fmla="*/ 1099161 w 4570789"/>
              <a:gd name="connsiteY5" fmla="*/ 248016 h 1207005"/>
              <a:gd name="connsiteX0" fmla="*/ 1123662 w 4595290"/>
              <a:gd name="connsiteY0" fmla="*/ 248016 h 1204980"/>
              <a:gd name="connsiteX1" fmla="*/ 2673194 w 4595290"/>
              <a:gd name="connsiteY1" fmla="*/ 331850 h 1204980"/>
              <a:gd name="connsiteX2" fmla="*/ 4478582 w 4595290"/>
              <a:gd name="connsiteY2" fmla="*/ 0 h 1204980"/>
              <a:gd name="connsiteX3" fmla="*/ 4595290 w 4595290"/>
              <a:gd name="connsiteY3" fmla="*/ 117545 h 1204980"/>
              <a:gd name="connsiteX4" fmla="*/ 0 w 4595290"/>
              <a:gd name="connsiteY4" fmla="*/ 1204980 h 1204980"/>
              <a:gd name="connsiteX5" fmla="*/ 1123662 w 4595290"/>
              <a:gd name="connsiteY5" fmla="*/ 248016 h 1204980"/>
              <a:gd name="connsiteX0" fmla="*/ 1123662 w 4595290"/>
              <a:gd name="connsiteY0" fmla="*/ 248016 h 1204980"/>
              <a:gd name="connsiteX1" fmla="*/ 2673194 w 4595290"/>
              <a:gd name="connsiteY1" fmla="*/ 331850 h 1204980"/>
              <a:gd name="connsiteX2" fmla="*/ 4478582 w 4595290"/>
              <a:gd name="connsiteY2" fmla="*/ 0 h 1204980"/>
              <a:gd name="connsiteX3" fmla="*/ 4595290 w 4595290"/>
              <a:gd name="connsiteY3" fmla="*/ 117545 h 1204980"/>
              <a:gd name="connsiteX4" fmla="*/ 0 w 4595290"/>
              <a:gd name="connsiteY4" fmla="*/ 1204980 h 1204980"/>
              <a:gd name="connsiteX5" fmla="*/ 1123662 w 4595290"/>
              <a:gd name="connsiteY5" fmla="*/ 248016 h 1204980"/>
              <a:gd name="connsiteX0" fmla="*/ 1123662 w 4595290"/>
              <a:gd name="connsiteY0" fmla="*/ 248016 h 1204980"/>
              <a:gd name="connsiteX1" fmla="*/ 2673194 w 4595290"/>
              <a:gd name="connsiteY1" fmla="*/ 331850 h 1204980"/>
              <a:gd name="connsiteX2" fmla="*/ 4478582 w 4595290"/>
              <a:gd name="connsiteY2" fmla="*/ 0 h 1204980"/>
              <a:gd name="connsiteX3" fmla="*/ 4595290 w 4595290"/>
              <a:gd name="connsiteY3" fmla="*/ 117545 h 1204980"/>
              <a:gd name="connsiteX4" fmla="*/ 0 w 4595290"/>
              <a:gd name="connsiteY4" fmla="*/ 1204980 h 1204980"/>
              <a:gd name="connsiteX5" fmla="*/ 1123662 w 4595290"/>
              <a:gd name="connsiteY5" fmla="*/ 248016 h 1204980"/>
              <a:gd name="connsiteX0" fmla="*/ 1123662 w 4595290"/>
              <a:gd name="connsiteY0" fmla="*/ 248016 h 1204980"/>
              <a:gd name="connsiteX1" fmla="*/ 2673194 w 4595290"/>
              <a:gd name="connsiteY1" fmla="*/ 331850 h 1204980"/>
              <a:gd name="connsiteX2" fmla="*/ 4478582 w 4595290"/>
              <a:gd name="connsiteY2" fmla="*/ 0 h 1204980"/>
              <a:gd name="connsiteX3" fmla="*/ 4595290 w 4595290"/>
              <a:gd name="connsiteY3" fmla="*/ 117545 h 1204980"/>
              <a:gd name="connsiteX4" fmla="*/ 0 w 4595290"/>
              <a:gd name="connsiteY4" fmla="*/ 1204980 h 1204980"/>
              <a:gd name="connsiteX5" fmla="*/ 1123662 w 4595290"/>
              <a:gd name="connsiteY5" fmla="*/ 248016 h 1204980"/>
              <a:gd name="connsiteX0" fmla="*/ 1123662 w 4595290"/>
              <a:gd name="connsiteY0" fmla="*/ 248016 h 1204980"/>
              <a:gd name="connsiteX1" fmla="*/ 2673194 w 4595290"/>
              <a:gd name="connsiteY1" fmla="*/ 331850 h 1204980"/>
              <a:gd name="connsiteX2" fmla="*/ 4478582 w 4595290"/>
              <a:gd name="connsiteY2" fmla="*/ 0 h 1204980"/>
              <a:gd name="connsiteX3" fmla="*/ 4595290 w 4595290"/>
              <a:gd name="connsiteY3" fmla="*/ 117545 h 1204980"/>
              <a:gd name="connsiteX4" fmla="*/ 0 w 4595290"/>
              <a:gd name="connsiteY4" fmla="*/ 1204980 h 1204980"/>
              <a:gd name="connsiteX5" fmla="*/ 1123662 w 4595290"/>
              <a:gd name="connsiteY5" fmla="*/ 248016 h 1204980"/>
              <a:gd name="connsiteX0" fmla="*/ 1123662 w 4595290"/>
              <a:gd name="connsiteY0" fmla="*/ 248016 h 1204980"/>
              <a:gd name="connsiteX1" fmla="*/ 4478582 w 4595290"/>
              <a:gd name="connsiteY1" fmla="*/ 0 h 1204980"/>
              <a:gd name="connsiteX2" fmla="*/ 4595290 w 4595290"/>
              <a:gd name="connsiteY2" fmla="*/ 117545 h 1204980"/>
              <a:gd name="connsiteX3" fmla="*/ 0 w 4595290"/>
              <a:gd name="connsiteY3" fmla="*/ 1204980 h 1204980"/>
              <a:gd name="connsiteX4" fmla="*/ 1123662 w 4595290"/>
              <a:gd name="connsiteY4" fmla="*/ 248016 h 1204980"/>
              <a:gd name="connsiteX0" fmla="*/ 1123662 w 4595290"/>
              <a:gd name="connsiteY0" fmla="*/ 248016 h 1204980"/>
              <a:gd name="connsiteX1" fmla="*/ 4478582 w 4595290"/>
              <a:gd name="connsiteY1" fmla="*/ 0 h 1204980"/>
              <a:gd name="connsiteX2" fmla="*/ 4595290 w 4595290"/>
              <a:gd name="connsiteY2" fmla="*/ 117545 h 1204980"/>
              <a:gd name="connsiteX3" fmla="*/ 0 w 4595290"/>
              <a:gd name="connsiteY3" fmla="*/ 1204980 h 1204980"/>
              <a:gd name="connsiteX4" fmla="*/ 1123662 w 4595290"/>
              <a:gd name="connsiteY4" fmla="*/ 248016 h 1204980"/>
              <a:gd name="connsiteX0" fmla="*/ 1123662 w 4595290"/>
              <a:gd name="connsiteY0" fmla="*/ 248016 h 1204980"/>
              <a:gd name="connsiteX1" fmla="*/ 4478582 w 4595290"/>
              <a:gd name="connsiteY1" fmla="*/ 0 h 1204980"/>
              <a:gd name="connsiteX2" fmla="*/ 4595290 w 4595290"/>
              <a:gd name="connsiteY2" fmla="*/ 117545 h 1204980"/>
              <a:gd name="connsiteX3" fmla="*/ 0 w 4595290"/>
              <a:gd name="connsiteY3" fmla="*/ 1204980 h 1204980"/>
              <a:gd name="connsiteX4" fmla="*/ 1123662 w 4595290"/>
              <a:gd name="connsiteY4" fmla="*/ 248016 h 1204980"/>
              <a:gd name="connsiteX0" fmla="*/ 1123662 w 4595290"/>
              <a:gd name="connsiteY0" fmla="*/ 248016 h 1204980"/>
              <a:gd name="connsiteX1" fmla="*/ 4478582 w 4595290"/>
              <a:gd name="connsiteY1" fmla="*/ 0 h 1204980"/>
              <a:gd name="connsiteX2" fmla="*/ 4595290 w 4595290"/>
              <a:gd name="connsiteY2" fmla="*/ 117545 h 1204980"/>
              <a:gd name="connsiteX3" fmla="*/ 0 w 4595290"/>
              <a:gd name="connsiteY3" fmla="*/ 1204980 h 1204980"/>
              <a:gd name="connsiteX4" fmla="*/ 1123662 w 4595290"/>
              <a:gd name="connsiteY4" fmla="*/ 248016 h 1204980"/>
              <a:gd name="connsiteX0" fmla="*/ 1123662 w 4590232"/>
              <a:gd name="connsiteY0" fmla="*/ 248016 h 1204980"/>
              <a:gd name="connsiteX1" fmla="*/ 4478582 w 4590232"/>
              <a:gd name="connsiteY1" fmla="*/ 0 h 1204980"/>
              <a:gd name="connsiteX2" fmla="*/ 4590232 w 4590232"/>
              <a:gd name="connsiteY2" fmla="*/ 125864 h 1204980"/>
              <a:gd name="connsiteX3" fmla="*/ 0 w 4590232"/>
              <a:gd name="connsiteY3" fmla="*/ 1204980 h 1204980"/>
              <a:gd name="connsiteX4" fmla="*/ 1123662 w 4590232"/>
              <a:gd name="connsiteY4" fmla="*/ 248016 h 120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0232" h="1204980">
                <a:moveTo>
                  <a:pt x="1123662" y="248016"/>
                </a:moveTo>
                <a:cubicBezTo>
                  <a:pt x="2358656" y="213148"/>
                  <a:pt x="3754023" y="647999"/>
                  <a:pt x="4478582" y="0"/>
                </a:cubicBezTo>
                <a:cubicBezTo>
                  <a:pt x="4728122" y="281494"/>
                  <a:pt x="4384810" y="-99670"/>
                  <a:pt x="4590232" y="125864"/>
                </a:cubicBezTo>
                <a:cubicBezTo>
                  <a:pt x="3768549" y="1796416"/>
                  <a:pt x="1303206" y="432259"/>
                  <a:pt x="0" y="1204980"/>
                </a:cubicBezTo>
                <a:lnTo>
                  <a:pt x="1123662" y="2480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719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grå utan våg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0F6A31-961B-4697-A33F-4E85E3817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E1B452-5C13-420D-98D9-FEFA84D51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025CC6-B769-4A90-815D-7D27FD9D4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8F3B1B8-7661-44B1-9B3C-99F897C28A07}" type="datetimeFigureOut">
              <a:rPr lang="en-SE" smtClean="0"/>
              <a:pPr/>
              <a:t>05/11/2024</a:t>
            </a:fld>
            <a:endParaRPr lang="en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8279D6-F2F6-40F2-BCEA-4CC13EF4D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F3DB2F-3774-49B9-8158-F9EDBA7F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6A27B9A-A3F5-49AC-812A-48CF3A1D9232}" type="slidenum">
              <a:rPr lang="en-SE" smtClean="0"/>
              <a:pPr/>
              <a:t>‹#›</a:t>
            </a:fld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094812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8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54E08A1-391C-46CB-83E8-09110290C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544" y="648071"/>
            <a:ext cx="10377255" cy="12961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v-SE" dirty="0"/>
              <a:t>Klicka här för att ändra mall för rubrikformat</a:t>
            </a:r>
            <a:endParaRPr lang="en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5710234-491F-4842-B7AD-3F2A7A4EF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6544" y="2221907"/>
            <a:ext cx="10377256" cy="3499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4C501B-1F6C-4632-B813-CE587FEACB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78711" y="6320838"/>
            <a:ext cx="1047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8F3B1B8-7661-44B1-9B3C-99F897C28A07}" type="datetimeFigureOut">
              <a:rPr lang="en-SE" smtClean="0"/>
              <a:pPr/>
              <a:t>05/11/2024</a:t>
            </a:fld>
            <a:endParaRPr lang="en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7BCD825-F76E-4132-9CB2-5C6C7F6E6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72272" y="6320838"/>
            <a:ext cx="351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3CBBD1-A88B-46CD-999F-6B3041913C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6054" y="6320838"/>
            <a:ext cx="1197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6A27B9A-A3F5-49AC-812A-48CF3A1D9232}" type="slidenum">
              <a:rPr lang="en-SE" smtClean="0"/>
              <a:pPr/>
              <a:t>‹#›</a:t>
            </a:fld>
            <a:endParaRPr lang="en-SE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F3700E3B-6BFE-4CC8-BBDB-98E220CDB8A9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56" y="6234119"/>
            <a:ext cx="1723008" cy="36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9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5" r:id="rId3"/>
    <p:sldLayoutId id="2147483670" r:id="rId4"/>
    <p:sldLayoutId id="2147483650" r:id="rId5"/>
    <p:sldLayoutId id="2147483666" r:id="rId6"/>
    <p:sldLayoutId id="2147483671" r:id="rId7"/>
    <p:sldLayoutId id="2147483661" r:id="rId8"/>
    <p:sldLayoutId id="2147483667" r:id="rId9"/>
    <p:sldLayoutId id="2147483672" r:id="rId10"/>
    <p:sldLayoutId id="2147483652" r:id="rId11"/>
    <p:sldLayoutId id="2147483668" r:id="rId12"/>
    <p:sldLayoutId id="2147483662" r:id="rId13"/>
    <p:sldLayoutId id="2147483669" r:id="rId14"/>
    <p:sldLayoutId id="2147483654" r:id="rId15"/>
    <p:sldLayoutId id="2147483676" r:id="rId16"/>
    <p:sldLayoutId id="2147483677" r:id="rId17"/>
    <p:sldLayoutId id="2147483674" r:id="rId18"/>
    <p:sldLayoutId id="2147483673" r:id="rId19"/>
    <p:sldLayoutId id="2147483655" r:id="rId20"/>
    <p:sldLayoutId id="2147483675" r:id="rId21"/>
    <p:sldLayoutId id="2147483663" r:id="rId22"/>
    <p:sldLayoutId id="2147483678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541338" indent="-2841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808038" indent="-2492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074738" indent="-2492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339850" indent="-2476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8.png"/><Relationship Id="rId18" Type="http://schemas.openxmlformats.org/officeDocument/2006/relationships/image" Target="../media/image53.svg"/><Relationship Id="rId3" Type="http://schemas.openxmlformats.org/officeDocument/2006/relationships/image" Target="../media/image38.png"/><Relationship Id="rId21" Type="http://schemas.openxmlformats.org/officeDocument/2006/relationships/image" Target="../media/image11.tmp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17" Type="http://schemas.openxmlformats.org/officeDocument/2006/relationships/image" Target="../media/image52.png"/><Relationship Id="rId2" Type="http://schemas.openxmlformats.org/officeDocument/2006/relationships/image" Target="../media/image37.png"/><Relationship Id="rId16" Type="http://schemas.openxmlformats.org/officeDocument/2006/relationships/image" Target="../media/image51.sv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svg"/><Relationship Id="rId19" Type="http://schemas.openxmlformats.org/officeDocument/2006/relationships/image" Target="../media/image19.png"/><Relationship Id="rId4" Type="http://schemas.openxmlformats.org/officeDocument/2006/relationships/image" Target="../media/image39.svg"/><Relationship Id="rId9" Type="http://schemas.openxmlformats.org/officeDocument/2006/relationships/image" Target="../media/image44.png"/><Relationship Id="rId14" Type="http://schemas.openxmlformats.org/officeDocument/2006/relationships/image" Target="../media/image49.sv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.svg"/><Relationship Id="rId18" Type="http://schemas.openxmlformats.org/officeDocument/2006/relationships/image" Target="../media/image19.png"/><Relationship Id="rId26" Type="http://schemas.openxmlformats.org/officeDocument/2006/relationships/image" Target="../media/image76.png"/><Relationship Id="rId3" Type="http://schemas.openxmlformats.org/officeDocument/2006/relationships/image" Target="../media/image55.png"/><Relationship Id="rId21" Type="http://schemas.openxmlformats.org/officeDocument/2006/relationships/image" Target="../media/image71.svg"/><Relationship Id="rId34" Type="http://schemas.openxmlformats.org/officeDocument/2006/relationships/image" Target="../media/image84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svg"/><Relationship Id="rId25" Type="http://schemas.openxmlformats.org/officeDocument/2006/relationships/image" Target="../media/image75.svg"/><Relationship Id="rId33" Type="http://schemas.openxmlformats.org/officeDocument/2006/relationships/image" Target="../media/image83.sv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20" Type="http://schemas.openxmlformats.org/officeDocument/2006/relationships/image" Target="../media/image70.png"/><Relationship Id="rId29" Type="http://schemas.openxmlformats.org/officeDocument/2006/relationships/image" Target="../media/image79.sv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8.svg"/><Relationship Id="rId11" Type="http://schemas.openxmlformats.org/officeDocument/2006/relationships/image" Target="../media/image63.svg"/><Relationship Id="rId24" Type="http://schemas.openxmlformats.org/officeDocument/2006/relationships/image" Target="../media/image74.png"/><Relationship Id="rId32" Type="http://schemas.openxmlformats.org/officeDocument/2006/relationships/image" Target="../media/image82.png"/><Relationship Id="rId5" Type="http://schemas.openxmlformats.org/officeDocument/2006/relationships/image" Target="../media/image57.png"/><Relationship Id="rId15" Type="http://schemas.openxmlformats.org/officeDocument/2006/relationships/image" Target="../media/image67.svg"/><Relationship Id="rId23" Type="http://schemas.openxmlformats.org/officeDocument/2006/relationships/image" Target="../media/image73.svg"/><Relationship Id="rId28" Type="http://schemas.openxmlformats.org/officeDocument/2006/relationships/image" Target="../media/image78.png"/><Relationship Id="rId36" Type="http://schemas.openxmlformats.org/officeDocument/2006/relationships/image" Target="../media/image11.tmp"/><Relationship Id="rId10" Type="http://schemas.openxmlformats.org/officeDocument/2006/relationships/image" Target="../media/image62.png"/><Relationship Id="rId19" Type="http://schemas.openxmlformats.org/officeDocument/2006/relationships/image" Target="../media/image20.png"/><Relationship Id="rId31" Type="http://schemas.openxmlformats.org/officeDocument/2006/relationships/image" Target="../media/image81.svg"/><Relationship Id="rId4" Type="http://schemas.openxmlformats.org/officeDocument/2006/relationships/image" Target="../media/image56.svg"/><Relationship Id="rId9" Type="http://schemas.openxmlformats.org/officeDocument/2006/relationships/image" Target="../media/image61.svg"/><Relationship Id="rId14" Type="http://schemas.openxmlformats.org/officeDocument/2006/relationships/image" Target="../media/image66.png"/><Relationship Id="rId22" Type="http://schemas.openxmlformats.org/officeDocument/2006/relationships/image" Target="../media/image72.png"/><Relationship Id="rId27" Type="http://schemas.openxmlformats.org/officeDocument/2006/relationships/image" Target="../media/image77.svg"/><Relationship Id="rId30" Type="http://schemas.openxmlformats.org/officeDocument/2006/relationships/image" Target="../media/image80.png"/><Relationship Id="rId35" Type="http://schemas.openxmlformats.org/officeDocument/2006/relationships/image" Target="../media/image85.svg"/><Relationship Id="rId8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svg"/><Relationship Id="rId13" Type="http://schemas.openxmlformats.org/officeDocument/2006/relationships/image" Target="../media/image97.png"/><Relationship Id="rId18" Type="http://schemas.openxmlformats.org/officeDocument/2006/relationships/image" Target="../media/image102.svg"/><Relationship Id="rId3" Type="http://schemas.openxmlformats.org/officeDocument/2006/relationships/image" Target="../media/image87.png"/><Relationship Id="rId21" Type="http://schemas.openxmlformats.org/officeDocument/2006/relationships/image" Target="../media/image11.tmp"/><Relationship Id="rId7" Type="http://schemas.openxmlformats.org/officeDocument/2006/relationships/image" Target="../media/image91.png"/><Relationship Id="rId12" Type="http://schemas.openxmlformats.org/officeDocument/2006/relationships/image" Target="../media/image96.svg"/><Relationship Id="rId17" Type="http://schemas.openxmlformats.org/officeDocument/2006/relationships/image" Target="../media/image101.png"/><Relationship Id="rId2" Type="http://schemas.openxmlformats.org/officeDocument/2006/relationships/image" Target="../media/image86.png"/><Relationship Id="rId16" Type="http://schemas.openxmlformats.org/officeDocument/2006/relationships/image" Target="../media/image100.sv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0.sv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5" Type="http://schemas.openxmlformats.org/officeDocument/2006/relationships/image" Target="../media/image99.png"/><Relationship Id="rId10" Type="http://schemas.openxmlformats.org/officeDocument/2006/relationships/image" Target="../media/image94.svg"/><Relationship Id="rId19" Type="http://schemas.openxmlformats.org/officeDocument/2006/relationships/image" Target="../media/image19.png"/><Relationship Id="rId4" Type="http://schemas.openxmlformats.org/officeDocument/2006/relationships/image" Target="../media/image88.svg"/><Relationship Id="rId9" Type="http://schemas.openxmlformats.org/officeDocument/2006/relationships/image" Target="../media/image93.png"/><Relationship Id="rId14" Type="http://schemas.openxmlformats.org/officeDocument/2006/relationships/image" Target="../media/image9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3.tmp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04.tmp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diagramData" Target="../diagrams/data3.xml"/><Relationship Id="rId5" Type="http://schemas.openxmlformats.org/officeDocument/2006/relationships/image" Target="../media/image10.svg"/><Relationship Id="rId10" Type="http://schemas.microsoft.com/office/2007/relationships/diagramDrawing" Target="../diagrams/drawing3.xml"/><Relationship Id="rId4" Type="http://schemas.openxmlformats.org/officeDocument/2006/relationships/image" Target="../media/image9.png"/><Relationship Id="rId9" Type="http://schemas.openxmlformats.org/officeDocument/2006/relationships/diagramColors" Target="../diagrams/colors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hyperlink" Target="https://www.linkedin.com/company/energimyndigheten/" TargetMode="External"/><Relationship Id="rId7" Type="http://schemas.openxmlformats.org/officeDocument/2006/relationships/hyperlink" Target="https://www.youtube.com/user/Energimyndighe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7.png"/><Relationship Id="rId5" Type="http://schemas.openxmlformats.org/officeDocument/2006/relationships/hyperlink" Target="https://www.facebook.com/energimyndigheten" TargetMode="External"/><Relationship Id="rId10" Type="http://schemas.openxmlformats.org/officeDocument/2006/relationships/image" Target="../media/image109.png"/><Relationship Id="rId4" Type="http://schemas.openxmlformats.org/officeDocument/2006/relationships/image" Target="../media/image106.png"/><Relationship Id="rId9" Type="http://schemas.openxmlformats.org/officeDocument/2006/relationships/hyperlink" Target="https://www.instagram.com/energimyndighete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penclipart.org/detail/198382/mono-report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tmp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xfuel.com/en/search?q=observer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tmp"/><Relationship Id="rId4" Type="http://schemas.openxmlformats.org/officeDocument/2006/relationships/image" Target="../media/image13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tmp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18" Type="http://schemas.openxmlformats.org/officeDocument/2006/relationships/image" Target="../media/image34.svg"/><Relationship Id="rId3" Type="http://schemas.openxmlformats.org/officeDocument/2006/relationships/image" Target="../media/image19.png"/><Relationship Id="rId21" Type="http://schemas.openxmlformats.org/officeDocument/2006/relationships/image" Target="../media/image11.tmp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17" Type="http://schemas.openxmlformats.org/officeDocument/2006/relationships/image" Target="../media/image33.png"/><Relationship Id="rId2" Type="http://schemas.openxmlformats.org/officeDocument/2006/relationships/image" Target="../media/image18.tmp"/><Relationship Id="rId16" Type="http://schemas.openxmlformats.org/officeDocument/2006/relationships/image" Target="../media/image32.svg"/><Relationship Id="rId20" Type="http://schemas.openxmlformats.org/officeDocument/2006/relationships/image" Target="../media/image36.sv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sv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7EB817-8FD9-4AB7-8E80-1EE24F3749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3600" dirty="0"/>
              <a:t>Behov, utmaningar och möjligheter för utbyggnad av samhällsekonomisk effektiv vätgasinfrastruktur</a:t>
            </a:r>
            <a:endParaRPr lang="en-SE" sz="3600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C872970-7D2E-4CDC-A95C-1E6136B3A1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Hydrogen Summit 2024, Ny Teknik Education</a:t>
            </a:r>
          </a:p>
          <a:p>
            <a:r>
              <a:rPr lang="sv-SE" dirty="0"/>
              <a:t>Stockholm 14 maj 2024</a:t>
            </a:r>
          </a:p>
          <a:p>
            <a:r>
              <a:rPr lang="sv-SE" dirty="0"/>
              <a:t>Jazaer Dawody</a:t>
            </a:r>
          </a:p>
          <a:p>
            <a:endParaRPr lang="sv-SE" dirty="0"/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70750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>
            <a:extLst>
              <a:ext uri="{FF2B5EF4-FFF2-40B4-BE49-F238E27FC236}">
                <a16:creationId xmlns:a16="http://schemas.microsoft.com/office/drawing/2014/main" id="{1D56246C-D497-CBCB-D1AD-A35F3D894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558" y="461724"/>
            <a:ext cx="4238176" cy="5934551"/>
          </a:xfrm>
          <a:prstGeom prst="rect">
            <a:avLst/>
          </a:prstGeom>
        </p:spPr>
      </p:pic>
      <p:pic>
        <p:nvPicPr>
          <p:cNvPr id="81" name="Graphic 80">
            <a:extLst>
              <a:ext uri="{FF2B5EF4-FFF2-40B4-BE49-F238E27FC236}">
                <a16:creationId xmlns:a16="http://schemas.microsoft.com/office/drawing/2014/main" id="{BE7D6C38-AA77-7FE0-99E9-F68E3DFCC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2136" y="805669"/>
            <a:ext cx="2447919" cy="1165844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4754AC6E-E27E-93E3-2FBC-8B2FA692F0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45277" y="2144545"/>
            <a:ext cx="2447919" cy="1165844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C8467953-A41D-9AC9-A8DA-D1A8516A6F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14792" y="3638233"/>
            <a:ext cx="2447919" cy="1165844"/>
          </a:xfrm>
          <a:prstGeom prst="rect">
            <a:avLst/>
          </a:prstGeom>
        </p:spPr>
      </p:pic>
      <p:pic>
        <p:nvPicPr>
          <p:cNvPr id="84" name="Graphic 83">
            <a:extLst>
              <a:ext uri="{FF2B5EF4-FFF2-40B4-BE49-F238E27FC236}">
                <a16:creationId xmlns:a16="http://schemas.microsoft.com/office/drawing/2014/main" id="{397B1CDD-5417-4190-E2B8-60833436A5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14181" y="812589"/>
            <a:ext cx="2238377" cy="977100"/>
          </a:xfrm>
          <a:prstGeom prst="rect">
            <a:avLst/>
          </a:prstGeom>
        </p:spPr>
      </p:pic>
      <p:pic>
        <p:nvPicPr>
          <p:cNvPr id="85" name="Graphic 84">
            <a:extLst>
              <a:ext uri="{FF2B5EF4-FFF2-40B4-BE49-F238E27FC236}">
                <a16:creationId xmlns:a16="http://schemas.microsoft.com/office/drawing/2014/main" id="{D69ACB6D-9C90-726D-5F98-70CB7BA255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72188" y="2109333"/>
            <a:ext cx="2238377" cy="987528"/>
          </a:xfrm>
          <a:prstGeom prst="rect">
            <a:avLst/>
          </a:prstGeom>
        </p:spPr>
      </p:pic>
      <p:pic>
        <p:nvPicPr>
          <p:cNvPr id="86" name="Graphic 85">
            <a:extLst>
              <a:ext uri="{FF2B5EF4-FFF2-40B4-BE49-F238E27FC236}">
                <a16:creationId xmlns:a16="http://schemas.microsoft.com/office/drawing/2014/main" id="{9D9C1D8B-E3F9-3CDA-6911-B4646CD414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283746" y="3638233"/>
            <a:ext cx="2238377" cy="983052"/>
          </a:xfrm>
          <a:prstGeom prst="rect">
            <a:avLst/>
          </a:prstGeom>
        </p:spPr>
      </p:pic>
      <p:pic>
        <p:nvPicPr>
          <p:cNvPr id="87" name="Graphic 86">
            <a:extLst>
              <a:ext uri="{FF2B5EF4-FFF2-40B4-BE49-F238E27FC236}">
                <a16:creationId xmlns:a16="http://schemas.microsoft.com/office/drawing/2014/main" id="{600D020A-1EFA-B72F-18C3-3045ADD92B8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314181" y="5320822"/>
            <a:ext cx="2238377" cy="990720"/>
          </a:xfrm>
          <a:prstGeom prst="rect">
            <a:avLst/>
          </a:prstGeom>
        </p:spPr>
      </p:pic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03DB59D7-E19B-49F7-C0AE-B6F24E28C0CA}"/>
              </a:ext>
            </a:extLst>
          </p:cNvPr>
          <p:cNvCxnSpPr>
            <a:cxnSpLocks/>
          </p:cNvCxnSpPr>
          <p:nvPr/>
        </p:nvCxnSpPr>
        <p:spPr>
          <a:xfrm flipH="1">
            <a:off x="3925255" y="503897"/>
            <a:ext cx="2353" cy="6211164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" name="Graphic 163">
            <a:extLst>
              <a:ext uri="{FF2B5EF4-FFF2-40B4-BE49-F238E27FC236}">
                <a16:creationId xmlns:a16="http://schemas.microsoft.com/office/drawing/2014/main" id="{78FC8FDD-B4D6-D514-A19C-96107C28A4B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401266" y="5233260"/>
            <a:ext cx="2447919" cy="1165844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13B98041-0F57-D437-B5D4-12DF7E232A8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38961" y="5600787"/>
            <a:ext cx="3029343" cy="942821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D5E674B-484E-DB19-E520-65A07924862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685011" y="3625497"/>
            <a:ext cx="825117" cy="1607763"/>
          </a:xfrm>
          <a:prstGeom prst="rect">
            <a:avLst/>
          </a:prstGeom>
        </p:spPr>
      </p:pic>
      <p:sp>
        <p:nvSpPr>
          <p:cNvPr id="168" name="TextBox 167">
            <a:extLst>
              <a:ext uri="{FF2B5EF4-FFF2-40B4-BE49-F238E27FC236}">
                <a16:creationId xmlns:a16="http://schemas.microsoft.com/office/drawing/2014/main" id="{60C29FC7-C3F4-D707-5B08-82E15EA93214}"/>
              </a:ext>
            </a:extLst>
          </p:cNvPr>
          <p:cNvSpPr txBox="1"/>
          <p:nvPr/>
        </p:nvSpPr>
        <p:spPr>
          <a:xfrm>
            <a:off x="4335577" y="378250"/>
            <a:ext cx="310931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v-SE" sz="1600" b="1" dirty="0"/>
              <a:t>Vätgasanvändning och -produktion</a:t>
            </a:r>
            <a:endParaRPr lang="en-GB" sz="1600" b="1" dirty="0"/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D195CB80-DC66-A6A6-BD52-6BEEA2037AFE}"/>
              </a:ext>
            </a:extLst>
          </p:cNvPr>
          <p:cNvSpPr txBox="1"/>
          <p:nvPr/>
        </p:nvSpPr>
        <p:spPr>
          <a:xfrm>
            <a:off x="1082657" y="332996"/>
            <a:ext cx="268772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v-SE" sz="1600" b="1" dirty="0"/>
              <a:t>Elanvändning</a:t>
            </a:r>
            <a:r>
              <a:rPr lang="sv-SE" sz="1600" dirty="0"/>
              <a:t> </a:t>
            </a:r>
            <a:r>
              <a:rPr lang="sv-SE" sz="1600" b="1" dirty="0"/>
              <a:t>och</a:t>
            </a:r>
            <a:r>
              <a:rPr lang="sv-SE" sz="1600" dirty="0"/>
              <a:t> -</a:t>
            </a:r>
            <a:r>
              <a:rPr lang="sv-SE" sz="1600" b="1" dirty="0"/>
              <a:t>produktion</a:t>
            </a:r>
            <a:endParaRPr lang="en-GB" sz="1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9CEF9D-A11C-F169-FB37-73BF56D10145}"/>
              </a:ext>
            </a:extLst>
          </p:cNvPr>
          <p:cNvSpPr txBox="1"/>
          <p:nvPr/>
        </p:nvSpPr>
        <p:spPr>
          <a:xfrm>
            <a:off x="7366756" y="624471"/>
            <a:ext cx="4825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Lägre El- och Vätgasanvändning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A41505-6A54-7CF2-461B-B013546515C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42" y="6288187"/>
            <a:ext cx="778419" cy="4268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ADF153-49FF-7A93-B744-F8E9B1C2C13D}"/>
              </a:ext>
            </a:extLst>
          </p:cNvPr>
          <p:cNvSpPr txBox="1"/>
          <p:nvPr/>
        </p:nvSpPr>
        <p:spPr>
          <a:xfrm>
            <a:off x="10453631" y="1971513"/>
            <a:ext cx="1056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2050</a:t>
            </a:r>
          </a:p>
        </p:txBody>
      </p:sp>
    </p:spTree>
    <p:extLst>
      <p:ext uri="{BB962C8B-B14F-4D97-AF65-F5344CB8AC3E}">
        <p14:creationId xmlns:p14="http://schemas.microsoft.com/office/powerpoint/2010/main" val="1613958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90997E-B091-37AA-8D8B-065B4614A7DC}"/>
              </a:ext>
            </a:extLst>
          </p:cNvPr>
          <p:cNvSpPr txBox="1"/>
          <p:nvPr/>
        </p:nvSpPr>
        <p:spPr>
          <a:xfrm>
            <a:off x="7980359" y="120788"/>
            <a:ext cx="3034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Ny </a:t>
            </a:r>
            <a:r>
              <a:rPr lang="en-US" dirty="0" err="1"/>
              <a:t>kärnkraft</a:t>
            </a:r>
            <a:r>
              <a:rPr lang="en-US" dirty="0"/>
              <a:t> 2035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F5D5508-196A-CE40-13B4-E2B1AA1E54BE}"/>
              </a:ext>
            </a:extLst>
          </p:cNvPr>
          <p:cNvGrpSpPr/>
          <p:nvPr/>
        </p:nvGrpSpPr>
        <p:grpSpPr>
          <a:xfrm>
            <a:off x="5668957" y="141909"/>
            <a:ext cx="4622804" cy="6478237"/>
            <a:chOff x="6793495" y="333257"/>
            <a:chExt cx="4622804" cy="647823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2D582EC-1F32-CC13-A0DE-9D7A16C6F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6135" y="333257"/>
              <a:ext cx="4220164" cy="6287377"/>
            </a:xfrm>
            <a:prstGeom prst="rect">
              <a:avLst/>
            </a:prstGeom>
          </p:spPr>
        </p:pic>
        <p:pic>
          <p:nvPicPr>
            <p:cNvPr id="7" name="Graphic 6" descr="Wind Turbines with solid fill">
              <a:extLst>
                <a:ext uri="{FF2B5EF4-FFF2-40B4-BE49-F238E27FC236}">
                  <a16:creationId xmlns:a16="http://schemas.microsoft.com/office/drawing/2014/main" id="{A502F5D8-6263-664F-06E2-D4D2CC8EA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18090" y="4974362"/>
              <a:ext cx="365760" cy="365760"/>
            </a:xfrm>
            <a:prstGeom prst="rect">
              <a:avLst/>
            </a:prstGeom>
          </p:spPr>
        </p:pic>
        <p:pic>
          <p:nvPicPr>
            <p:cNvPr id="8" name="Graphic 7" descr="Wind Turbines with solid fill">
              <a:extLst>
                <a:ext uri="{FF2B5EF4-FFF2-40B4-BE49-F238E27FC236}">
                  <a16:creationId xmlns:a16="http://schemas.microsoft.com/office/drawing/2014/main" id="{A9A5EC66-EF7A-92AE-DCCB-EF8ACE2C8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967183" y="2219415"/>
              <a:ext cx="457200" cy="457200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EDB6AAC-C67F-47DE-8936-4DF34924F512}"/>
                </a:ext>
              </a:extLst>
            </p:cNvPr>
            <p:cNvSpPr/>
            <p:nvPr/>
          </p:nvSpPr>
          <p:spPr>
            <a:xfrm rot="399981">
              <a:off x="7892061" y="4760119"/>
              <a:ext cx="182880" cy="182880"/>
            </a:xfrm>
            <a:prstGeom prst="ellipse">
              <a:avLst/>
            </a:prstGeom>
            <a:solidFill>
              <a:srgbClr val="E2E0DA">
                <a:lumMod val="90000"/>
              </a:srgbClr>
            </a:solidFill>
            <a:ln w="12700" cap="flat" cmpd="sng" algn="ctr">
              <a:solidFill>
                <a:srgbClr val="E2E0DA">
                  <a:lumMod val="90000"/>
                </a:srgbClr>
              </a:solidFill>
              <a:prstDash val="solid"/>
              <a:miter lim="800000"/>
            </a:ln>
            <a:effectLst/>
          </p:spPr>
          <p:txBody>
            <a:bodyPr lIns="71850" tIns="35926" rIns="71850" bIns="35926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96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eco Sans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F9B2142-97C4-E2B7-2C16-3CB67C804EC0}"/>
                </a:ext>
              </a:extLst>
            </p:cNvPr>
            <p:cNvSpPr/>
            <p:nvPr/>
          </p:nvSpPr>
          <p:spPr>
            <a:xfrm>
              <a:off x="7842804" y="5787656"/>
              <a:ext cx="182880" cy="182880"/>
            </a:xfrm>
            <a:prstGeom prst="ellipse">
              <a:avLst/>
            </a:prstGeom>
            <a:solidFill>
              <a:srgbClr val="E2E0DA">
                <a:lumMod val="90000"/>
              </a:srgbClr>
            </a:solidFill>
            <a:ln w="12700" cap="flat" cmpd="sng" algn="ctr">
              <a:solidFill>
                <a:srgbClr val="E2E0DA">
                  <a:lumMod val="90000"/>
                </a:srgbClr>
              </a:solidFill>
              <a:prstDash val="solid"/>
              <a:miter lim="800000"/>
            </a:ln>
            <a:effectLst/>
          </p:spPr>
          <p:txBody>
            <a:bodyPr lIns="71850" tIns="35926" rIns="71850" bIns="35926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96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eco Sans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1FD937B-DC91-6EA9-F729-5F8C1AD8EBEF}"/>
                </a:ext>
              </a:extLst>
            </p:cNvPr>
            <p:cNvSpPr/>
            <p:nvPr/>
          </p:nvSpPr>
          <p:spPr>
            <a:xfrm rot="20951293">
              <a:off x="8834986" y="1963028"/>
              <a:ext cx="182880" cy="182880"/>
            </a:xfrm>
            <a:prstGeom prst="ellipse">
              <a:avLst/>
            </a:prstGeom>
            <a:solidFill>
              <a:srgbClr val="E2E0DA">
                <a:lumMod val="90000"/>
              </a:srgbClr>
            </a:solidFill>
            <a:ln w="12700" cap="flat" cmpd="sng" algn="ctr">
              <a:solidFill>
                <a:srgbClr val="E2E0DA">
                  <a:lumMod val="90000"/>
                </a:srgbClr>
              </a:solidFill>
              <a:prstDash val="solid"/>
              <a:miter lim="800000"/>
            </a:ln>
            <a:effectLst/>
          </p:spPr>
          <p:txBody>
            <a:bodyPr lIns="71850" tIns="35926" rIns="71850" bIns="35926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9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eco Sans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DB76D34-B240-B301-CBA5-7F2111AD2829}"/>
                </a:ext>
              </a:extLst>
            </p:cNvPr>
            <p:cNvSpPr/>
            <p:nvPr/>
          </p:nvSpPr>
          <p:spPr>
            <a:xfrm rot="19975107">
              <a:off x="8225919" y="3324643"/>
              <a:ext cx="182880" cy="182880"/>
            </a:xfrm>
            <a:prstGeom prst="ellipse">
              <a:avLst/>
            </a:prstGeom>
            <a:solidFill>
              <a:srgbClr val="E2E0DA">
                <a:lumMod val="90000"/>
              </a:srgbClr>
            </a:solidFill>
            <a:ln w="12700" cap="flat" cmpd="sng" algn="ctr">
              <a:solidFill>
                <a:srgbClr val="E2E0DA">
                  <a:lumMod val="90000"/>
                </a:srgbClr>
              </a:solidFill>
              <a:prstDash val="solid"/>
              <a:miter lim="800000"/>
            </a:ln>
            <a:effectLst/>
          </p:spPr>
          <p:txBody>
            <a:bodyPr lIns="71850" tIns="35926" rIns="71850" bIns="35926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96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eco Sans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27B2DD5-C4A7-801A-37EA-8C645CDE5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44559" y="1496143"/>
              <a:ext cx="365760" cy="365760"/>
            </a:xfrm>
            <a:prstGeom prst="rect">
              <a:avLst/>
            </a:prstGeom>
          </p:spPr>
        </p:pic>
        <p:pic>
          <p:nvPicPr>
            <p:cNvPr id="14" name="Graphic 13" descr="Wind Turbines with solid fill">
              <a:extLst>
                <a:ext uri="{FF2B5EF4-FFF2-40B4-BE49-F238E27FC236}">
                  <a16:creationId xmlns:a16="http://schemas.microsoft.com/office/drawing/2014/main" id="{99F40435-9820-C07E-9776-7318249EA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54359" y="2835923"/>
              <a:ext cx="457200" cy="4572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EC0E2A8-DD75-B6B9-CF35-57336CEC4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33834" y="4098822"/>
              <a:ext cx="274320" cy="274320"/>
            </a:xfrm>
            <a:prstGeom prst="rect">
              <a:avLst/>
            </a:prstGeom>
          </p:spPr>
        </p:pic>
        <p:pic>
          <p:nvPicPr>
            <p:cNvPr id="16" name="Graphic 15" descr="Wind Turbines with solid fill">
              <a:extLst>
                <a:ext uri="{FF2B5EF4-FFF2-40B4-BE49-F238E27FC236}">
                  <a16:creationId xmlns:a16="http://schemas.microsoft.com/office/drawing/2014/main" id="{4161BFC3-A392-DACB-56F6-2A24DBFA8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79672" y="6328517"/>
              <a:ext cx="274320" cy="274320"/>
            </a:xfrm>
            <a:prstGeom prst="rect">
              <a:avLst/>
            </a:prstGeom>
          </p:spPr>
        </p:pic>
        <p:pic>
          <p:nvPicPr>
            <p:cNvPr id="17" name="Graphic 16" descr="Wind Turbines with solid fill">
              <a:extLst>
                <a:ext uri="{FF2B5EF4-FFF2-40B4-BE49-F238E27FC236}">
                  <a16:creationId xmlns:a16="http://schemas.microsoft.com/office/drawing/2014/main" id="{3D891803-5AD4-495C-FE8A-C418A2761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79883" y="6223971"/>
              <a:ext cx="274320" cy="274320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261993F-04D1-C128-FBF6-25930A2384D1}"/>
                </a:ext>
              </a:extLst>
            </p:cNvPr>
            <p:cNvCxnSpPr>
              <a:cxnSpLocks/>
              <a:stCxn id="38" idx="2"/>
              <a:endCxn id="11" idx="6"/>
            </p:cNvCxnSpPr>
            <p:nvPr/>
          </p:nvCxnSpPr>
          <p:spPr>
            <a:xfrm flipH="1">
              <a:off x="9016243" y="1956988"/>
              <a:ext cx="1168873" cy="80327"/>
            </a:xfrm>
            <a:prstGeom prst="line">
              <a:avLst/>
            </a:prstGeom>
            <a:noFill/>
            <a:ln w="76200" cap="flat" cmpd="sng" algn="ctr">
              <a:solidFill>
                <a:srgbClr val="9DD354">
                  <a:lumMod val="50000"/>
                </a:srgbClr>
              </a:solidFill>
              <a:prstDash val="solid"/>
              <a:miter lim="800000"/>
            </a:ln>
            <a:effectLst/>
          </p:spPr>
        </p:cxnSp>
        <p:pic>
          <p:nvPicPr>
            <p:cNvPr id="19" name="Graphic 18" descr="Power Plant with solid fill">
              <a:extLst>
                <a:ext uri="{FF2B5EF4-FFF2-40B4-BE49-F238E27FC236}">
                  <a16:creationId xmlns:a16="http://schemas.microsoft.com/office/drawing/2014/main" id="{886C730A-609E-8ADB-B2EB-26EFDA822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307257" y="4219674"/>
              <a:ext cx="274320" cy="274320"/>
            </a:xfrm>
            <a:prstGeom prst="rect">
              <a:avLst/>
            </a:prstGeom>
          </p:spPr>
        </p:pic>
        <p:pic>
          <p:nvPicPr>
            <p:cNvPr id="20" name="Graphic 19" descr="Wind Turbines with solid fill">
              <a:extLst>
                <a:ext uri="{FF2B5EF4-FFF2-40B4-BE49-F238E27FC236}">
                  <a16:creationId xmlns:a16="http://schemas.microsoft.com/office/drawing/2014/main" id="{F08D455D-EA53-8EB3-10EB-8EACBDB78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209769" y="4742856"/>
              <a:ext cx="457200" cy="457200"/>
            </a:xfrm>
            <a:prstGeom prst="rect">
              <a:avLst/>
            </a:prstGeom>
          </p:spPr>
        </p:pic>
        <p:pic>
          <p:nvPicPr>
            <p:cNvPr id="21" name="Graphic 20" descr="Wind Turbines with solid fill">
              <a:extLst>
                <a:ext uri="{FF2B5EF4-FFF2-40B4-BE49-F238E27FC236}">
                  <a16:creationId xmlns:a16="http://schemas.microsoft.com/office/drawing/2014/main" id="{2069075D-CBC0-B83A-4668-6CF3D185D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442173" y="2471435"/>
              <a:ext cx="274320" cy="274320"/>
            </a:xfrm>
            <a:prstGeom prst="rect">
              <a:avLst/>
            </a:prstGeom>
          </p:spPr>
        </p:pic>
        <p:pic>
          <p:nvPicPr>
            <p:cNvPr id="22" name="Graphic 21" descr="Wind Turbines with solid fill">
              <a:extLst>
                <a:ext uri="{FF2B5EF4-FFF2-40B4-BE49-F238E27FC236}">
                  <a16:creationId xmlns:a16="http://schemas.microsoft.com/office/drawing/2014/main" id="{E5BD6623-BF52-E046-9691-587E2D004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812763" y="3551110"/>
              <a:ext cx="274320" cy="274320"/>
            </a:xfrm>
            <a:prstGeom prst="rect">
              <a:avLst/>
            </a:prstGeom>
          </p:spPr>
        </p:pic>
        <p:pic>
          <p:nvPicPr>
            <p:cNvPr id="23" name="Graphic 22" descr="Wind Turbines with solid fill">
              <a:extLst>
                <a:ext uri="{FF2B5EF4-FFF2-40B4-BE49-F238E27FC236}">
                  <a16:creationId xmlns:a16="http://schemas.microsoft.com/office/drawing/2014/main" id="{ABC0481E-342D-4A25-BF6D-8BA3A827F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784303" y="3675921"/>
              <a:ext cx="182880" cy="182880"/>
            </a:xfrm>
            <a:prstGeom prst="rect">
              <a:avLst/>
            </a:prstGeom>
          </p:spPr>
        </p:pic>
        <p:pic>
          <p:nvPicPr>
            <p:cNvPr id="24" name="Graphic 23" descr="Power Plant with solid fill">
              <a:extLst>
                <a:ext uri="{FF2B5EF4-FFF2-40B4-BE49-F238E27FC236}">
                  <a16:creationId xmlns:a16="http://schemas.microsoft.com/office/drawing/2014/main" id="{49655CFE-7652-CDF4-DE1B-9A1624BBE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179956" y="1141638"/>
              <a:ext cx="457200" cy="457200"/>
            </a:xfrm>
            <a:prstGeom prst="rect">
              <a:avLst/>
            </a:prstGeom>
          </p:spPr>
        </p:pic>
        <p:pic>
          <p:nvPicPr>
            <p:cNvPr id="25" name="Graphic 24" descr="Beaker with solid fill">
              <a:extLst>
                <a:ext uri="{FF2B5EF4-FFF2-40B4-BE49-F238E27FC236}">
                  <a16:creationId xmlns:a16="http://schemas.microsoft.com/office/drawing/2014/main" id="{8C37F7C4-FE49-A255-F353-944BC2AD2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259843" y="4806621"/>
              <a:ext cx="365760" cy="365760"/>
            </a:xfrm>
            <a:prstGeom prst="rect">
              <a:avLst/>
            </a:prstGeom>
          </p:spPr>
        </p:pic>
        <p:pic>
          <p:nvPicPr>
            <p:cNvPr id="26" name="Graphic 25" descr="Beaker with solid fill">
              <a:extLst>
                <a:ext uri="{FF2B5EF4-FFF2-40B4-BE49-F238E27FC236}">
                  <a16:creationId xmlns:a16="http://schemas.microsoft.com/office/drawing/2014/main" id="{72FE2593-CBCF-A08E-5BE7-C775AD5C5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449788" y="2068842"/>
              <a:ext cx="182880" cy="182880"/>
            </a:xfrm>
            <a:prstGeom prst="rect">
              <a:avLst/>
            </a:prstGeom>
          </p:spPr>
        </p:pic>
        <p:pic>
          <p:nvPicPr>
            <p:cNvPr id="27" name="Graphic 26" descr="Wind Turbines with solid fill">
              <a:extLst>
                <a:ext uri="{FF2B5EF4-FFF2-40B4-BE49-F238E27FC236}">
                  <a16:creationId xmlns:a16="http://schemas.microsoft.com/office/drawing/2014/main" id="{1BC62DCA-7DA9-F152-F0AF-AA122F474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663909" y="4470596"/>
              <a:ext cx="274320" cy="274320"/>
            </a:xfrm>
            <a:prstGeom prst="rect">
              <a:avLst/>
            </a:prstGeom>
          </p:spPr>
        </p:pic>
        <p:pic>
          <p:nvPicPr>
            <p:cNvPr id="28" name="Graphic 27" descr="Beaker with solid fill">
              <a:extLst>
                <a:ext uri="{FF2B5EF4-FFF2-40B4-BE49-F238E27FC236}">
                  <a16:creationId xmlns:a16="http://schemas.microsoft.com/office/drawing/2014/main" id="{B8356016-FAB9-C519-25CF-13290258A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798711" y="1133881"/>
              <a:ext cx="548640" cy="548640"/>
            </a:xfrm>
            <a:prstGeom prst="rect">
              <a:avLst/>
            </a:prstGeom>
          </p:spPr>
        </p:pic>
        <p:pic>
          <p:nvPicPr>
            <p:cNvPr id="29" name="Graphic 28" descr="Database with solid fill">
              <a:extLst>
                <a:ext uri="{FF2B5EF4-FFF2-40B4-BE49-F238E27FC236}">
                  <a16:creationId xmlns:a16="http://schemas.microsoft.com/office/drawing/2014/main" id="{5F8E77F4-2BDB-D8FC-1194-4DC960112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16200000">
              <a:off x="9150893" y="1515923"/>
              <a:ext cx="365760" cy="365760"/>
            </a:xfrm>
            <a:prstGeom prst="rect">
              <a:avLst/>
            </a:prstGeom>
          </p:spPr>
        </p:pic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C9B76D5B-8F1A-A287-F960-A0AB78C9D488}"/>
                </a:ext>
              </a:extLst>
            </p:cNvPr>
            <p:cNvSpPr/>
            <p:nvPr/>
          </p:nvSpPr>
          <p:spPr>
            <a:xfrm rot="21437205">
              <a:off x="9061315" y="1862147"/>
              <a:ext cx="1204367" cy="227715"/>
            </a:xfrm>
            <a:prstGeom prst="arc">
              <a:avLst>
                <a:gd name="adj1" fmla="val 10887367"/>
                <a:gd name="adj2" fmla="val 21485084"/>
              </a:avLst>
            </a:prstGeom>
            <a:noFill/>
            <a:ln w="50800" cap="flat" cmpd="sng" algn="ctr">
              <a:solidFill>
                <a:srgbClr val="C0D4FD">
                  <a:lumMod val="2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weco Sans"/>
                <a:ea typeface="+mn-ea"/>
                <a:cs typeface="+mn-cs"/>
              </a:endParaRPr>
            </a:p>
          </p:txBody>
        </p:sp>
        <p:pic>
          <p:nvPicPr>
            <p:cNvPr id="31" name="Graphic 30" descr="Power Plant with solid fill">
              <a:extLst>
                <a:ext uri="{FF2B5EF4-FFF2-40B4-BE49-F238E27FC236}">
                  <a16:creationId xmlns:a16="http://schemas.microsoft.com/office/drawing/2014/main" id="{55478157-A16C-598C-688C-12C26FF93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276680" y="5497123"/>
              <a:ext cx="182880" cy="182880"/>
            </a:xfrm>
            <a:prstGeom prst="rect">
              <a:avLst/>
            </a:prstGeom>
          </p:spPr>
        </p:pic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490E4C-230C-6B21-AD37-69E91673CDE6}"/>
                </a:ext>
              </a:extLst>
            </p:cNvPr>
            <p:cNvCxnSpPr>
              <a:cxnSpLocks/>
            </p:cNvCxnSpPr>
            <p:nvPr/>
          </p:nvCxnSpPr>
          <p:spPr>
            <a:xfrm>
              <a:off x="8134421" y="2050429"/>
              <a:ext cx="1543731" cy="778576"/>
            </a:xfrm>
            <a:prstGeom prst="lin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90E4065-5307-0997-186E-8519150400E7}"/>
                </a:ext>
              </a:extLst>
            </p:cNvPr>
            <p:cNvCxnSpPr>
              <a:cxnSpLocks/>
            </p:cNvCxnSpPr>
            <p:nvPr/>
          </p:nvCxnSpPr>
          <p:spPr>
            <a:xfrm>
              <a:off x="7369651" y="5646578"/>
              <a:ext cx="1325365" cy="126709"/>
            </a:xfrm>
            <a:prstGeom prst="lin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44465CE-B79C-2000-E05B-69E2FF198208}"/>
                </a:ext>
              </a:extLst>
            </p:cNvPr>
            <p:cNvCxnSpPr>
              <a:cxnSpLocks/>
            </p:cNvCxnSpPr>
            <p:nvPr/>
          </p:nvCxnSpPr>
          <p:spPr>
            <a:xfrm>
              <a:off x="7676202" y="3861974"/>
              <a:ext cx="971816" cy="474777"/>
            </a:xfrm>
            <a:prstGeom prst="lin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417AEA5-27BD-EA3F-CEE6-C6ACF8FA5D4C}"/>
                </a:ext>
              </a:extLst>
            </p:cNvPr>
            <p:cNvCxnSpPr>
              <a:cxnSpLocks/>
              <a:stCxn id="9" idx="4"/>
              <a:endCxn id="10" idx="0"/>
            </p:cNvCxnSpPr>
            <p:nvPr/>
          </p:nvCxnSpPr>
          <p:spPr>
            <a:xfrm flipH="1">
              <a:off x="7934244" y="4942381"/>
              <a:ext cx="38642" cy="845275"/>
            </a:xfrm>
            <a:prstGeom prst="line">
              <a:avLst/>
            </a:prstGeom>
            <a:noFill/>
            <a:ln w="76200" cap="flat" cmpd="sng" algn="ctr">
              <a:solidFill>
                <a:srgbClr val="9DD354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71D096F-3577-AC53-D1BE-F53689C8C0C2}"/>
                </a:ext>
              </a:extLst>
            </p:cNvPr>
            <p:cNvCxnSpPr>
              <a:cxnSpLocks/>
              <a:stCxn id="11" idx="3"/>
              <a:endCxn id="12" idx="7"/>
            </p:cNvCxnSpPr>
            <p:nvPr/>
          </p:nvCxnSpPr>
          <p:spPr>
            <a:xfrm flipH="1">
              <a:off x="8345492" y="2130107"/>
              <a:ext cx="529553" cy="1198971"/>
            </a:xfrm>
            <a:prstGeom prst="line">
              <a:avLst/>
            </a:prstGeom>
            <a:noFill/>
            <a:ln w="76200" cap="flat" cmpd="sng" algn="ctr">
              <a:solidFill>
                <a:srgbClr val="9DD354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CE0E275-A956-23A1-16DF-2CACEB118D40}"/>
                </a:ext>
              </a:extLst>
            </p:cNvPr>
            <p:cNvCxnSpPr>
              <a:cxnSpLocks/>
              <a:stCxn id="12" idx="3"/>
              <a:endCxn id="9" idx="0"/>
            </p:cNvCxnSpPr>
            <p:nvPr/>
          </p:nvCxnSpPr>
          <p:spPr>
            <a:xfrm flipH="1">
              <a:off x="7994116" y="3503088"/>
              <a:ext cx="295110" cy="1257649"/>
            </a:xfrm>
            <a:prstGeom prst="line">
              <a:avLst/>
            </a:prstGeom>
            <a:noFill/>
            <a:ln w="152400" cap="flat" cmpd="sng" algn="ctr">
              <a:solidFill>
                <a:srgbClr val="9DD354">
                  <a:lumMod val="5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EFBC970-FA99-9602-B7D1-A71FB798EC48}"/>
                </a:ext>
              </a:extLst>
            </p:cNvPr>
            <p:cNvSpPr/>
            <p:nvPr/>
          </p:nvSpPr>
          <p:spPr>
            <a:xfrm rot="20951293">
              <a:off x="10183493" y="1848395"/>
              <a:ext cx="182880" cy="182880"/>
            </a:xfrm>
            <a:prstGeom prst="ellipse">
              <a:avLst/>
            </a:prstGeom>
            <a:solidFill>
              <a:srgbClr val="E2E0DA">
                <a:lumMod val="90000"/>
              </a:srgbClr>
            </a:solidFill>
            <a:ln w="12700" cap="flat" cmpd="sng" algn="ctr">
              <a:solidFill>
                <a:srgbClr val="E2E0DA">
                  <a:lumMod val="90000"/>
                </a:srgbClr>
              </a:solidFill>
              <a:prstDash val="solid"/>
              <a:miter lim="800000"/>
            </a:ln>
            <a:effectLst/>
          </p:spPr>
          <p:txBody>
            <a:bodyPr lIns="71850" tIns="35926" rIns="71850" bIns="35926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9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eco Sans"/>
                <a:ea typeface="+mn-ea"/>
                <a:cs typeface="+mn-cs"/>
              </a:endParaRPr>
            </a:p>
          </p:txBody>
        </p:sp>
        <p:pic>
          <p:nvPicPr>
            <p:cNvPr id="39" name="Graphic 38" descr="Beaker with solid fill">
              <a:extLst>
                <a:ext uri="{FF2B5EF4-FFF2-40B4-BE49-F238E27FC236}">
                  <a16:creationId xmlns:a16="http://schemas.microsoft.com/office/drawing/2014/main" id="{0F98D563-3C23-1FB4-0F1F-310B74F18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032849" y="1390516"/>
              <a:ext cx="365760" cy="365760"/>
            </a:xfrm>
            <a:prstGeom prst="rect">
              <a:avLst/>
            </a:prstGeom>
          </p:spPr>
        </p:pic>
        <p:pic>
          <p:nvPicPr>
            <p:cNvPr id="40" name="Graphic 39" descr="Wind Turbines with solid fill">
              <a:extLst>
                <a:ext uri="{FF2B5EF4-FFF2-40B4-BE49-F238E27FC236}">
                  <a16:creationId xmlns:a16="http://schemas.microsoft.com/office/drawing/2014/main" id="{DCE4F696-3A56-4DD4-1DAB-937C48B48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435376" y="1424483"/>
              <a:ext cx="274320" cy="274320"/>
            </a:xfrm>
            <a:prstGeom prst="rect">
              <a:avLst/>
            </a:prstGeom>
          </p:spPr>
        </p:pic>
        <p:pic>
          <p:nvPicPr>
            <p:cNvPr id="41" name="Graphic 40" descr="Wind Turbines with solid fill">
              <a:extLst>
                <a:ext uri="{FF2B5EF4-FFF2-40B4-BE49-F238E27FC236}">
                  <a16:creationId xmlns:a16="http://schemas.microsoft.com/office/drawing/2014/main" id="{82E0C6BE-D81F-23FD-3E0D-2DDEA26AE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517295" y="1948827"/>
              <a:ext cx="274320" cy="274320"/>
            </a:xfrm>
            <a:prstGeom prst="rect">
              <a:avLst/>
            </a:prstGeom>
          </p:spPr>
        </p:pic>
        <p:pic>
          <p:nvPicPr>
            <p:cNvPr id="42" name="Graphic 41" descr="Wind Turbines with solid fill">
              <a:extLst>
                <a:ext uri="{FF2B5EF4-FFF2-40B4-BE49-F238E27FC236}">
                  <a16:creationId xmlns:a16="http://schemas.microsoft.com/office/drawing/2014/main" id="{B4AA703A-69D6-7D2F-F45B-0B78FBA1F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128815" y="2196511"/>
              <a:ext cx="274320" cy="274320"/>
            </a:xfrm>
            <a:prstGeom prst="rect">
              <a:avLst/>
            </a:prstGeom>
          </p:spPr>
        </p:pic>
        <p:pic>
          <p:nvPicPr>
            <p:cNvPr id="43" name="Graphic 42" descr="Wind Turbines with solid fill">
              <a:extLst>
                <a:ext uri="{FF2B5EF4-FFF2-40B4-BE49-F238E27FC236}">
                  <a16:creationId xmlns:a16="http://schemas.microsoft.com/office/drawing/2014/main" id="{DAA64B3C-8636-B4AA-0774-C13E53205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439935" y="2253617"/>
              <a:ext cx="274320" cy="274320"/>
            </a:xfrm>
            <a:prstGeom prst="rect">
              <a:avLst/>
            </a:prstGeom>
          </p:spPr>
        </p:pic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FFB823F-F689-A2BC-D605-2D74C9ABD5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80154" y="4147921"/>
              <a:ext cx="2113810" cy="714747"/>
            </a:xfrm>
            <a:prstGeom prst="line">
              <a:avLst/>
            </a:prstGeom>
            <a:noFill/>
            <a:ln w="19050" cap="flat" cmpd="sng" algn="ctr">
              <a:solidFill>
                <a:srgbClr val="9DD354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D44FE9A-CD83-2FC0-A507-CCB16184FD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97045" y="3228836"/>
              <a:ext cx="945346" cy="170456"/>
            </a:xfrm>
            <a:prstGeom prst="line">
              <a:avLst/>
            </a:prstGeom>
            <a:noFill/>
            <a:ln w="19050" cap="flat" cmpd="sng" algn="ctr">
              <a:solidFill>
                <a:srgbClr val="9DD354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4B40F8D-2EB4-F816-2F9A-497FC230DCA1}"/>
                </a:ext>
              </a:extLst>
            </p:cNvPr>
            <p:cNvCxnSpPr>
              <a:cxnSpLocks/>
              <a:stCxn id="10" idx="4"/>
            </p:cNvCxnSpPr>
            <p:nvPr/>
          </p:nvCxnSpPr>
          <p:spPr>
            <a:xfrm flipH="1">
              <a:off x="7427047" y="5970536"/>
              <a:ext cx="507197" cy="463613"/>
            </a:xfrm>
            <a:prstGeom prst="line">
              <a:avLst/>
            </a:prstGeom>
            <a:noFill/>
            <a:ln w="25400" cap="flat" cmpd="sng" algn="ctr">
              <a:solidFill>
                <a:srgbClr val="9DD354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E920D1B-4193-EC4E-0735-8AEB390C6072}"/>
                </a:ext>
              </a:extLst>
            </p:cNvPr>
            <p:cNvCxnSpPr>
              <a:cxnSpLocks/>
              <a:stCxn id="10" idx="4"/>
            </p:cNvCxnSpPr>
            <p:nvPr/>
          </p:nvCxnSpPr>
          <p:spPr>
            <a:xfrm>
              <a:off x="7934244" y="5970536"/>
              <a:ext cx="38221" cy="611460"/>
            </a:xfrm>
            <a:prstGeom prst="line">
              <a:avLst/>
            </a:prstGeom>
            <a:noFill/>
            <a:ln w="25400" cap="flat" cmpd="sng" algn="ctr">
              <a:solidFill>
                <a:srgbClr val="9DD354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F05C24D-EABA-C5EA-B3AB-E293420E1B8E}"/>
                </a:ext>
              </a:extLst>
            </p:cNvPr>
            <p:cNvCxnSpPr>
              <a:cxnSpLocks/>
              <a:stCxn id="10" idx="4"/>
            </p:cNvCxnSpPr>
            <p:nvPr/>
          </p:nvCxnSpPr>
          <p:spPr>
            <a:xfrm>
              <a:off x="7934244" y="5970536"/>
              <a:ext cx="690158" cy="514489"/>
            </a:xfrm>
            <a:prstGeom prst="line">
              <a:avLst/>
            </a:prstGeom>
            <a:noFill/>
            <a:ln w="25400" cap="flat" cmpd="sng" algn="ctr">
              <a:solidFill>
                <a:srgbClr val="9DD354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6089938-CB8D-D70C-CD1A-D045031B3A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61326" y="1713382"/>
              <a:ext cx="922994" cy="309004"/>
            </a:xfrm>
            <a:prstGeom prst="line">
              <a:avLst/>
            </a:prstGeom>
            <a:noFill/>
            <a:ln w="12700" cap="flat" cmpd="sng" algn="ctr">
              <a:solidFill>
                <a:srgbClr val="9DD354">
                  <a:lumMod val="5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A73DEFE-AD8B-7CF2-4E08-46B8E796B876}"/>
                </a:ext>
              </a:extLst>
            </p:cNvPr>
            <p:cNvSpPr txBox="1"/>
            <p:nvPr/>
          </p:nvSpPr>
          <p:spPr>
            <a:xfrm>
              <a:off x="7164324" y="6489663"/>
              <a:ext cx="16671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weco Sans"/>
                </a:rPr>
                <a:t>DK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966277F-B8CE-91DC-BDFB-036D6E61B3A7}"/>
                </a:ext>
              </a:extLst>
            </p:cNvPr>
            <p:cNvSpPr txBox="1"/>
            <p:nvPr/>
          </p:nvSpPr>
          <p:spPr>
            <a:xfrm>
              <a:off x="8558041" y="6501198"/>
              <a:ext cx="14587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weco Sans"/>
                </a:rPr>
                <a:t>PL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5E28D2B-65F8-8BB4-7870-FF2142A8B77A}"/>
                </a:ext>
              </a:extLst>
            </p:cNvPr>
            <p:cNvSpPr txBox="1"/>
            <p:nvPr/>
          </p:nvSpPr>
          <p:spPr>
            <a:xfrm>
              <a:off x="7880117" y="6626828"/>
              <a:ext cx="16350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weco Sans"/>
                </a:rPr>
                <a:t>DE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46A2192-2D17-D13D-C348-58052EB8A347}"/>
                </a:ext>
              </a:extLst>
            </p:cNvPr>
            <p:cNvCxnSpPr>
              <a:cxnSpLocks/>
              <a:stCxn id="10" idx="4"/>
            </p:cNvCxnSpPr>
            <p:nvPr/>
          </p:nvCxnSpPr>
          <p:spPr>
            <a:xfrm>
              <a:off x="7934244" y="5970536"/>
              <a:ext cx="997948" cy="255499"/>
            </a:xfrm>
            <a:prstGeom prst="line">
              <a:avLst/>
            </a:prstGeom>
            <a:noFill/>
            <a:ln w="12700" cap="flat" cmpd="sng" algn="ctr">
              <a:solidFill>
                <a:srgbClr val="9DD354">
                  <a:lumMod val="5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2906A76-A7A4-D606-94A3-4FAEBEADF6F7}"/>
                </a:ext>
              </a:extLst>
            </p:cNvPr>
            <p:cNvSpPr txBox="1"/>
            <p:nvPr/>
          </p:nvSpPr>
          <p:spPr>
            <a:xfrm>
              <a:off x="9060003" y="6123010"/>
              <a:ext cx="12869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weco Sans"/>
                </a:rPr>
                <a:t>LT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F199078-C183-D6D9-1986-067A5A24C568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934" y="4220585"/>
              <a:ext cx="202108" cy="925166"/>
            </a:xfrm>
            <a:prstGeom prst="line">
              <a:avLst/>
            </a:prstGeom>
            <a:noFill/>
            <a:ln w="25400" cap="flat" cmpd="sng" algn="ctr">
              <a:solidFill>
                <a:srgbClr val="9DD354">
                  <a:lumMod val="5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2DFB85C-4CCE-9584-3941-2A72F6F299EB}"/>
                </a:ext>
              </a:extLst>
            </p:cNvPr>
            <p:cNvSpPr txBox="1"/>
            <p:nvPr/>
          </p:nvSpPr>
          <p:spPr>
            <a:xfrm>
              <a:off x="10433811" y="5200221"/>
              <a:ext cx="15388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weco Sans"/>
                </a:rPr>
                <a:t>EE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5EF1F14-0353-F66E-465A-49C073D5AD04}"/>
                </a:ext>
              </a:extLst>
            </p:cNvPr>
            <p:cNvSpPr/>
            <p:nvPr/>
          </p:nvSpPr>
          <p:spPr>
            <a:xfrm rot="20951293">
              <a:off x="10192341" y="4039328"/>
              <a:ext cx="182880" cy="182880"/>
            </a:xfrm>
            <a:prstGeom prst="ellipse">
              <a:avLst/>
            </a:prstGeom>
            <a:solidFill>
              <a:srgbClr val="E2E0DA">
                <a:lumMod val="90000"/>
              </a:srgbClr>
            </a:solidFill>
            <a:ln w="12700" cap="flat" cmpd="sng" algn="ctr">
              <a:solidFill>
                <a:srgbClr val="E2E0DA">
                  <a:lumMod val="90000"/>
                </a:srgbClr>
              </a:solidFill>
              <a:prstDash val="solid"/>
              <a:miter lim="800000"/>
            </a:ln>
            <a:effectLst/>
          </p:spPr>
          <p:txBody>
            <a:bodyPr lIns="71850" tIns="35926" rIns="71850" bIns="35926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9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eco Sans"/>
                <a:ea typeface="+mn-ea"/>
                <a:cs typeface="+mn-cs"/>
              </a:endParaRPr>
            </a:p>
          </p:txBody>
        </p:sp>
        <p:pic>
          <p:nvPicPr>
            <p:cNvPr id="58" name="Graphic 57" descr="Full battery with solid fill">
              <a:extLst>
                <a:ext uri="{FF2B5EF4-FFF2-40B4-BE49-F238E27FC236}">
                  <a16:creationId xmlns:a16="http://schemas.microsoft.com/office/drawing/2014/main" id="{F7573BEC-C0C1-E411-A33A-8AD9168A4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175451" y="5760730"/>
              <a:ext cx="182880" cy="182880"/>
            </a:xfrm>
            <a:prstGeom prst="rect">
              <a:avLst/>
            </a:prstGeom>
          </p:spPr>
        </p:pic>
        <p:pic>
          <p:nvPicPr>
            <p:cNvPr id="59" name="Graphic 58" descr="Solar Panels with solid fill">
              <a:extLst>
                <a:ext uri="{FF2B5EF4-FFF2-40B4-BE49-F238E27FC236}">
                  <a16:creationId xmlns:a16="http://schemas.microsoft.com/office/drawing/2014/main" id="{C621AE6E-7D54-2785-DEAE-02D7721C0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205054" y="5849444"/>
              <a:ext cx="182880" cy="182880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676F2407-65D2-A546-E87C-42418A6A7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87191" y="5716676"/>
              <a:ext cx="182880" cy="182880"/>
            </a:xfrm>
            <a:prstGeom prst="rect">
              <a:avLst/>
            </a:prstGeom>
          </p:spPr>
        </p:pic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59ACF3C7-310E-2EBC-CEFA-83736EF29720}"/>
                </a:ext>
              </a:extLst>
            </p:cNvPr>
            <p:cNvSpPr/>
            <p:nvPr/>
          </p:nvSpPr>
          <p:spPr>
            <a:xfrm>
              <a:off x="8123872" y="3299690"/>
              <a:ext cx="457200" cy="274320"/>
            </a:xfrm>
            <a:prstGeom prst="roundRect">
              <a:avLst/>
            </a:prstGeom>
            <a:solidFill>
              <a:srgbClr val="E2E0DA">
                <a:lumMod val="90000"/>
              </a:srgbClr>
            </a:solidFill>
            <a:ln w="12700" cap="flat" cmpd="sng" algn="ctr">
              <a:solidFill>
                <a:srgbClr val="E2E0DA">
                  <a:lumMod val="90000"/>
                </a:srgbClr>
              </a:solidFill>
              <a:prstDash val="solid"/>
              <a:miter lim="800000"/>
            </a:ln>
            <a:effectLst/>
          </p:spPr>
          <p:txBody>
            <a:bodyPr lIns="71850" tIns="35926" rIns="71850" bIns="35926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weco Sans"/>
                  <a:ea typeface="+mn-ea"/>
                  <a:cs typeface="+mn-cs"/>
                </a:rPr>
                <a:t>SE2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4E4902D9-2247-3F37-4DBE-1D4F8A6402AC}"/>
                </a:ext>
              </a:extLst>
            </p:cNvPr>
            <p:cNvSpPr/>
            <p:nvPr/>
          </p:nvSpPr>
          <p:spPr>
            <a:xfrm>
              <a:off x="8731403" y="1942271"/>
              <a:ext cx="457200" cy="274320"/>
            </a:xfrm>
            <a:prstGeom prst="roundRect">
              <a:avLst/>
            </a:prstGeom>
            <a:solidFill>
              <a:srgbClr val="E2E0DA">
                <a:lumMod val="90000"/>
              </a:srgbClr>
            </a:solidFill>
            <a:ln w="12700" cap="flat" cmpd="sng" algn="ctr">
              <a:solidFill>
                <a:srgbClr val="E2E0DA">
                  <a:lumMod val="90000"/>
                </a:srgbClr>
              </a:solidFill>
              <a:prstDash val="solid"/>
              <a:miter lim="800000"/>
            </a:ln>
            <a:effectLst/>
          </p:spPr>
          <p:txBody>
            <a:bodyPr lIns="71850" tIns="35926" rIns="71850" bIns="35926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weco Sans"/>
                  <a:ea typeface="+mn-ea"/>
                  <a:cs typeface="+mn-cs"/>
                </a:rPr>
                <a:t>SE1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07D5AEFD-CF3B-3E57-F403-B29EC3EF8C5A}"/>
                </a:ext>
              </a:extLst>
            </p:cNvPr>
            <p:cNvSpPr/>
            <p:nvPr/>
          </p:nvSpPr>
          <p:spPr>
            <a:xfrm>
              <a:off x="7772324" y="4703877"/>
              <a:ext cx="457200" cy="274320"/>
            </a:xfrm>
            <a:prstGeom prst="roundRect">
              <a:avLst/>
            </a:prstGeom>
            <a:solidFill>
              <a:srgbClr val="E2E0DA">
                <a:lumMod val="90000"/>
              </a:srgbClr>
            </a:solidFill>
            <a:ln w="12700" cap="flat" cmpd="sng" algn="ctr">
              <a:solidFill>
                <a:srgbClr val="E2E0DA">
                  <a:lumMod val="90000"/>
                </a:srgbClr>
              </a:solidFill>
              <a:prstDash val="solid"/>
              <a:miter lim="800000"/>
            </a:ln>
            <a:effectLst/>
          </p:spPr>
          <p:txBody>
            <a:bodyPr lIns="71850" tIns="35926" rIns="71850" bIns="35926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weco Sans"/>
                  <a:ea typeface="+mn-ea"/>
                  <a:cs typeface="+mn-cs"/>
                </a:rPr>
                <a:t>SE3</a:t>
              </a: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F41ABA0B-9E95-CBE3-AE3F-30D753762AE3}"/>
                </a:ext>
              </a:extLst>
            </p:cNvPr>
            <p:cNvSpPr/>
            <p:nvPr/>
          </p:nvSpPr>
          <p:spPr>
            <a:xfrm>
              <a:off x="7695919" y="5771653"/>
              <a:ext cx="457200" cy="274320"/>
            </a:xfrm>
            <a:prstGeom prst="roundRect">
              <a:avLst/>
            </a:prstGeom>
            <a:solidFill>
              <a:srgbClr val="E2E0DA">
                <a:lumMod val="90000"/>
              </a:srgbClr>
            </a:solidFill>
            <a:ln w="12700" cap="flat" cmpd="sng" algn="ctr">
              <a:solidFill>
                <a:srgbClr val="E2E0DA">
                  <a:lumMod val="90000"/>
                </a:srgbClr>
              </a:solidFill>
              <a:prstDash val="solid"/>
              <a:miter lim="800000"/>
            </a:ln>
            <a:effectLst/>
          </p:spPr>
          <p:txBody>
            <a:bodyPr lIns="71850" tIns="35926" rIns="71850" bIns="35926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weco Sans"/>
                  <a:ea typeface="+mn-ea"/>
                  <a:cs typeface="+mn-cs"/>
                </a:rPr>
                <a:t>SE4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51A90710-CAD4-FF2E-9D22-08884B321395}"/>
                </a:ext>
              </a:extLst>
            </p:cNvPr>
            <p:cNvSpPr/>
            <p:nvPr/>
          </p:nvSpPr>
          <p:spPr>
            <a:xfrm>
              <a:off x="10101976" y="1841020"/>
              <a:ext cx="457200" cy="274320"/>
            </a:xfrm>
            <a:prstGeom prst="roundRect">
              <a:avLst/>
            </a:prstGeom>
            <a:solidFill>
              <a:srgbClr val="E2E0DA">
                <a:lumMod val="90000"/>
              </a:srgbClr>
            </a:solidFill>
            <a:ln w="12700" cap="flat" cmpd="sng" algn="ctr">
              <a:solidFill>
                <a:srgbClr val="E2E0DA">
                  <a:lumMod val="90000"/>
                </a:srgbClr>
              </a:solidFill>
              <a:prstDash val="solid"/>
              <a:miter lim="800000"/>
            </a:ln>
            <a:effectLst/>
          </p:spPr>
          <p:txBody>
            <a:bodyPr lIns="71850" tIns="35926" rIns="71850" bIns="35926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weco Sans"/>
                  <a:ea typeface="+mn-ea"/>
                  <a:cs typeface="+mn-cs"/>
                </a:rPr>
                <a:t>FI</a:t>
              </a:r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84B8BE91-BE28-2590-AB83-D8755A9C803E}"/>
                </a:ext>
              </a:extLst>
            </p:cNvPr>
            <p:cNvSpPr/>
            <p:nvPr/>
          </p:nvSpPr>
          <p:spPr>
            <a:xfrm>
              <a:off x="10035236" y="3995246"/>
              <a:ext cx="457200" cy="274320"/>
            </a:xfrm>
            <a:prstGeom prst="roundRect">
              <a:avLst/>
            </a:prstGeom>
            <a:solidFill>
              <a:srgbClr val="E2E0DA">
                <a:lumMod val="90000"/>
              </a:srgbClr>
            </a:solidFill>
            <a:ln w="12700" cap="flat" cmpd="sng" algn="ctr">
              <a:solidFill>
                <a:srgbClr val="E2E0DA">
                  <a:lumMod val="90000"/>
                </a:srgbClr>
              </a:solidFill>
              <a:prstDash val="solid"/>
              <a:miter lim="800000"/>
            </a:ln>
            <a:effectLst/>
          </p:spPr>
          <p:txBody>
            <a:bodyPr lIns="71850" tIns="35926" rIns="71850" bIns="35926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weco Sans"/>
                  <a:ea typeface="+mn-ea"/>
                  <a:cs typeface="+mn-cs"/>
                </a:rPr>
                <a:t>FI</a:t>
              </a:r>
            </a:p>
          </p:txBody>
        </p:sp>
        <p:sp>
          <p:nvSpPr>
            <p:cNvPr id="67" name="Arc 66">
              <a:extLst>
                <a:ext uri="{FF2B5EF4-FFF2-40B4-BE49-F238E27FC236}">
                  <a16:creationId xmlns:a16="http://schemas.microsoft.com/office/drawing/2014/main" id="{DE390B90-34B6-471E-6056-4A7F150528F4}"/>
                </a:ext>
              </a:extLst>
            </p:cNvPr>
            <p:cNvSpPr/>
            <p:nvPr/>
          </p:nvSpPr>
          <p:spPr>
            <a:xfrm rot="5619093">
              <a:off x="7348880" y="5214399"/>
              <a:ext cx="1113330" cy="359230"/>
            </a:xfrm>
            <a:prstGeom prst="arc">
              <a:avLst>
                <a:gd name="adj1" fmla="val 11829225"/>
                <a:gd name="adj2" fmla="val 20334629"/>
              </a:avLst>
            </a:prstGeom>
            <a:noFill/>
            <a:ln w="25400" cap="flat" cmpd="sng" algn="ctr">
              <a:solidFill>
                <a:srgbClr val="C0D4FD">
                  <a:lumMod val="2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weco Sans"/>
                <a:ea typeface="+mn-ea"/>
                <a:cs typeface="+mn-cs"/>
              </a:endParaRPr>
            </a:p>
          </p:txBody>
        </p:sp>
        <p:pic>
          <p:nvPicPr>
            <p:cNvPr id="68" name="Graphic 67" descr="Solar Panels with solid fill">
              <a:extLst>
                <a:ext uri="{FF2B5EF4-FFF2-40B4-BE49-F238E27FC236}">
                  <a16:creationId xmlns:a16="http://schemas.microsoft.com/office/drawing/2014/main" id="{969D423B-9A1A-0B8A-7348-315216B03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652388" y="5178409"/>
              <a:ext cx="182880" cy="182880"/>
            </a:xfrm>
            <a:prstGeom prst="rect">
              <a:avLst/>
            </a:prstGeom>
          </p:spPr>
        </p:pic>
        <p:pic>
          <p:nvPicPr>
            <p:cNvPr id="69" name="Graphic 68" descr="Full battery with solid fill">
              <a:extLst>
                <a:ext uri="{FF2B5EF4-FFF2-40B4-BE49-F238E27FC236}">
                  <a16:creationId xmlns:a16="http://schemas.microsoft.com/office/drawing/2014/main" id="{9278CE29-1871-3EF6-201D-9309DB5CD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635538" y="5396654"/>
              <a:ext cx="182880" cy="182880"/>
            </a:xfrm>
            <a:prstGeom prst="rect">
              <a:avLst/>
            </a:prstGeom>
          </p:spPr>
        </p:pic>
        <p:pic>
          <p:nvPicPr>
            <p:cNvPr id="70" name="Graphic 69" descr="Power Plant with solid fill">
              <a:extLst>
                <a:ext uri="{FF2B5EF4-FFF2-40B4-BE49-F238E27FC236}">
                  <a16:creationId xmlns:a16="http://schemas.microsoft.com/office/drawing/2014/main" id="{0B6BBCDB-CBAA-8BB7-5B6C-3B05F75CF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400453" y="5409021"/>
              <a:ext cx="182880" cy="182880"/>
            </a:xfrm>
            <a:prstGeom prst="rect">
              <a:avLst/>
            </a:prstGeom>
          </p:spPr>
        </p:pic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14087E7-1C52-3070-20D5-448AA0FCBAA3}"/>
                </a:ext>
              </a:extLst>
            </p:cNvPr>
            <p:cNvSpPr/>
            <p:nvPr/>
          </p:nvSpPr>
          <p:spPr>
            <a:xfrm rot="388080">
              <a:off x="7263179" y="4810942"/>
              <a:ext cx="357418" cy="705285"/>
            </a:xfrm>
            <a:prstGeom prst="ellipse">
              <a:avLst/>
            </a:prstGeom>
            <a:solidFill>
              <a:srgbClr val="F78DE8">
                <a:alpha val="3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72000" tIns="36000" rIns="7200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eco Sans"/>
                <a:ea typeface="+mn-ea"/>
                <a:cs typeface="+mn-cs"/>
              </a:endParaRP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218B9FED-5897-18E5-95A5-AADB3C279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93240" y="2899076"/>
              <a:ext cx="365760" cy="365760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F597808-D63E-6E86-8415-9B31DF2C0A2C}"/>
                </a:ext>
              </a:extLst>
            </p:cNvPr>
            <p:cNvSpPr txBox="1"/>
            <p:nvPr/>
          </p:nvSpPr>
          <p:spPr>
            <a:xfrm>
              <a:off x="7703183" y="1571829"/>
              <a:ext cx="17633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weco Sans"/>
                </a:rPr>
                <a:t>NO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3176F0D-D943-33DC-863F-2101DFEEFE1B}"/>
                </a:ext>
              </a:extLst>
            </p:cNvPr>
            <p:cNvSpPr txBox="1"/>
            <p:nvPr/>
          </p:nvSpPr>
          <p:spPr>
            <a:xfrm>
              <a:off x="7039204" y="3099525"/>
              <a:ext cx="17633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weco Sans"/>
                </a:rPr>
                <a:t>NO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25D24AE-9DB7-20FC-EC88-3FD4A53E7A3F}"/>
                </a:ext>
              </a:extLst>
            </p:cNvPr>
            <p:cNvSpPr txBox="1"/>
            <p:nvPr/>
          </p:nvSpPr>
          <p:spPr>
            <a:xfrm>
              <a:off x="6793495" y="4570240"/>
              <a:ext cx="17633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weco Sans"/>
                </a:rPr>
                <a:t>NO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26ACCB67-7443-F7B8-4DA5-AF0CA180A0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60519" y="4728163"/>
              <a:ext cx="703805" cy="112874"/>
            </a:xfrm>
            <a:prstGeom prst="line">
              <a:avLst/>
            </a:prstGeom>
            <a:noFill/>
            <a:ln w="25400" cap="flat" cmpd="sng" algn="ctr">
              <a:solidFill>
                <a:srgbClr val="9DD354">
                  <a:lumMod val="5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1394347-7A3D-DB87-1827-0430B3845FB8}"/>
                </a:ext>
              </a:extLst>
            </p:cNvPr>
            <p:cNvSpPr/>
            <p:nvPr/>
          </p:nvSpPr>
          <p:spPr>
            <a:xfrm rot="20159667">
              <a:off x="9077992" y="1241430"/>
              <a:ext cx="508346" cy="1127882"/>
            </a:xfrm>
            <a:prstGeom prst="ellipse">
              <a:avLst/>
            </a:prstGeom>
            <a:solidFill>
              <a:srgbClr val="F78DE8">
                <a:alpha val="3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72000" tIns="36000" rIns="7200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eco Sans"/>
                <a:ea typeface="+mn-ea"/>
                <a:cs typeface="+mn-cs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A09F349-ED69-D4AC-CF81-6F71886D235B}"/>
                </a:ext>
              </a:extLst>
            </p:cNvPr>
            <p:cNvSpPr txBox="1"/>
            <p:nvPr/>
          </p:nvSpPr>
          <p:spPr>
            <a:xfrm>
              <a:off x="6981200" y="5360107"/>
              <a:ext cx="16671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weco Sans"/>
                </a:rPr>
                <a:t>DK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6C26DD8-FFB4-2ADD-FDCB-EE2D40EF5B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64324" y="4841037"/>
              <a:ext cx="608000" cy="545071"/>
            </a:xfrm>
            <a:prstGeom prst="line">
              <a:avLst/>
            </a:prstGeom>
            <a:noFill/>
            <a:ln w="12700" cap="flat" cmpd="sng" algn="ctr">
              <a:solidFill>
                <a:srgbClr val="9DD354">
                  <a:lumMod val="50000"/>
                </a:srgbClr>
              </a:solidFill>
              <a:prstDash val="solid"/>
              <a:miter lim="800000"/>
            </a:ln>
            <a:effectLst/>
          </p:spPr>
        </p:cxnSp>
      </p:grpSp>
      <p:pic>
        <p:nvPicPr>
          <p:cNvPr id="80" name="Picture 79">
            <a:extLst>
              <a:ext uri="{FF2B5EF4-FFF2-40B4-BE49-F238E27FC236}">
                <a16:creationId xmlns:a16="http://schemas.microsoft.com/office/drawing/2014/main" id="{00009ED6-EF73-4BFF-E905-264C4BD5847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40531" y="5590288"/>
            <a:ext cx="3029343" cy="942821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ACB70B03-555A-414C-D973-2A1E7C52369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538607" y="3243416"/>
            <a:ext cx="825117" cy="1607763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D6E1D98E-6279-4BF0-67CD-1219D0B340A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89422" y="831015"/>
            <a:ext cx="2075894" cy="1247030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5A1E6BED-2610-5B2D-8B1A-D1A40FC33B4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385593" y="917474"/>
            <a:ext cx="2156392" cy="1124336"/>
          </a:xfrm>
          <a:prstGeom prst="rect">
            <a:avLst/>
          </a:prstGeom>
        </p:spPr>
      </p:pic>
      <p:pic>
        <p:nvPicPr>
          <p:cNvPr id="84" name="Graphic 83">
            <a:extLst>
              <a:ext uri="{FF2B5EF4-FFF2-40B4-BE49-F238E27FC236}">
                <a16:creationId xmlns:a16="http://schemas.microsoft.com/office/drawing/2014/main" id="{D77F22AE-0A19-C3B8-21EC-7121F128491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409207" y="2250262"/>
            <a:ext cx="2082938" cy="1130766"/>
          </a:xfrm>
          <a:prstGeom prst="rect">
            <a:avLst/>
          </a:prstGeom>
        </p:spPr>
      </p:pic>
      <p:pic>
        <p:nvPicPr>
          <p:cNvPr id="85" name="Graphic 84">
            <a:extLst>
              <a:ext uri="{FF2B5EF4-FFF2-40B4-BE49-F238E27FC236}">
                <a16:creationId xmlns:a16="http://schemas.microsoft.com/office/drawing/2014/main" id="{A4CE3971-0E18-23FF-6990-B5F2E62A3F6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355894" y="3528756"/>
            <a:ext cx="2022257" cy="1067098"/>
          </a:xfrm>
          <a:prstGeom prst="rect">
            <a:avLst/>
          </a:prstGeom>
        </p:spPr>
      </p:pic>
      <p:pic>
        <p:nvPicPr>
          <p:cNvPr id="86" name="Graphic 85">
            <a:extLst>
              <a:ext uri="{FF2B5EF4-FFF2-40B4-BE49-F238E27FC236}">
                <a16:creationId xmlns:a16="http://schemas.microsoft.com/office/drawing/2014/main" id="{FA5866AC-9DE3-780D-5F13-B19CA959030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405577" y="4850548"/>
            <a:ext cx="1944765" cy="1088351"/>
          </a:xfrm>
          <a:prstGeom prst="rect">
            <a:avLst/>
          </a:prstGeom>
        </p:spPr>
      </p:pic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6014120-4DAF-A6B9-633C-C5260C7A6B70}"/>
              </a:ext>
            </a:extLst>
          </p:cNvPr>
          <p:cNvCxnSpPr>
            <a:cxnSpLocks/>
          </p:cNvCxnSpPr>
          <p:nvPr/>
        </p:nvCxnSpPr>
        <p:spPr>
          <a:xfrm flipH="1">
            <a:off x="3146599" y="784764"/>
            <a:ext cx="1730" cy="576072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Graphic 89">
            <a:extLst>
              <a:ext uri="{FF2B5EF4-FFF2-40B4-BE49-F238E27FC236}">
                <a16:creationId xmlns:a16="http://schemas.microsoft.com/office/drawing/2014/main" id="{B3FF297D-9878-159C-9725-992828745162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965707" y="2184751"/>
            <a:ext cx="1965475" cy="1180699"/>
          </a:xfrm>
          <a:prstGeom prst="rect">
            <a:avLst/>
          </a:prstGeom>
        </p:spPr>
      </p:pic>
      <p:pic>
        <p:nvPicPr>
          <p:cNvPr id="91" name="Graphic 90">
            <a:extLst>
              <a:ext uri="{FF2B5EF4-FFF2-40B4-BE49-F238E27FC236}">
                <a16:creationId xmlns:a16="http://schemas.microsoft.com/office/drawing/2014/main" id="{BF2CBCF0-92CD-0DB6-7725-57F23CEC26FA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965707" y="3400000"/>
            <a:ext cx="1958393" cy="1176445"/>
          </a:xfrm>
          <a:prstGeom prst="rect">
            <a:avLst/>
          </a:prstGeom>
        </p:spPr>
      </p:pic>
      <p:pic>
        <p:nvPicPr>
          <p:cNvPr id="92" name="Graphic 91">
            <a:extLst>
              <a:ext uri="{FF2B5EF4-FFF2-40B4-BE49-F238E27FC236}">
                <a16:creationId xmlns:a16="http://schemas.microsoft.com/office/drawing/2014/main" id="{B68EE46D-AA2D-60D2-5B63-11EAFB074172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008184" y="4779319"/>
            <a:ext cx="2048895" cy="1230811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0D5C488D-4018-DF2D-287D-15D9DD6A6A56}"/>
              </a:ext>
            </a:extLst>
          </p:cNvPr>
          <p:cNvSpPr txBox="1"/>
          <p:nvPr/>
        </p:nvSpPr>
        <p:spPr>
          <a:xfrm>
            <a:off x="3290983" y="485652"/>
            <a:ext cx="310931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v-SE" sz="1600" b="1" dirty="0"/>
              <a:t>Vätgasanvändning och -produktion</a:t>
            </a:r>
            <a:endParaRPr lang="en-GB" sz="1600" b="1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6B10689-97E5-80AA-1EAB-7895D9DA7255}"/>
              </a:ext>
            </a:extLst>
          </p:cNvPr>
          <p:cNvSpPr txBox="1"/>
          <p:nvPr/>
        </p:nvSpPr>
        <p:spPr>
          <a:xfrm>
            <a:off x="472735" y="456209"/>
            <a:ext cx="268772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v-SE" sz="1600" b="1" dirty="0"/>
              <a:t>Elanvändning</a:t>
            </a:r>
            <a:r>
              <a:rPr lang="sv-SE" sz="1600" dirty="0"/>
              <a:t> </a:t>
            </a:r>
            <a:r>
              <a:rPr lang="sv-SE" sz="1600" b="1" dirty="0"/>
              <a:t>och</a:t>
            </a:r>
            <a:r>
              <a:rPr lang="sv-SE" sz="1600" dirty="0"/>
              <a:t> -</a:t>
            </a:r>
            <a:r>
              <a:rPr lang="sv-SE" sz="1600" b="1" dirty="0"/>
              <a:t>produktion</a:t>
            </a:r>
            <a:endParaRPr lang="en-GB" sz="16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935F650-1B61-2A06-8CD3-8C67DA3E9D47}"/>
              </a:ext>
            </a:extLst>
          </p:cNvPr>
          <p:cNvSpPr txBox="1"/>
          <p:nvPr/>
        </p:nvSpPr>
        <p:spPr>
          <a:xfrm>
            <a:off x="7542431" y="138367"/>
            <a:ext cx="3039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/>
              <a:t>Ny kärnkraft 2035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99051E-BF43-0643-EA19-A5ABEE249B32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91" y="6242801"/>
            <a:ext cx="866037" cy="4749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F682E9-4FF1-8873-F45B-49E04A089A96}"/>
              </a:ext>
            </a:extLst>
          </p:cNvPr>
          <p:cNvSpPr txBox="1"/>
          <p:nvPr/>
        </p:nvSpPr>
        <p:spPr>
          <a:xfrm>
            <a:off x="9821914" y="1371419"/>
            <a:ext cx="1056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2050</a:t>
            </a:r>
          </a:p>
        </p:txBody>
      </p:sp>
    </p:spTree>
    <p:extLst>
      <p:ext uri="{BB962C8B-B14F-4D97-AF65-F5344CB8AC3E}">
        <p14:creationId xmlns:p14="http://schemas.microsoft.com/office/powerpoint/2010/main" val="3455787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71CC08-E61F-45AC-EE92-C8B639963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151" y="158668"/>
            <a:ext cx="4700423" cy="64440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A65B14-30C6-C784-5C01-2B7E81931A68}"/>
              </a:ext>
            </a:extLst>
          </p:cNvPr>
          <p:cNvSpPr txBox="1"/>
          <p:nvPr/>
        </p:nvSpPr>
        <p:spPr>
          <a:xfrm>
            <a:off x="5889832" y="534887"/>
            <a:ext cx="5539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Begränsad utbyggnad av vindkraft i SE1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7F499BC-9009-D6C9-6227-DDA232DA66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2726" y="630688"/>
            <a:ext cx="2156696" cy="111480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CD15B5D-2F3D-DA49-3409-884A4E9748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1863" y="1777010"/>
            <a:ext cx="2628539" cy="135870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1C75A05-8D90-4ADF-D031-D79A117A31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0575" y="3298135"/>
            <a:ext cx="2628539" cy="135870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BD63976-9536-ACEB-74C3-1A1EC61FC4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9015" y="4882639"/>
            <a:ext cx="2500018" cy="129227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C48C260-1BFB-CDE1-4402-0E2935C6F3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17447" y="770502"/>
            <a:ext cx="2281618" cy="95485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C93D0A6-F904-DF25-60FA-11B1D6B388A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431099" y="1972151"/>
            <a:ext cx="2229464" cy="9684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07926BD-EEC3-07CE-D7CA-89AADA57180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452662" y="3434165"/>
            <a:ext cx="2676127" cy="113286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AD2F21A-3B85-88D4-B38C-C791213B69B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402581" y="5145487"/>
            <a:ext cx="2443510" cy="103967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B13629-1238-4DC7-B32B-42F39276DF78}"/>
              </a:ext>
            </a:extLst>
          </p:cNvPr>
          <p:cNvCxnSpPr>
            <a:cxnSpLocks/>
          </p:cNvCxnSpPr>
          <p:nvPr/>
        </p:nvCxnSpPr>
        <p:spPr>
          <a:xfrm flipH="1">
            <a:off x="3289811" y="565229"/>
            <a:ext cx="2073" cy="593926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593D2C5B-93C2-8F60-B349-E61973795224}"/>
              </a:ext>
            </a:extLst>
          </p:cNvPr>
          <p:cNvSpPr txBox="1"/>
          <p:nvPr/>
        </p:nvSpPr>
        <p:spPr>
          <a:xfrm>
            <a:off x="3289811" y="319008"/>
            <a:ext cx="310931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v-SE" sz="1600" b="1" dirty="0"/>
              <a:t>Vätgasanvändning och -produktion</a:t>
            </a:r>
            <a:endParaRPr lang="en-GB" sz="1600" b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F65C526-6A57-3FF6-975B-D81DF38B7FCB}"/>
              </a:ext>
            </a:extLst>
          </p:cNvPr>
          <p:cNvSpPr txBox="1"/>
          <p:nvPr/>
        </p:nvSpPr>
        <p:spPr>
          <a:xfrm>
            <a:off x="475331" y="294440"/>
            <a:ext cx="268772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v-SE" sz="1600" b="1" dirty="0"/>
              <a:t>Elanvändning</a:t>
            </a:r>
            <a:r>
              <a:rPr lang="sv-SE" sz="1600" dirty="0"/>
              <a:t> </a:t>
            </a:r>
            <a:r>
              <a:rPr lang="sv-SE" sz="1600" b="1" dirty="0"/>
              <a:t>och</a:t>
            </a:r>
            <a:r>
              <a:rPr lang="sv-SE" sz="1600" dirty="0"/>
              <a:t> -</a:t>
            </a:r>
            <a:r>
              <a:rPr lang="sv-SE" sz="1600" b="1" dirty="0"/>
              <a:t>produktion</a:t>
            </a:r>
            <a:endParaRPr lang="en-GB" sz="1600" b="1" dirty="0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54FCA64B-C661-CE5C-CC6B-7FF29575900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81661" y="5658875"/>
            <a:ext cx="2717030" cy="84562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9E5400C8-90BA-AAE7-7288-20821EC6201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892239" y="3977488"/>
            <a:ext cx="825117" cy="16077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67E965-0D0F-30F3-8B8C-DD9F359823B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163" y="6230097"/>
            <a:ext cx="812648" cy="4456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1508D8-9A73-520C-437C-E2159A5708E2}"/>
              </a:ext>
            </a:extLst>
          </p:cNvPr>
          <p:cNvSpPr txBox="1"/>
          <p:nvPr/>
        </p:nvSpPr>
        <p:spPr>
          <a:xfrm>
            <a:off x="10524135" y="1416952"/>
            <a:ext cx="1056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2050</a:t>
            </a:r>
          </a:p>
        </p:txBody>
      </p:sp>
    </p:spTree>
    <p:extLst>
      <p:ext uri="{BB962C8B-B14F-4D97-AF65-F5344CB8AC3E}">
        <p14:creationId xmlns:p14="http://schemas.microsoft.com/office/powerpoint/2010/main" val="399355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239931B-65F4-FCD0-865F-9E2498452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12" y="115508"/>
            <a:ext cx="10377255" cy="1296139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sz="3100" dirty="0"/>
              <a:t>Systemkostnader för det svenska energisystemet vid olika scenarion, ackumulerat över tid 2023–2050</a:t>
            </a:r>
            <a:endParaRPr lang="en-US" sz="3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19D6F5-0D67-1992-BFEA-177C3170DD07}"/>
              </a:ext>
            </a:extLst>
          </p:cNvPr>
          <p:cNvSpPr txBox="1"/>
          <p:nvPr/>
        </p:nvSpPr>
        <p:spPr>
          <a:xfrm>
            <a:off x="7148744" y="6025114"/>
            <a:ext cx="5043256" cy="3957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sv-SE" dirty="0">
                <a:latin typeface="+mj-lt"/>
              </a:rPr>
              <a:t>Importkostnader och exportintäkter från el- och vätgashandel inkluderat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F00BD8-AEB7-A1B3-A29A-EA7489CC6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996" y="1458164"/>
            <a:ext cx="9568371" cy="4329687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7177314-8472-2EDC-BDE7-93E6C9EBA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051" y="6187161"/>
            <a:ext cx="853860" cy="46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04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9C6286E-B731-9D72-8A7E-8215DB047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544" y="648071"/>
            <a:ext cx="10377255" cy="1296139"/>
          </a:xfrm>
        </p:spPr>
        <p:txBody>
          <a:bodyPr anchor="t">
            <a:normAutofit/>
          </a:bodyPr>
          <a:lstStyle/>
          <a:p>
            <a:r>
              <a:rPr lang="sv-SE" dirty="0"/>
              <a:t>Slutsatser från modelleringen</a:t>
            </a:r>
          </a:p>
        </p:txBody>
      </p:sp>
      <p:graphicFrame>
        <p:nvGraphicFramePr>
          <p:cNvPr id="16" name="Content Placeholder 13">
            <a:extLst>
              <a:ext uri="{FF2B5EF4-FFF2-40B4-BE49-F238E27FC236}">
                <a16:creationId xmlns:a16="http://schemas.microsoft.com/office/drawing/2014/main" id="{09A9E272-2BC9-A582-3BD9-69D12CD08E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339903"/>
              </p:ext>
            </p:extLst>
          </p:nvPr>
        </p:nvGraphicFramePr>
        <p:xfrm>
          <a:off x="976544" y="2221907"/>
          <a:ext cx="10377256" cy="3499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3865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D1C0F0A-C393-CC87-8E38-AC21E3F35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13" y="219287"/>
            <a:ext cx="10390940" cy="1164687"/>
          </a:xfrm>
        </p:spPr>
        <p:txBody>
          <a:bodyPr/>
          <a:lstStyle/>
          <a:p>
            <a:r>
              <a:rPr lang="sv-SE" sz="2800" dirty="0"/>
              <a:t>Från Modell till Verklighet: Utmaningar och Möjligheter i Vägen mot Vätgasinfrastruktur 2050</a:t>
            </a:r>
            <a:endParaRPr lang="en-US" sz="2800" dirty="0"/>
          </a:p>
        </p:txBody>
      </p:sp>
      <p:pic>
        <p:nvPicPr>
          <p:cNvPr id="19" name="Content Placeholder 18" descr="A map of sweden with different locations&#10;&#10;Description automatically generated">
            <a:extLst>
              <a:ext uri="{FF2B5EF4-FFF2-40B4-BE49-F238E27FC236}">
                <a16:creationId xmlns:a16="http://schemas.microsoft.com/office/drawing/2014/main" id="{3B237CF7-D28A-D45E-C034-67393E891F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412" y="2405535"/>
            <a:ext cx="2266781" cy="3957638"/>
          </a:xfrm>
        </p:spPr>
      </p:pic>
      <p:pic>
        <p:nvPicPr>
          <p:cNvPr id="17" name="Bild 4">
            <a:extLst>
              <a:ext uri="{FF2B5EF4-FFF2-40B4-BE49-F238E27FC236}">
                <a16:creationId xmlns:a16="http://schemas.microsoft.com/office/drawing/2014/main" id="{F86DA926-3F57-7836-23FB-C8BE208CE2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5099" y="1760471"/>
            <a:ext cx="2104799" cy="429589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59C7587-0730-3A4F-40E5-6549790BD055}"/>
              </a:ext>
            </a:extLst>
          </p:cNvPr>
          <p:cNvSpPr txBox="1"/>
          <p:nvPr/>
        </p:nvSpPr>
        <p:spPr>
          <a:xfrm>
            <a:off x="3268802" y="2154985"/>
            <a:ext cx="604681" cy="501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50"/>
              </a:lnSpc>
              <a:spcAft>
                <a:spcPts val="1450"/>
              </a:spcAft>
            </a:pPr>
            <a:r>
              <a:rPr lang="en-GB" sz="8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8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DCA5524-903D-B79C-12F0-4B24FBC45F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7507299"/>
              </p:ext>
            </p:extLst>
          </p:nvPr>
        </p:nvGraphicFramePr>
        <p:xfrm>
          <a:off x="4506418" y="1516230"/>
          <a:ext cx="6826374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047038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84F1AC4-3EA1-FA28-8083-F44E8EC03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26" y="260929"/>
            <a:ext cx="9472472" cy="871186"/>
          </a:xfrm>
        </p:spPr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Möjlig utvecklingsväg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6F9E383E-A49F-1B27-CB4F-F239B471DC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743436"/>
              </p:ext>
            </p:extLst>
          </p:nvPr>
        </p:nvGraphicFramePr>
        <p:xfrm>
          <a:off x="1215571" y="859971"/>
          <a:ext cx="9365344" cy="6455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8163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62F304D-7682-CF81-A998-4AE0319BC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73" y="365043"/>
            <a:ext cx="10377255" cy="938452"/>
          </a:xfrm>
        </p:spPr>
        <p:txBody>
          <a:bodyPr/>
          <a:lstStyle/>
          <a:p>
            <a:r>
              <a:rPr lang="sv-SE" sz="2400" dirty="0"/>
              <a:t>För en samhällsekonomisk utbyggnad och Integration av El- och Vätgasnät </a:t>
            </a:r>
            <a:br>
              <a:rPr lang="sv-SE" sz="2400" dirty="0"/>
            </a:br>
            <a:endParaRPr lang="sv-SE" sz="24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74A75F2-FDB7-3592-E1F5-8D6CDB68FD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3690842"/>
              </p:ext>
            </p:extLst>
          </p:nvPr>
        </p:nvGraphicFramePr>
        <p:xfrm>
          <a:off x="649973" y="1303495"/>
          <a:ext cx="9027886" cy="5289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C553F01-3BF7-6722-0501-67B97374D0F5}"/>
              </a:ext>
            </a:extLst>
          </p:cNvPr>
          <p:cNvSpPr txBox="1"/>
          <p:nvPr/>
        </p:nvSpPr>
        <p:spPr>
          <a:xfrm>
            <a:off x="8873792" y="1719943"/>
            <a:ext cx="179247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i="1" dirty="0"/>
              <a:t>Sektorkoppling</a:t>
            </a:r>
          </a:p>
          <a:p>
            <a:endParaRPr lang="sv-SE" sz="2000" b="1" i="1" dirty="0"/>
          </a:p>
          <a:p>
            <a:r>
              <a:rPr lang="sv-SE" sz="2000" b="1" i="1" dirty="0"/>
              <a:t>Flexibilitet</a:t>
            </a:r>
          </a:p>
          <a:p>
            <a:endParaRPr lang="sv-SE" sz="2000" b="1" i="1" dirty="0"/>
          </a:p>
          <a:p>
            <a:r>
              <a:rPr lang="sv-SE" sz="2000" b="1" i="1" dirty="0"/>
              <a:t>Produktivitet</a:t>
            </a:r>
          </a:p>
          <a:p>
            <a:endParaRPr lang="sv-SE" sz="2000" b="1" i="1" dirty="0"/>
          </a:p>
          <a:p>
            <a:r>
              <a:rPr lang="sv-SE" sz="2000" b="1" i="1" dirty="0"/>
              <a:t>Robusthet</a:t>
            </a:r>
          </a:p>
          <a:p>
            <a:endParaRPr lang="sv-SE" sz="2000" b="1" i="1" dirty="0"/>
          </a:p>
          <a:p>
            <a:r>
              <a:rPr lang="sv-SE" sz="2000" b="1" i="1" dirty="0"/>
              <a:t>Resiliens</a:t>
            </a:r>
          </a:p>
        </p:txBody>
      </p:sp>
    </p:spTree>
    <p:extLst>
      <p:ext uri="{BB962C8B-B14F-4D97-AF65-F5344CB8AC3E}">
        <p14:creationId xmlns:p14="http://schemas.microsoft.com/office/powerpoint/2010/main" val="3466419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utomhus, moln, gräs, himmel">
            <a:extLst>
              <a:ext uri="{FF2B5EF4-FFF2-40B4-BE49-F238E27FC236}">
                <a16:creationId xmlns:a16="http://schemas.microsoft.com/office/drawing/2014/main" id="{593C47BF-EBD1-D1A6-0DDB-4B0B6BF0C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1" b="28242"/>
          <a:stretch/>
        </p:blipFill>
        <p:spPr>
          <a:xfrm>
            <a:off x="0" y="0"/>
            <a:ext cx="12192000" cy="694306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4799333-A601-30A1-C08C-05CEAE5A3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4" y="375928"/>
            <a:ext cx="3029399" cy="1296139"/>
          </a:xfrm>
        </p:spPr>
        <p:txBody>
          <a:bodyPr/>
          <a:lstStyle/>
          <a:p>
            <a:r>
              <a:rPr lang="sv-SE" i="1" dirty="0">
                <a:solidFill>
                  <a:schemeClr val="bg1"/>
                </a:solidFill>
              </a:rPr>
              <a:t>Budskap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62FB2FF-75D0-68D5-513F-51ADF847D564}"/>
              </a:ext>
            </a:extLst>
          </p:cNvPr>
          <p:cNvSpPr txBox="1"/>
          <p:nvPr/>
        </p:nvSpPr>
        <p:spPr>
          <a:xfrm>
            <a:off x="3309255" y="172614"/>
            <a:ext cx="80716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chemeClr val="bg1"/>
                </a:solidFill>
                <a:latin typeface="+mj-lt"/>
              </a:rPr>
              <a:t>Trots de begränsningar och osäkerheter visade den tekno-ekonomiska modellen värdefulla insikter. Den belyser ömsesidiga beroenden och ger indikationer om systemkostnader för olika scenarier, möjliggjort en djupare förståelse för komplexiteten inom vätgasinfrastrukturutvecklingen.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b="1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chemeClr val="bg1"/>
                </a:solidFill>
                <a:latin typeface="+mj-lt"/>
              </a:rPr>
              <a:t>Samplanering av transmissionsnätet och utbyggnad av vätgasinfrastruktur är både logiskt och sannolikt ekonomiskt och resurseffektivt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545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D76E642-6AC2-454F-AD94-CE7DFC2DC5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Jazaer Dawody</a:t>
            </a:r>
            <a:endParaRPr lang="en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CB39046-995B-45C4-8E16-FE6C464592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Senior handläggare</a:t>
            </a:r>
            <a:endParaRPr lang="en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6D82F2E-A8F0-4E18-8072-0EF6A7FB88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SE" dirty="0"/>
              <a:t>+46 (0)16 544 22 09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D319E37-28C0-4E8F-9104-D0DC921DAF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jazaer.dawody@energimyndigheten.se</a:t>
            </a:r>
            <a:endParaRPr lang="en-SE" dirty="0"/>
          </a:p>
        </p:txBody>
      </p:sp>
      <p:pic>
        <p:nvPicPr>
          <p:cNvPr id="11" name="Bildobjekt 10" descr="En bild som visar ritning&#10;&#10;Automatiskt genererad beskrivning">
            <a:hlinkClick r:id="rId3"/>
            <a:extLst>
              <a:ext uri="{FF2B5EF4-FFF2-40B4-BE49-F238E27FC236}">
                <a16:creationId xmlns:a16="http://schemas.microsoft.com/office/drawing/2014/main" id="{88BB1255-1ADA-4807-A79D-B236287138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073" y="6276349"/>
            <a:ext cx="357253" cy="303806"/>
          </a:xfrm>
          <a:prstGeom prst="rect">
            <a:avLst/>
          </a:prstGeom>
        </p:spPr>
      </p:pic>
      <p:pic>
        <p:nvPicPr>
          <p:cNvPr id="13" name="Bildobjekt 12" descr="En bild som visar ritning&#10;&#10;Automatiskt genererad beskrivning">
            <a:hlinkClick r:id="rId5"/>
            <a:extLst>
              <a:ext uri="{FF2B5EF4-FFF2-40B4-BE49-F238E27FC236}">
                <a16:creationId xmlns:a16="http://schemas.microsoft.com/office/drawing/2014/main" id="{505EFC74-C47A-41EE-86C1-BE00306544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529" y="6276350"/>
            <a:ext cx="305668" cy="303805"/>
          </a:xfrm>
          <a:prstGeom prst="rect">
            <a:avLst/>
          </a:prstGeom>
        </p:spPr>
      </p:pic>
      <p:pic>
        <p:nvPicPr>
          <p:cNvPr id="14" name="Bildobjekt 13" descr="En bild som visar skjorta, ritning, bord&#10;&#10;Automatiskt genererad beskrivning">
            <a:hlinkClick r:id="rId7"/>
            <a:extLst>
              <a:ext uri="{FF2B5EF4-FFF2-40B4-BE49-F238E27FC236}">
                <a16:creationId xmlns:a16="http://schemas.microsoft.com/office/drawing/2014/main" id="{D2C18A04-94DD-41D1-BF90-5E3AC0F2FD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465" y="6306311"/>
            <a:ext cx="345578" cy="243882"/>
          </a:xfrm>
          <a:prstGeom prst="rect">
            <a:avLst/>
          </a:prstGeom>
        </p:spPr>
      </p:pic>
      <p:pic>
        <p:nvPicPr>
          <p:cNvPr id="3" name="Bildobjekt 2">
            <a:hlinkClick r:id="rId9"/>
            <a:extLst>
              <a:ext uri="{FF2B5EF4-FFF2-40B4-BE49-F238E27FC236}">
                <a16:creationId xmlns:a16="http://schemas.microsoft.com/office/drawing/2014/main" id="{5F99E673-7AC8-43ED-80DD-42A358677D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799" y="6257571"/>
            <a:ext cx="331461" cy="3314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018F98-3788-2EED-F981-F66CB57A0AB0}"/>
              </a:ext>
            </a:extLst>
          </p:cNvPr>
          <p:cNvSpPr txBox="1"/>
          <p:nvPr/>
        </p:nvSpPr>
        <p:spPr>
          <a:xfrm>
            <a:off x="5132994" y="1186543"/>
            <a:ext cx="19260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18248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l: höger 17">
            <a:extLst>
              <a:ext uri="{FF2B5EF4-FFF2-40B4-BE49-F238E27FC236}">
                <a16:creationId xmlns:a16="http://schemas.microsoft.com/office/drawing/2014/main" id="{3E57FDF6-C969-6369-884B-2A2E2095EF30}"/>
              </a:ext>
            </a:extLst>
          </p:cNvPr>
          <p:cNvSpPr/>
          <p:nvPr/>
        </p:nvSpPr>
        <p:spPr>
          <a:xfrm>
            <a:off x="3806934" y="1514346"/>
            <a:ext cx="8187820" cy="4548540"/>
          </a:xfrm>
          <a:prstGeom prst="rightArrow">
            <a:avLst>
              <a:gd name="adj1" fmla="val 81335"/>
              <a:gd name="adj2" fmla="val 4536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88900" algn="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727016A-78C1-BD2E-031A-8E6E861F7D58}"/>
              </a:ext>
            </a:extLst>
          </p:cNvPr>
          <p:cNvGrpSpPr/>
          <p:nvPr/>
        </p:nvGrpSpPr>
        <p:grpSpPr>
          <a:xfrm>
            <a:off x="228208" y="1428547"/>
            <a:ext cx="4422153" cy="4422153"/>
            <a:chOff x="984562" y="1428547"/>
            <a:chExt cx="4422153" cy="4422153"/>
          </a:xfrm>
        </p:grpSpPr>
        <p:grpSp>
          <p:nvGrpSpPr>
            <p:cNvPr id="23" name="Grupp 22">
              <a:extLst>
                <a:ext uri="{FF2B5EF4-FFF2-40B4-BE49-F238E27FC236}">
                  <a16:creationId xmlns:a16="http://schemas.microsoft.com/office/drawing/2014/main" id="{140AA908-0003-8C55-18E1-8CAB71FCAC68}"/>
                </a:ext>
              </a:extLst>
            </p:cNvPr>
            <p:cNvGrpSpPr/>
            <p:nvPr/>
          </p:nvGrpSpPr>
          <p:grpSpPr>
            <a:xfrm>
              <a:off x="984562" y="1428547"/>
              <a:ext cx="4422153" cy="4422153"/>
              <a:chOff x="7008594" y="1762457"/>
              <a:chExt cx="4422153" cy="4422153"/>
            </a:xfrm>
          </p:grpSpPr>
          <p:sp>
            <p:nvSpPr>
              <p:cNvPr id="8" name="Ellips 7">
                <a:extLst>
                  <a:ext uri="{FF2B5EF4-FFF2-40B4-BE49-F238E27FC236}">
                    <a16:creationId xmlns:a16="http://schemas.microsoft.com/office/drawing/2014/main" id="{5E2B16AD-FCAD-E8A2-0C15-23EAC70D7E91}"/>
                  </a:ext>
                </a:extLst>
              </p:cNvPr>
              <p:cNvSpPr/>
              <p:nvPr/>
            </p:nvSpPr>
            <p:spPr>
              <a:xfrm>
                <a:off x="7008594" y="1762457"/>
                <a:ext cx="4422153" cy="442215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" name="textruta 8">
                <a:extLst>
                  <a:ext uri="{FF2B5EF4-FFF2-40B4-BE49-F238E27FC236}">
                    <a16:creationId xmlns:a16="http://schemas.microsoft.com/office/drawing/2014/main" id="{AFFE495E-DBE1-8202-665D-1A436CB683FA}"/>
                  </a:ext>
                </a:extLst>
              </p:cNvPr>
              <p:cNvSpPr txBox="1"/>
              <p:nvPr/>
            </p:nvSpPr>
            <p:spPr>
              <a:xfrm>
                <a:off x="8245013" y="2406983"/>
                <a:ext cx="19493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2400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UPPDRAG ATT</a:t>
                </a:r>
              </a:p>
            </p:txBody>
          </p:sp>
          <p:grpSp>
            <p:nvGrpSpPr>
              <p:cNvPr id="22" name="Grupp 21">
                <a:extLst>
                  <a:ext uri="{FF2B5EF4-FFF2-40B4-BE49-F238E27FC236}">
                    <a16:creationId xmlns:a16="http://schemas.microsoft.com/office/drawing/2014/main" id="{4028E46B-B73D-306B-BEFC-4A967966B284}"/>
                  </a:ext>
                </a:extLst>
              </p:cNvPr>
              <p:cNvGrpSpPr/>
              <p:nvPr/>
            </p:nvGrpSpPr>
            <p:grpSpPr>
              <a:xfrm>
                <a:off x="7852020" y="3042774"/>
                <a:ext cx="2870626" cy="1962506"/>
                <a:chOff x="7852020" y="3111657"/>
                <a:chExt cx="2870626" cy="1962506"/>
              </a:xfrm>
            </p:grpSpPr>
            <p:sp>
              <p:nvSpPr>
                <p:cNvPr id="10" name="textruta 9">
                  <a:extLst>
                    <a:ext uri="{FF2B5EF4-FFF2-40B4-BE49-F238E27FC236}">
                      <a16:creationId xmlns:a16="http://schemas.microsoft.com/office/drawing/2014/main" id="{611D1188-5A18-2C3A-B7D2-0B6FEB9C5841}"/>
                    </a:ext>
                  </a:extLst>
                </p:cNvPr>
                <p:cNvSpPr txBox="1"/>
                <p:nvPr/>
              </p:nvSpPr>
              <p:spPr>
                <a:xfrm>
                  <a:off x="7998823" y="3879712"/>
                  <a:ext cx="2723823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5400" dirty="0">
                      <a:solidFill>
                        <a:schemeClr val="bg1"/>
                      </a:solidFill>
                      <a:latin typeface="Arial Black" panose="020B0A04020102020204" pitchFamily="34" charset="0"/>
                    </a:rPr>
                    <a:t>vätgas</a:t>
                  </a:r>
                </a:p>
              </p:txBody>
            </p:sp>
            <p:sp>
              <p:nvSpPr>
                <p:cNvPr id="11" name="textruta 10">
                  <a:extLst>
                    <a:ext uri="{FF2B5EF4-FFF2-40B4-BE49-F238E27FC236}">
                      <a16:creationId xmlns:a16="http://schemas.microsoft.com/office/drawing/2014/main" id="{9CC2B593-BB4B-BF15-25ED-53F224A24A85}"/>
                    </a:ext>
                  </a:extLst>
                </p:cNvPr>
                <p:cNvSpPr txBox="1"/>
                <p:nvPr/>
              </p:nvSpPr>
              <p:spPr>
                <a:xfrm>
                  <a:off x="8620788" y="3636515"/>
                  <a:ext cx="11977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arbetet med</a:t>
                  </a:r>
                </a:p>
              </p:txBody>
            </p:sp>
            <p:sp>
              <p:nvSpPr>
                <p:cNvPr id="19" name="textruta 18">
                  <a:extLst>
                    <a:ext uri="{FF2B5EF4-FFF2-40B4-BE49-F238E27FC236}">
                      <a16:creationId xmlns:a16="http://schemas.microsoft.com/office/drawing/2014/main" id="{3A0BE6B3-C287-1846-15E2-5FF61E54B7CF}"/>
                    </a:ext>
                  </a:extLst>
                </p:cNvPr>
                <p:cNvSpPr txBox="1"/>
                <p:nvPr/>
              </p:nvSpPr>
              <p:spPr>
                <a:xfrm>
                  <a:off x="7852020" y="3111657"/>
                  <a:ext cx="273530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sv-SE" sz="3600" dirty="0">
                      <a:solidFill>
                        <a:schemeClr val="bg1"/>
                      </a:solidFill>
                      <a:latin typeface="Arial Black" panose="020B0A04020102020204" pitchFamily="34" charset="0"/>
                    </a:rPr>
                    <a:t>Samordna</a:t>
                  </a:r>
                </a:p>
              </p:txBody>
            </p:sp>
            <p:sp>
              <p:nvSpPr>
                <p:cNvPr id="21" name="textruta 20">
                  <a:extLst>
                    <a:ext uri="{FF2B5EF4-FFF2-40B4-BE49-F238E27FC236}">
                      <a16:creationId xmlns:a16="http://schemas.microsoft.com/office/drawing/2014/main" id="{99F1B307-2D17-7752-8BDB-2B47203288E5}"/>
                    </a:ext>
                  </a:extLst>
                </p:cNvPr>
                <p:cNvSpPr txBox="1"/>
                <p:nvPr/>
              </p:nvSpPr>
              <p:spPr>
                <a:xfrm>
                  <a:off x="8758647" y="4704831"/>
                  <a:ext cx="9220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i Sverige</a:t>
                  </a:r>
                </a:p>
              </p:txBody>
            </p:sp>
          </p:grpSp>
        </p:grp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8E45FDB7-1761-3EA4-9986-D1CD6FF8481C}"/>
                </a:ext>
              </a:extLst>
            </p:cNvPr>
            <p:cNvSpPr txBox="1"/>
            <p:nvPr/>
          </p:nvSpPr>
          <p:spPr>
            <a:xfrm>
              <a:off x="2596756" y="4822636"/>
              <a:ext cx="9049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2023</a:t>
              </a:r>
            </a:p>
          </p:txBody>
        </p:sp>
      </p:grpSp>
      <p:pic>
        <p:nvPicPr>
          <p:cNvPr id="3" name="Bild 2">
            <a:extLst>
              <a:ext uri="{FF2B5EF4-FFF2-40B4-BE49-F238E27FC236}">
                <a16:creationId xmlns:a16="http://schemas.microsoft.com/office/drawing/2014/main" id="{14B0EDE4-B993-CFF3-CAA7-D3578EAC4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11278496" y="2955107"/>
            <a:ext cx="3706667" cy="1202663"/>
          </a:xfrm>
          <a:prstGeom prst="rect">
            <a:avLst/>
          </a:prstGeom>
        </p:spPr>
      </p:pic>
      <p:sp>
        <p:nvSpPr>
          <p:cNvPr id="5" name="textruta 16">
            <a:extLst>
              <a:ext uri="{FF2B5EF4-FFF2-40B4-BE49-F238E27FC236}">
                <a16:creationId xmlns:a16="http://schemas.microsoft.com/office/drawing/2014/main" id="{0D2EA32C-A9C9-41A0-97D0-C444A2CAB169}"/>
              </a:ext>
            </a:extLst>
          </p:cNvPr>
          <p:cNvSpPr txBox="1"/>
          <p:nvPr/>
        </p:nvSpPr>
        <p:spPr>
          <a:xfrm>
            <a:off x="8456907" y="4745925"/>
            <a:ext cx="1979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Slutrapport</a:t>
            </a:r>
          </a:p>
          <a:p>
            <a:pPr algn="ctr"/>
            <a:r>
              <a:rPr lang="sv-S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Dec. 2024</a:t>
            </a:r>
          </a:p>
        </p:txBody>
      </p:sp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C7BF0E71-2A6D-EBC0-91E3-261AC27A45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229087" y="2179811"/>
            <a:ext cx="2480315" cy="2480315"/>
          </a:xfrm>
          <a:prstGeom prst="rect">
            <a:avLst/>
          </a:prstGeom>
        </p:spPr>
      </p:pic>
      <p:pic>
        <p:nvPicPr>
          <p:cNvPr id="15" name="Picture 14" descr="A cover of a book&#10;&#10;Description automatically generated">
            <a:extLst>
              <a:ext uri="{FF2B5EF4-FFF2-40B4-BE49-F238E27FC236}">
                <a16:creationId xmlns:a16="http://schemas.microsoft.com/office/drawing/2014/main" id="{DCAC8617-1E60-E80F-42DB-AAC8B6379B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137" y="1911992"/>
            <a:ext cx="2671726" cy="3753248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A9A2CB82-E1D3-6BA4-F153-EA280154A2AA}"/>
              </a:ext>
            </a:extLst>
          </p:cNvPr>
          <p:cNvSpPr txBox="1"/>
          <p:nvPr/>
        </p:nvSpPr>
        <p:spPr>
          <a:xfrm>
            <a:off x="4942639" y="4757716"/>
            <a:ext cx="1638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Delrapport</a:t>
            </a:r>
          </a:p>
          <a:p>
            <a:pPr algn="ctr"/>
            <a:r>
              <a:rPr lang="sv-S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Mars 2024</a:t>
            </a:r>
          </a:p>
        </p:txBody>
      </p:sp>
    </p:spTree>
    <p:extLst>
      <p:ext uri="{BB962C8B-B14F-4D97-AF65-F5344CB8AC3E}">
        <p14:creationId xmlns:p14="http://schemas.microsoft.com/office/powerpoint/2010/main" val="111031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A2D946F0-80C2-FF06-69D7-518A1245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60" y="365470"/>
            <a:ext cx="10377255" cy="1296139"/>
          </a:xfrm>
        </p:spPr>
        <p:txBody>
          <a:bodyPr/>
          <a:lstStyle/>
          <a:p>
            <a:r>
              <a:rPr lang="sv-SE" dirty="0"/>
              <a:t>Uppdrag för vätgassamordning</a:t>
            </a: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78C02F96-F9D3-F136-9A1C-6F89C12EB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11278496" y="2955107"/>
            <a:ext cx="3706667" cy="120266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D1C563B-38D3-AFAA-2F10-63BD3539318E}"/>
              </a:ext>
            </a:extLst>
          </p:cNvPr>
          <p:cNvGrpSpPr/>
          <p:nvPr/>
        </p:nvGrpSpPr>
        <p:grpSpPr>
          <a:xfrm>
            <a:off x="1106304" y="1388531"/>
            <a:ext cx="10588924" cy="5004990"/>
            <a:chOff x="-2" y="1614311"/>
            <a:chExt cx="10588924" cy="5004990"/>
          </a:xfrm>
        </p:grpSpPr>
        <p:sp>
          <p:nvSpPr>
            <p:cNvPr id="4114" name="Freeform 20"/>
            <p:cNvSpPr>
              <a:spLocks/>
            </p:cNvSpPr>
            <p:nvPr/>
          </p:nvSpPr>
          <p:spPr bwMode="auto">
            <a:xfrm rot="5400000">
              <a:off x="-411851" y="2026161"/>
              <a:ext cx="1758013" cy="934314"/>
            </a:xfrm>
            <a:custGeom>
              <a:avLst/>
              <a:gdLst>
                <a:gd name="T0" fmla="*/ 0 w 1502"/>
                <a:gd name="T1" fmla="*/ 0 h 323"/>
                <a:gd name="T2" fmla="*/ 676 w 1502"/>
                <a:gd name="T3" fmla="*/ 323 h 323"/>
                <a:gd name="T4" fmla="*/ 1502 w 1502"/>
                <a:gd name="T5" fmla="*/ 323 h 323"/>
                <a:gd name="T6" fmla="*/ 1240 w 1502"/>
                <a:gd name="T7" fmla="*/ 0 h 323"/>
                <a:gd name="T8" fmla="*/ 0 w 1502"/>
                <a:gd name="T9" fmla="*/ 0 h 3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2" h="323">
                  <a:moveTo>
                    <a:pt x="0" y="0"/>
                  </a:moveTo>
                  <a:lnTo>
                    <a:pt x="676" y="323"/>
                  </a:lnTo>
                  <a:lnTo>
                    <a:pt x="1502" y="323"/>
                  </a:lnTo>
                  <a:lnTo>
                    <a:pt x="12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03A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Freeform 21"/>
            <p:cNvSpPr>
              <a:spLocks/>
            </p:cNvSpPr>
            <p:nvPr/>
          </p:nvSpPr>
          <p:spPr bwMode="auto">
            <a:xfrm rot="5400000">
              <a:off x="-807322" y="3668136"/>
              <a:ext cx="2548957" cy="934314"/>
            </a:xfrm>
            <a:custGeom>
              <a:avLst/>
              <a:gdLst>
                <a:gd name="T0" fmla="*/ 0 w 1240"/>
                <a:gd name="T1" fmla="*/ 0 h 323"/>
                <a:gd name="T2" fmla="*/ 262 w 1240"/>
                <a:gd name="T3" fmla="*/ 323 h 323"/>
                <a:gd name="T4" fmla="*/ 1087 w 1240"/>
                <a:gd name="T5" fmla="*/ 323 h 323"/>
                <a:gd name="T6" fmla="*/ 1240 w 1240"/>
                <a:gd name="T7" fmla="*/ 0 h 323"/>
                <a:gd name="T8" fmla="*/ 0 w 1240"/>
                <a:gd name="T9" fmla="*/ 0 h 3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0" h="323">
                  <a:moveTo>
                    <a:pt x="0" y="0"/>
                  </a:moveTo>
                  <a:lnTo>
                    <a:pt x="262" y="323"/>
                  </a:lnTo>
                  <a:lnTo>
                    <a:pt x="1087" y="323"/>
                  </a:lnTo>
                  <a:lnTo>
                    <a:pt x="12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65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Freeform 22"/>
            <p:cNvSpPr>
              <a:spLocks/>
            </p:cNvSpPr>
            <p:nvPr/>
          </p:nvSpPr>
          <p:spPr bwMode="auto">
            <a:xfrm rot="5400000">
              <a:off x="-303807" y="5381183"/>
              <a:ext cx="1541923" cy="934314"/>
            </a:xfrm>
            <a:custGeom>
              <a:avLst/>
              <a:gdLst>
                <a:gd name="T0" fmla="*/ 1393 w 1393"/>
                <a:gd name="T1" fmla="*/ 0 h 323"/>
                <a:gd name="T2" fmla="*/ 824 w 1393"/>
                <a:gd name="T3" fmla="*/ 323 h 323"/>
                <a:gd name="T4" fmla="*/ 0 w 1393"/>
                <a:gd name="T5" fmla="*/ 323 h 323"/>
                <a:gd name="T6" fmla="*/ 153 w 1393"/>
                <a:gd name="T7" fmla="*/ 0 h 323"/>
                <a:gd name="T8" fmla="*/ 1393 w 1393"/>
                <a:gd name="T9" fmla="*/ 0 h 3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93" h="323">
                  <a:moveTo>
                    <a:pt x="1393" y="0"/>
                  </a:moveTo>
                  <a:lnTo>
                    <a:pt x="824" y="323"/>
                  </a:lnTo>
                  <a:lnTo>
                    <a:pt x="0" y="323"/>
                  </a:lnTo>
                  <a:lnTo>
                    <a:pt x="153" y="0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387984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Pil: femhörning 3">
              <a:extLst>
                <a:ext uri="{FF2B5EF4-FFF2-40B4-BE49-F238E27FC236}">
                  <a16:creationId xmlns:a16="http://schemas.microsoft.com/office/drawing/2014/main" id="{BEF17E1D-6F92-B5B4-4948-487F66815380}"/>
                </a:ext>
              </a:extLst>
            </p:cNvPr>
            <p:cNvSpPr/>
            <p:nvPr/>
          </p:nvSpPr>
          <p:spPr>
            <a:xfrm>
              <a:off x="838201" y="1643368"/>
              <a:ext cx="9124084" cy="1438946"/>
            </a:xfrm>
            <a:prstGeom prst="homePlate">
              <a:avLst/>
            </a:prstGeom>
            <a:solidFill>
              <a:srgbClr val="003D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Pil: femhörning 5">
              <a:extLst>
                <a:ext uri="{FF2B5EF4-FFF2-40B4-BE49-F238E27FC236}">
                  <a16:creationId xmlns:a16="http://schemas.microsoft.com/office/drawing/2014/main" id="{F80D1670-D20D-2B84-DC69-E74862C6E4B1}"/>
                </a:ext>
              </a:extLst>
            </p:cNvPr>
            <p:cNvSpPr/>
            <p:nvPr/>
          </p:nvSpPr>
          <p:spPr>
            <a:xfrm>
              <a:off x="934312" y="2938231"/>
              <a:ext cx="9654610" cy="2386208"/>
            </a:xfrm>
            <a:prstGeom prst="homePlate">
              <a:avLst/>
            </a:prstGeom>
            <a:solidFill>
              <a:srgbClr val="006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Pil: femhörning 10">
              <a:extLst>
                <a:ext uri="{FF2B5EF4-FFF2-40B4-BE49-F238E27FC236}">
                  <a16:creationId xmlns:a16="http://schemas.microsoft.com/office/drawing/2014/main" id="{0DAE4FC2-0C01-A62E-7002-665A4B6D4BEE}"/>
                </a:ext>
              </a:extLst>
            </p:cNvPr>
            <p:cNvSpPr/>
            <p:nvPr/>
          </p:nvSpPr>
          <p:spPr>
            <a:xfrm>
              <a:off x="934316" y="5235444"/>
              <a:ext cx="9124084" cy="1372568"/>
            </a:xfrm>
            <a:prstGeom prst="homePlate">
              <a:avLst/>
            </a:prstGeom>
            <a:solidFill>
              <a:srgbClr val="4696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4" name="Ellips 13">
              <a:extLst>
                <a:ext uri="{FF2B5EF4-FFF2-40B4-BE49-F238E27FC236}">
                  <a16:creationId xmlns:a16="http://schemas.microsoft.com/office/drawing/2014/main" id="{65D123A3-A2DF-E837-ED20-2F44C6A46213}"/>
                </a:ext>
              </a:extLst>
            </p:cNvPr>
            <p:cNvSpPr/>
            <p:nvPr/>
          </p:nvSpPr>
          <p:spPr>
            <a:xfrm>
              <a:off x="1109176" y="3491434"/>
              <a:ext cx="925349" cy="9253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5CE5A9-10A5-FD50-D588-8CACEFBCDEF7}"/>
                </a:ext>
              </a:extLst>
            </p:cNvPr>
            <p:cNvGrpSpPr/>
            <p:nvPr/>
          </p:nvGrpSpPr>
          <p:grpSpPr>
            <a:xfrm>
              <a:off x="1090840" y="1890310"/>
              <a:ext cx="925349" cy="925349"/>
              <a:chOff x="1361776" y="1935466"/>
              <a:chExt cx="925349" cy="925349"/>
            </a:xfrm>
          </p:grpSpPr>
          <p:sp>
            <p:nvSpPr>
              <p:cNvPr id="13" name="Ellips 12">
                <a:extLst>
                  <a:ext uri="{FF2B5EF4-FFF2-40B4-BE49-F238E27FC236}">
                    <a16:creationId xmlns:a16="http://schemas.microsoft.com/office/drawing/2014/main" id="{439134C5-7625-67F4-A536-650B99A07019}"/>
                  </a:ext>
                </a:extLst>
              </p:cNvPr>
              <p:cNvSpPr/>
              <p:nvPr/>
            </p:nvSpPr>
            <p:spPr>
              <a:xfrm>
                <a:off x="1361776" y="1935466"/>
                <a:ext cx="925349" cy="9253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" name="textruta 15">
                <a:extLst>
                  <a:ext uri="{FF2B5EF4-FFF2-40B4-BE49-F238E27FC236}">
                    <a16:creationId xmlns:a16="http://schemas.microsoft.com/office/drawing/2014/main" id="{943DECD5-2375-BF7F-F875-C32D3F5C8B00}"/>
                  </a:ext>
                </a:extLst>
              </p:cNvPr>
              <p:cNvSpPr txBox="1"/>
              <p:nvPr/>
            </p:nvSpPr>
            <p:spPr>
              <a:xfrm>
                <a:off x="1603074" y="2011523"/>
                <a:ext cx="44275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4400" b="1" dirty="0">
                    <a:solidFill>
                      <a:srgbClr val="003D49"/>
                    </a:solidFill>
                    <a:latin typeface="Arial Narrow" panose="020B0606020202030204" pitchFamily="34" charset="0"/>
                  </a:rPr>
                  <a:t>1</a:t>
                </a:r>
              </a:p>
            </p:txBody>
          </p:sp>
        </p:grp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C11A179A-1F8E-A1E5-5043-BA2BE0AB5D89}"/>
                </a:ext>
              </a:extLst>
            </p:cNvPr>
            <p:cNvSpPr txBox="1"/>
            <p:nvPr/>
          </p:nvSpPr>
          <p:spPr>
            <a:xfrm>
              <a:off x="1336590" y="3490731"/>
              <a:ext cx="44275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4400" b="1" dirty="0">
                  <a:solidFill>
                    <a:srgbClr val="006875"/>
                  </a:solidFill>
                  <a:latin typeface="Arial Narrow" panose="020B0606020202030204" pitchFamily="34" charset="0"/>
                </a:rPr>
                <a:t>2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55E6AF5-0A44-D0A1-9F4A-77E864D28D6D}"/>
                </a:ext>
              </a:extLst>
            </p:cNvPr>
            <p:cNvGrpSpPr/>
            <p:nvPr/>
          </p:nvGrpSpPr>
          <p:grpSpPr>
            <a:xfrm>
              <a:off x="1124707" y="5377231"/>
              <a:ext cx="925349" cy="925349"/>
              <a:chOff x="1361776" y="5207896"/>
              <a:chExt cx="925349" cy="925349"/>
            </a:xfrm>
          </p:grpSpPr>
          <p:sp>
            <p:nvSpPr>
              <p:cNvPr id="15" name="Ellips 14">
                <a:extLst>
                  <a:ext uri="{FF2B5EF4-FFF2-40B4-BE49-F238E27FC236}">
                    <a16:creationId xmlns:a16="http://schemas.microsoft.com/office/drawing/2014/main" id="{8EBED475-ECCD-28AB-D4A4-F3CF67D02684}"/>
                  </a:ext>
                </a:extLst>
              </p:cNvPr>
              <p:cNvSpPr/>
              <p:nvPr/>
            </p:nvSpPr>
            <p:spPr>
              <a:xfrm>
                <a:off x="1361776" y="5207896"/>
                <a:ext cx="925349" cy="9253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" name="textruta 17">
                <a:extLst>
                  <a:ext uri="{FF2B5EF4-FFF2-40B4-BE49-F238E27FC236}">
                    <a16:creationId xmlns:a16="http://schemas.microsoft.com/office/drawing/2014/main" id="{11A996C2-9D3C-B403-BFDE-9D992BEADF3A}"/>
                  </a:ext>
                </a:extLst>
              </p:cNvPr>
              <p:cNvSpPr txBox="1"/>
              <p:nvPr/>
            </p:nvSpPr>
            <p:spPr>
              <a:xfrm>
                <a:off x="1587793" y="5216066"/>
                <a:ext cx="44275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4400" b="1" dirty="0">
                    <a:solidFill>
                      <a:srgbClr val="4696A4"/>
                    </a:solidFill>
                    <a:latin typeface="Arial Narrow" panose="020B0606020202030204" pitchFamily="34" charset="0"/>
                  </a:rPr>
                  <a:t>3</a:t>
                </a:r>
              </a:p>
            </p:txBody>
          </p:sp>
        </p:grp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10835E4A-00C8-9062-A5F1-509ACE17BECC}"/>
                </a:ext>
              </a:extLst>
            </p:cNvPr>
            <p:cNvSpPr txBox="1"/>
            <p:nvPr/>
          </p:nvSpPr>
          <p:spPr>
            <a:xfrm>
              <a:off x="2393348" y="1966727"/>
              <a:ext cx="22990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2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SAMVERKAN</a:t>
              </a:r>
            </a:p>
          </p:txBody>
        </p:sp>
        <p:sp>
          <p:nvSpPr>
            <p:cNvPr id="20" name="textruta 19">
              <a:extLst>
                <a:ext uri="{FF2B5EF4-FFF2-40B4-BE49-F238E27FC236}">
                  <a16:creationId xmlns:a16="http://schemas.microsoft.com/office/drawing/2014/main" id="{8AF28F7E-EE16-22C7-5A61-B8B6C3B3724E}"/>
                </a:ext>
              </a:extLst>
            </p:cNvPr>
            <p:cNvSpPr txBox="1"/>
            <p:nvPr/>
          </p:nvSpPr>
          <p:spPr>
            <a:xfrm>
              <a:off x="2102301" y="3676404"/>
              <a:ext cx="14889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2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ANALYS</a:t>
              </a:r>
            </a:p>
          </p:txBody>
        </p:sp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2BD4312D-CD76-2D83-9A28-320042A0ADDB}"/>
                </a:ext>
              </a:extLst>
            </p:cNvPr>
            <p:cNvSpPr txBox="1"/>
            <p:nvPr/>
          </p:nvSpPr>
          <p:spPr>
            <a:xfrm>
              <a:off x="2208102" y="5519184"/>
              <a:ext cx="40136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2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OMVÄRLDSBEVAKNING</a:t>
              </a:r>
            </a:p>
          </p:txBody>
        </p:sp>
        <p:sp>
          <p:nvSpPr>
            <p:cNvPr id="22" name="textruta 21">
              <a:extLst>
                <a:ext uri="{FF2B5EF4-FFF2-40B4-BE49-F238E27FC236}">
                  <a16:creationId xmlns:a16="http://schemas.microsoft.com/office/drawing/2014/main" id="{6A915E4D-20F0-B35B-33F2-2DD70817AD0F}"/>
                </a:ext>
              </a:extLst>
            </p:cNvPr>
            <p:cNvSpPr txBox="1"/>
            <p:nvPr/>
          </p:nvSpPr>
          <p:spPr>
            <a:xfrm>
              <a:off x="4759223" y="2889859"/>
              <a:ext cx="4549643" cy="2360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sv-SE" sz="2400" b="1" dirty="0">
                  <a:solidFill>
                    <a:schemeClr val="bg1"/>
                  </a:solidFill>
                  <a:latin typeface="+mj-lt"/>
                </a:rPr>
                <a:t>Infrastrukturutveckling</a:t>
              </a:r>
            </a:p>
            <a:p>
              <a:pPr>
                <a:lnSpc>
                  <a:spcPct val="150000"/>
                </a:lnSpc>
              </a:pPr>
              <a:r>
                <a:rPr lang="sv-SE" sz="2400" b="1" dirty="0">
                  <a:solidFill>
                    <a:schemeClr val="bg1"/>
                  </a:solidFill>
                  <a:latin typeface="+mj-lt"/>
                </a:rPr>
                <a:t>Energilager och flexibilitet</a:t>
              </a:r>
            </a:p>
            <a:p>
              <a:pPr>
                <a:lnSpc>
                  <a:spcPct val="150000"/>
                </a:lnSpc>
              </a:pPr>
              <a:r>
                <a:rPr lang="sv-SE" sz="2400" b="1" dirty="0">
                  <a:solidFill>
                    <a:schemeClr val="bg1"/>
                  </a:solidFill>
                  <a:latin typeface="+mj-lt"/>
                </a:rPr>
                <a:t>Reservkraft,</a:t>
              </a:r>
              <a:r>
                <a:rPr lang="sv-SE" sz="2400" b="1" dirty="0">
                  <a:solidFill>
                    <a:schemeClr val="accent5"/>
                  </a:solidFill>
                  <a:latin typeface="+mj-lt"/>
                </a:rPr>
                <a:t> Energiberedskap</a:t>
              </a:r>
            </a:p>
            <a:p>
              <a:pPr>
                <a:lnSpc>
                  <a:spcPct val="150000"/>
                </a:lnSpc>
              </a:pPr>
              <a:r>
                <a:rPr lang="sv-SE" sz="1400" i="1" dirty="0">
                  <a:solidFill>
                    <a:schemeClr val="bg1"/>
                  </a:solidFill>
                  <a:latin typeface="+mj-lt"/>
                </a:rPr>
                <a:t>Ekonomiska styrmedel</a:t>
              </a:r>
              <a:endParaRPr lang="sv-SE" sz="2000" i="1" dirty="0">
                <a:solidFill>
                  <a:schemeClr val="accent5"/>
                </a:solidFill>
                <a:latin typeface="+mj-lt"/>
              </a:endParaRPr>
            </a:p>
            <a:p>
              <a:pPr>
                <a:lnSpc>
                  <a:spcPct val="150000"/>
                </a:lnSpc>
              </a:pPr>
              <a:r>
                <a:rPr lang="sv-SE" sz="1400" i="1" dirty="0">
                  <a:solidFill>
                    <a:schemeClr val="bg1"/>
                  </a:solidFill>
                  <a:latin typeface="+mj-lt"/>
                </a:rPr>
                <a:t>Nationella råd</a:t>
              </a:r>
            </a:p>
          </p:txBody>
        </p:sp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4E08CE5D-46B6-556B-18F5-61BEFECDC850}"/>
                </a:ext>
              </a:extLst>
            </p:cNvPr>
            <p:cNvSpPr txBox="1"/>
            <p:nvPr/>
          </p:nvSpPr>
          <p:spPr>
            <a:xfrm>
              <a:off x="5612020" y="1913529"/>
              <a:ext cx="2949846" cy="698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sv-SE" sz="1400" dirty="0">
                  <a:solidFill>
                    <a:schemeClr val="bg1"/>
                  </a:solidFill>
                  <a:latin typeface="+mj-lt"/>
                </a:rPr>
                <a:t>Dialog</a:t>
              </a:r>
            </a:p>
            <a:p>
              <a:pPr>
                <a:lnSpc>
                  <a:spcPct val="150000"/>
                </a:lnSpc>
              </a:pPr>
              <a:r>
                <a:rPr lang="sv-SE" sz="1400" dirty="0">
                  <a:solidFill>
                    <a:schemeClr val="bg1"/>
                  </a:solidFill>
                  <a:latin typeface="+mj-lt"/>
                </a:rPr>
                <a:t>Information och kunskapsspridning</a:t>
              </a:r>
            </a:p>
          </p:txBody>
        </p:sp>
        <p:sp>
          <p:nvSpPr>
            <p:cNvPr id="24" name="textruta 23">
              <a:extLst>
                <a:ext uri="{FF2B5EF4-FFF2-40B4-BE49-F238E27FC236}">
                  <a16:creationId xmlns:a16="http://schemas.microsoft.com/office/drawing/2014/main" id="{5BD66B0F-7A1C-F696-C26A-E8AF99ECF61C}"/>
                </a:ext>
              </a:extLst>
            </p:cNvPr>
            <p:cNvSpPr txBox="1"/>
            <p:nvPr/>
          </p:nvSpPr>
          <p:spPr>
            <a:xfrm>
              <a:off x="6379811" y="5348052"/>
              <a:ext cx="274926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sv-SE" sz="1400" dirty="0">
                  <a:solidFill>
                    <a:schemeClr val="bg1"/>
                  </a:solidFill>
                  <a:latin typeface="+mj-lt"/>
                </a:rPr>
                <a:t>Följa utvecklingen</a:t>
              </a:r>
            </a:p>
            <a:p>
              <a:r>
                <a:rPr lang="sv-SE" sz="1400" dirty="0">
                  <a:solidFill>
                    <a:schemeClr val="bg1"/>
                  </a:solidFill>
                  <a:latin typeface="+mj-lt"/>
                </a:rPr>
                <a:t>Bistå RK i att utveckla det europeiska och internationella samarbetet</a:t>
              </a:r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4D52D5FE-5EE9-4956-C4CA-4AACCCE7AB6C}"/>
              </a:ext>
            </a:extLst>
          </p:cNvPr>
          <p:cNvSpPr/>
          <p:nvPr/>
        </p:nvSpPr>
        <p:spPr>
          <a:xfrm>
            <a:off x="14126817" y="1944210"/>
            <a:ext cx="308660" cy="308660"/>
          </a:xfrm>
          <a:prstGeom prst="rect">
            <a:avLst/>
          </a:prstGeom>
          <a:solidFill>
            <a:srgbClr val="003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9CC3954-48F9-CEEA-9639-C085002CB925}"/>
              </a:ext>
            </a:extLst>
          </p:cNvPr>
          <p:cNvSpPr/>
          <p:nvPr/>
        </p:nvSpPr>
        <p:spPr>
          <a:xfrm>
            <a:off x="5091197" y="2677906"/>
            <a:ext cx="5815263" cy="1793629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4DFC3D8-23A0-1659-83E8-635FC307F759}"/>
              </a:ext>
            </a:extLst>
          </p:cNvPr>
          <p:cNvSpPr/>
          <p:nvPr/>
        </p:nvSpPr>
        <p:spPr>
          <a:xfrm>
            <a:off x="14126817" y="2341776"/>
            <a:ext cx="308660" cy="308660"/>
          </a:xfrm>
          <a:prstGeom prst="rect">
            <a:avLst/>
          </a:prstGeom>
          <a:solidFill>
            <a:srgbClr val="004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B271F47-5B3D-A811-B426-6FD8EB110612}"/>
              </a:ext>
            </a:extLst>
          </p:cNvPr>
          <p:cNvSpPr/>
          <p:nvPr/>
        </p:nvSpPr>
        <p:spPr>
          <a:xfrm>
            <a:off x="14126817" y="2745967"/>
            <a:ext cx="308660" cy="308660"/>
          </a:xfrm>
          <a:prstGeom prst="rect">
            <a:avLst/>
          </a:prstGeom>
          <a:solidFill>
            <a:srgbClr val="387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4CB811F-9231-47CF-B206-5187AF62B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96" y="1070896"/>
            <a:ext cx="11007540" cy="5324907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8A04D295-88CB-4AFD-942D-3C0535F81F4A}"/>
              </a:ext>
            </a:extLst>
          </p:cNvPr>
          <p:cNvSpPr txBox="1"/>
          <p:nvPr/>
        </p:nvSpPr>
        <p:spPr>
          <a:xfrm>
            <a:off x="1778802" y="287809"/>
            <a:ext cx="93407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b="1" dirty="0"/>
              <a:t>Vätgasens roll i det omställda energisystemet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4477C9-1B09-7255-30F8-BF61DE703F7A}"/>
              </a:ext>
            </a:extLst>
          </p:cNvPr>
          <p:cNvSpPr txBox="1"/>
          <p:nvPr/>
        </p:nvSpPr>
        <p:spPr>
          <a:xfrm>
            <a:off x="219785" y="1485247"/>
            <a:ext cx="438487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b="1" dirty="0"/>
              <a:t>Fossilfri vätgas och dess derivat</a:t>
            </a:r>
          </a:p>
          <a:p>
            <a:r>
              <a:rPr lang="sv-SE" sz="2000" dirty="0"/>
              <a:t>Till vad? </a:t>
            </a:r>
          </a:p>
          <a:p>
            <a:r>
              <a:rPr lang="sv-SE" sz="2000" dirty="0"/>
              <a:t>Hur mycket?</a:t>
            </a:r>
          </a:p>
          <a:p>
            <a:r>
              <a:rPr lang="sv-SE" sz="2000" dirty="0"/>
              <a:t>När?</a:t>
            </a:r>
          </a:p>
          <a:p>
            <a:r>
              <a:rPr lang="sv-SE" sz="2000" dirty="0"/>
              <a:t>Kostnader?</a:t>
            </a:r>
          </a:p>
          <a:p>
            <a:r>
              <a:rPr lang="sv-SE" sz="2000" dirty="0"/>
              <a:t>Utvecklingstakt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660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 22">
            <a:extLst>
              <a:ext uri="{FF2B5EF4-FFF2-40B4-BE49-F238E27FC236}">
                <a16:creationId xmlns:a16="http://schemas.microsoft.com/office/drawing/2014/main" id="{D16E8DE1-936A-E46B-75CB-EBFBCFFDEBFD}"/>
              </a:ext>
            </a:extLst>
          </p:cNvPr>
          <p:cNvGrpSpPr/>
          <p:nvPr/>
        </p:nvGrpSpPr>
        <p:grpSpPr>
          <a:xfrm>
            <a:off x="5861538" y="5448421"/>
            <a:ext cx="2185746" cy="874225"/>
            <a:chOff x="6096872" y="5256914"/>
            <a:chExt cx="2603838" cy="1104963"/>
          </a:xfrm>
        </p:grpSpPr>
        <p:sp>
          <p:nvSpPr>
            <p:cNvPr id="10" name="Ellips 9">
              <a:extLst>
                <a:ext uri="{FF2B5EF4-FFF2-40B4-BE49-F238E27FC236}">
                  <a16:creationId xmlns:a16="http://schemas.microsoft.com/office/drawing/2014/main" id="{83EE9D31-B2D0-EE02-1469-45F49C5A6A61}"/>
                </a:ext>
              </a:extLst>
            </p:cNvPr>
            <p:cNvSpPr/>
            <p:nvPr/>
          </p:nvSpPr>
          <p:spPr>
            <a:xfrm>
              <a:off x="8236686" y="5329450"/>
              <a:ext cx="150125" cy="150125"/>
            </a:xfrm>
            <a:prstGeom prst="ellipse">
              <a:avLst/>
            </a:prstGeom>
            <a:solidFill>
              <a:srgbClr val="7073B5"/>
            </a:solidFill>
            <a:ln>
              <a:solidFill>
                <a:srgbClr val="7073B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1" name="Ellips 10">
              <a:extLst>
                <a:ext uri="{FF2B5EF4-FFF2-40B4-BE49-F238E27FC236}">
                  <a16:creationId xmlns:a16="http://schemas.microsoft.com/office/drawing/2014/main" id="{D9DCDE79-A936-6A9D-C931-A056C8AEDD4B}"/>
                </a:ext>
              </a:extLst>
            </p:cNvPr>
            <p:cNvSpPr/>
            <p:nvPr/>
          </p:nvSpPr>
          <p:spPr>
            <a:xfrm>
              <a:off x="8236686" y="5627426"/>
              <a:ext cx="150125" cy="150125"/>
            </a:xfrm>
            <a:prstGeom prst="ellipse">
              <a:avLst/>
            </a:prstGeom>
            <a:solidFill>
              <a:srgbClr val="D2CFE9"/>
            </a:solidFill>
            <a:ln>
              <a:solidFill>
                <a:srgbClr val="7073B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2" name="Ellips 11">
              <a:extLst>
                <a:ext uri="{FF2B5EF4-FFF2-40B4-BE49-F238E27FC236}">
                  <a16:creationId xmlns:a16="http://schemas.microsoft.com/office/drawing/2014/main" id="{4EB83222-83E8-7B97-90CD-B751F57733A7}"/>
                </a:ext>
              </a:extLst>
            </p:cNvPr>
            <p:cNvSpPr/>
            <p:nvPr/>
          </p:nvSpPr>
          <p:spPr>
            <a:xfrm>
              <a:off x="8236686" y="5925402"/>
              <a:ext cx="150125" cy="150125"/>
            </a:xfrm>
            <a:prstGeom prst="ellipse">
              <a:avLst/>
            </a:prstGeom>
            <a:solidFill>
              <a:srgbClr val="24315F"/>
            </a:solidFill>
            <a:ln>
              <a:solidFill>
                <a:srgbClr val="24315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cxnSp>
          <p:nvCxnSpPr>
            <p:cNvPr id="14" name="Rak koppling 13">
              <a:extLst>
                <a:ext uri="{FF2B5EF4-FFF2-40B4-BE49-F238E27FC236}">
                  <a16:creationId xmlns:a16="http://schemas.microsoft.com/office/drawing/2014/main" id="{18C0D4F8-B2FF-D7BC-F9AB-6D4DBCCBEA99}"/>
                </a:ext>
              </a:extLst>
            </p:cNvPr>
            <p:cNvCxnSpPr>
              <a:cxnSpLocks/>
            </p:cNvCxnSpPr>
            <p:nvPr/>
          </p:nvCxnSpPr>
          <p:spPr>
            <a:xfrm>
              <a:off x="8236686" y="6241575"/>
              <a:ext cx="464024" cy="0"/>
            </a:xfrm>
            <a:prstGeom prst="line">
              <a:avLst/>
            </a:prstGeom>
            <a:ln w="38100">
              <a:solidFill>
                <a:srgbClr val="C04C6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C30FFC18-760B-A115-58CA-BEDE12933687}"/>
                </a:ext>
              </a:extLst>
            </p:cNvPr>
            <p:cNvSpPr txBox="1"/>
            <p:nvPr/>
          </p:nvSpPr>
          <p:spPr>
            <a:xfrm>
              <a:off x="7167678" y="5256914"/>
              <a:ext cx="9605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latin typeface="+mj-lt"/>
                </a:rPr>
                <a:t>Electrolysis</a:t>
              </a:r>
            </a:p>
          </p:txBody>
        </p: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EBD64466-ACB5-9D57-08FA-63F6DFC3271B}"/>
                </a:ext>
              </a:extLst>
            </p:cNvPr>
            <p:cNvSpPr txBox="1"/>
            <p:nvPr/>
          </p:nvSpPr>
          <p:spPr>
            <a:xfrm>
              <a:off x="6406251" y="5532902"/>
              <a:ext cx="17219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latin typeface="+mj-lt"/>
                </a:rPr>
                <a:t>Interest for electrolysis</a:t>
              </a: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41943EE0-AE44-5EAD-2756-E855E7FEB0EB}"/>
                </a:ext>
              </a:extLst>
            </p:cNvPr>
            <p:cNvSpPr txBox="1"/>
            <p:nvPr/>
          </p:nvSpPr>
          <p:spPr>
            <a:xfrm>
              <a:off x="6808605" y="5808890"/>
              <a:ext cx="13195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latin typeface="+mj-lt"/>
                </a:rPr>
                <a:t>Steam reforming</a:t>
              </a:r>
            </a:p>
          </p:txBody>
        </p:sp>
        <p:sp>
          <p:nvSpPr>
            <p:cNvPr id="20" name="textruta 19">
              <a:extLst>
                <a:ext uri="{FF2B5EF4-FFF2-40B4-BE49-F238E27FC236}">
                  <a16:creationId xmlns:a16="http://schemas.microsoft.com/office/drawing/2014/main" id="{78AA9F06-BA28-D2FE-FF06-1890B35D160A}"/>
                </a:ext>
              </a:extLst>
            </p:cNvPr>
            <p:cNvSpPr txBox="1"/>
            <p:nvPr/>
          </p:nvSpPr>
          <p:spPr>
            <a:xfrm>
              <a:off x="6096872" y="6084878"/>
              <a:ext cx="20313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sv-SE" sz="1200" dirty="0">
                  <a:latin typeface="+mj-lt"/>
                </a:rPr>
                <a:t>Potential hydrogen pipeline</a:t>
              </a:r>
            </a:p>
          </p:txBody>
        </p:sp>
      </p:grpSp>
      <p:sp>
        <p:nvSpPr>
          <p:cNvPr id="24" name="Rektangel 23">
            <a:extLst>
              <a:ext uri="{FF2B5EF4-FFF2-40B4-BE49-F238E27FC236}">
                <a16:creationId xmlns:a16="http://schemas.microsoft.com/office/drawing/2014/main" id="{0B0290F6-D35A-A557-B2B1-B831E09DC5A4}"/>
              </a:ext>
            </a:extLst>
          </p:cNvPr>
          <p:cNvSpPr/>
          <p:nvPr/>
        </p:nvSpPr>
        <p:spPr>
          <a:xfrm>
            <a:off x="8011588" y="304616"/>
            <a:ext cx="3179929" cy="647813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DA6956A-AB74-88A8-0457-220996B227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7618362"/>
              </p:ext>
            </p:extLst>
          </p:nvPr>
        </p:nvGraphicFramePr>
        <p:xfrm>
          <a:off x="789126" y="622323"/>
          <a:ext cx="6277499" cy="4722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Bild 4">
            <a:extLst>
              <a:ext uri="{FF2B5EF4-FFF2-40B4-BE49-F238E27FC236}">
                <a16:creationId xmlns:a16="http://schemas.microsoft.com/office/drawing/2014/main" id="{3F2466A6-A77C-7E79-6048-DCADA9D9EA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16139" y="304617"/>
            <a:ext cx="2994516" cy="61118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7FB508-11D1-A499-E4E2-E1CC8C755B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49" y="6060528"/>
            <a:ext cx="1236151" cy="67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8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023EBE-E4D9-7455-7C0A-BC09AC3E9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48" y="276258"/>
            <a:ext cx="10777258" cy="1343623"/>
          </a:xfrm>
        </p:spPr>
        <p:txBody>
          <a:bodyPr/>
          <a:lstStyle/>
          <a:p>
            <a:pPr algn="l"/>
            <a:r>
              <a:rPr lang="sv-SE" sz="2800" dirty="0">
                <a:solidFill>
                  <a:srgbClr val="009999"/>
                </a:solidFill>
              </a:rPr>
              <a:t>Schematisk bild över den koordinerade systemmodellen, exemplifierat för noden som motsvarar elprisområde SE1</a:t>
            </a:r>
            <a:endParaRPr lang="en-US" sz="2800" dirty="0">
              <a:solidFill>
                <a:srgbClr val="00999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E3B17B-DEF3-9D3B-87B8-EA468F87FCF2}"/>
              </a:ext>
            </a:extLst>
          </p:cNvPr>
          <p:cNvSpPr txBox="1"/>
          <p:nvPr/>
        </p:nvSpPr>
        <p:spPr>
          <a:xfrm>
            <a:off x="337350" y="2887986"/>
            <a:ext cx="2849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/>
              <a:t>Modellen fångar inte upp infrastrukturbehov inom elprisområden</a:t>
            </a:r>
            <a:endParaRPr lang="en-US" i="1" dirty="0"/>
          </a:p>
        </p:txBody>
      </p:sp>
      <p:pic>
        <p:nvPicPr>
          <p:cNvPr id="6" name="Picture 5" descr="A magnifying glass on a newspaper&#10;&#10;Description automatically generated">
            <a:extLst>
              <a:ext uri="{FF2B5EF4-FFF2-40B4-BE49-F238E27FC236}">
                <a16:creationId xmlns:a16="http://schemas.microsoft.com/office/drawing/2014/main" id="{765AA365-3552-8C9B-7CC6-690D03701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5849" y="2076871"/>
            <a:ext cx="1129560" cy="751964"/>
          </a:xfrm>
          <a:prstGeom prst="rect">
            <a:avLst/>
          </a:prstGeom>
        </p:spPr>
      </p:pic>
      <p:pic>
        <p:nvPicPr>
          <p:cNvPr id="7" name="Picture 6" descr="A map of the world with different colored circles and lines&#10;&#10;Description automatically generated">
            <a:extLst>
              <a:ext uri="{FF2B5EF4-FFF2-40B4-BE49-F238E27FC236}">
                <a16:creationId xmlns:a16="http://schemas.microsoft.com/office/drawing/2014/main" id="{B97B51AC-8792-418F-66F2-685AD2B955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583" y="1489364"/>
            <a:ext cx="7516274" cy="49536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359D32-8F4A-9182-59A4-3ABCB33B4F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072" y="6187685"/>
            <a:ext cx="931351" cy="5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4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85375B-1E38-F17C-F7C4-F44D3F28E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40" y="115219"/>
            <a:ext cx="9472472" cy="1110429"/>
          </a:xfrm>
        </p:spPr>
        <p:txBody>
          <a:bodyPr/>
          <a:lstStyle/>
          <a:p>
            <a:pPr algn="l"/>
            <a:r>
              <a:rPr lang="sv-SE" sz="3200" dirty="0">
                <a:solidFill>
                  <a:schemeClr val="accent1"/>
                </a:solidFill>
              </a:rPr>
              <a:t>Energisystemmodelleringens In- och Utdata i olika faser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32" name="Picture 31" descr="Several different colored arrows&#10;&#10;Description automatically generated">
            <a:extLst>
              <a:ext uri="{FF2B5EF4-FFF2-40B4-BE49-F238E27FC236}">
                <a16:creationId xmlns:a16="http://schemas.microsoft.com/office/drawing/2014/main" id="{E0F58F5F-0A8A-4020-6AE5-019C1CCB1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097" y="1500972"/>
            <a:ext cx="7454246" cy="493052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B350ECB-4EE5-9B6E-D713-762B16D84622}"/>
              </a:ext>
            </a:extLst>
          </p:cNvPr>
          <p:cNvSpPr txBox="1"/>
          <p:nvPr/>
        </p:nvSpPr>
        <p:spPr>
          <a:xfrm>
            <a:off x="1097834" y="3429000"/>
            <a:ext cx="88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Indata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564447B-E057-A9B4-FF7A-53A9B9B34E3D}"/>
              </a:ext>
            </a:extLst>
          </p:cNvPr>
          <p:cNvSpPr txBox="1"/>
          <p:nvPr/>
        </p:nvSpPr>
        <p:spPr>
          <a:xfrm>
            <a:off x="1097834" y="3798332"/>
            <a:ext cx="101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Utdata</a:t>
            </a:r>
            <a:endParaRPr lang="en-US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FBAAA7F-19E7-9C1F-6EB2-EF15B98EB8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56" y="3510787"/>
            <a:ext cx="213378" cy="2057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AE45586-BD49-80B1-1047-F8AF80A362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56" y="3933464"/>
            <a:ext cx="220999" cy="15241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5A756BE-E45E-5CE4-D0AB-631AE61536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304" y="6431493"/>
            <a:ext cx="794307" cy="39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30857359-317F-1857-5AC5-987CF69C77B0}"/>
              </a:ext>
            </a:extLst>
          </p:cNvPr>
          <p:cNvSpPr/>
          <p:nvPr/>
        </p:nvSpPr>
        <p:spPr>
          <a:xfrm>
            <a:off x="8991600" y="0"/>
            <a:ext cx="3265714" cy="6636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B4BB38-6EE1-7192-CEC3-AF8250CDF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93" y="136187"/>
            <a:ext cx="11545729" cy="637465"/>
          </a:xfrm>
        </p:spPr>
        <p:txBody>
          <a:bodyPr/>
          <a:lstStyle/>
          <a:p>
            <a:pPr algn="l"/>
            <a:r>
              <a:rPr lang="sv-SE" sz="3600">
                <a:solidFill>
                  <a:schemeClr val="accent1"/>
                </a:solidFill>
              </a:rPr>
              <a:t>Utveckling av energisystemet till 2050</a:t>
            </a:r>
            <a:endParaRPr lang="sv-SE" sz="1800" b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2931D-D1C9-5500-EDFA-2DB1DC2C17D0}"/>
              </a:ext>
            </a:extLst>
          </p:cNvPr>
          <p:cNvSpPr txBox="1"/>
          <p:nvPr/>
        </p:nvSpPr>
        <p:spPr>
          <a:xfrm>
            <a:off x="243481" y="1249968"/>
            <a:ext cx="72397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+mj-lt"/>
              </a:rPr>
              <a:t>Baserad på känd vätgasefterfrågan och ett antal genomförda scenarieanalyser framför allt Energimyndighetens ”Scenarier över Sveriges energisystem 2023” </a:t>
            </a:r>
          </a:p>
          <a:p>
            <a:endParaRPr lang="sv-SE" sz="16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F52F18-FDC9-61EB-E77C-F782C536EAEF}"/>
              </a:ext>
            </a:extLst>
          </p:cNvPr>
          <p:cNvSpPr txBox="1"/>
          <p:nvPr/>
        </p:nvSpPr>
        <p:spPr>
          <a:xfrm>
            <a:off x="9164261" y="3208122"/>
            <a:ext cx="360332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>
                <a:solidFill>
                  <a:schemeClr val="bg1"/>
                </a:solidFill>
                <a:latin typeface="+mj-lt"/>
              </a:rPr>
              <a:t>Nyckelindikatorer</a:t>
            </a:r>
          </a:p>
          <a:p>
            <a:pPr>
              <a:lnSpc>
                <a:spcPct val="150000"/>
              </a:lnSpc>
            </a:pPr>
            <a:endParaRPr lang="sv-SE" sz="120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sv-SE" sz="1200">
                <a:solidFill>
                  <a:schemeClr val="bg1"/>
                </a:solidFill>
                <a:latin typeface="+mj-lt"/>
              </a:rPr>
              <a:t>Utbyggnadskostnad</a:t>
            </a:r>
          </a:p>
          <a:p>
            <a:pPr>
              <a:lnSpc>
                <a:spcPct val="150000"/>
              </a:lnSpc>
            </a:pPr>
            <a:r>
              <a:rPr lang="sv-SE" sz="1200">
                <a:solidFill>
                  <a:schemeClr val="bg1"/>
                </a:solidFill>
                <a:latin typeface="+mj-lt"/>
              </a:rPr>
              <a:t>Systemkostnader</a:t>
            </a:r>
          </a:p>
          <a:p>
            <a:pPr>
              <a:lnSpc>
                <a:spcPct val="150000"/>
              </a:lnSpc>
            </a:pPr>
            <a:r>
              <a:rPr lang="sv-SE" sz="1200">
                <a:solidFill>
                  <a:schemeClr val="bg1"/>
                </a:solidFill>
                <a:latin typeface="+mj-lt"/>
              </a:rPr>
              <a:t>Skuggpriser </a:t>
            </a:r>
          </a:p>
          <a:p>
            <a:pPr>
              <a:lnSpc>
                <a:spcPct val="150000"/>
              </a:lnSpc>
            </a:pPr>
            <a:r>
              <a:rPr lang="sv-SE" sz="1200">
                <a:solidFill>
                  <a:schemeClr val="bg1"/>
                </a:solidFill>
                <a:latin typeface="+mj-lt"/>
              </a:rPr>
              <a:t>Utbyggnation av Transmissionsnäts-</a:t>
            </a:r>
            <a:br>
              <a:rPr lang="sv-SE" sz="1200">
                <a:solidFill>
                  <a:schemeClr val="bg1"/>
                </a:solidFill>
                <a:latin typeface="+mj-lt"/>
              </a:rPr>
            </a:br>
            <a:r>
              <a:rPr lang="sv-SE" sz="1200">
                <a:solidFill>
                  <a:schemeClr val="bg1"/>
                </a:solidFill>
                <a:latin typeface="+mj-lt"/>
              </a:rPr>
              <a:t>och vätgasrörledningar</a:t>
            </a:r>
          </a:p>
          <a:p>
            <a:pPr>
              <a:lnSpc>
                <a:spcPct val="150000"/>
              </a:lnSpc>
            </a:pPr>
            <a:r>
              <a:rPr lang="sv-SE" sz="1200">
                <a:solidFill>
                  <a:schemeClr val="bg1"/>
                </a:solidFill>
                <a:latin typeface="+mj-lt"/>
              </a:rPr>
              <a:t>Vätgasproduktion - </a:t>
            </a:r>
            <a:br>
              <a:rPr lang="sv-SE" sz="1200">
                <a:solidFill>
                  <a:schemeClr val="bg1"/>
                </a:solidFill>
                <a:latin typeface="+mj-lt"/>
              </a:rPr>
            </a:br>
            <a:r>
              <a:rPr lang="sv-SE" sz="1200">
                <a:solidFill>
                  <a:schemeClr val="bg1"/>
                </a:solidFill>
                <a:latin typeface="+mj-lt"/>
              </a:rPr>
              <a:t>elektrolysörer och ångreformering</a:t>
            </a:r>
          </a:p>
          <a:p>
            <a:pPr>
              <a:lnSpc>
                <a:spcPct val="150000"/>
              </a:lnSpc>
            </a:pPr>
            <a:r>
              <a:rPr lang="sv-SE" sz="1200">
                <a:solidFill>
                  <a:schemeClr val="bg1"/>
                </a:solidFill>
                <a:latin typeface="+mj-lt"/>
              </a:rPr>
              <a:t>Energilager - batterier och vätgaslager</a:t>
            </a:r>
          </a:p>
          <a:p>
            <a:pPr>
              <a:lnSpc>
                <a:spcPct val="150000"/>
              </a:lnSpc>
            </a:pPr>
            <a:r>
              <a:rPr lang="sv-SE" sz="1200">
                <a:solidFill>
                  <a:schemeClr val="bg1"/>
                </a:solidFill>
                <a:latin typeface="+mj-lt"/>
              </a:rPr>
              <a:t>Vätgasanvändning i elsektorn</a:t>
            </a:r>
          </a:p>
          <a:p>
            <a:pPr>
              <a:lnSpc>
                <a:spcPct val="150000"/>
              </a:lnSpc>
            </a:pPr>
            <a:r>
              <a:rPr lang="sv-SE" sz="1200">
                <a:solidFill>
                  <a:schemeClr val="bg1"/>
                </a:solidFill>
                <a:latin typeface="+mj-lt"/>
              </a:rPr>
              <a:t>Produktionsmix</a:t>
            </a:r>
          </a:p>
          <a:p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9E7FDD24-C6CC-5FB9-660A-49D9CF24B122}"/>
              </a:ext>
            </a:extLst>
          </p:cNvPr>
          <p:cNvSpPr txBox="1"/>
          <p:nvPr/>
        </p:nvSpPr>
        <p:spPr>
          <a:xfrm>
            <a:off x="243481" y="690116"/>
            <a:ext cx="6769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Tekno-ekonomisk modellering </a:t>
            </a: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i energimarknadssimuleringsmotor </a:t>
            </a:r>
            <a:r>
              <a:rPr lang="sv-SE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v-SE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PLEXOS</a:t>
            </a:r>
            <a:endParaRPr lang="sv-SE" sz="2400" b="1" dirty="0"/>
          </a:p>
        </p:txBody>
      </p:sp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4DDEEC20-7C30-EC59-924B-B7E913DBA6B7}"/>
              </a:ext>
            </a:extLst>
          </p:cNvPr>
          <p:cNvCxnSpPr/>
          <p:nvPr/>
        </p:nvCxnSpPr>
        <p:spPr>
          <a:xfrm flipH="1">
            <a:off x="3386" y="2227252"/>
            <a:ext cx="885069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9ED48BE2-3A8D-225B-4A00-1402BA93B5DE}"/>
              </a:ext>
            </a:extLst>
          </p:cNvPr>
          <p:cNvCxnSpPr/>
          <p:nvPr/>
        </p:nvCxnSpPr>
        <p:spPr>
          <a:xfrm flipH="1">
            <a:off x="68093" y="6076325"/>
            <a:ext cx="885069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185CFB66-20E4-1197-723E-FD5CE1EEC2A2}"/>
              </a:ext>
            </a:extLst>
          </p:cNvPr>
          <p:cNvCxnSpPr/>
          <p:nvPr/>
        </p:nvCxnSpPr>
        <p:spPr>
          <a:xfrm>
            <a:off x="9195793" y="3658801"/>
            <a:ext cx="261692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B82A48E-7531-5C07-EE0B-B93C5752A4E4}"/>
              </a:ext>
            </a:extLst>
          </p:cNvPr>
          <p:cNvSpPr txBox="1"/>
          <p:nvPr/>
        </p:nvSpPr>
        <p:spPr>
          <a:xfrm>
            <a:off x="9064796" y="271515"/>
            <a:ext cx="3192518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+mj-lt"/>
              </a:rPr>
              <a:t>Känslighetsanalys</a:t>
            </a:r>
          </a:p>
          <a:p>
            <a:endParaRPr lang="en-US" sz="1200">
              <a:solidFill>
                <a:schemeClr val="bg1"/>
              </a:solidFill>
              <a:latin typeface="+mj-lt"/>
            </a:endParaRPr>
          </a:p>
          <a:p>
            <a:r>
              <a:rPr lang="sv-SE" sz="1200">
                <a:solidFill>
                  <a:schemeClr val="bg1"/>
                </a:solidFill>
                <a:latin typeface="+mj-lt"/>
              </a:rPr>
              <a:t>Referens</a:t>
            </a:r>
          </a:p>
          <a:p>
            <a:r>
              <a:rPr lang="sv-SE" sz="1200">
                <a:solidFill>
                  <a:schemeClr val="bg1"/>
                </a:solidFill>
                <a:latin typeface="+mj-lt"/>
              </a:rPr>
              <a:t>Lägre vätgas- och elanvändning</a:t>
            </a:r>
          </a:p>
          <a:p>
            <a:r>
              <a:rPr lang="sv-SE" sz="1200">
                <a:solidFill>
                  <a:schemeClr val="bg1"/>
                </a:solidFill>
                <a:latin typeface="+mj-lt"/>
              </a:rPr>
              <a:t>Begränsad utbyggnad av landbaserad vindkraft i SE1</a:t>
            </a:r>
          </a:p>
          <a:p>
            <a:r>
              <a:rPr lang="sv-SE" sz="1200">
                <a:solidFill>
                  <a:schemeClr val="bg1"/>
                </a:solidFill>
                <a:latin typeface="+mj-lt"/>
              </a:rPr>
              <a:t>Ny kärnkraft 2035</a:t>
            </a:r>
          </a:p>
          <a:p>
            <a:r>
              <a:rPr lang="sv-SE" sz="1200">
                <a:solidFill>
                  <a:schemeClr val="bg1"/>
                </a:solidFill>
                <a:latin typeface="+mj-lt"/>
              </a:rPr>
              <a:t>Lägre pipeline-, högre transmissionsnäts- CAPEX</a:t>
            </a:r>
          </a:p>
          <a:p>
            <a:r>
              <a:rPr lang="sv-SE" sz="1200">
                <a:solidFill>
                  <a:schemeClr val="bg1"/>
                </a:solidFill>
                <a:latin typeface="+mj-lt"/>
              </a:rPr>
              <a:t>Högre pipeline-, lägre transmissionsnäts- CAPEX</a:t>
            </a:r>
          </a:p>
          <a:p>
            <a:r>
              <a:rPr lang="sv-SE" sz="1200">
                <a:solidFill>
                  <a:schemeClr val="bg1"/>
                </a:solidFill>
                <a:latin typeface="+mj-lt"/>
              </a:rPr>
              <a:t>Högre elektrolysörs-, lägre vätgaslagerkostnad</a:t>
            </a:r>
          </a:p>
          <a:p>
            <a:r>
              <a:rPr lang="sv-SE" sz="1200">
                <a:solidFill>
                  <a:schemeClr val="bg1"/>
                </a:solidFill>
                <a:latin typeface="+mj-lt"/>
              </a:rPr>
              <a:t>Lägre elektrolysörs-, högre vätgaslagerkostnad</a:t>
            </a:r>
          </a:p>
        </p:txBody>
      </p:sp>
      <p:cxnSp>
        <p:nvCxnSpPr>
          <p:cNvPr id="15" name="Rak koppling 11">
            <a:extLst>
              <a:ext uri="{FF2B5EF4-FFF2-40B4-BE49-F238E27FC236}">
                <a16:creationId xmlns:a16="http://schemas.microsoft.com/office/drawing/2014/main" id="{E7D2E4FD-57D6-CEB2-DCAC-4BF65804C372}"/>
              </a:ext>
            </a:extLst>
          </p:cNvPr>
          <p:cNvCxnSpPr/>
          <p:nvPr/>
        </p:nvCxnSpPr>
        <p:spPr>
          <a:xfrm>
            <a:off x="9164261" y="610801"/>
            <a:ext cx="261692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AEB1CF1-649C-B64D-C18C-4DF7870DB810}"/>
              </a:ext>
            </a:extLst>
          </p:cNvPr>
          <p:cNvSpPr txBox="1"/>
          <p:nvPr/>
        </p:nvSpPr>
        <p:spPr>
          <a:xfrm>
            <a:off x="2041961" y="6076325"/>
            <a:ext cx="64441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i="1">
                <a:latin typeface="+mj-lt"/>
              </a:rPr>
              <a:t>Utveckling av energisystemet fram till 2050 - referensscenario</a:t>
            </a:r>
            <a:endParaRPr lang="en-US" sz="1800" i="1"/>
          </a:p>
        </p:txBody>
      </p:sp>
      <p:pic>
        <p:nvPicPr>
          <p:cNvPr id="11" name="Picture 10" descr="A map of sweden with different directions&#10;&#10;Description automatically generated with medium confidence">
            <a:extLst>
              <a:ext uri="{FF2B5EF4-FFF2-40B4-BE49-F238E27FC236}">
                <a16:creationId xmlns:a16="http://schemas.microsoft.com/office/drawing/2014/main" id="{072779D2-96CF-11F2-BE28-F29392B25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7251"/>
            <a:ext cx="8978465" cy="384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06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power stations&#10;&#10;Description automatically generated">
            <a:extLst>
              <a:ext uri="{FF2B5EF4-FFF2-40B4-BE49-F238E27FC236}">
                <a16:creationId xmlns:a16="http://schemas.microsoft.com/office/drawing/2014/main" id="{744C262B-81DE-4095-B7B2-9F0A734C8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76" y="332491"/>
            <a:ext cx="3749275" cy="57403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7BF7E6-A490-F3FC-2BF3-A152A25E3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313" y="5600787"/>
            <a:ext cx="3427991" cy="10668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E31239C-E187-AE42-3DB2-0D2083240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0883" y="3566469"/>
            <a:ext cx="829128" cy="161558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F54AF9B-3BA7-4E10-2A3A-964F4C0BBD1C}"/>
              </a:ext>
            </a:extLst>
          </p:cNvPr>
          <p:cNvSpPr txBox="1"/>
          <p:nvPr/>
        </p:nvSpPr>
        <p:spPr>
          <a:xfrm>
            <a:off x="8096136" y="225273"/>
            <a:ext cx="2588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Referensscenario </a:t>
            </a:r>
            <a:endParaRPr lang="en-US" sz="2400" b="1" dirty="0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4D620FE-33C8-B204-6045-31EADDF3D5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53718" y="673751"/>
            <a:ext cx="2218845" cy="1332903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2BB70B6F-FF01-8BAC-B6F4-40A7369516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17094" y="3573685"/>
            <a:ext cx="1977469" cy="1187904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005CBA69-9AFD-D571-C631-65010950C2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81451" y="2224298"/>
            <a:ext cx="1967179" cy="1181723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4CD96CB5-9DC5-B8EC-7F40-B82E4DF1C8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04850" y="4845998"/>
            <a:ext cx="2041000" cy="133825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3AAA2BE-6916-1630-A252-4ED7247AB07D}"/>
              </a:ext>
            </a:extLst>
          </p:cNvPr>
          <p:cNvCxnSpPr>
            <a:cxnSpLocks/>
          </p:cNvCxnSpPr>
          <p:nvPr/>
        </p:nvCxnSpPr>
        <p:spPr>
          <a:xfrm flipH="1">
            <a:off x="4058832" y="886424"/>
            <a:ext cx="1730" cy="576072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26">
            <a:extLst>
              <a:ext uri="{FF2B5EF4-FFF2-40B4-BE49-F238E27FC236}">
                <a16:creationId xmlns:a16="http://schemas.microsoft.com/office/drawing/2014/main" id="{E7EF07E6-1B9F-5F24-AA5C-76E84856443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309478" y="879693"/>
            <a:ext cx="2107281" cy="1126961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24ADAAA7-99B8-7F8C-F2AD-9D4C5F0FC0A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335577" y="2049622"/>
            <a:ext cx="2081182" cy="1195645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7AEC5C5-BFB6-E260-2DFF-60D7F58BA65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254779" y="3406021"/>
            <a:ext cx="2274965" cy="1224858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2754D77D-6024-E45A-1994-3E257959CEB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309478" y="4791093"/>
            <a:ext cx="2091840" cy="118721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5924F03-8674-C9D8-96C0-2F2B022BAE81}"/>
              </a:ext>
            </a:extLst>
          </p:cNvPr>
          <p:cNvSpPr txBox="1"/>
          <p:nvPr/>
        </p:nvSpPr>
        <p:spPr>
          <a:xfrm>
            <a:off x="4335577" y="378250"/>
            <a:ext cx="310931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v-SE" sz="1600" b="1" dirty="0"/>
              <a:t>Vätgasanvändning och -produktion</a:t>
            </a:r>
            <a:endParaRPr lang="en-GB" sz="16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3226D88-BABF-A42F-8288-E88CBAA11AFE}"/>
              </a:ext>
            </a:extLst>
          </p:cNvPr>
          <p:cNvSpPr txBox="1"/>
          <p:nvPr/>
        </p:nvSpPr>
        <p:spPr>
          <a:xfrm>
            <a:off x="1082657" y="332996"/>
            <a:ext cx="268772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v-SE" sz="1600" b="1" dirty="0"/>
              <a:t>Elanvändning</a:t>
            </a:r>
            <a:r>
              <a:rPr lang="sv-SE" sz="1600" dirty="0"/>
              <a:t> </a:t>
            </a:r>
            <a:r>
              <a:rPr lang="sv-SE" sz="1600" b="1" dirty="0"/>
              <a:t>och</a:t>
            </a:r>
            <a:r>
              <a:rPr lang="sv-SE" sz="1600" dirty="0"/>
              <a:t> -</a:t>
            </a:r>
            <a:r>
              <a:rPr lang="sv-SE" sz="1600" b="1" dirty="0"/>
              <a:t>produktion</a:t>
            </a:r>
            <a:endParaRPr lang="en-GB" sz="16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982091-A463-F2EF-F460-708742DD6FB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508" y="6268658"/>
            <a:ext cx="792114" cy="4343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3B2081-8E6E-DA24-551E-FA8AADECBD54}"/>
              </a:ext>
            </a:extLst>
          </p:cNvPr>
          <p:cNvSpPr txBox="1"/>
          <p:nvPr/>
        </p:nvSpPr>
        <p:spPr>
          <a:xfrm>
            <a:off x="10135130" y="1483434"/>
            <a:ext cx="1056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2050</a:t>
            </a:r>
          </a:p>
        </p:txBody>
      </p:sp>
    </p:spTree>
    <p:extLst>
      <p:ext uri="{BB962C8B-B14F-4D97-AF65-F5344CB8AC3E}">
        <p14:creationId xmlns:p14="http://schemas.microsoft.com/office/powerpoint/2010/main" val="1487018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Energimyndigheten Hav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875"/>
      </a:accent1>
      <a:accent2>
        <a:srgbClr val="F6AA72"/>
      </a:accent2>
      <a:accent3>
        <a:srgbClr val="7F1F10"/>
      </a:accent3>
      <a:accent4>
        <a:srgbClr val="C1DEBA"/>
      </a:accent4>
      <a:accent5>
        <a:srgbClr val="EF7B44"/>
      </a:accent5>
      <a:accent6>
        <a:srgbClr val="BBB5A8"/>
      </a:accent6>
      <a:hlink>
        <a:srgbClr val="0563C1"/>
      </a:hlink>
      <a:folHlink>
        <a:srgbClr val="954F72"/>
      </a:folHlink>
    </a:clrScheme>
    <a:fontScheme name="Energimyndighete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ergimyndigheten.potx" id="{AC1E4EAA-1D99-4F49-8223-F0BA83BBCAC9}" vid="{E385348C-F580-499C-8647-9BF2D4DFB12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66138BA57EF1A41845679088EA8A2A3" ma:contentTypeVersion="18" ma:contentTypeDescription="Skapa ett nytt dokument." ma:contentTypeScope="" ma:versionID="31d77d76374ff7a50478bb0051ab798c">
  <xsd:schema xmlns:xsd="http://www.w3.org/2001/XMLSchema" xmlns:xs="http://www.w3.org/2001/XMLSchema" xmlns:p="http://schemas.microsoft.com/office/2006/metadata/properties" xmlns:ns2="fd8bebe1-8bdf-4166-a89f-8dc3f0b86b70" xmlns:ns3="7c7a8689-940d-4d54-ad31-7f58b0486aee" targetNamespace="http://schemas.microsoft.com/office/2006/metadata/properties" ma:root="true" ma:fieldsID="79046909b85ce7313c8c48e83fcdce86" ns2:_="" ns3:_="">
    <xsd:import namespace="fd8bebe1-8bdf-4166-a89f-8dc3f0b86b70"/>
    <xsd:import namespace="7c7a8689-940d-4d54-ad31-7f58b0486a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8bebe1-8bdf-4166-a89f-8dc3f0b86b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eringar" ma:readOnly="false" ma:fieldId="{5cf76f15-5ced-4ddc-b409-7134ff3c332f}" ma:taxonomyMulti="true" ma:sspId="c29f18cf-e7e3-4e28-854c-445b625df5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7a8689-940d-4d54-ad31-7f58b0486ae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a0f4e45-f8fb-4085-ac23-2b337b629be9}" ma:internalName="TaxCatchAll" ma:showField="CatchAllData" ma:web="7c7a8689-940d-4d54-ad31-7f58b0486a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68B9B6-0DBC-49B1-BBE1-2543D40FDCFE}"/>
</file>

<file path=customXml/itemProps2.xml><?xml version="1.0" encoding="utf-8"?>
<ds:datastoreItem xmlns:ds="http://schemas.openxmlformats.org/officeDocument/2006/customXml" ds:itemID="{C1B09CA0-688D-4439-852E-9A8E95FCA390}"/>
</file>

<file path=docProps/app.xml><?xml version="1.0" encoding="utf-8"?>
<Properties xmlns="http://schemas.openxmlformats.org/officeDocument/2006/extended-properties" xmlns:vt="http://schemas.openxmlformats.org/officeDocument/2006/docPropsVTypes">
  <Template>Energimyndigheten</Template>
  <TotalTime>9695</TotalTime>
  <Words>635</Words>
  <Application>Microsoft Office PowerPoint</Application>
  <PresentationFormat>Widescreen</PresentationFormat>
  <Paragraphs>177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Arial Narrow</vt:lpstr>
      <vt:lpstr>Calibri</vt:lpstr>
      <vt:lpstr>Sweco Sans</vt:lpstr>
      <vt:lpstr>Times New Roman</vt:lpstr>
      <vt:lpstr>Wingdings</vt:lpstr>
      <vt:lpstr>Office-tema</vt:lpstr>
      <vt:lpstr>Behov, utmaningar och möjligheter för utbyggnad av samhällsekonomisk effektiv vätgasinfrastruktur</vt:lpstr>
      <vt:lpstr>PowerPoint Presentation</vt:lpstr>
      <vt:lpstr>Uppdrag för vätgassamordning</vt:lpstr>
      <vt:lpstr>PowerPoint Presentation</vt:lpstr>
      <vt:lpstr>PowerPoint Presentation</vt:lpstr>
      <vt:lpstr>Schematisk bild över den koordinerade systemmodellen, exemplifierat för noden som motsvarar elprisområde SE1</vt:lpstr>
      <vt:lpstr>Energisystemmodelleringens In- och Utdata i olika faser</vt:lpstr>
      <vt:lpstr>Utveckling av energisystemet till 2050</vt:lpstr>
      <vt:lpstr>PowerPoint Presentation</vt:lpstr>
      <vt:lpstr>PowerPoint Presentation</vt:lpstr>
      <vt:lpstr>PowerPoint Presentation</vt:lpstr>
      <vt:lpstr>PowerPoint Presentation</vt:lpstr>
      <vt:lpstr>Systemkostnader för det svenska energisystemet vid olika scenarion, ackumulerat över tid 2023–2050</vt:lpstr>
      <vt:lpstr>Slutsatser från modelleringen</vt:lpstr>
      <vt:lpstr>Från Modell till Verklighet: Utmaningar och Möjligheter i Vägen mot Vätgasinfrastruktur 2050</vt:lpstr>
      <vt:lpstr>Möjlig utvecklingsväg</vt:lpstr>
      <vt:lpstr>För en samhällsekonomisk utbyggnad och Integration av El- och Vätgasnät  </vt:lpstr>
      <vt:lpstr>Budskap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Behov, utmaningar och möjligheter för utbyggnad av samhällsekonomisk, effektiv vätgasinfrastruktur</dc:title>
  <dc:creator>Jazaer Dawody</dc:creator>
  <dc:description>EM7000, v5.3, 2023-02-22</dc:description>
  <cp:lastModifiedBy>Jazaer Dawody</cp:lastModifiedBy>
  <cp:revision>1</cp:revision>
  <dcterms:created xsi:type="dcterms:W3CDTF">2024-05-02T17:29:09Z</dcterms:created>
  <dcterms:modified xsi:type="dcterms:W3CDTF">2024-05-13T05:50:12Z</dcterms:modified>
</cp:coreProperties>
</file>