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67" r:id="rId5"/>
    <p:sldId id="260" r:id="rId6"/>
    <p:sldId id="880" r:id="rId7"/>
    <p:sldId id="878" r:id="rId8"/>
    <p:sldId id="879" r:id="rId9"/>
    <p:sldId id="290" r:id="rId10"/>
    <p:sldId id="2573" r:id="rId11"/>
    <p:sldId id="2578" r:id="rId12"/>
    <p:sldId id="259" r:id="rId13"/>
    <p:sldId id="2576" r:id="rId14"/>
    <p:sldId id="2574" r:id="rId15"/>
    <p:sldId id="262" r:id="rId16"/>
    <p:sldId id="2580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ka Brandt" initials="AB" lastIdx="2" clrIdx="0">
    <p:extLst>
      <p:ext uri="{19B8F6BF-5375-455C-9EA6-DF929625EA0E}">
        <p15:presenceInfo xmlns:p15="http://schemas.microsoft.com/office/powerpoint/2012/main" userId="S::annika.brandt@maserfrakt.se::62835c3d-b68b-4b67-ac29-102d51d8abbc" providerId="AD"/>
      </p:ext>
    </p:extLst>
  </p:cmAuthor>
  <p:cmAuthor id="2" name="Per Bondemark" initials="PB" lastIdx="9" clrIdx="1">
    <p:extLst>
      <p:ext uri="{19B8F6BF-5375-455C-9EA6-DF929625EA0E}">
        <p15:presenceInfo xmlns:p15="http://schemas.microsoft.com/office/powerpoint/2012/main" userId="S::per.bondemark@maserfrakt.se::dffc7021-bd06-4b5a-b015-0ce42ff6d7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915"/>
    <a:srgbClr val="EE9A12"/>
    <a:srgbClr val="F4B183"/>
    <a:srgbClr val="F2F2F2"/>
    <a:srgbClr val="EE6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4346E-4D3B-49D6-BAE9-D952E3B2F954}" v="4" dt="2024-05-07T08:04:56.093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just format 1 - Dekorfär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55B42-57F3-45DE-AECD-F825018A0C74}" type="doc">
      <dgm:prSet loTypeId="urn:microsoft.com/office/officeart/2005/8/layout/hProcess6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sv-SE"/>
        </a:p>
      </dgm:t>
    </dgm:pt>
    <dgm:pt modelId="{ED51456A-2C5B-4D9B-8646-3867D3D08F94}">
      <dgm:prSet phldrT="[Text]"/>
      <dgm:spPr/>
      <dgm:t>
        <a:bodyPr/>
        <a:lstStyle/>
        <a:p>
          <a:r>
            <a:rPr lang="sv-SE"/>
            <a:t>2015 HVO</a:t>
          </a:r>
        </a:p>
      </dgm:t>
    </dgm:pt>
    <dgm:pt modelId="{ABD29449-36FF-4270-9B6F-A91726491E2D}" type="parTrans" cxnId="{10DA049D-FCF3-4CDD-AE6D-0CA89467767E}">
      <dgm:prSet/>
      <dgm:spPr/>
      <dgm:t>
        <a:bodyPr/>
        <a:lstStyle/>
        <a:p>
          <a:endParaRPr lang="sv-SE"/>
        </a:p>
      </dgm:t>
    </dgm:pt>
    <dgm:pt modelId="{5D1E2A03-866D-4613-B590-D7D9B4C8281E}" type="sibTrans" cxnId="{10DA049D-FCF3-4CDD-AE6D-0CA89467767E}">
      <dgm:prSet/>
      <dgm:spPr/>
      <dgm:t>
        <a:bodyPr/>
        <a:lstStyle/>
        <a:p>
          <a:endParaRPr lang="sv-SE"/>
        </a:p>
      </dgm:t>
    </dgm:pt>
    <dgm:pt modelId="{93EEFA6B-9028-4928-9634-6832795B5617}">
      <dgm:prSet phldrT="[Text]"/>
      <dgm:spPr/>
      <dgm:t>
        <a:bodyPr/>
        <a:lstStyle/>
        <a:p>
          <a:r>
            <a:rPr lang="sv-SE"/>
            <a:t>Borlänge</a:t>
          </a:r>
        </a:p>
      </dgm:t>
    </dgm:pt>
    <dgm:pt modelId="{C62ECF37-2E93-496D-A249-8B5962052872}" type="parTrans" cxnId="{3C5FEE81-DD06-4324-A428-BD4BE68F10B5}">
      <dgm:prSet/>
      <dgm:spPr/>
      <dgm:t>
        <a:bodyPr/>
        <a:lstStyle/>
        <a:p>
          <a:endParaRPr lang="sv-SE"/>
        </a:p>
      </dgm:t>
    </dgm:pt>
    <dgm:pt modelId="{317C51D9-57C8-489F-B18C-61D2C06D3749}" type="sibTrans" cxnId="{3C5FEE81-DD06-4324-A428-BD4BE68F10B5}">
      <dgm:prSet/>
      <dgm:spPr/>
      <dgm:t>
        <a:bodyPr/>
        <a:lstStyle/>
        <a:p>
          <a:endParaRPr lang="sv-SE"/>
        </a:p>
      </dgm:t>
    </dgm:pt>
    <dgm:pt modelId="{B4F7E1D9-23E6-4C6B-848B-AF89DE05DB14}">
      <dgm:prSet phldrT="[Text]"/>
      <dgm:spPr/>
      <dgm:t>
        <a:bodyPr/>
        <a:lstStyle/>
        <a:p>
          <a:r>
            <a:rPr lang="sv-SE"/>
            <a:t>2017 HVO</a:t>
          </a:r>
        </a:p>
      </dgm:t>
    </dgm:pt>
    <dgm:pt modelId="{BBA9ABBE-1E97-454B-946E-8BCA11A23248}" type="parTrans" cxnId="{9B4D3E42-527F-4E94-A5B2-2BCB221CC5DD}">
      <dgm:prSet/>
      <dgm:spPr/>
      <dgm:t>
        <a:bodyPr/>
        <a:lstStyle/>
        <a:p>
          <a:endParaRPr lang="sv-SE"/>
        </a:p>
      </dgm:t>
    </dgm:pt>
    <dgm:pt modelId="{43F4CD8E-D583-4FD9-AFFB-DF7433455BEF}" type="sibTrans" cxnId="{9B4D3E42-527F-4E94-A5B2-2BCB221CC5DD}">
      <dgm:prSet/>
      <dgm:spPr/>
      <dgm:t>
        <a:bodyPr/>
        <a:lstStyle/>
        <a:p>
          <a:endParaRPr lang="sv-SE"/>
        </a:p>
      </dgm:t>
    </dgm:pt>
    <dgm:pt modelId="{B9894CE7-4143-41AF-ABB7-8BFD4468522C}">
      <dgm:prSet phldrT="[Text]"/>
      <dgm:spPr/>
      <dgm:t>
        <a:bodyPr/>
        <a:lstStyle/>
        <a:p>
          <a:r>
            <a:rPr lang="sv-SE"/>
            <a:t>2020 Flytande Gas</a:t>
          </a:r>
        </a:p>
      </dgm:t>
    </dgm:pt>
    <dgm:pt modelId="{9E39DE3A-3EF2-431C-8F00-E5CCF7A3E688}" type="parTrans" cxnId="{DB77D8B6-0377-49BA-9E56-B10B56F16E0F}">
      <dgm:prSet/>
      <dgm:spPr/>
      <dgm:t>
        <a:bodyPr/>
        <a:lstStyle/>
        <a:p>
          <a:endParaRPr lang="sv-SE"/>
        </a:p>
      </dgm:t>
    </dgm:pt>
    <dgm:pt modelId="{8D56EF1B-F773-451F-9B92-7A998F9A198F}" type="sibTrans" cxnId="{DB77D8B6-0377-49BA-9E56-B10B56F16E0F}">
      <dgm:prSet/>
      <dgm:spPr/>
      <dgm:t>
        <a:bodyPr/>
        <a:lstStyle/>
        <a:p>
          <a:endParaRPr lang="sv-SE"/>
        </a:p>
      </dgm:t>
    </dgm:pt>
    <dgm:pt modelId="{D70B0236-36BE-49A2-BB71-CA41C402E572}">
      <dgm:prSet phldrT="[Text]"/>
      <dgm:spPr/>
      <dgm:t>
        <a:bodyPr/>
        <a:lstStyle/>
        <a:p>
          <a:r>
            <a:rPr lang="sv-SE"/>
            <a:t>Ludvika</a:t>
          </a:r>
        </a:p>
      </dgm:t>
    </dgm:pt>
    <dgm:pt modelId="{7D10C93B-0588-489A-95CE-FD5966DD6F90}" type="parTrans" cxnId="{7CD12580-65F4-4ABC-ACE2-5462636A5135}">
      <dgm:prSet/>
      <dgm:spPr/>
      <dgm:t>
        <a:bodyPr/>
        <a:lstStyle/>
        <a:p>
          <a:endParaRPr lang="sv-SE"/>
        </a:p>
      </dgm:t>
    </dgm:pt>
    <dgm:pt modelId="{705F4223-AB54-441A-A4A5-6230A774B550}" type="sibTrans" cxnId="{7CD12580-65F4-4ABC-ACE2-5462636A5135}">
      <dgm:prSet/>
      <dgm:spPr/>
      <dgm:t>
        <a:bodyPr/>
        <a:lstStyle/>
        <a:p>
          <a:endParaRPr lang="sv-SE"/>
        </a:p>
      </dgm:t>
    </dgm:pt>
    <dgm:pt modelId="{D3264E66-9EE6-425B-A562-2669378505A5}">
      <dgm:prSet phldrT="[Text]"/>
      <dgm:spPr/>
      <dgm:t>
        <a:bodyPr/>
        <a:lstStyle/>
        <a:p>
          <a:r>
            <a:rPr lang="sv-SE"/>
            <a:t>Falun</a:t>
          </a:r>
        </a:p>
      </dgm:t>
    </dgm:pt>
    <dgm:pt modelId="{E6A5B781-5E9C-416D-8CA5-61DAA7AA49A7}" type="parTrans" cxnId="{34E340D4-B6D8-42FC-A709-2ADB6B0886D6}">
      <dgm:prSet/>
      <dgm:spPr/>
      <dgm:t>
        <a:bodyPr/>
        <a:lstStyle/>
        <a:p>
          <a:endParaRPr lang="sv-SE"/>
        </a:p>
      </dgm:t>
    </dgm:pt>
    <dgm:pt modelId="{85F357A8-5A11-45F4-8B0A-045A9EE9A3D2}" type="sibTrans" cxnId="{34E340D4-B6D8-42FC-A709-2ADB6B0886D6}">
      <dgm:prSet/>
      <dgm:spPr/>
      <dgm:t>
        <a:bodyPr/>
        <a:lstStyle/>
        <a:p>
          <a:endParaRPr lang="sv-SE"/>
        </a:p>
      </dgm:t>
    </dgm:pt>
    <dgm:pt modelId="{374CE26C-C81B-4A79-BA73-DAFDD709D5BB}">
      <dgm:prSet phldrT="[Text]"/>
      <dgm:spPr/>
      <dgm:t>
        <a:bodyPr/>
        <a:lstStyle/>
        <a:p>
          <a:r>
            <a:rPr lang="sv-SE"/>
            <a:t>2022 Vätgas</a:t>
          </a:r>
        </a:p>
      </dgm:t>
    </dgm:pt>
    <dgm:pt modelId="{9B111B3E-A29F-4592-9249-33EE8957CC65}" type="parTrans" cxnId="{197628D3-A6A6-4891-87DC-93911574E224}">
      <dgm:prSet/>
      <dgm:spPr/>
      <dgm:t>
        <a:bodyPr/>
        <a:lstStyle/>
        <a:p>
          <a:endParaRPr lang="sv-SE"/>
        </a:p>
      </dgm:t>
    </dgm:pt>
    <dgm:pt modelId="{8F6B418A-7577-459A-92C3-588DB79F17DD}" type="sibTrans" cxnId="{197628D3-A6A6-4891-87DC-93911574E224}">
      <dgm:prSet/>
      <dgm:spPr/>
      <dgm:t>
        <a:bodyPr/>
        <a:lstStyle/>
        <a:p>
          <a:endParaRPr lang="sv-SE"/>
        </a:p>
      </dgm:t>
    </dgm:pt>
    <dgm:pt modelId="{FCE634C5-962F-4D20-936C-4144D583037C}">
      <dgm:prSet phldrT="[Text]"/>
      <dgm:spPr/>
      <dgm:t>
        <a:bodyPr/>
        <a:lstStyle/>
        <a:p>
          <a:r>
            <a:rPr lang="sv-SE" err="1"/>
            <a:t>Gasum</a:t>
          </a:r>
          <a:r>
            <a:rPr lang="sv-SE"/>
            <a:t> invigning 14 dec</a:t>
          </a:r>
        </a:p>
      </dgm:t>
    </dgm:pt>
    <dgm:pt modelId="{8994DC40-232F-4C6E-A683-86ED5CC56DF2}" type="parTrans" cxnId="{FEB662D8-2AAB-4221-A7B2-E961677DD804}">
      <dgm:prSet/>
      <dgm:spPr/>
      <dgm:t>
        <a:bodyPr/>
        <a:lstStyle/>
        <a:p>
          <a:endParaRPr lang="sv-SE"/>
        </a:p>
      </dgm:t>
    </dgm:pt>
    <dgm:pt modelId="{562E693E-9918-4D61-9681-CB27D736AE99}" type="sibTrans" cxnId="{FEB662D8-2AAB-4221-A7B2-E961677DD804}">
      <dgm:prSet/>
      <dgm:spPr/>
      <dgm:t>
        <a:bodyPr/>
        <a:lstStyle/>
        <a:p>
          <a:endParaRPr lang="sv-SE"/>
        </a:p>
      </dgm:t>
    </dgm:pt>
    <dgm:pt modelId="{A4BA7A89-C3EF-4450-AB1F-9730E6928D49}">
      <dgm:prSet phldrT="[Text]"/>
      <dgm:spPr/>
      <dgm:t>
        <a:bodyPr/>
        <a:lstStyle/>
        <a:p>
          <a:r>
            <a:rPr lang="sv-SE"/>
            <a:t>2023 DC Laddare</a:t>
          </a:r>
        </a:p>
      </dgm:t>
    </dgm:pt>
    <dgm:pt modelId="{E64761E1-8B39-46D1-9F4E-3B2C326CFFF4}" type="parTrans" cxnId="{54C58E73-6E08-4554-A3D8-5932423625A3}">
      <dgm:prSet/>
      <dgm:spPr/>
      <dgm:t>
        <a:bodyPr/>
        <a:lstStyle/>
        <a:p>
          <a:endParaRPr lang="sv-SE"/>
        </a:p>
      </dgm:t>
    </dgm:pt>
    <dgm:pt modelId="{0874C014-CEAA-4F80-B075-F0384C69849D}" type="sibTrans" cxnId="{54C58E73-6E08-4554-A3D8-5932423625A3}">
      <dgm:prSet/>
      <dgm:spPr/>
      <dgm:t>
        <a:bodyPr/>
        <a:lstStyle/>
        <a:p>
          <a:endParaRPr lang="sv-SE"/>
        </a:p>
      </dgm:t>
    </dgm:pt>
    <dgm:pt modelId="{51E8891E-6A48-4BC7-BD60-0043C124A97C}">
      <dgm:prSet phldrT="[Text]"/>
      <dgm:spPr/>
      <dgm:t>
        <a:bodyPr/>
        <a:lstStyle/>
        <a:p>
          <a:r>
            <a:rPr lang="sv-SE"/>
            <a:t>Invigning Q1 2023 (Klimatkliv)</a:t>
          </a:r>
        </a:p>
      </dgm:t>
    </dgm:pt>
    <dgm:pt modelId="{53FB9606-9771-4BEF-BD3F-A778D9552096}" type="parTrans" cxnId="{98A8E241-B6F5-4A5A-BADB-160B67EA6988}">
      <dgm:prSet/>
      <dgm:spPr/>
      <dgm:t>
        <a:bodyPr/>
        <a:lstStyle/>
        <a:p>
          <a:endParaRPr lang="sv-SE"/>
        </a:p>
      </dgm:t>
    </dgm:pt>
    <dgm:pt modelId="{5463FBF9-D195-4F60-9F9D-2C0C0C1EBBDD}" type="sibTrans" cxnId="{98A8E241-B6F5-4A5A-BADB-160B67EA6988}">
      <dgm:prSet/>
      <dgm:spPr/>
      <dgm:t>
        <a:bodyPr/>
        <a:lstStyle/>
        <a:p>
          <a:endParaRPr lang="sv-SE"/>
        </a:p>
      </dgm:t>
    </dgm:pt>
    <dgm:pt modelId="{1DE6E915-262A-444A-92BC-C5A74F572FE0}">
      <dgm:prSet phldrT="[Text]"/>
      <dgm:spPr/>
      <dgm:t>
        <a:bodyPr/>
        <a:lstStyle/>
        <a:p>
          <a:r>
            <a:rPr lang="sv-SE"/>
            <a:t>Smedjebacken</a:t>
          </a:r>
        </a:p>
      </dgm:t>
    </dgm:pt>
    <dgm:pt modelId="{D0ADCCE5-104B-4B93-934C-8AEA9FA22505}" type="parTrans" cxnId="{199DDE17-C2ED-40EC-9FC9-24AFCCB7AA4E}">
      <dgm:prSet/>
      <dgm:spPr/>
      <dgm:t>
        <a:bodyPr/>
        <a:lstStyle/>
        <a:p>
          <a:endParaRPr lang="sv-SE"/>
        </a:p>
      </dgm:t>
    </dgm:pt>
    <dgm:pt modelId="{671A4319-1A14-4DCA-B059-CE0183733C40}" type="sibTrans" cxnId="{199DDE17-C2ED-40EC-9FC9-24AFCCB7AA4E}">
      <dgm:prSet/>
      <dgm:spPr/>
      <dgm:t>
        <a:bodyPr/>
        <a:lstStyle/>
        <a:p>
          <a:endParaRPr lang="sv-SE"/>
        </a:p>
      </dgm:t>
    </dgm:pt>
    <dgm:pt modelId="{EDEA3F6B-36E0-478B-8A25-506E1D3091B3}">
      <dgm:prSet phldrT="[Text]"/>
      <dgm:spPr/>
      <dgm:t>
        <a:bodyPr/>
        <a:lstStyle/>
        <a:p>
          <a:r>
            <a:rPr lang="sv-SE"/>
            <a:t>1989-2015</a:t>
          </a:r>
        </a:p>
      </dgm:t>
    </dgm:pt>
    <dgm:pt modelId="{C22402A0-EFFB-440E-845A-96B45E5A66AB}" type="parTrans" cxnId="{7457B291-6E2C-4176-A539-8EB8861331BE}">
      <dgm:prSet/>
      <dgm:spPr/>
      <dgm:t>
        <a:bodyPr/>
        <a:lstStyle/>
        <a:p>
          <a:endParaRPr lang="sv-SE"/>
        </a:p>
      </dgm:t>
    </dgm:pt>
    <dgm:pt modelId="{D402BBAB-781B-44F7-850C-2A71F6652D9C}" type="sibTrans" cxnId="{7457B291-6E2C-4176-A539-8EB8861331BE}">
      <dgm:prSet/>
      <dgm:spPr/>
      <dgm:t>
        <a:bodyPr/>
        <a:lstStyle/>
        <a:p>
          <a:endParaRPr lang="sv-SE"/>
        </a:p>
      </dgm:t>
    </dgm:pt>
    <dgm:pt modelId="{F4689C77-16DA-4F51-917A-46095667BE40}">
      <dgm:prSet phldrT="[Text]"/>
      <dgm:spPr/>
      <dgm:t>
        <a:bodyPr/>
        <a:lstStyle/>
        <a:p>
          <a:r>
            <a:rPr lang="sv-SE"/>
            <a:t>Diesel </a:t>
          </a:r>
        </a:p>
      </dgm:t>
    </dgm:pt>
    <dgm:pt modelId="{40AEE0EE-113C-4124-B25D-A04A4685BB9E}" type="parTrans" cxnId="{4CB12E7D-78C0-4268-AA2F-033C51B8ABAB}">
      <dgm:prSet/>
      <dgm:spPr/>
      <dgm:t>
        <a:bodyPr/>
        <a:lstStyle/>
        <a:p>
          <a:endParaRPr lang="sv-SE"/>
        </a:p>
      </dgm:t>
    </dgm:pt>
    <dgm:pt modelId="{5B37A1C0-046C-4AA4-BCCE-334F5E459E0A}" type="sibTrans" cxnId="{4CB12E7D-78C0-4268-AA2F-033C51B8ABAB}">
      <dgm:prSet/>
      <dgm:spPr/>
      <dgm:t>
        <a:bodyPr/>
        <a:lstStyle/>
        <a:p>
          <a:endParaRPr lang="sv-SE"/>
        </a:p>
      </dgm:t>
    </dgm:pt>
    <dgm:pt modelId="{7BD4744D-2265-4A58-8F34-771B0DD2CCD7}">
      <dgm:prSet phldrT="[Text]"/>
      <dgm:spPr/>
      <dgm:t>
        <a:bodyPr/>
        <a:lstStyle/>
        <a:p>
          <a:r>
            <a:rPr lang="sv-SE" dirty="0"/>
            <a:t>Driftsatt årsskiftet 2023/2024 (klimatkliv)</a:t>
          </a:r>
        </a:p>
      </dgm:t>
    </dgm:pt>
    <dgm:pt modelId="{0207FC29-74DC-41DF-BDA5-A8BEBCEA16E4}" type="parTrans" cxnId="{A559BB51-4D6F-4840-B5B7-762336C8C9EB}">
      <dgm:prSet/>
      <dgm:spPr/>
      <dgm:t>
        <a:bodyPr/>
        <a:lstStyle/>
        <a:p>
          <a:endParaRPr lang="sv-SE"/>
        </a:p>
      </dgm:t>
    </dgm:pt>
    <dgm:pt modelId="{2381E5DD-E6D5-476B-B850-46344087FF98}" type="sibTrans" cxnId="{A559BB51-4D6F-4840-B5B7-762336C8C9EB}">
      <dgm:prSet/>
      <dgm:spPr/>
      <dgm:t>
        <a:bodyPr/>
        <a:lstStyle/>
        <a:p>
          <a:endParaRPr lang="sv-SE"/>
        </a:p>
      </dgm:t>
    </dgm:pt>
    <dgm:pt modelId="{86BEAE80-533F-4076-8F7F-D27B69D166A7}" type="pres">
      <dgm:prSet presAssocID="{17855B42-57F3-45DE-AECD-F825018A0C74}" presName="theList" presStyleCnt="0">
        <dgm:presLayoutVars>
          <dgm:dir/>
          <dgm:animLvl val="lvl"/>
          <dgm:resizeHandles val="exact"/>
        </dgm:presLayoutVars>
      </dgm:prSet>
      <dgm:spPr/>
    </dgm:pt>
    <dgm:pt modelId="{AA7F577C-CB40-4E72-B12F-B2F3403EC215}" type="pres">
      <dgm:prSet presAssocID="{EDEA3F6B-36E0-478B-8A25-506E1D3091B3}" presName="compNode" presStyleCnt="0"/>
      <dgm:spPr/>
    </dgm:pt>
    <dgm:pt modelId="{C671DEFA-0906-4CE1-B7A6-814DCAEED0DD}" type="pres">
      <dgm:prSet presAssocID="{EDEA3F6B-36E0-478B-8A25-506E1D3091B3}" presName="noGeometry" presStyleCnt="0"/>
      <dgm:spPr/>
    </dgm:pt>
    <dgm:pt modelId="{98B91157-D5C0-4D1B-9AE8-A01F3D0FF173}" type="pres">
      <dgm:prSet presAssocID="{EDEA3F6B-36E0-478B-8A25-506E1D3091B3}" presName="childTextVisible" presStyleLbl="bgAccFollowNode1" presStyleIdx="0" presStyleCnt="6">
        <dgm:presLayoutVars>
          <dgm:bulletEnabled val="1"/>
        </dgm:presLayoutVars>
      </dgm:prSet>
      <dgm:spPr/>
    </dgm:pt>
    <dgm:pt modelId="{5E280C2B-1637-413C-9E2E-0F680AF91191}" type="pres">
      <dgm:prSet presAssocID="{EDEA3F6B-36E0-478B-8A25-506E1D3091B3}" presName="childTextHidden" presStyleLbl="bgAccFollowNode1" presStyleIdx="0" presStyleCnt="6"/>
      <dgm:spPr/>
    </dgm:pt>
    <dgm:pt modelId="{0545CE76-3226-4548-8883-5D71481A6DBB}" type="pres">
      <dgm:prSet presAssocID="{EDEA3F6B-36E0-478B-8A25-506E1D3091B3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4C7C9078-7D15-4C8C-B58E-E88526741F64}" type="pres">
      <dgm:prSet presAssocID="{EDEA3F6B-36E0-478B-8A25-506E1D3091B3}" presName="aSpace" presStyleCnt="0"/>
      <dgm:spPr/>
    </dgm:pt>
    <dgm:pt modelId="{2CE35BC2-CB4A-4029-934F-43D3EA181E4B}" type="pres">
      <dgm:prSet presAssocID="{ED51456A-2C5B-4D9B-8646-3867D3D08F94}" presName="compNode" presStyleCnt="0"/>
      <dgm:spPr/>
    </dgm:pt>
    <dgm:pt modelId="{BB69EA1D-86AF-4559-9F9A-4A89A8AA867D}" type="pres">
      <dgm:prSet presAssocID="{ED51456A-2C5B-4D9B-8646-3867D3D08F94}" presName="noGeometry" presStyleCnt="0"/>
      <dgm:spPr/>
    </dgm:pt>
    <dgm:pt modelId="{31B6BECD-F042-45F2-9F35-453D0658539F}" type="pres">
      <dgm:prSet presAssocID="{ED51456A-2C5B-4D9B-8646-3867D3D08F94}" presName="childTextVisible" presStyleLbl="bgAccFollowNode1" presStyleIdx="1" presStyleCnt="6">
        <dgm:presLayoutVars>
          <dgm:bulletEnabled val="1"/>
        </dgm:presLayoutVars>
      </dgm:prSet>
      <dgm:spPr/>
    </dgm:pt>
    <dgm:pt modelId="{119F9C7F-F4CA-40AA-B3FA-6C580C5A1E3F}" type="pres">
      <dgm:prSet presAssocID="{ED51456A-2C5B-4D9B-8646-3867D3D08F94}" presName="childTextHidden" presStyleLbl="bgAccFollowNode1" presStyleIdx="1" presStyleCnt="6"/>
      <dgm:spPr/>
    </dgm:pt>
    <dgm:pt modelId="{1E50574B-2808-4EF2-A4AC-C6CE7D3220D6}" type="pres">
      <dgm:prSet presAssocID="{ED51456A-2C5B-4D9B-8646-3867D3D08F94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0D463150-F90A-4A3E-95AC-FDED3ED3827C}" type="pres">
      <dgm:prSet presAssocID="{ED51456A-2C5B-4D9B-8646-3867D3D08F94}" presName="aSpace" presStyleCnt="0"/>
      <dgm:spPr/>
    </dgm:pt>
    <dgm:pt modelId="{71CD9048-9610-4E81-8CBD-7D0E88CB491C}" type="pres">
      <dgm:prSet presAssocID="{B4F7E1D9-23E6-4C6B-848B-AF89DE05DB14}" presName="compNode" presStyleCnt="0"/>
      <dgm:spPr/>
    </dgm:pt>
    <dgm:pt modelId="{5A4688E7-E859-445A-A91E-C8BBFC3CB00B}" type="pres">
      <dgm:prSet presAssocID="{B4F7E1D9-23E6-4C6B-848B-AF89DE05DB14}" presName="noGeometry" presStyleCnt="0"/>
      <dgm:spPr/>
    </dgm:pt>
    <dgm:pt modelId="{576EE1CB-28DD-4448-A598-29DDA3BA49CA}" type="pres">
      <dgm:prSet presAssocID="{B4F7E1D9-23E6-4C6B-848B-AF89DE05DB14}" presName="childTextVisible" presStyleLbl="bgAccFollowNode1" presStyleIdx="2" presStyleCnt="6">
        <dgm:presLayoutVars>
          <dgm:bulletEnabled val="1"/>
        </dgm:presLayoutVars>
      </dgm:prSet>
      <dgm:spPr/>
    </dgm:pt>
    <dgm:pt modelId="{1115C325-271A-4519-AD90-EB907D39D561}" type="pres">
      <dgm:prSet presAssocID="{B4F7E1D9-23E6-4C6B-848B-AF89DE05DB14}" presName="childTextHidden" presStyleLbl="bgAccFollowNode1" presStyleIdx="2" presStyleCnt="6"/>
      <dgm:spPr/>
    </dgm:pt>
    <dgm:pt modelId="{2B181EB6-D569-430F-939A-95545C48DE00}" type="pres">
      <dgm:prSet presAssocID="{B4F7E1D9-23E6-4C6B-848B-AF89DE05DB14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3C0C3A81-221B-4016-B27E-59052FA07C67}" type="pres">
      <dgm:prSet presAssocID="{B4F7E1D9-23E6-4C6B-848B-AF89DE05DB14}" presName="aSpace" presStyleCnt="0"/>
      <dgm:spPr/>
    </dgm:pt>
    <dgm:pt modelId="{28E28C86-53A0-416C-B19F-166C2D67883E}" type="pres">
      <dgm:prSet presAssocID="{B9894CE7-4143-41AF-ABB7-8BFD4468522C}" presName="compNode" presStyleCnt="0"/>
      <dgm:spPr/>
    </dgm:pt>
    <dgm:pt modelId="{85E1F7E3-3A26-42CA-910C-BC0B91E4474E}" type="pres">
      <dgm:prSet presAssocID="{B9894CE7-4143-41AF-ABB7-8BFD4468522C}" presName="noGeometry" presStyleCnt="0"/>
      <dgm:spPr/>
    </dgm:pt>
    <dgm:pt modelId="{766496A6-2C9E-415E-A428-EADC34F4CA90}" type="pres">
      <dgm:prSet presAssocID="{B9894CE7-4143-41AF-ABB7-8BFD4468522C}" presName="childTextVisible" presStyleLbl="bgAccFollowNode1" presStyleIdx="3" presStyleCnt="6">
        <dgm:presLayoutVars>
          <dgm:bulletEnabled val="1"/>
        </dgm:presLayoutVars>
      </dgm:prSet>
      <dgm:spPr/>
    </dgm:pt>
    <dgm:pt modelId="{5F7C1CE8-15CE-4D3C-8F5F-DA8C58541D52}" type="pres">
      <dgm:prSet presAssocID="{B9894CE7-4143-41AF-ABB7-8BFD4468522C}" presName="childTextHidden" presStyleLbl="bgAccFollowNode1" presStyleIdx="3" presStyleCnt="6"/>
      <dgm:spPr/>
    </dgm:pt>
    <dgm:pt modelId="{29EA9BB3-DE34-4B98-978D-2FAFF7E9C953}" type="pres">
      <dgm:prSet presAssocID="{B9894CE7-4143-41AF-ABB7-8BFD4468522C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EEB5EC4E-C334-48BC-8FE8-97696D21C098}" type="pres">
      <dgm:prSet presAssocID="{B9894CE7-4143-41AF-ABB7-8BFD4468522C}" presName="aSpace" presStyleCnt="0"/>
      <dgm:spPr/>
    </dgm:pt>
    <dgm:pt modelId="{A1E7A9FA-AE66-483A-BCC1-219D36D53801}" type="pres">
      <dgm:prSet presAssocID="{374CE26C-C81B-4A79-BA73-DAFDD709D5BB}" presName="compNode" presStyleCnt="0"/>
      <dgm:spPr/>
    </dgm:pt>
    <dgm:pt modelId="{FBE39915-7291-4B09-B54E-F534372113A0}" type="pres">
      <dgm:prSet presAssocID="{374CE26C-C81B-4A79-BA73-DAFDD709D5BB}" presName="noGeometry" presStyleCnt="0"/>
      <dgm:spPr/>
    </dgm:pt>
    <dgm:pt modelId="{6C1680CE-F71B-44EF-9D2D-BEF28B38D1C1}" type="pres">
      <dgm:prSet presAssocID="{374CE26C-C81B-4A79-BA73-DAFDD709D5BB}" presName="childTextVisible" presStyleLbl="bgAccFollowNode1" presStyleIdx="4" presStyleCnt="6">
        <dgm:presLayoutVars>
          <dgm:bulletEnabled val="1"/>
        </dgm:presLayoutVars>
      </dgm:prSet>
      <dgm:spPr/>
    </dgm:pt>
    <dgm:pt modelId="{1E24A77A-E611-411D-87D5-3C75A852AE26}" type="pres">
      <dgm:prSet presAssocID="{374CE26C-C81B-4A79-BA73-DAFDD709D5BB}" presName="childTextHidden" presStyleLbl="bgAccFollowNode1" presStyleIdx="4" presStyleCnt="6"/>
      <dgm:spPr/>
    </dgm:pt>
    <dgm:pt modelId="{8AABCB5A-1CC6-4807-A7B6-D0F0A432FD12}" type="pres">
      <dgm:prSet presAssocID="{374CE26C-C81B-4A79-BA73-DAFDD709D5BB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F06B4451-AF6B-4495-95F5-56757742130D}" type="pres">
      <dgm:prSet presAssocID="{374CE26C-C81B-4A79-BA73-DAFDD709D5BB}" presName="aSpace" presStyleCnt="0"/>
      <dgm:spPr/>
    </dgm:pt>
    <dgm:pt modelId="{A49F238B-86F6-4BCB-AB64-7DEED4073F20}" type="pres">
      <dgm:prSet presAssocID="{A4BA7A89-C3EF-4450-AB1F-9730E6928D49}" presName="compNode" presStyleCnt="0"/>
      <dgm:spPr/>
    </dgm:pt>
    <dgm:pt modelId="{A8A9FB55-C0D1-4392-8623-B93C0E8D165F}" type="pres">
      <dgm:prSet presAssocID="{A4BA7A89-C3EF-4450-AB1F-9730E6928D49}" presName="noGeometry" presStyleCnt="0"/>
      <dgm:spPr/>
    </dgm:pt>
    <dgm:pt modelId="{2EAF747A-337E-47A0-BDB9-07D59EFCE9D5}" type="pres">
      <dgm:prSet presAssocID="{A4BA7A89-C3EF-4450-AB1F-9730E6928D49}" presName="childTextVisible" presStyleLbl="bgAccFollowNode1" presStyleIdx="5" presStyleCnt="6">
        <dgm:presLayoutVars>
          <dgm:bulletEnabled val="1"/>
        </dgm:presLayoutVars>
      </dgm:prSet>
      <dgm:spPr/>
    </dgm:pt>
    <dgm:pt modelId="{5608BFBF-F554-4C5F-B27D-63C2DF770FCD}" type="pres">
      <dgm:prSet presAssocID="{A4BA7A89-C3EF-4450-AB1F-9730E6928D49}" presName="childTextHidden" presStyleLbl="bgAccFollowNode1" presStyleIdx="5" presStyleCnt="6"/>
      <dgm:spPr/>
    </dgm:pt>
    <dgm:pt modelId="{9DEB0E14-1686-46F5-BA57-618922B838D0}" type="pres">
      <dgm:prSet presAssocID="{A4BA7A89-C3EF-4450-AB1F-9730E6928D49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C34EA713-4C4E-443D-9A83-D8F1039024C4}" type="presOf" srcId="{ED51456A-2C5B-4D9B-8646-3867D3D08F94}" destId="{1E50574B-2808-4EF2-A4AC-C6CE7D3220D6}" srcOrd="0" destOrd="0" presId="urn:microsoft.com/office/officeart/2005/8/layout/hProcess6"/>
    <dgm:cxn modelId="{199DDE17-C2ED-40EC-9FC9-24AFCCB7AA4E}" srcId="{B4F7E1D9-23E6-4C6B-848B-AF89DE05DB14}" destId="{1DE6E915-262A-444A-92BC-C5A74F572FE0}" srcOrd="0" destOrd="0" parTransId="{D0ADCCE5-104B-4B93-934C-8AEA9FA22505}" sibTransId="{671A4319-1A14-4DCA-B059-CE0183733C40}"/>
    <dgm:cxn modelId="{8B22D31A-89BC-47AB-831C-B7F7FD815341}" type="presOf" srcId="{1DE6E915-262A-444A-92BC-C5A74F572FE0}" destId="{576EE1CB-28DD-4448-A598-29DDA3BA49CA}" srcOrd="0" destOrd="0" presId="urn:microsoft.com/office/officeart/2005/8/layout/hProcess6"/>
    <dgm:cxn modelId="{3FFC9D36-CFBA-4539-80FD-5D886597664C}" type="presOf" srcId="{D70B0236-36BE-49A2-BB71-CA41C402E572}" destId="{576EE1CB-28DD-4448-A598-29DDA3BA49CA}" srcOrd="0" destOrd="1" presId="urn:microsoft.com/office/officeart/2005/8/layout/hProcess6"/>
    <dgm:cxn modelId="{310FB63E-E81E-4AD8-805C-0D46890FA08A}" type="presOf" srcId="{D70B0236-36BE-49A2-BB71-CA41C402E572}" destId="{1115C325-271A-4519-AD90-EB907D39D561}" srcOrd="1" destOrd="1" presId="urn:microsoft.com/office/officeart/2005/8/layout/hProcess6"/>
    <dgm:cxn modelId="{181D2B5C-0208-484B-89B9-026C0CC4A446}" type="presOf" srcId="{EDEA3F6B-36E0-478B-8A25-506E1D3091B3}" destId="{0545CE76-3226-4548-8883-5D71481A6DBB}" srcOrd="0" destOrd="0" presId="urn:microsoft.com/office/officeart/2005/8/layout/hProcess6"/>
    <dgm:cxn modelId="{84DA775D-C703-48B3-9B44-4FE8254B209B}" type="presOf" srcId="{17855B42-57F3-45DE-AECD-F825018A0C74}" destId="{86BEAE80-533F-4076-8F7F-D27B69D166A7}" srcOrd="0" destOrd="0" presId="urn:microsoft.com/office/officeart/2005/8/layout/hProcess6"/>
    <dgm:cxn modelId="{98A8E241-B6F5-4A5A-BADB-160B67EA6988}" srcId="{374CE26C-C81B-4A79-BA73-DAFDD709D5BB}" destId="{51E8891E-6A48-4BC7-BD60-0043C124A97C}" srcOrd="0" destOrd="0" parTransId="{53FB9606-9771-4BEF-BD3F-A778D9552096}" sibTransId="{5463FBF9-D195-4F60-9F9D-2C0C0C1EBBDD}"/>
    <dgm:cxn modelId="{1393F361-2ABA-448B-A4E4-364E15D381C7}" type="presOf" srcId="{7BD4744D-2265-4A58-8F34-771B0DD2CCD7}" destId="{2EAF747A-337E-47A0-BDB9-07D59EFCE9D5}" srcOrd="0" destOrd="0" presId="urn:microsoft.com/office/officeart/2005/8/layout/hProcess6"/>
    <dgm:cxn modelId="{9B4D3E42-527F-4E94-A5B2-2BCB221CC5DD}" srcId="{17855B42-57F3-45DE-AECD-F825018A0C74}" destId="{B4F7E1D9-23E6-4C6B-848B-AF89DE05DB14}" srcOrd="2" destOrd="0" parTransId="{BBA9ABBE-1E97-454B-946E-8BCA11A23248}" sibTransId="{43F4CD8E-D583-4FD9-AFFB-DF7433455BEF}"/>
    <dgm:cxn modelId="{7D122567-404D-4F07-9DC2-53075AF63A8E}" type="presOf" srcId="{B4F7E1D9-23E6-4C6B-848B-AF89DE05DB14}" destId="{2B181EB6-D569-430F-939A-95545C48DE00}" srcOrd="0" destOrd="0" presId="urn:microsoft.com/office/officeart/2005/8/layout/hProcess6"/>
    <dgm:cxn modelId="{D2422168-0F1E-445D-B473-E898E9344BA7}" type="presOf" srcId="{51E8891E-6A48-4BC7-BD60-0043C124A97C}" destId="{1E24A77A-E611-411D-87D5-3C75A852AE26}" srcOrd="1" destOrd="0" presId="urn:microsoft.com/office/officeart/2005/8/layout/hProcess6"/>
    <dgm:cxn modelId="{71986668-24F3-4096-96AA-C9A771A9E1ED}" type="presOf" srcId="{A4BA7A89-C3EF-4450-AB1F-9730E6928D49}" destId="{9DEB0E14-1686-46F5-BA57-618922B838D0}" srcOrd="0" destOrd="0" presId="urn:microsoft.com/office/officeart/2005/8/layout/hProcess6"/>
    <dgm:cxn modelId="{6E74474C-B9E2-4394-B4CF-9843DD773039}" type="presOf" srcId="{1DE6E915-262A-444A-92BC-C5A74F572FE0}" destId="{1115C325-271A-4519-AD90-EB907D39D561}" srcOrd="1" destOrd="0" presId="urn:microsoft.com/office/officeart/2005/8/layout/hProcess6"/>
    <dgm:cxn modelId="{A559BB51-4D6F-4840-B5B7-762336C8C9EB}" srcId="{A4BA7A89-C3EF-4450-AB1F-9730E6928D49}" destId="{7BD4744D-2265-4A58-8F34-771B0DD2CCD7}" srcOrd="0" destOrd="0" parTransId="{0207FC29-74DC-41DF-BDA5-A8BEBCEA16E4}" sibTransId="{2381E5DD-E6D5-476B-B850-46344087FF98}"/>
    <dgm:cxn modelId="{3D918873-14BF-43A1-986A-2C287505AAF7}" type="presOf" srcId="{D3264E66-9EE6-425B-A562-2669378505A5}" destId="{1115C325-271A-4519-AD90-EB907D39D561}" srcOrd="1" destOrd="2" presId="urn:microsoft.com/office/officeart/2005/8/layout/hProcess6"/>
    <dgm:cxn modelId="{54C58E73-6E08-4554-A3D8-5932423625A3}" srcId="{17855B42-57F3-45DE-AECD-F825018A0C74}" destId="{A4BA7A89-C3EF-4450-AB1F-9730E6928D49}" srcOrd="5" destOrd="0" parTransId="{E64761E1-8B39-46D1-9F4E-3B2C326CFFF4}" sibTransId="{0874C014-CEAA-4F80-B075-F0384C69849D}"/>
    <dgm:cxn modelId="{7AE44F79-31AB-4DEE-985B-F8E366B049C4}" type="presOf" srcId="{93EEFA6B-9028-4928-9634-6832795B5617}" destId="{31B6BECD-F042-45F2-9F35-453D0658539F}" srcOrd="0" destOrd="0" presId="urn:microsoft.com/office/officeart/2005/8/layout/hProcess6"/>
    <dgm:cxn modelId="{4CB12E7D-78C0-4268-AA2F-033C51B8ABAB}" srcId="{EDEA3F6B-36E0-478B-8A25-506E1D3091B3}" destId="{F4689C77-16DA-4F51-917A-46095667BE40}" srcOrd="0" destOrd="0" parTransId="{40AEE0EE-113C-4124-B25D-A04A4685BB9E}" sibTransId="{5B37A1C0-046C-4AA4-BCCE-334F5E459E0A}"/>
    <dgm:cxn modelId="{A629D57D-8229-4DCB-86EF-E53B8060C88F}" type="presOf" srcId="{93EEFA6B-9028-4928-9634-6832795B5617}" destId="{119F9C7F-F4CA-40AA-B3FA-6C580C5A1E3F}" srcOrd="1" destOrd="0" presId="urn:microsoft.com/office/officeart/2005/8/layout/hProcess6"/>
    <dgm:cxn modelId="{7CD12580-65F4-4ABC-ACE2-5462636A5135}" srcId="{B4F7E1D9-23E6-4C6B-848B-AF89DE05DB14}" destId="{D70B0236-36BE-49A2-BB71-CA41C402E572}" srcOrd="1" destOrd="0" parTransId="{7D10C93B-0588-489A-95CE-FD5966DD6F90}" sibTransId="{705F4223-AB54-441A-A4A5-6230A774B550}"/>
    <dgm:cxn modelId="{3C5FEE81-DD06-4324-A428-BD4BE68F10B5}" srcId="{ED51456A-2C5B-4D9B-8646-3867D3D08F94}" destId="{93EEFA6B-9028-4928-9634-6832795B5617}" srcOrd="0" destOrd="0" parTransId="{C62ECF37-2E93-496D-A249-8B5962052872}" sibTransId="{317C51D9-57C8-489F-B18C-61D2C06D3749}"/>
    <dgm:cxn modelId="{7457B291-6E2C-4176-A539-8EB8861331BE}" srcId="{17855B42-57F3-45DE-AECD-F825018A0C74}" destId="{EDEA3F6B-36E0-478B-8A25-506E1D3091B3}" srcOrd="0" destOrd="0" parTransId="{C22402A0-EFFB-440E-845A-96B45E5A66AB}" sibTransId="{D402BBAB-781B-44F7-850C-2A71F6652D9C}"/>
    <dgm:cxn modelId="{10DA049D-FCF3-4CDD-AE6D-0CA89467767E}" srcId="{17855B42-57F3-45DE-AECD-F825018A0C74}" destId="{ED51456A-2C5B-4D9B-8646-3867D3D08F94}" srcOrd="1" destOrd="0" parTransId="{ABD29449-36FF-4270-9B6F-A91726491E2D}" sibTransId="{5D1E2A03-866D-4613-B590-D7D9B4C8281E}"/>
    <dgm:cxn modelId="{F54DE6A1-42EC-47F9-9FAA-7440EBBCEB0C}" type="presOf" srcId="{51E8891E-6A48-4BC7-BD60-0043C124A97C}" destId="{6C1680CE-F71B-44EF-9D2D-BEF28B38D1C1}" srcOrd="0" destOrd="0" presId="urn:microsoft.com/office/officeart/2005/8/layout/hProcess6"/>
    <dgm:cxn modelId="{831E29A4-9768-45D8-A4E7-E4D8935E568D}" type="presOf" srcId="{FCE634C5-962F-4D20-936C-4144D583037C}" destId="{766496A6-2C9E-415E-A428-EADC34F4CA90}" srcOrd="0" destOrd="0" presId="urn:microsoft.com/office/officeart/2005/8/layout/hProcess6"/>
    <dgm:cxn modelId="{7681C1AC-6DAB-41AA-A6BF-3D27B5CCCD3C}" type="presOf" srcId="{FCE634C5-962F-4D20-936C-4144D583037C}" destId="{5F7C1CE8-15CE-4D3C-8F5F-DA8C58541D52}" srcOrd="1" destOrd="0" presId="urn:microsoft.com/office/officeart/2005/8/layout/hProcess6"/>
    <dgm:cxn modelId="{DB77D8B6-0377-49BA-9E56-B10B56F16E0F}" srcId="{17855B42-57F3-45DE-AECD-F825018A0C74}" destId="{B9894CE7-4143-41AF-ABB7-8BFD4468522C}" srcOrd="3" destOrd="0" parTransId="{9E39DE3A-3EF2-431C-8F00-E5CCF7A3E688}" sibTransId="{8D56EF1B-F773-451F-9B92-7A998F9A198F}"/>
    <dgm:cxn modelId="{763BA8CC-40D3-489D-8331-7ECD03058E5A}" type="presOf" srcId="{F4689C77-16DA-4F51-917A-46095667BE40}" destId="{98B91157-D5C0-4D1B-9AE8-A01F3D0FF173}" srcOrd="0" destOrd="0" presId="urn:microsoft.com/office/officeart/2005/8/layout/hProcess6"/>
    <dgm:cxn modelId="{3E87FBCE-34BB-4D74-9A5D-6D7A60B3638E}" type="presOf" srcId="{7BD4744D-2265-4A58-8F34-771B0DD2CCD7}" destId="{5608BFBF-F554-4C5F-B27D-63C2DF770FCD}" srcOrd="1" destOrd="0" presId="urn:microsoft.com/office/officeart/2005/8/layout/hProcess6"/>
    <dgm:cxn modelId="{71293BCF-F394-4A6D-BC72-8728BA26BB35}" type="presOf" srcId="{F4689C77-16DA-4F51-917A-46095667BE40}" destId="{5E280C2B-1637-413C-9E2E-0F680AF91191}" srcOrd="1" destOrd="0" presId="urn:microsoft.com/office/officeart/2005/8/layout/hProcess6"/>
    <dgm:cxn modelId="{197628D3-A6A6-4891-87DC-93911574E224}" srcId="{17855B42-57F3-45DE-AECD-F825018A0C74}" destId="{374CE26C-C81B-4A79-BA73-DAFDD709D5BB}" srcOrd="4" destOrd="0" parTransId="{9B111B3E-A29F-4592-9249-33EE8957CC65}" sibTransId="{8F6B418A-7577-459A-92C3-588DB79F17DD}"/>
    <dgm:cxn modelId="{34E340D4-B6D8-42FC-A709-2ADB6B0886D6}" srcId="{B4F7E1D9-23E6-4C6B-848B-AF89DE05DB14}" destId="{D3264E66-9EE6-425B-A562-2669378505A5}" srcOrd="2" destOrd="0" parTransId="{E6A5B781-5E9C-416D-8CA5-61DAA7AA49A7}" sibTransId="{85F357A8-5A11-45F4-8B0A-045A9EE9A3D2}"/>
    <dgm:cxn modelId="{EC721DD7-B0EA-4C77-BB51-368FF9C0799D}" type="presOf" srcId="{D3264E66-9EE6-425B-A562-2669378505A5}" destId="{576EE1CB-28DD-4448-A598-29DDA3BA49CA}" srcOrd="0" destOrd="2" presId="urn:microsoft.com/office/officeart/2005/8/layout/hProcess6"/>
    <dgm:cxn modelId="{FEB662D8-2AAB-4221-A7B2-E961677DD804}" srcId="{B9894CE7-4143-41AF-ABB7-8BFD4468522C}" destId="{FCE634C5-962F-4D20-936C-4144D583037C}" srcOrd="0" destOrd="0" parTransId="{8994DC40-232F-4C6E-A683-86ED5CC56DF2}" sibTransId="{562E693E-9918-4D61-9681-CB27D736AE99}"/>
    <dgm:cxn modelId="{1977ECDA-634D-4C53-9750-18CD184464C1}" type="presOf" srcId="{B9894CE7-4143-41AF-ABB7-8BFD4468522C}" destId="{29EA9BB3-DE34-4B98-978D-2FAFF7E9C953}" srcOrd="0" destOrd="0" presId="urn:microsoft.com/office/officeart/2005/8/layout/hProcess6"/>
    <dgm:cxn modelId="{0DA3A5DC-431B-4E6D-A554-84038B223789}" type="presOf" srcId="{374CE26C-C81B-4A79-BA73-DAFDD709D5BB}" destId="{8AABCB5A-1CC6-4807-A7B6-D0F0A432FD12}" srcOrd="0" destOrd="0" presId="urn:microsoft.com/office/officeart/2005/8/layout/hProcess6"/>
    <dgm:cxn modelId="{CA394459-6B57-4007-932E-42DE897269C0}" type="presParOf" srcId="{86BEAE80-533F-4076-8F7F-D27B69D166A7}" destId="{AA7F577C-CB40-4E72-B12F-B2F3403EC215}" srcOrd="0" destOrd="0" presId="urn:microsoft.com/office/officeart/2005/8/layout/hProcess6"/>
    <dgm:cxn modelId="{3EF74820-32F9-43B7-BD76-81726A8F9907}" type="presParOf" srcId="{AA7F577C-CB40-4E72-B12F-B2F3403EC215}" destId="{C671DEFA-0906-4CE1-B7A6-814DCAEED0DD}" srcOrd="0" destOrd="0" presId="urn:microsoft.com/office/officeart/2005/8/layout/hProcess6"/>
    <dgm:cxn modelId="{94E3A05B-A68A-4B63-BA40-06FCC2C63738}" type="presParOf" srcId="{AA7F577C-CB40-4E72-B12F-B2F3403EC215}" destId="{98B91157-D5C0-4D1B-9AE8-A01F3D0FF173}" srcOrd="1" destOrd="0" presId="urn:microsoft.com/office/officeart/2005/8/layout/hProcess6"/>
    <dgm:cxn modelId="{70DD6B9E-AFE2-4426-A4B4-5F8AA7037BFF}" type="presParOf" srcId="{AA7F577C-CB40-4E72-B12F-B2F3403EC215}" destId="{5E280C2B-1637-413C-9E2E-0F680AF91191}" srcOrd="2" destOrd="0" presId="urn:microsoft.com/office/officeart/2005/8/layout/hProcess6"/>
    <dgm:cxn modelId="{A1474D61-8220-4ECB-81EE-F8BB56FDF8E7}" type="presParOf" srcId="{AA7F577C-CB40-4E72-B12F-B2F3403EC215}" destId="{0545CE76-3226-4548-8883-5D71481A6DBB}" srcOrd="3" destOrd="0" presId="urn:microsoft.com/office/officeart/2005/8/layout/hProcess6"/>
    <dgm:cxn modelId="{B62EDC60-6293-4BAA-A9E3-23D0DA17D020}" type="presParOf" srcId="{86BEAE80-533F-4076-8F7F-D27B69D166A7}" destId="{4C7C9078-7D15-4C8C-B58E-E88526741F64}" srcOrd="1" destOrd="0" presId="urn:microsoft.com/office/officeart/2005/8/layout/hProcess6"/>
    <dgm:cxn modelId="{59167410-64A6-4EAF-9DA4-977DEA2E42DC}" type="presParOf" srcId="{86BEAE80-533F-4076-8F7F-D27B69D166A7}" destId="{2CE35BC2-CB4A-4029-934F-43D3EA181E4B}" srcOrd="2" destOrd="0" presId="urn:microsoft.com/office/officeart/2005/8/layout/hProcess6"/>
    <dgm:cxn modelId="{238EBAF9-D339-487D-9879-2B1066099D7A}" type="presParOf" srcId="{2CE35BC2-CB4A-4029-934F-43D3EA181E4B}" destId="{BB69EA1D-86AF-4559-9F9A-4A89A8AA867D}" srcOrd="0" destOrd="0" presId="urn:microsoft.com/office/officeart/2005/8/layout/hProcess6"/>
    <dgm:cxn modelId="{D7E5A59C-66E0-4F0A-B41F-ABF3801CB66D}" type="presParOf" srcId="{2CE35BC2-CB4A-4029-934F-43D3EA181E4B}" destId="{31B6BECD-F042-45F2-9F35-453D0658539F}" srcOrd="1" destOrd="0" presId="urn:microsoft.com/office/officeart/2005/8/layout/hProcess6"/>
    <dgm:cxn modelId="{1983B8D4-F3D6-4311-AA95-C1A2AD710C97}" type="presParOf" srcId="{2CE35BC2-CB4A-4029-934F-43D3EA181E4B}" destId="{119F9C7F-F4CA-40AA-B3FA-6C580C5A1E3F}" srcOrd="2" destOrd="0" presId="urn:microsoft.com/office/officeart/2005/8/layout/hProcess6"/>
    <dgm:cxn modelId="{BF9A4800-55F0-4E67-AD9B-528976B581A7}" type="presParOf" srcId="{2CE35BC2-CB4A-4029-934F-43D3EA181E4B}" destId="{1E50574B-2808-4EF2-A4AC-C6CE7D3220D6}" srcOrd="3" destOrd="0" presId="urn:microsoft.com/office/officeart/2005/8/layout/hProcess6"/>
    <dgm:cxn modelId="{5595E153-7355-4A0B-8F3A-AC5B2BFFA581}" type="presParOf" srcId="{86BEAE80-533F-4076-8F7F-D27B69D166A7}" destId="{0D463150-F90A-4A3E-95AC-FDED3ED3827C}" srcOrd="3" destOrd="0" presId="urn:microsoft.com/office/officeart/2005/8/layout/hProcess6"/>
    <dgm:cxn modelId="{4D4C6D77-41F1-47BB-859A-46E77A5D2A4A}" type="presParOf" srcId="{86BEAE80-533F-4076-8F7F-D27B69D166A7}" destId="{71CD9048-9610-4E81-8CBD-7D0E88CB491C}" srcOrd="4" destOrd="0" presId="urn:microsoft.com/office/officeart/2005/8/layout/hProcess6"/>
    <dgm:cxn modelId="{6D395DC9-2F00-4B50-A674-12739409A41B}" type="presParOf" srcId="{71CD9048-9610-4E81-8CBD-7D0E88CB491C}" destId="{5A4688E7-E859-445A-A91E-C8BBFC3CB00B}" srcOrd="0" destOrd="0" presId="urn:microsoft.com/office/officeart/2005/8/layout/hProcess6"/>
    <dgm:cxn modelId="{E1E2A10C-E40D-4BA4-9D1E-96CA8490BF52}" type="presParOf" srcId="{71CD9048-9610-4E81-8CBD-7D0E88CB491C}" destId="{576EE1CB-28DD-4448-A598-29DDA3BA49CA}" srcOrd="1" destOrd="0" presId="urn:microsoft.com/office/officeart/2005/8/layout/hProcess6"/>
    <dgm:cxn modelId="{2F3DDC52-830E-470D-BF92-BE53F608AD12}" type="presParOf" srcId="{71CD9048-9610-4E81-8CBD-7D0E88CB491C}" destId="{1115C325-271A-4519-AD90-EB907D39D561}" srcOrd="2" destOrd="0" presId="urn:microsoft.com/office/officeart/2005/8/layout/hProcess6"/>
    <dgm:cxn modelId="{860D6029-E5D6-476A-8072-D92CEEB40E21}" type="presParOf" srcId="{71CD9048-9610-4E81-8CBD-7D0E88CB491C}" destId="{2B181EB6-D569-430F-939A-95545C48DE00}" srcOrd="3" destOrd="0" presId="urn:microsoft.com/office/officeart/2005/8/layout/hProcess6"/>
    <dgm:cxn modelId="{93D5F2CA-1238-4C89-91D0-77B771272538}" type="presParOf" srcId="{86BEAE80-533F-4076-8F7F-D27B69D166A7}" destId="{3C0C3A81-221B-4016-B27E-59052FA07C67}" srcOrd="5" destOrd="0" presId="urn:microsoft.com/office/officeart/2005/8/layout/hProcess6"/>
    <dgm:cxn modelId="{54857490-C7D4-4B8A-B9D5-D5506367264C}" type="presParOf" srcId="{86BEAE80-533F-4076-8F7F-D27B69D166A7}" destId="{28E28C86-53A0-416C-B19F-166C2D67883E}" srcOrd="6" destOrd="0" presId="urn:microsoft.com/office/officeart/2005/8/layout/hProcess6"/>
    <dgm:cxn modelId="{D2C713C4-AC9A-42E0-95F5-CCAEDA4D1553}" type="presParOf" srcId="{28E28C86-53A0-416C-B19F-166C2D67883E}" destId="{85E1F7E3-3A26-42CA-910C-BC0B91E4474E}" srcOrd="0" destOrd="0" presId="urn:microsoft.com/office/officeart/2005/8/layout/hProcess6"/>
    <dgm:cxn modelId="{C86FEC86-58DD-47A3-B47E-DB4AA90BBB3E}" type="presParOf" srcId="{28E28C86-53A0-416C-B19F-166C2D67883E}" destId="{766496A6-2C9E-415E-A428-EADC34F4CA90}" srcOrd="1" destOrd="0" presId="urn:microsoft.com/office/officeart/2005/8/layout/hProcess6"/>
    <dgm:cxn modelId="{53FFFCC4-F1A5-47A7-B293-F97AFB0EFFF6}" type="presParOf" srcId="{28E28C86-53A0-416C-B19F-166C2D67883E}" destId="{5F7C1CE8-15CE-4D3C-8F5F-DA8C58541D52}" srcOrd="2" destOrd="0" presId="urn:microsoft.com/office/officeart/2005/8/layout/hProcess6"/>
    <dgm:cxn modelId="{0F8B00A8-1FD3-41F7-BA9B-4E9E28A9D1B4}" type="presParOf" srcId="{28E28C86-53A0-416C-B19F-166C2D67883E}" destId="{29EA9BB3-DE34-4B98-978D-2FAFF7E9C953}" srcOrd="3" destOrd="0" presId="urn:microsoft.com/office/officeart/2005/8/layout/hProcess6"/>
    <dgm:cxn modelId="{9CD68DCE-9F32-43EB-88F6-C417ECDEA911}" type="presParOf" srcId="{86BEAE80-533F-4076-8F7F-D27B69D166A7}" destId="{EEB5EC4E-C334-48BC-8FE8-97696D21C098}" srcOrd="7" destOrd="0" presId="urn:microsoft.com/office/officeart/2005/8/layout/hProcess6"/>
    <dgm:cxn modelId="{94254723-A594-4325-8BEE-D93D53287CC5}" type="presParOf" srcId="{86BEAE80-533F-4076-8F7F-D27B69D166A7}" destId="{A1E7A9FA-AE66-483A-BCC1-219D36D53801}" srcOrd="8" destOrd="0" presId="urn:microsoft.com/office/officeart/2005/8/layout/hProcess6"/>
    <dgm:cxn modelId="{66BCA760-D069-4E77-BD57-FA57F753F610}" type="presParOf" srcId="{A1E7A9FA-AE66-483A-BCC1-219D36D53801}" destId="{FBE39915-7291-4B09-B54E-F534372113A0}" srcOrd="0" destOrd="0" presId="urn:microsoft.com/office/officeart/2005/8/layout/hProcess6"/>
    <dgm:cxn modelId="{2A5CCB5F-37DB-4357-A658-F17DDCE21FC5}" type="presParOf" srcId="{A1E7A9FA-AE66-483A-BCC1-219D36D53801}" destId="{6C1680CE-F71B-44EF-9D2D-BEF28B38D1C1}" srcOrd="1" destOrd="0" presId="urn:microsoft.com/office/officeart/2005/8/layout/hProcess6"/>
    <dgm:cxn modelId="{A8A64DC4-2121-47EA-9CED-A2E3C3A8817E}" type="presParOf" srcId="{A1E7A9FA-AE66-483A-BCC1-219D36D53801}" destId="{1E24A77A-E611-411D-87D5-3C75A852AE26}" srcOrd="2" destOrd="0" presId="urn:microsoft.com/office/officeart/2005/8/layout/hProcess6"/>
    <dgm:cxn modelId="{5273FB1D-423A-400D-ADC4-FC2F75143D56}" type="presParOf" srcId="{A1E7A9FA-AE66-483A-BCC1-219D36D53801}" destId="{8AABCB5A-1CC6-4807-A7B6-D0F0A432FD12}" srcOrd="3" destOrd="0" presId="urn:microsoft.com/office/officeart/2005/8/layout/hProcess6"/>
    <dgm:cxn modelId="{BBE5CAEE-7D1A-4AF2-BAA4-54D7FD2059AB}" type="presParOf" srcId="{86BEAE80-533F-4076-8F7F-D27B69D166A7}" destId="{F06B4451-AF6B-4495-95F5-56757742130D}" srcOrd="9" destOrd="0" presId="urn:microsoft.com/office/officeart/2005/8/layout/hProcess6"/>
    <dgm:cxn modelId="{822EF2B8-9F82-4C92-8B99-618137D3BFFA}" type="presParOf" srcId="{86BEAE80-533F-4076-8F7F-D27B69D166A7}" destId="{A49F238B-86F6-4BCB-AB64-7DEED4073F20}" srcOrd="10" destOrd="0" presId="urn:microsoft.com/office/officeart/2005/8/layout/hProcess6"/>
    <dgm:cxn modelId="{A9D773BD-9F3A-4B56-AB52-564FD6FB6056}" type="presParOf" srcId="{A49F238B-86F6-4BCB-AB64-7DEED4073F20}" destId="{A8A9FB55-C0D1-4392-8623-B93C0E8D165F}" srcOrd="0" destOrd="0" presId="urn:microsoft.com/office/officeart/2005/8/layout/hProcess6"/>
    <dgm:cxn modelId="{0F7AE528-2497-4D39-9D87-18F2177A4119}" type="presParOf" srcId="{A49F238B-86F6-4BCB-AB64-7DEED4073F20}" destId="{2EAF747A-337E-47A0-BDB9-07D59EFCE9D5}" srcOrd="1" destOrd="0" presId="urn:microsoft.com/office/officeart/2005/8/layout/hProcess6"/>
    <dgm:cxn modelId="{05111BB2-20E8-4B3E-8E28-69F07F7AF1BB}" type="presParOf" srcId="{A49F238B-86F6-4BCB-AB64-7DEED4073F20}" destId="{5608BFBF-F554-4C5F-B27D-63C2DF770FCD}" srcOrd="2" destOrd="0" presId="urn:microsoft.com/office/officeart/2005/8/layout/hProcess6"/>
    <dgm:cxn modelId="{75CBEF66-4013-47D6-B2C3-8015CDB4B79E}" type="presParOf" srcId="{A49F238B-86F6-4BCB-AB64-7DEED4073F20}" destId="{9DEB0E14-1686-46F5-BA57-618922B838D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15CEE5-7B9A-4350-816D-7045C92CE423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6E08BD-670D-4AAB-9955-67002E12D4F4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Fordon</a:t>
          </a:r>
        </a:p>
      </dgm:t>
    </dgm:pt>
    <dgm:pt modelId="{5AAF4228-E252-41CB-9C33-671FA837C8EB}" type="parTrans" cxnId="{9F24F78B-60BC-43C4-B3C9-6245B54A4917}">
      <dgm:prSet/>
      <dgm:spPr/>
      <dgm:t>
        <a:bodyPr/>
        <a:lstStyle/>
        <a:p>
          <a:endParaRPr lang="sv-SE"/>
        </a:p>
      </dgm:t>
    </dgm:pt>
    <dgm:pt modelId="{9DF125C9-B497-4D4D-B346-E9AAE56CD717}" type="sibTrans" cxnId="{9F24F78B-60BC-43C4-B3C9-6245B54A4917}">
      <dgm:prSet/>
      <dgm:spPr/>
      <dgm:t>
        <a:bodyPr/>
        <a:lstStyle/>
        <a:p>
          <a:endParaRPr lang="sv-SE"/>
        </a:p>
      </dgm:t>
    </dgm:pt>
    <dgm:pt modelId="{0CCBCA7F-E141-496F-A325-CF5F21DE5581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Tankstation</a:t>
          </a:r>
        </a:p>
      </dgm:t>
    </dgm:pt>
    <dgm:pt modelId="{F2189733-D04E-465E-A901-B4905B482669}" type="parTrans" cxnId="{167122FC-1647-44F3-ADB0-E56FB843F771}">
      <dgm:prSet/>
      <dgm:spPr/>
      <dgm:t>
        <a:bodyPr/>
        <a:lstStyle/>
        <a:p>
          <a:endParaRPr lang="sv-SE"/>
        </a:p>
      </dgm:t>
    </dgm:pt>
    <dgm:pt modelId="{D3FEC57C-D63F-4EE8-BDE5-C261324FA7DB}" type="sibTrans" cxnId="{167122FC-1647-44F3-ADB0-E56FB843F771}">
      <dgm:prSet/>
      <dgm:spPr/>
      <dgm:t>
        <a:bodyPr/>
        <a:lstStyle/>
        <a:p>
          <a:endParaRPr lang="sv-SE"/>
        </a:p>
      </dgm:t>
    </dgm:pt>
    <dgm:pt modelId="{00F53A5F-1E01-485A-B1BE-27DE62EFC792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Gaspris</a:t>
          </a:r>
        </a:p>
      </dgm:t>
    </dgm:pt>
    <dgm:pt modelId="{470AA4C2-6375-47B9-A7A3-51B4092909BF}" type="parTrans" cxnId="{E2431681-7162-401E-B1B6-19CFE7F27E46}">
      <dgm:prSet/>
      <dgm:spPr/>
      <dgm:t>
        <a:bodyPr/>
        <a:lstStyle/>
        <a:p>
          <a:endParaRPr lang="sv-SE"/>
        </a:p>
      </dgm:t>
    </dgm:pt>
    <dgm:pt modelId="{5CD42365-39C0-4002-9BDB-83812551AE0A}" type="sibTrans" cxnId="{E2431681-7162-401E-B1B6-19CFE7F27E46}">
      <dgm:prSet/>
      <dgm:spPr/>
      <dgm:t>
        <a:bodyPr/>
        <a:lstStyle/>
        <a:p>
          <a:endParaRPr lang="sv-SE"/>
        </a:p>
      </dgm:t>
    </dgm:pt>
    <dgm:pt modelId="{BF05B5FA-40D1-4DE6-A3D2-908F8A77DBF3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Transport-köpare</a:t>
          </a:r>
        </a:p>
      </dgm:t>
    </dgm:pt>
    <dgm:pt modelId="{621CF002-AEB4-46B0-AA19-CE8218556441}" type="parTrans" cxnId="{DE3F7ACC-C10F-491F-AECE-2115A2B1162D}">
      <dgm:prSet/>
      <dgm:spPr/>
      <dgm:t>
        <a:bodyPr/>
        <a:lstStyle/>
        <a:p>
          <a:endParaRPr lang="sv-SE"/>
        </a:p>
      </dgm:t>
    </dgm:pt>
    <dgm:pt modelId="{766DD32A-F10E-4E77-A7BA-F002D71CBCCA}" type="sibTrans" cxnId="{DE3F7ACC-C10F-491F-AECE-2115A2B1162D}">
      <dgm:prSet/>
      <dgm:spPr/>
      <dgm:t>
        <a:bodyPr/>
        <a:lstStyle/>
        <a:p>
          <a:endParaRPr lang="sv-SE"/>
        </a:p>
      </dgm:t>
    </dgm:pt>
    <dgm:pt modelId="{E69C2BE5-8E7C-4696-A913-40246C482D85}" type="pres">
      <dgm:prSet presAssocID="{5015CEE5-7B9A-4350-816D-7045C92CE42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129ECCE-89FB-4418-93C6-DA782350BFDE}" type="pres">
      <dgm:prSet presAssocID="{5015CEE5-7B9A-4350-816D-7045C92CE423}" presName="children" presStyleCnt="0"/>
      <dgm:spPr/>
    </dgm:pt>
    <dgm:pt modelId="{B438B700-D793-4551-8778-6D9F4A1F62F8}" type="pres">
      <dgm:prSet presAssocID="{5015CEE5-7B9A-4350-816D-7045C92CE423}" presName="childPlaceholder" presStyleCnt="0"/>
      <dgm:spPr/>
    </dgm:pt>
    <dgm:pt modelId="{3DC9FEE5-808F-4454-A70B-2F07101030CE}" type="pres">
      <dgm:prSet presAssocID="{5015CEE5-7B9A-4350-816D-7045C92CE423}" presName="circle" presStyleCnt="0"/>
      <dgm:spPr/>
    </dgm:pt>
    <dgm:pt modelId="{1898260A-C254-4EB2-98EA-CA308AEB864E}" type="pres">
      <dgm:prSet presAssocID="{5015CEE5-7B9A-4350-816D-7045C92CE423}" presName="quadrant1" presStyleLbl="node1" presStyleIdx="0" presStyleCnt="4" custScaleX="102283" custScaleY="100900" custLinFactNeighborX="-2036" custLinFactNeighborY="1859">
        <dgm:presLayoutVars>
          <dgm:chMax val="1"/>
          <dgm:bulletEnabled val="1"/>
        </dgm:presLayoutVars>
      </dgm:prSet>
      <dgm:spPr/>
    </dgm:pt>
    <dgm:pt modelId="{66A04238-6788-4D3F-9B5E-33C85104DCB8}" type="pres">
      <dgm:prSet presAssocID="{5015CEE5-7B9A-4350-816D-7045C92CE423}" presName="quadrant2" presStyleLbl="node1" presStyleIdx="1" presStyleCnt="4" custLinFactNeighborX="-779" custLinFactNeighborY="2309">
        <dgm:presLayoutVars>
          <dgm:chMax val="1"/>
          <dgm:bulletEnabled val="1"/>
        </dgm:presLayoutVars>
      </dgm:prSet>
      <dgm:spPr/>
    </dgm:pt>
    <dgm:pt modelId="{50D4F326-9635-4713-8480-FDC38AFCCC70}" type="pres">
      <dgm:prSet presAssocID="{5015CEE5-7B9A-4350-816D-7045C92CE423}" presName="quadrant3" presStyleLbl="node1" presStyleIdx="2" presStyleCnt="4" custScaleX="100039" custScaleY="100039" custLinFactNeighborX="-1635" custLinFactNeighborY="1401">
        <dgm:presLayoutVars>
          <dgm:chMax val="1"/>
          <dgm:bulletEnabled val="1"/>
        </dgm:presLayoutVars>
      </dgm:prSet>
      <dgm:spPr/>
    </dgm:pt>
    <dgm:pt modelId="{B3688B8F-54F1-47DE-9AA6-884DF3941393}" type="pres">
      <dgm:prSet presAssocID="{5015CEE5-7B9A-4350-816D-7045C92CE423}" presName="quadrant4" presStyleLbl="node1" presStyleIdx="3" presStyleCnt="4" custScaleX="104200" custScaleY="99676" custLinFactNeighborX="-3177" custLinFactNeighborY="1401">
        <dgm:presLayoutVars>
          <dgm:chMax val="1"/>
          <dgm:bulletEnabled val="1"/>
        </dgm:presLayoutVars>
      </dgm:prSet>
      <dgm:spPr/>
    </dgm:pt>
    <dgm:pt modelId="{F2D3A06A-5876-4E83-8ED0-1F99538F76CA}" type="pres">
      <dgm:prSet presAssocID="{5015CEE5-7B9A-4350-816D-7045C92CE423}" presName="quadrantPlaceholder" presStyleCnt="0"/>
      <dgm:spPr/>
    </dgm:pt>
    <dgm:pt modelId="{4036F22A-3B2D-491C-9A88-F866896A698A}" type="pres">
      <dgm:prSet presAssocID="{5015CEE5-7B9A-4350-816D-7045C92CE423}" presName="center1" presStyleLbl="fgShp" presStyleIdx="0" presStyleCnt="2"/>
      <dgm:spPr/>
    </dgm:pt>
    <dgm:pt modelId="{2EE3EC8E-2617-4340-B8B8-2F317689D6D1}" type="pres">
      <dgm:prSet presAssocID="{5015CEE5-7B9A-4350-816D-7045C92CE423}" presName="center2" presStyleLbl="fgShp" presStyleIdx="1" presStyleCnt="2"/>
      <dgm:spPr/>
    </dgm:pt>
  </dgm:ptLst>
  <dgm:cxnLst>
    <dgm:cxn modelId="{3574B504-A10A-4854-AF64-C25CCCE5B820}" type="presOf" srcId="{5015CEE5-7B9A-4350-816D-7045C92CE423}" destId="{E69C2BE5-8E7C-4696-A913-40246C482D85}" srcOrd="0" destOrd="0" presId="urn:microsoft.com/office/officeart/2005/8/layout/cycle4"/>
    <dgm:cxn modelId="{8752D164-F0D1-431F-B885-C1CFD0F814E5}" type="presOf" srcId="{BF05B5FA-40D1-4DE6-A3D2-908F8A77DBF3}" destId="{B3688B8F-54F1-47DE-9AA6-884DF3941393}" srcOrd="0" destOrd="0" presId="urn:microsoft.com/office/officeart/2005/8/layout/cycle4"/>
    <dgm:cxn modelId="{43F65C6B-0FFA-4C4C-990A-2467199D0BC7}" type="presOf" srcId="{0CCBCA7F-E141-496F-A325-CF5F21DE5581}" destId="{66A04238-6788-4D3F-9B5E-33C85104DCB8}" srcOrd="0" destOrd="0" presId="urn:microsoft.com/office/officeart/2005/8/layout/cycle4"/>
    <dgm:cxn modelId="{E2431681-7162-401E-B1B6-19CFE7F27E46}" srcId="{5015CEE5-7B9A-4350-816D-7045C92CE423}" destId="{00F53A5F-1E01-485A-B1BE-27DE62EFC792}" srcOrd="2" destOrd="0" parTransId="{470AA4C2-6375-47B9-A7A3-51B4092909BF}" sibTransId="{5CD42365-39C0-4002-9BDB-83812551AE0A}"/>
    <dgm:cxn modelId="{4D6D4589-5600-4044-8D19-5786BEA18BA7}" type="presOf" srcId="{00F53A5F-1E01-485A-B1BE-27DE62EFC792}" destId="{50D4F326-9635-4713-8480-FDC38AFCCC70}" srcOrd="0" destOrd="0" presId="urn:microsoft.com/office/officeart/2005/8/layout/cycle4"/>
    <dgm:cxn modelId="{9F24F78B-60BC-43C4-B3C9-6245B54A4917}" srcId="{5015CEE5-7B9A-4350-816D-7045C92CE423}" destId="{2E6E08BD-670D-4AAB-9955-67002E12D4F4}" srcOrd="0" destOrd="0" parTransId="{5AAF4228-E252-41CB-9C33-671FA837C8EB}" sibTransId="{9DF125C9-B497-4D4D-B346-E9AAE56CD717}"/>
    <dgm:cxn modelId="{DE3F7ACC-C10F-491F-AECE-2115A2B1162D}" srcId="{5015CEE5-7B9A-4350-816D-7045C92CE423}" destId="{BF05B5FA-40D1-4DE6-A3D2-908F8A77DBF3}" srcOrd="3" destOrd="0" parTransId="{621CF002-AEB4-46B0-AA19-CE8218556441}" sibTransId="{766DD32A-F10E-4E77-A7BA-F002D71CBCCA}"/>
    <dgm:cxn modelId="{55A719D0-A383-4533-9901-F3B72FE6AFA9}" type="presOf" srcId="{2E6E08BD-670D-4AAB-9955-67002E12D4F4}" destId="{1898260A-C254-4EB2-98EA-CA308AEB864E}" srcOrd="0" destOrd="0" presId="urn:microsoft.com/office/officeart/2005/8/layout/cycle4"/>
    <dgm:cxn modelId="{167122FC-1647-44F3-ADB0-E56FB843F771}" srcId="{5015CEE5-7B9A-4350-816D-7045C92CE423}" destId="{0CCBCA7F-E141-496F-A325-CF5F21DE5581}" srcOrd="1" destOrd="0" parTransId="{F2189733-D04E-465E-A901-B4905B482669}" sibTransId="{D3FEC57C-D63F-4EE8-BDE5-C261324FA7DB}"/>
    <dgm:cxn modelId="{A220C797-453E-444A-A010-7EAB6A49E6E3}" type="presParOf" srcId="{E69C2BE5-8E7C-4696-A913-40246C482D85}" destId="{8129ECCE-89FB-4418-93C6-DA782350BFDE}" srcOrd="0" destOrd="0" presId="urn:microsoft.com/office/officeart/2005/8/layout/cycle4"/>
    <dgm:cxn modelId="{F8CE73D9-B347-4438-9B27-10D4D1D2BC7C}" type="presParOf" srcId="{8129ECCE-89FB-4418-93C6-DA782350BFDE}" destId="{B438B700-D793-4551-8778-6D9F4A1F62F8}" srcOrd="0" destOrd="0" presId="urn:microsoft.com/office/officeart/2005/8/layout/cycle4"/>
    <dgm:cxn modelId="{439D70DF-8CAD-4239-889A-9DD6A1514054}" type="presParOf" srcId="{E69C2BE5-8E7C-4696-A913-40246C482D85}" destId="{3DC9FEE5-808F-4454-A70B-2F07101030CE}" srcOrd="1" destOrd="0" presId="urn:microsoft.com/office/officeart/2005/8/layout/cycle4"/>
    <dgm:cxn modelId="{CBDD90C5-B26F-45F4-94DE-53302EDCBC19}" type="presParOf" srcId="{3DC9FEE5-808F-4454-A70B-2F07101030CE}" destId="{1898260A-C254-4EB2-98EA-CA308AEB864E}" srcOrd="0" destOrd="0" presId="urn:microsoft.com/office/officeart/2005/8/layout/cycle4"/>
    <dgm:cxn modelId="{C2C80A37-90B2-498A-9F53-5F09DB08171C}" type="presParOf" srcId="{3DC9FEE5-808F-4454-A70B-2F07101030CE}" destId="{66A04238-6788-4D3F-9B5E-33C85104DCB8}" srcOrd="1" destOrd="0" presId="urn:microsoft.com/office/officeart/2005/8/layout/cycle4"/>
    <dgm:cxn modelId="{5BC3A0DD-2EF5-4649-B979-B3F2654C357B}" type="presParOf" srcId="{3DC9FEE5-808F-4454-A70B-2F07101030CE}" destId="{50D4F326-9635-4713-8480-FDC38AFCCC70}" srcOrd="2" destOrd="0" presId="urn:microsoft.com/office/officeart/2005/8/layout/cycle4"/>
    <dgm:cxn modelId="{4D4AFF4F-7266-46ED-AB1A-33FAFC6BC042}" type="presParOf" srcId="{3DC9FEE5-808F-4454-A70B-2F07101030CE}" destId="{B3688B8F-54F1-47DE-9AA6-884DF3941393}" srcOrd="3" destOrd="0" presId="urn:microsoft.com/office/officeart/2005/8/layout/cycle4"/>
    <dgm:cxn modelId="{8FCF4DD3-63C3-4546-9DA1-ABAF43F10921}" type="presParOf" srcId="{3DC9FEE5-808F-4454-A70B-2F07101030CE}" destId="{F2D3A06A-5876-4E83-8ED0-1F99538F76CA}" srcOrd="4" destOrd="0" presId="urn:microsoft.com/office/officeart/2005/8/layout/cycle4"/>
    <dgm:cxn modelId="{21750819-ED1C-4851-A3FD-80D195D2BAAD}" type="presParOf" srcId="{E69C2BE5-8E7C-4696-A913-40246C482D85}" destId="{4036F22A-3B2D-491C-9A88-F866896A698A}" srcOrd="2" destOrd="0" presId="urn:microsoft.com/office/officeart/2005/8/layout/cycle4"/>
    <dgm:cxn modelId="{F40B675C-C311-4778-BD74-4774984271F0}" type="presParOf" srcId="{E69C2BE5-8E7C-4696-A913-40246C482D85}" destId="{2EE3EC8E-2617-4340-B8B8-2F317689D6D1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15CEE5-7B9A-4350-816D-7045C92CE423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6E08BD-670D-4AAB-9955-67002E12D4F4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dirty="0">
              <a:solidFill>
                <a:schemeClr val="bg1"/>
              </a:solidFill>
            </a:rPr>
            <a:t>Fordon</a:t>
          </a:r>
        </a:p>
      </dgm:t>
    </dgm:pt>
    <dgm:pt modelId="{5AAF4228-E252-41CB-9C33-671FA837C8EB}" type="parTrans" cxnId="{9F24F78B-60BC-43C4-B3C9-6245B54A4917}">
      <dgm:prSet/>
      <dgm:spPr/>
      <dgm:t>
        <a:bodyPr/>
        <a:lstStyle/>
        <a:p>
          <a:endParaRPr lang="sv-SE"/>
        </a:p>
      </dgm:t>
    </dgm:pt>
    <dgm:pt modelId="{9DF125C9-B497-4D4D-B346-E9AAE56CD717}" type="sibTrans" cxnId="{9F24F78B-60BC-43C4-B3C9-6245B54A4917}">
      <dgm:prSet/>
      <dgm:spPr/>
      <dgm:t>
        <a:bodyPr/>
        <a:lstStyle/>
        <a:p>
          <a:endParaRPr lang="sv-SE"/>
        </a:p>
      </dgm:t>
    </dgm:pt>
    <dgm:pt modelId="{0CCBCA7F-E141-496F-A325-CF5F21DE5581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dirty="0">
              <a:solidFill>
                <a:schemeClr val="bg1"/>
              </a:solidFill>
            </a:rPr>
            <a:t>Laddpunkter</a:t>
          </a:r>
        </a:p>
      </dgm:t>
    </dgm:pt>
    <dgm:pt modelId="{F2189733-D04E-465E-A901-B4905B482669}" type="parTrans" cxnId="{167122FC-1647-44F3-ADB0-E56FB843F771}">
      <dgm:prSet/>
      <dgm:spPr/>
      <dgm:t>
        <a:bodyPr/>
        <a:lstStyle/>
        <a:p>
          <a:endParaRPr lang="sv-SE"/>
        </a:p>
      </dgm:t>
    </dgm:pt>
    <dgm:pt modelId="{D3FEC57C-D63F-4EE8-BDE5-C261324FA7DB}" type="sibTrans" cxnId="{167122FC-1647-44F3-ADB0-E56FB843F771}">
      <dgm:prSet/>
      <dgm:spPr/>
      <dgm:t>
        <a:bodyPr/>
        <a:lstStyle/>
        <a:p>
          <a:endParaRPr lang="sv-SE"/>
        </a:p>
      </dgm:t>
    </dgm:pt>
    <dgm:pt modelId="{00F53A5F-1E01-485A-B1BE-27DE62EFC792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dirty="0">
              <a:solidFill>
                <a:schemeClr val="bg1"/>
              </a:solidFill>
            </a:rPr>
            <a:t>EL</a:t>
          </a:r>
        </a:p>
      </dgm:t>
    </dgm:pt>
    <dgm:pt modelId="{470AA4C2-6375-47B9-A7A3-51B4092909BF}" type="parTrans" cxnId="{E2431681-7162-401E-B1B6-19CFE7F27E46}">
      <dgm:prSet/>
      <dgm:spPr/>
      <dgm:t>
        <a:bodyPr/>
        <a:lstStyle/>
        <a:p>
          <a:endParaRPr lang="sv-SE"/>
        </a:p>
      </dgm:t>
    </dgm:pt>
    <dgm:pt modelId="{5CD42365-39C0-4002-9BDB-83812551AE0A}" type="sibTrans" cxnId="{E2431681-7162-401E-B1B6-19CFE7F27E46}">
      <dgm:prSet/>
      <dgm:spPr/>
      <dgm:t>
        <a:bodyPr/>
        <a:lstStyle/>
        <a:p>
          <a:endParaRPr lang="sv-SE"/>
        </a:p>
      </dgm:t>
    </dgm:pt>
    <dgm:pt modelId="{BF05B5FA-40D1-4DE6-A3D2-908F8A77DBF3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dirty="0">
              <a:solidFill>
                <a:schemeClr val="bg1"/>
              </a:solidFill>
            </a:rPr>
            <a:t>Transport-köpare</a:t>
          </a:r>
        </a:p>
      </dgm:t>
    </dgm:pt>
    <dgm:pt modelId="{621CF002-AEB4-46B0-AA19-CE8218556441}" type="parTrans" cxnId="{DE3F7ACC-C10F-491F-AECE-2115A2B1162D}">
      <dgm:prSet/>
      <dgm:spPr/>
      <dgm:t>
        <a:bodyPr/>
        <a:lstStyle/>
        <a:p>
          <a:endParaRPr lang="sv-SE"/>
        </a:p>
      </dgm:t>
    </dgm:pt>
    <dgm:pt modelId="{766DD32A-F10E-4E77-A7BA-F002D71CBCCA}" type="sibTrans" cxnId="{DE3F7ACC-C10F-491F-AECE-2115A2B1162D}">
      <dgm:prSet/>
      <dgm:spPr/>
      <dgm:t>
        <a:bodyPr/>
        <a:lstStyle/>
        <a:p>
          <a:endParaRPr lang="sv-SE"/>
        </a:p>
      </dgm:t>
    </dgm:pt>
    <dgm:pt modelId="{E69C2BE5-8E7C-4696-A913-40246C482D85}" type="pres">
      <dgm:prSet presAssocID="{5015CEE5-7B9A-4350-816D-7045C92CE42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129ECCE-89FB-4418-93C6-DA782350BFDE}" type="pres">
      <dgm:prSet presAssocID="{5015CEE5-7B9A-4350-816D-7045C92CE423}" presName="children" presStyleCnt="0"/>
      <dgm:spPr/>
    </dgm:pt>
    <dgm:pt modelId="{B438B700-D793-4551-8778-6D9F4A1F62F8}" type="pres">
      <dgm:prSet presAssocID="{5015CEE5-7B9A-4350-816D-7045C92CE423}" presName="childPlaceholder" presStyleCnt="0"/>
      <dgm:spPr/>
    </dgm:pt>
    <dgm:pt modelId="{3DC9FEE5-808F-4454-A70B-2F07101030CE}" type="pres">
      <dgm:prSet presAssocID="{5015CEE5-7B9A-4350-816D-7045C92CE423}" presName="circle" presStyleCnt="0"/>
      <dgm:spPr/>
    </dgm:pt>
    <dgm:pt modelId="{1898260A-C254-4EB2-98EA-CA308AEB864E}" type="pres">
      <dgm:prSet presAssocID="{5015CEE5-7B9A-4350-816D-7045C92CE423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6A04238-6788-4D3F-9B5E-33C85104DCB8}" type="pres">
      <dgm:prSet presAssocID="{5015CEE5-7B9A-4350-816D-7045C92CE423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0D4F326-9635-4713-8480-FDC38AFCCC70}" type="pres">
      <dgm:prSet presAssocID="{5015CEE5-7B9A-4350-816D-7045C92CE423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3688B8F-54F1-47DE-9AA6-884DF3941393}" type="pres">
      <dgm:prSet presAssocID="{5015CEE5-7B9A-4350-816D-7045C92CE423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2D3A06A-5876-4E83-8ED0-1F99538F76CA}" type="pres">
      <dgm:prSet presAssocID="{5015CEE5-7B9A-4350-816D-7045C92CE423}" presName="quadrantPlaceholder" presStyleCnt="0"/>
      <dgm:spPr/>
    </dgm:pt>
    <dgm:pt modelId="{4036F22A-3B2D-491C-9A88-F866896A698A}" type="pres">
      <dgm:prSet presAssocID="{5015CEE5-7B9A-4350-816D-7045C92CE423}" presName="center1" presStyleLbl="fgShp" presStyleIdx="0" presStyleCnt="2"/>
      <dgm:spPr/>
    </dgm:pt>
    <dgm:pt modelId="{2EE3EC8E-2617-4340-B8B8-2F317689D6D1}" type="pres">
      <dgm:prSet presAssocID="{5015CEE5-7B9A-4350-816D-7045C92CE423}" presName="center2" presStyleLbl="fgShp" presStyleIdx="1" presStyleCnt="2"/>
      <dgm:spPr/>
    </dgm:pt>
  </dgm:ptLst>
  <dgm:cxnLst>
    <dgm:cxn modelId="{3574B504-A10A-4854-AF64-C25CCCE5B820}" type="presOf" srcId="{5015CEE5-7B9A-4350-816D-7045C92CE423}" destId="{E69C2BE5-8E7C-4696-A913-40246C482D85}" srcOrd="0" destOrd="0" presId="urn:microsoft.com/office/officeart/2005/8/layout/cycle4"/>
    <dgm:cxn modelId="{8752D164-F0D1-431F-B885-C1CFD0F814E5}" type="presOf" srcId="{BF05B5FA-40D1-4DE6-A3D2-908F8A77DBF3}" destId="{B3688B8F-54F1-47DE-9AA6-884DF3941393}" srcOrd="0" destOrd="0" presId="urn:microsoft.com/office/officeart/2005/8/layout/cycle4"/>
    <dgm:cxn modelId="{43F65C6B-0FFA-4C4C-990A-2467199D0BC7}" type="presOf" srcId="{0CCBCA7F-E141-496F-A325-CF5F21DE5581}" destId="{66A04238-6788-4D3F-9B5E-33C85104DCB8}" srcOrd="0" destOrd="0" presId="urn:microsoft.com/office/officeart/2005/8/layout/cycle4"/>
    <dgm:cxn modelId="{E2431681-7162-401E-B1B6-19CFE7F27E46}" srcId="{5015CEE5-7B9A-4350-816D-7045C92CE423}" destId="{00F53A5F-1E01-485A-B1BE-27DE62EFC792}" srcOrd="2" destOrd="0" parTransId="{470AA4C2-6375-47B9-A7A3-51B4092909BF}" sibTransId="{5CD42365-39C0-4002-9BDB-83812551AE0A}"/>
    <dgm:cxn modelId="{4D6D4589-5600-4044-8D19-5786BEA18BA7}" type="presOf" srcId="{00F53A5F-1E01-485A-B1BE-27DE62EFC792}" destId="{50D4F326-9635-4713-8480-FDC38AFCCC70}" srcOrd="0" destOrd="0" presId="urn:microsoft.com/office/officeart/2005/8/layout/cycle4"/>
    <dgm:cxn modelId="{9F24F78B-60BC-43C4-B3C9-6245B54A4917}" srcId="{5015CEE5-7B9A-4350-816D-7045C92CE423}" destId="{2E6E08BD-670D-4AAB-9955-67002E12D4F4}" srcOrd="0" destOrd="0" parTransId="{5AAF4228-E252-41CB-9C33-671FA837C8EB}" sibTransId="{9DF125C9-B497-4D4D-B346-E9AAE56CD717}"/>
    <dgm:cxn modelId="{DE3F7ACC-C10F-491F-AECE-2115A2B1162D}" srcId="{5015CEE5-7B9A-4350-816D-7045C92CE423}" destId="{BF05B5FA-40D1-4DE6-A3D2-908F8A77DBF3}" srcOrd="3" destOrd="0" parTransId="{621CF002-AEB4-46B0-AA19-CE8218556441}" sibTransId="{766DD32A-F10E-4E77-A7BA-F002D71CBCCA}"/>
    <dgm:cxn modelId="{55A719D0-A383-4533-9901-F3B72FE6AFA9}" type="presOf" srcId="{2E6E08BD-670D-4AAB-9955-67002E12D4F4}" destId="{1898260A-C254-4EB2-98EA-CA308AEB864E}" srcOrd="0" destOrd="0" presId="urn:microsoft.com/office/officeart/2005/8/layout/cycle4"/>
    <dgm:cxn modelId="{167122FC-1647-44F3-ADB0-E56FB843F771}" srcId="{5015CEE5-7B9A-4350-816D-7045C92CE423}" destId="{0CCBCA7F-E141-496F-A325-CF5F21DE5581}" srcOrd="1" destOrd="0" parTransId="{F2189733-D04E-465E-A901-B4905B482669}" sibTransId="{D3FEC57C-D63F-4EE8-BDE5-C261324FA7DB}"/>
    <dgm:cxn modelId="{A220C797-453E-444A-A010-7EAB6A49E6E3}" type="presParOf" srcId="{E69C2BE5-8E7C-4696-A913-40246C482D85}" destId="{8129ECCE-89FB-4418-93C6-DA782350BFDE}" srcOrd="0" destOrd="0" presId="urn:microsoft.com/office/officeart/2005/8/layout/cycle4"/>
    <dgm:cxn modelId="{F8CE73D9-B347-4438-9B27-10D4D1D2BC7C}" type="presParOf" srcId="{8129ECCE-89FB-4418-93C6-DA782350BFDE}" destId="{B438B700-D793-4551-8778-6D9F4A1F62F8}" srcOrd="0" destOrd="0" presId="urn:microsoft.com/office/officeart/2005/8/layout/cycle4"/>
    <dgm:cxn modelId="{439D70DF-8CAD-4239-889A-9DD6A1514054}" type="presParOf" srcId="{E69C2BE5-8E7C-4696-A913-40246C482D85}" destId="{3DC9FEE5-808F-4454-A70B-2F07101030CE}" srcOrd="1" destOrd="0" presId="urn:microsoft.com/office/officeart/2005/8/layout/cycle4"/>
    <dgm:cxn modelId="{CBDD90C5-B26F-45F4-94DE-53302EDCBC19}" type="presParOf" srcId="{3DC9FEE5-808F-4454-A70B-2F07101030CE}" destId="{1898260A-C254-4EB2-98EA-CA308AEB864E}" srcOrd="0" destOrd="0" presId="urn:microsoft.com/office/officeart/2005/8/layout/cycle4"/>
    <dgm:cxn modelId="{C2C80A37-90B2-498A-9F53-5F09DB08171C}" type="presParOf" srcId="{3DC9FEE5-808F-4454-A70B-2F07101030CE}" destId="{66A04238-6788-4D3F-9B5E-33C85104DCB8}" srcOrd="1" destOrd="0" presId="urn:microsoft.com/office/officeart/2005/8/layout/cycle4"/>
    <dgm:cxn modelId="{5BC3A0DD-2EF5-4649-B979-B3F2654C357B}" type="presParOf" srcId="{3DC9FEE5-808F-4454-A70B-2F07101030CE}" destId="{50D4F326-9635-4713-8480-FDC38AFCCC70}" srcOrd="2" destOrd="0" presId="urn:microsoft.com/office/officeart/2005/8/layout/cycle4"/>
    <dgm:cxn modelId="{4D4AFF4F-7266-46ED-AB1A-33FAFC6BC042}" type="presParOf" srcId="{3DC9FEE5-808F-4454-A70B-2F07101030CE}" destId="{B3688B8F-54F1-47DE-9AA6-884DF3941393}" srcOrd="3" destOrd="0" presId="urn:microsoft.com/office/officeart/2005/8/layout/cycle4"/>
    <dgm:cxn modelId="{8FCF4DD3-63C3-4546-9DA1-ABAF43F10921}" type="presParOf" srcId="{3DC9FEE5-808F-4454-A70B-2F07101030CE}" destId="{F2D3A06A-5876-4E83-8ED0-1F99538F76CA}" srcOrd="4" destOrd="0" presId="urn:microsoft.com/office/officeart/2005/8/layout/cycle4"/>
    <dgm:cxn modelId="{21750819-ED1C-4851-A3FD-80D195D2BAAD}" type="presParOf" srcId="{E69C2BE5-8E7C-4696-A913-40246C482D85}" destId="{4036F22A-3B2D-491C-9A88-F866896A698A}" srcOrd="2" destOrd="0" presId="urn:microsoft.com/office/officeart/2005/8/layout/cycle4"/>
    <dgm:cxn modelId="{F40B675C-C311-4778-BD74-4774984271F0}" type="presParOf" srcId="{E69C2BE5-8E7C-4696-A913-40246C482D85}" destId="{2EE3EC8E-2617-4340-B8B8-2F317689D6D1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15CEE5-7B9A-4350-816D-7045C92CE423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6E08BD-670D-4AAB-9955-67002E12D4F4}">
      <dgm:prSet phldrT="[Text]" custT="1"/>
      <dgm:spPr>
        <a:solidFill>
          <a:srgbClr val="E5691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8016" tIns="128016" rIns="128016" bIns="12801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Fordon</a:t>
          </a:r>
        </a:p>
      </dgm:t>
    </dgm:pt>
    <dgm:pt modelId="{5AAF4228-E252-41CB-9C33-671FA837C8EB}" type="parTrans" cxnId="{9F24F78B-60BC-43C4-B3C9-6245B54A4917}">
      <dgm:prSet/>
      <dgm:spPr/>
      <dgm:t>
        <a:bodyPr/>
        <a:lstStyle/>
        <a:p>
          <a:endParaRPr lang="sv-SE"/>
        </a:p>
      </dgm:t>
    </dgm:pt>
    <dgm:pt modelId="{9DF125C9-B497-4D4D-B346-E9AAE56CD717}" type="sibTrans" cxnId="{9F24F78B-60BC-43C4-B3C9-6245B54A4917}">
      <dgm:prSet/>
      <dgm:spPr/>
      <dgm:t>
        <a:bodyPr/>
        <a:lstStyle/>
        <a:p>
          <a:endParaRPr lang="sv-SE"/>
        </a:p>
      </dgm:t>
    </dgm:pt>
    <dgm:pt modelId="{0CCBCA7F-E141-496F-A325-CF5F21DE5581}">
      <dgm:prSet phldrT="[Text]" custT="1"/>
      <dgm:spPr>
        <a:solidFill>
          <a:srgbClr val="E56915"/>
        </a:solidFill>
      </dgm:spPr>
      <dgm:t>
        <a:bodyPr/>
        <a:lstStyle/>
        <a:p>
          <a:r>
            <a:rPr lang="sv-SE" sz="1800" b="1" dirty="0">
              <a:solidFill>
                <a:schemeClr val="bg1"/>
              </a:solidFill>
            </a:rPr>
            <a:t>Tankstation</a:t>
          </a:r>
        </a:p>
      </dgm:t>
    </dgm:pt>
    <dgm:pt modelId="{F2189733-D04E-465E-A901-B4905B482669}" type="parTrans" cxnId="{167122FC-1647-44F3-ADB0-E56FB843F771}">
      <dgm:prSet/>
      <dgm:spPr/>
      <dgm:t>
        <a:bodyPr/>
        <a:lstStyle/>
        <a:p>
          <a:endParaRPr lang="sv-SE"/>
        </a:p>
      </dgm:t>
    </dgm:pt>
    <dgm:pt modelId="{D3FEC57C-D63F-4EE8-BDE5-C261324FA7DB}" type="sibTrans" cxnId="{167122FC-1647-44F3-ADB0-E56FB843F771}">
      <dgm:prSet/>
      <dgm:spPr/>
      <dgm:t>
        <a:bodyPr/>
        <a:lstStyle/>
        <a:p>
          <a:endParaRPr lang="sv-SE"/>
        </a:p>
      </dgm:t>
    </dgm:pt>
    <dgm:pt modelId="{00F53A5F-1E01-485A-B1BE-27DE62EFC792}">
      <dgm:prSet phldrT="[Text]" custT="1"/>
      <dgm:spPr>
        <a:solidFill>
          <a:srgbClr val="E5691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8016" tIns="128016" rIns="128016" bIns="12801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Gasleverantör</a:t>
          </a:r>
        </a:p>
      </dgm:t>
    </dgm:pt>
    <dgm:pt modelId="{470AA4C2-6375-47B9-A7A3-51B4092909BF}" type="parTrans" cxnId="{E2431681-7162-401E-B1B6-19CFE7F27E46}">
      <dgm:prSet/>
      <dgm:spPr/>
      <dgm:t>
        <a:bodyPr/>
        <a:lstStyle/>
        <a:p>
          <a:endParaRPr lang="sv-SE"/>
        </a:p>
      </dgm:t>
    </dgm:pt>
    <dgm:pt modelId="{5CD42365-39C0-4002-9BDB-83812551AE0A}" type="sibTrans" cxnId="{E2431681-7162-401E-B1B6-19CFE7F27E46}">
      <dgm:prSet/>
      <dgm:spPr/>
      <dgm:t>
        <a:bodyPr/>
        <a:lstStyle/>
        <a:p>
          <a:endParaRPr lang="sv-SE"/>
        </a:p>
      </dgm:t>
    </dgm:pt>
    <dgm:pt modelId="{BF05B5FA-40D1-4DE6-A3D2-908F8A77DBF3}">
      <dgm:prSet phldrT="[Text]" custT="1"/>
      <dgm:spPr>
        <a:solidFill>
          <a:srgbClr val="E5691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8016" tIns="128016" rIns="128016" bIns="12801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Transport-köpare</a:t>
          </a:r>
        </a:p>
      </dgm:t>
    </dgm:pt>
    <dgm:pt modelId="{621CF002-AEB4-46B0-AA19-CE8218556441}" type="parTrans" cxnId="{DE3F7ACC-C10F-491F-AECE-2115A2B1162D}">
      <dgm:prSet/>
      <dgm:spPr/>
      <dgm:t>
        <a:bodyPr/>
        <a:lstStyle/>
        <a:p>
          <a:endParaRPr lang="sv-SE"/>
        </a:p>
      </dgm:t>
    </dgm:pt>
    <dgm:pt modelId="{766DD32A-F10E-4E77-A7BA-F002D71CBCCA}" type="sibTrans" cxnId="{DE3F7ACC-C10F-491F-AECE-2115A2B1162D}">
      <dgm:prSet/>
      <dgm:spPr/>
      <dgm:t>
        <a:bodyPr/>
        <a:lstStyle/>
        <a:p>
          <a:endParaRPr lang="sv-SE"/>
        </a:p>
      </dgm:t>
    </dgm:pt>
    <dgm:pt modelId="{E69C2BE5-8E7C-4696-A913-40246C482D85}" type="pres">
      <dgm:prSet presAssocID="{5015CEE5-7B9A-4350-816D-7045C92CE42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129ECCE-89FB-4418-93C6-DA782350BFDE}" type="pres">
      <dgm:prSet presAssocID="{5015CEE5-7B9A-4350-816D-7045C92CE423}" presName="children" presStyleCnt="0"/>
      <dgm:spPr/>
    </dgm:pt>
    <dgm:pt modelId="{B438B700-D793-4551-8778-6D9F4A1F62F8}" type="pres">
      <dgm:prSet presAssocID="{5015CEE5-7B9A-4350-816D-7045C92CE423}" presName="childPlaceholder" presStyleCnt="0"/>
      <dgm:spPr/>
    </dgm:pt>
    <dgm:pt modelId="{3DC9FEE5-808F-4454-A70B-2F07101030CE}" type="pres">
      <dgm:prSet presAssocID="{5015CEE5-7B9A-4350-816D-7045C92CE423}" presName="circle" presStyleCnt="0"/>
      <dgm:spPr/>
    </dgm:pt>
    <dgm:pt modelId="{1898260A-C254-4EB2-98EA-CA308AEB864E}" type="pres">
      <dgm:prSet presAssocID="{5015CEE5-7B9A-4350-816D-7045C92CE423}" presName="quadrant1" presStyleLbl="node1" presStyleIdx="0" presStyleCnt="4">
        <dgm:presLayoutVars>
          <dgm:chMax val="1"/>
          <dgm:bulletEnabled val="1"/>
        </dgm:presLayoutVars>
      </dgm:prSet>
      <dgm:spPr>
        <a:xfrm>
          <a:off x="1663530" y="308864"/>
          <a:ext cx="2346282" cy="2346282"/>
        </a:xfrm>
        <a:prstGeom prst="pieWedge">
          <a:avLst/>
        </a:prstGeom>
      </dgm:spPr>
    </dgm:pt>
    <dgm:pt modelId="{66A04238-6788-4D3F-9B5E-33C85104DCB8}" type="pres">
      <dgm:prSet presAssocID="{5015CEE5-7B9A-4350-816D-7045C92CE423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0D4F326-9635-4713-8480-FDC38AFCCC70}" type="pres">
      <dgm:prSet presAssocID="{5015CEE5-7B9A-4350-816D-7045C92CE423}" presName="quadrant3" presStyleLbl="node1" presStyleIdx="2" presStyleCnt="4">
        <dgm:presLayoutVars>
          <dgm:chMax val="1"/>
          <dgm:bulletEnabled val="1"/>
        </dgm:presLayoutVars>
      </dgm:prSet>
      <dgm:spPr>
        <a:xfrm rot="10800000">
          <a:off x="4118186" y="2763520"/>
          <a:ext cx="2346282" cy="2346282"/>
        </a:xfrm>
        <a:prstGeom prst="pieWedge">
          <a:avLst/>
        </a:prstGeom>
      </dgm:spPr>
    </dgm:pt>
    <dgm:pt modelId="{B3688B8F-54F1-47DE-9AA6-884DF3941393}" type="pres">
      <dgm:prSet presAssocID="{5015CEE5-7B9A-4350-816D-7045C92CE423}" presName="quadrant4" presStyleLbl="node1" presStyleIdx="3" presStyleCnt="4">
        <dgm:presLayoutVars>
          <dgm:chMax val="1"/>
          <dgm:bulletEnabled val="1"/>
        </dgm:presLayoutVars>
      </dgm:prSet>
      <dgm:spPr>
        <a:xfrm rot="16200000">
          <a:off x="1663530" y="2763520"/>
          <a:ext cx="2346282" cy="2346282"/>
        </a:xfrm>
        <a:prstGeom prst="pieWedge">
          <a:avLst/>
        </a:prstGeom>
      </dgm:spPr>
    </dgm:pt>
    <dgm:pt modelId="{F2D3A06A-5876-4E83-8ED0-1F99538F76CA}" type="pres">
      <dgm:prSet presAssocID="{5015CEE5-7B9A-4350-816D-7045C92CE423}" presName="quadrantPlaceholder" presStyleCnt="0"/>
      <dgm:spPr/>
    </dgm:pt>
    <dgm:pt modelId="{4036F22A-3B2D-491C-9A88-F866896A698A}" type="pres">
      <dgm:prSet presAssocID="{5015CEE5-7B9A-4350-816D-7045C92CE423}" presName="center1" presStyleLbl="fgShp" presStyleIdx="0" presStyleCnt="2"/>
      <dgm:spPr/>
    </dgm:pt>
    <dgm:pt modelId="{2EE3EC8E-2617-4340-B8B8-2F317689D6D1}" type="pres">
      <dgm:prSet presAssocID="{5015CEE5-7B9A-4350-816D-7045C92CE423}" presName="center2" presStyleLbl="fgShp" presStyleIdx="1" presStyleCnt="2"/>
      <dgm:spPr/>
    </dgm:pt>
  </dgm:ptLst>
  <dgm:cxnLst>
    <dgm:cxn modelId="{3574B504-A10A-4854-AF64-C25CCCE5B820}" type="presOf" srcId="{5015CEE5-7B9A-4350-816D-7045C92CE423}" destId="{E69C2BE5-8E7C-4696-A913-40246C482D85}" srcOrd="0" destOrd="0" presId="urn:microsoft.com/office/officeart/2005/8/layout/cycle4"/>
    <dgm:cxn modelId="{8752D164-F0D1-431F-B885-C1CFD0F814E5}" type="presOf" srcId="{BF05B5FA-40D1-4DE6-A3D2-908F8A77DBF3}" destId="{B3688B8F-54F1-47DE-9AA6-884DF3941393}" srcOrd="0" destOrd="0" presId="urn:microsoft.com/office/officeart/2005/8/layout/cycle4"/>
    <dgm:cxn modelId="{43F65C6B-0FFA-4C4C-990A-2467199D0BC7}" type="presOf" srcId="{0CCBCA7F-E141-496F-A325-CF5F21DE5581}" destId="{66A04238-6788-4D3F-9B5E-33C85104DCB8}" srcOrd="0" destOrd="0" presId="urn:microsoft.com/office/officeart/2005/8/layout/cycle4"/>
    <dgm:cxn modelId="{E2431681-7162-401E-B1B6-19CFE7F27E46}" srcId="{5015CEE5-7B9A-4350-816D-7045C92CE423}" destId="{00F53A5F-1E01-485A-B1BE-27DE62EFC792}" srcOrd="2" destOrd="0" parTransId="{470AA4C2-6375-47B9-A7A3-51B4092909BF}" sibTransId="{5CD42365-39C0-4002-9BDB-83812551AE0A}"/>
    <dgm:cxn modelId="{4D6D4589-5600-4044-8D19-5786BEA18BA7}" type="presOf" srcId="{00F53A5F-1E01-485A-B1BE-27DE62EFC792}" destId="{50D4F326-9635-4713-8480-FDC38AFCCC70}" srcOrd="0" destOrd="0" presId="urn:microsoft.com/office/officeart/2005/8/layout/cycle4"/>
    <dgm:cxn modelId="{9F24F78B-60BC-43C4-B3C9-6245B54A4917}" srcId="{5015CEE5-7B9A-4350-816D-7045C92CE423}" destId="{2E6E08BD-670D-4AAB-9955-67002E12D4F4}" srcOrd="0" destOrd="0" parTransId="{5AAF4228-E252-41CB-9C33-671FA837C8EB}" sibTransId="{9DF125C9-B497-4D4D-B346-E9AAE56CD717}"/>
    <dgm:cxn modelId="{DE3F7ACC-C10F-491F-AECE-2115A2B1162D}" srcId="{5015CEE5-7B9A-4350-816D-7045C92CE423}" destId="{BF05B5FA-40D1-4DE6-A3D2-908F8A77DBF3}" srcOrd="3" destOrd="0" parTransId="{621CF002-AEB4-46B0-AA19-CE8218556441}" sibTransId="{766DD32A-F10E-4E77-A7BA-F002D71CBCCA}"/>
    <dgm:cxn modelId="{55A719D0-A383-4533-9901-F3B72FE6AFA9}" type="presOf" srcId="{2E6E08BD-670D-4AAB-9955-67002E12D4F4}" destId="{1898260A-C254-4EB2-98EA-CA308AEB864E}" srcOrd="0" destOrd="0" presId="urn:microsoft.com/office/officeart/2005/8/layout/cycle4"/>
    <dgm:cxn modelId="{167122FC-1647-44F3-ADB0-E56FB843F771}" srcId="{5015CEE5-7B9A-4350-816D-7045C92CE423}" destId="{0CCBCA7F-E141-496F-A325-CF5F21DE5581}" srcOrd="1" destOrd="0" parTransId="{F2189733-D04E-465E-A901-B4905B482669}" sibTransId="{D3FEC57C-D63F-4EE8-BDE5-C261324FA7DB}"/>
    <dgm:cxn modelId="{A220C797-453E-444A-A010-7EAB6A49E6E3}" type="presParOf" srcId="{E69C2BE5-8E7C-4696-A913-40246C482D85}" destId="{8129ECCE-89FB-4418-93C6-DA782350BFDE}" srcOrd="0" destOrd="0" presId="urn:microsoft.com/office/officeart/2005/8/layout/cycle4"/>
    <dgm:cxn modelId="{F8CE73D9-B347-4438-9B27-10D4D1D2BC7C}" type="presParOf" srcId="{8129ECCE-89FB-4418-93C6-DA782350BFDE}" destId="{B438B700-D793-4551-8778-6D9F4A1F62F8}" srcOrd="0" destOrd="0" presId="urn:microsoft.com/office/officeart/2005/8/layout/cycle4"/>
    <dgm:cxn modelId="{439D70DF-8CAD-4239-889A-9DD6A1514054}" type="presParOf" srcId="{E69C2BE5-8E7C-4696-A913-40246C482D85}" destId="{3DC9FEE5-808F-4454-A70B-2F07101030CE}" srcOrd="1" destOrd="0" presId="urn:microsoft.com/office/officeart/2005/8/layout/cycle4"/>
    <dgm:cxn modelId="{CBDD90C5-B26F-45F4-94DE-53302EDCBC19}" type="presParOf" srcId="{3DC9FEE5-808F-4454-A70B-2F07101030CE}" destId="{1898260A-C254-4EB2-98EA-CA308AEB864E}" srcOrd="0" destOrd="0" presId="urn:microsoft.com/office/officeart/2005/8/layout/cycle4"/>
    <dgm:cxn modelId="{C2C80A37-90B2-498A-9F53-5F09DB08171C}" type="presParOf" srcId="{3DC9FEE5-808F-4454-A70B-2F07101030CE}" destId="{66A04238-6788-4D3F-9B5E-33C85104DCB8}" srcOrd="1" destOrd="0" presId="urn:microsoft.com/office/officeart/2005/8/layout/cycle4"/>
    <dgm:cxn modelId="{5BC3A0DD-2EF5-4649-B979-B3F2654C357B}" type="presParOf" srcId="{3DC9FEE5-808F-4454-A70B-2F07101030CE}" destId="{50D4F326-9635-4713-8480-FDC38AFCCC70}" srcOrd="2" destOrd="0" presId="urn:microsoft.com/office/officeart/2005/8/layout/cycle4"/>
    <dgm:cxn modelId="{4D4AFF4F-7266-46ED-AB1A-33FAFC6BC042}" type="presParOf" srcId="{3DC9FEE5-808F-4454-A70B-2F07101030CE}" destId="{B3688B8F-54F1-47DE-9AA6-884DF3941393}" srcOrd="3" destOrd="0" presId="urn:microsoft.com/office/officeart/2005/8/layout/cycle4"/>
    <dgm:cxn modelId="{8FCF4DD3-63C3-4546-9DA1-ABAF43F10921}" type="presParOf" srcId="{3DC9FEE5-808F-4454-A70B-2F07101030CE}" destId="{F2D3A06A-5876-4E83-8ED0-1F99538F76CA}" srcOrd="4" destOrd="0" presId="urn:microsoft.com/office/officeart/2005/8/layout/cycle4"/>
    <dgm:cxn modelId="{21750819-ED1C-4851-A3FD-80D195D2BAAD}" type="presParOf" srcId="{E69C2BE5-8E7C-4696-A913-40246C482D85}" destId="{4036F22A-3B2D-491C-9A88-F866896A698A}" srcOrd="2" destOrd="0" presId="urn:microsoft.com/office/officeart/2005/8/layout/cycle4"/>
    <dgm:cxn modelId="{F40B675C-C311-4778-BD74-4774984271F0}" type="presParOf" srcId="{E69C2BE5-8E7C-4696-A913-40246C482D85}" destId="{2EE3EC8E-2617-4340-B8B8-2F317689D6D1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91157-D5C0-4D1B-9AE8-A01F3D0FF173}">
      <dsp:nvSpPr>
        <dsp:cNvPr id="0" name=""/>
        <dsp:cNvSpPr/>
      </dsp:nvSpPr>
      <dsp:spPr>
        <a:xfrm>
          <a:off x="390263" y="372916"/>
          <a:ext cx="1547763" cy="13529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/>
            <a:t>Diesel </a:t>
          </a:r>
        </a:p>
      </dsp:txBody>
      <dsp:txXfrm>
        <a:off x="777204" y="575857"/>
        <a:ext cx="754534" cy="947058"/>
      </dsp:txXfrm>
    </dsp:sp>
    <dsp:sp modelId="{0545CE76-3226-4548-8883-5D71481A6DBB}">
      <dsp:nvSpPr>
        <dsp:cNvPr id="0" name=""/>
        <dsp:cNvSpPr/>
      </dsp:nvSpPr>
      <dsp:spPr>
        <a:xfrm>
          <a:off x="3322" y="662445"/>
          <a:ext cx="773881" cy="7738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/>
            <a:t>1989-2015</a:t>
          </a:r>
        </a:p>
      </dsp:txBody>
      <dsp:txXfrm>
        <a:off x="116654" y="775777"/>
        <a:ext cx="547217" cy="547217"/>
      </dsp:txXfrm>
    </dsp:sp>
    <dsp:sp modelId="{31B6BECD-F042-45F2-9F35-453D0658539F}">
      <dsp:nvSpPr>
        <dsp:cNvPr id="0" name=""/>
        <dsp:cNvSpPr/>
      </dsp:nvSpPr>
      <dsp:spPr>
        <a:xfrm>
          <a:off x="2421704" y="372916"/>
          <a:ext cx="1547763" cy="13529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1347952"/>
            <a:satOff val="-4566"/>
            <a:lumOff val="-5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/>
            <a:t>Borlänge</a:t>
          </a:r>
        </a:p>
      </dsp:txBody>
      <dsp:txXfrm>
        <a:off x="2808645" y="575857"/>
        <a:ext cx="754534" cy="947058"/>
      </dsp:txXfrm>
    </dsp:sp>
    <dsp:sp modelId="{1E50574B-2808-4EF2-A4AC-C6CE7D3220D6}">
      <dsp:nvSpPr>
        <dsp:cNvPr id="0" name=""/>
        <dsp:cNvSpPr/>
      </dsp:nvSpPr>
      <dsp:spPr>
        <a:xfrm>
          <a:off x="2034763" y="662445"/>
          <a:ext cx="773881" cy="773881"/>
        </a:xfrm>
        <a:prstGeom prst="ellips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/>
            <a:t>2015 HVO</a:t>
          </a:r>
        </a:p>
      </dsp:txBody>
      <dsp:txXfrm>
        <a:off x="2148095" y="775777"/>
        <a:ext cx="547217" cy="547217"/>
      </dsp:txXfrm>
    </dsp:sp>
    <dsp:sp modelId="{576EE1CB-28DD-4448-A598-29DDA3BA49CA}">
      <dsp:nvSpPr>
        <dsp:cNvPr id="0" name=""/>
        <dsp:cNvSpPr/>
      </dsp:nvSpPr>
      <dsp:spPr>
        <a:xfrm>
          <a:off x="4453144" y="372916"/>
          <a:ext cx="1547763" cy="13529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2695905"/>
            <a:satOff val="-9133"/>
            <a:lumOff val="-117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800" kern="1200"/>
            <a:t>Smedjebacken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800" kern="1200"/>
            <a:t>Ludvika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800" kern="1200"/>
            <a:t>Falun</a:t>
          </a:r>
        </a:p>
      </dsp:txBody>
      <dsp:txXfrm>
        <a:off x="4840085" y="575857"/>
        <a:ext cx="754534" cy="947058"/>
      </dsp:txXfrm>
    </dsp:sp>
    <dsp:sp modelId="{2B181EB6-D569-430F-939A-95545C48DE00}">
      <dsp:nvSpPr>
        <dsp:cNvPr id="0" name=""/>
        <dsp:cNvSpPr/>
      </dsp:nvSpPr>
      <dsp:spPr>
        <a:xfrm>
          <a:off x="4066203" y="662445"/>
          <a:ext cx="773881" cy="773881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/>
            <a:t>2017 HVO</a:t>
          </a:r>
        </a:p>
      </dsp:txBody>
      <dsp:txXfrm>
        <a:off x="4179535" y="775777"/>
        <a:ext cx="547217" cy="547217"/>
      </dsp:txXfrm>
    </dsp:sp>
    <dsp:sp modelId="{766496A6-2C9E-415E-A428-EADC34F4CA90}">
      <dsp:nvSpPr>
        <dsp:cNvPr id="0" name=""/>
        <dsp:cNvSpPr/>
      </dsp:nvSpPr>
      <dsp:spPr>
        <a:xfrm>
          <a:off x="6484584" y="372916"/>
          <a:ext cx="1547763" cy="13529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4043857"/>
            <a:satOff val="-13699"/>
            <a:lumOff val="-17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err="1"/>
            <a:t>Gasum</a:t>
          </a:r>
          <a:r>
            <a:rPr lang="sv-SE" sz="800" kern="1200"/>
            <a:t> invigning 14 dec</a:t>
          </a:r>
        </a:p>
      </dsp:txBody>
      <dsp:txXfrm>
        <a:off x="6871525" y="575857"/>
        <a:ext cx="754534" cy="947058"/>
      </dsp:txXfrm>
    </dsp:sp>
    <dsp:sp modelId="{29EA9BB3-DE34-4B98-978D-2FAFF7E9C953}">
      <dsp:nvSpPr>
        <dsp:cNvPr id="0" name=""/>
        <dsp:cNvSpPr/>
      </dsp:nvSpPr>
      <dsp:spPr>
        <a:xfrm>
          <a:off x="6097643" y="662445"/>
          <a:ext cx="773881" cy="773881"/>
        </a:xfrm>
        <a:prstGeom prst="ellips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/>
            <a:t>2020 Flytande Gas</a:t>
          </a:r>
        </a:p>
      </dsp:txBody>
      <dsp:txXfrm>
        <a:off x="6210975" y="775777"/>
        <a:ext cx="547217" cy="547217"/>
      </dsp:txXfrm>
    </dsp:sp>
    <dsp:sp modelId="{6C1680CE-F71B-44EF-9D2D-BEF28B38D1C1}">
      <dsp:nvSpPr>
        <dsp:cNvPr id="0" name=""/>
        <dsp:cNvSpPr/>
      </dsp:nvSpPr>
      <dsp:spPr>
        <a:xfrm>
          <a:off x="8516024" y="372916"/>
          <a:ext cx="1547763" cy="13529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5391810"/>
            <a:satOff val="-18266"/>
            <a:lumOff val="-23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/>
            <a:t>Invigning Q1 2023 (Klimatkliv)</a:t>
          </a:r>
        </a:p>
      </dsp:txBody>
      <dsp:txXfrm>
        <a:off x="8902965" y="575857"/>
        <a:ext cx="754534" cy="947058"/>
      </dsp:txXfrm>
    </dsp:sp>
    <dsp:sp modelId="{8AABCB5A-1CC6-4807-A7B6-D0F0A432FD12}">
      <dsp:nvSpPr>
        <dsp:cNvPr id="0" name=""/>
        <dsp:cNvSpPr/>
      </dsp:nvSpPr>
      <dsp:spPr>
        <a:xfrm>
          <a:off x="8129083" y="662445"/>
          <a:ext cx="773881" cy="773881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/>
            <a:t>2022 Vätgas</a:t>
          </a:r>
        </a:p>
      </dsp:txBody>
      <dsp:txXfrm>
        <a:off x="8242415" y="775777"/>
        <a:ext cx="547217" cy="547217"/>
      </dsp:txXfrm>
    </dsp:sp>
    <dsp:sp modelId="{2EAF747A-337E-47A0-BDB9-07D59EFCE9D5}">
      <dsp:nvSpPr>
        <dsp:cNvPr id="0" name=""/>
        <dsp:cNvSpPr/>
      </dsp:nvSpPr>
      <dsp:spPr>
        <a:xfrm>
          <a:off x="10547465" y="372916"/>
          <a:ext cx="1547763" cy="13529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800" kern="1200" dirty="0"/>
            <a:t>Driftsatt årsskiftet 2023/2024 (klimatkliv)</a:t>
          </a:r>
        </a:p>
      </dsp:txBody>
      <dsp:txXfrm>
        <a:off x="10934406" y="575857"/>
        <a:ext cx="754534" cy="947058"/>
      </dsp:txXfrm>
    </dsp:sp>
    <dsp:sp modelId="{9DEB0E14-1686-46F5-BA57-618922B838D0}">
      <dsp:nvSpPr>
        <dsp:cNvPr id="0" name=""/>
        <dsp:cNvSpPr/>
      </dsp:nvSpPr>
      <dsp:spPr>
        <a:xfrm>
          <a:off x="10160524" y="662445"/>
          <a:ext cx="773881" cy="773881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/>
            <a:t>2023 DC Laddare</a:t>
          </a:r>
        </a:p>
      </dsp:txBody>
      <dsp:txXfrm>
        <a:off x="10273856" y="775777"/>
        <a:ext cx="547217" cy="547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8260A-C254-4EB2-98EA-CA308AEB864E}">
      <dsp:nvSpPr>
        <dsp:cNvPr id="0" name=""/>
        <dsp:cNvSpPr/>
      </dsp:nvSpPr>
      <dsp:spPr>
        <a:xfrm>
          <a:off x="1588977" y="341923"/>
          <a:ext cx="2399848" cy="2367399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Fordon</a:t>
          </a:r>
        </a:p>
      </dsp:txBody>
      <dsp:txXfrm>
        <a:off x="2291876" y="1035318"/>
        <a:ext cx="1696949" cy="1674004"/>
      </dsp:txXfrm>
    </dsp:sp>
    <dsp:sp modelId="{66A04238-6788-4D3F-9B5E-33C85104DCB8}">
      <dsp:nvSpPr>
        <dsp:cNvPr id="0" name=""/>
        <dsp:cNvSpPr/>
      </dsp:nvSpPr>
      <dsp:spPr>
        <a:xfrm rot="5400000">
          <a:off x="4099909" y="363039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Tankstation</a:t>
          </a:r>
        </a:p>
      </dsp:txBody>
      <dsp:txXfrm rot="-5400000">
        <a:off x="4099909" y="1050249"/>
        <a:ext cx="1659072" cy="1659072"/>
      </dsp:txXfrm>
    </dsp:sp>
    <dsp:sp modelId="{50D4F326-9635-4713-8480-FDC38AFCCC70}">
      <dsp:nvSpPr>
        <dsp:cNvPr id="0" name=""/>
        <dsp:cNvSpPr/>
      </dsp:nvSpPr>
      <dsp:spPr>
        <a:xfrm rot="10800000">
          <a:off x="4079367" y="2795934"/>
          <a:ext cx="2347197" cy="2347197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Gaspris</a:t>
          </a:r>
        </a:p>
      </dsp:txBody>
      <dsp:txXfrm rot="10800000">
        <a:off x="4079367" y="2795934"/>
        <a:ext cx="1659719" cy="1659719"/>
      </dsp:txXfrm>
    </dsp:sp>
    <dsp:sp modelId="{B3688B8F-54F1-47DE-9AA6-884DF3941393}">
      <dsp:nvSpPr>
        <dsp:cNvPr id="0" name=""/>
        <dsp:cNvSpPr/>
      </dsp:nvSpPr>
      <dsp:spPr>
        <a:xfrm rot="16200000">
          <a:off x="1592790" y="2747119"/>
          <a:ext cx="2338680" cy="2444826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Transport-köpare</a:t>
          </a:r>
        </a:p>
      </dsp:txBody>
      <dsp:txXfrm rot="5400000">
        <a:off x="2255791" y="2800192"/>
        <a:ext cx="1728753" cy="1653696"/>
      </dsp:txXfrm>
    </dsp:sp>
    <dsp:sp modelId="{4036F22A-3B2D-491C-9A88-F866896A698A}">
      <dsp:nvSpPr>
        <dsp:cNvPr id="0" name=""/>
        <dsp:cNvSpPr/>
      </dsp:nvSpPr>
      <dsp:spPr>
        <a:xfrm>
          <a:off x="3658954" y="2221653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3EC8E-2617-4340-B8B8-2F317689D6D1}">
      <dsp:nvSpPr>
        <dsp:cNvPr id="0" name=""/>
        <dsp:cNvSpPr/>
      </dsp:nvSpPr>
      <dsp:spPr>
        <a:xfrm rot="10800000">
          <a:off x="3658954" y="2492586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8260A-C254-4EB2-98EA-CA308AEB864E}">
      <dsp:nvSpPr>
        <dsp:cNvPr id="0" name=""/>
        <dsp:cNvSpPr/>
      </dsp:nvSpPr>
      <dsp:spPr>
        <a:xfrm>
          <a:off x="1663530" y="308864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</a:rPr>
            <a:t>Fordon</a:t>
          </a:r>
        </a:p>
      </dsp:txBody>
      <dsp:txXfrm>
        <a:off x="2350740" y="996074"/>
        <a:ext cx="1659072" cy="1659072"/>
      </dsp:txXfrm>
    </dsp:sp>
    <dsp:sp modelId="{66A04238-6788-4D3F-9B5E-33C85104DCB8}">
      <dsp:nvSpPr>
        <dsp:cNvPr id="0" name=""/>
        <dsp:cNvSpPr/>
      </dsp:nvSpPr>
      <dsp:spPr>
        <a:xfrm rot="5400000">
          <a:off x="4118186" y="308864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</a:rPr>
            <a:t>Laddpunkter</a:t>
          </a:r>
        </a:p>
      </dsp:txBody>
      <dsp:txXfrm rot="-5400000">
        <a:off x="4118186" y="996074"/>
        <a:ext cx="1659072" cy="1659072"/>
      </dsp:txXfrm>
    </dsp:sp>
    <dsp:sp modelId="{50D4F326-9635-4713-8480-FDC38AFCCC70}">
      <dsp:nvSpPr>
        <dsp:cNvPr id="0" name=""/>
        <dsp:cNvSpPr/>
      </dsp:nvSpPr>
      <dsp:spPr>
        <a:xfrm rot="10800000">
          <a:off x="4118186" y="2763520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</a:rPr>
            <a:t>EL</a:t>
          </a:r>
        </a:p>
      </dsp:txBody>
      <dsp:txXfrm rot="10800000">
        <a:off x="4118186" y="2763520"/>
        <a:ext cx="1659072" cy="1659072"/>
      </dsp:txXfrm>
    </dsp:sp>
    <dsp:sp modelId="{B3688B8F-54F1-47DE-9AA6-884DF3941393}">
      <dsp:nvSpPr>
        <dsp:cNvPr id="0" name=""/>
        <dsp:cNvSpPr/>
      </dsp:nvSpPr>
      <dsp:spPr>
        <a:xfrm rot="16200000">
          <a:off x="1663530" y="2763520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</a:rPr>
            <a:t>Transport-köpare</a:t>
          </a:r>
        </a:p>
      </dsp:txBody>
      <dsp:txXfrm rot="5400000">
        <a:off x="2350740" y="2763520"/>
        <a:ext cx="1659072" cy="1659072"/>
      </dsp:txXfrm>
    </dsp:sp>
    <dsp:sp modelId="{4036F22A-3B2D-491C-9A88-F866896A698A}">
      <dsp:nvSpPr>
        <dsp:cNvPr id="0" name=""/>
        <dsp:cNvSpPr/>
      </dsp:nvSpPr>
      <dsp:spPr>
        <a:xfrm>
          <a:off x="3658954" y="2221653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3EC8E-2617-4340-B8B8-2F317689D6D1}">
      <dsp:nvSpPr>
        <dsp:cNvPr id="0" name=""/>
        <dsp:cNvSpPr/>
      </dsp:nvSpPr>
      <dsp:spPr>
        <a:xfrm rot="10800000">
          <a:off x="3658954" y="2492586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8260A-C254-4EB2-98EA-CA308AEB864E}">
      <dsp:nvSpPr>
        <dsp:cNvPr id="0" name=""/>
        <dsp:cNvSpPr/>
      </dsp:nvSpPr>
      <dsp:spPr>
        <a:xfrm>
          <a:off x="1663530" y="308864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Fordon</a:t>
          </a:r>
        </a:p>
      </dsp:txBody>
      <dsp:txXfrm>
        <a:off x="2350740" y="996074"/>
        <a:ext cx="1659072" cy="1659072"/>
      </dsp:txXfrm>
    </dsp:sp>
    <dsp:sp modelId="{66A04238-6788-4D3F-9B5E-33C85104DCB8}">
      <dsp:nvSpPr>
        <dsp:cNvPr id="0" name=""/>
        <dsp:cNvSpPr/>
      </dsp:nvSpPr>
      <dsp:spPr>
        <a:xfrm rot="5400000">
          <a:off x="4118186" y="308864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</a:rPr>
            <a:t>Tankstation</a:t>
          </a:r>
        </a:p>
      </dsp:txBody>
      <dsp:txXfrm rot="-5400000">
        <a:off x="4118186" y="996074"/>
        <a:ext cx="1659072" cy="1659072"/>
      </dsp:txXfrm>
    </dsp:sp>
    <dsp:sp modelId="{50D4F326-9635-4713-8480-FDC38AFCCC70}">
      <dsp:nvSpPr>
        <dsp:cNvPr id="0" name=""/>
        <dsp:cNvSpPr/>
      </dsp:nvSpPr>
      <dsp:spPr>
        <a:xfrm rot="10800000">
          <a:off x="4118186" y="2763520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Gasleverantör</a:t>
          </a:r>
        </a:p>
      </dsp:txBody>
      <dsp:txXfrm rot="10800000">
        <a:off x="4118186" y="2763520"/>
        <a:ext cx="1659072" cy="1659072"/>
      </dsp:txXfrm>
    </dsp:sp>
    <dsp:sp modelId="{B3688B8F-54F1-47DE-9AA6-884DF3941393}">
      <dsp:nvSpPr>
        <dsp:cNvPr id="0" name=""/>
        <dsp:cNvSpPr/>
      </dsp:nvSpPr>
      <dsp:spPr>
        <a:xfrm rot="16200000">
          <a:off x="1663530" y="2763520"/>
          <a:ext cx="2346282" cy="2346282"/>
        </a:xfrm>
        <a:prstGeom prst="pieWedge">
          <a:avLst/>
        </a:prstGeom>
        <a:solidFill>
          <a:srgbClr val="E5691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Transport-köpare</a:t>
          </a:r>
        </a:p>
      </dsp:txBody>
      <dsp:txXfrm rot="5400000">
        <a:off x="2350740" y="2763520"/>
        <a:ext cx="1659072" cy="1659072"/>
      </dsp:txXfrm>
    </dsp:sp>
    <dsp:sp modelId="{4036F22A-3B2D-491C-9A88-F866896A698A}">
      <dsp:nvSpPr>
        <dsp:cNvPr id="0" name=""/>
        <dsp:cNvSpPr/>
      </dsp:nvSpPr>
      <dsp:spPr>
        <a:xfrm>
          <a:off x="3658954" y="2221653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3EC8E-2617-4340-B8B8-2F317689D6D1}">
      <dsp:nvSpPr>
        <dsp:cNvPr id="0" name=""/>
        <dsp:cNvSpPr/>
      </dsp:nvSpPr>
      <dsp:spPr>
        <a:xfrm rot="10800000">
          <a:off x="3658954" y="2492586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13896-27BD-4776-A9F8-3F926E266DD8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BB78-A7DA-4F2C-88D1-FBC4056247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001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Tycker inte att det här organisationsschema stämmer riktigt. Se nytt förslag/DV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24387-CF9B-4DAB-A02D-94BE0A7B8B0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318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FAF7-4C6B-42C0-BDA6-D02F0A07DB7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33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FAF7-4C6B-42C0-BDA6-D02F0A07DB7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835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FAF7-4C6B-42C0-BDA6-D02F0A07DB7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902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AFAF7-4C6B-42C0-BDA6-D02F0A07DB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1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7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5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301" y="322088"/>
            <a:ext cx="11164615" cy="965536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BA5E-DD4F-438C-A5E6-2B32074223D8}" type="datetime2">
              <a:rPr lang="en-US" smtClean="0"/>
              <a:t>Monday, May 13,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299" y="1619115"/>
            <a:ext cx="8807268" cy="4302260"/>
          </a:xfrm>
          <a:prstGeom prst="rect">
            <a:avLst/>
          </a:prstGeom>
        </p:spPr>
        <p:txBody>
          <a:bodyPr/>
          <a:lstStyle>
            <a:lvl1pPr marL="274632" indent="-274632">
              <a:defRPr/>
            </a:lvl1pPr>
            <a:lvl2pPr marL="444489" indent="-169858">
              <a:defRPr/>
            </a:lvl2pPr>
            <a:lvl3pPr marL="587360" indent="-142871"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40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67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2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72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1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78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48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206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7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8F8B2-4AA5-4DC2-BB23-B0EFC7C87D6A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A1C99-2892-4E39-A141-A2FB6530CB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95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4.jpeg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eg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pixers.se/fototapeter/vattendroppe-21186036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0.jpeg"/><Relationship Id="rId10" Type="http://schemas.openxmlformats.org/officeDocument/2006/relationships/image" Target="../media/image20.png"/><Relationship Id="rId4" Type="http://schemas.openxmlformats.org/officeDocument/2006/relationships/diagramLayout" Target="../diagrams/layout4.xml"/><Relationship Id="rId9" Type="http://schemas.microsoft.com/office/2007/relationships/hdphoto" Target="../media/hdphoto4.wdp"/><Relationship Id="rId1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hyperlink" Target="https://pixers.se/fototapeter/vattendroppe-2118603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objekt 6" descr="En bild som visar utomhus, fordon, Landfordon, hjul&#10;&#10;Automatiskt genererad beskrivning">
            <a:extLst>
              <a:ext uri="{FF2B5EF4-FFF2-40B4-BE49-F238E27FC236}">
                <a16:creationId xmlns:a16="http://schemas.microsoft.com/office/drawing/2014/main" id="{FE37041F-0179-1137-7813-B18965F5A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0E80AE5-1FAB-7323-ECAA-9D7A18E66DB6}"/>
              </a:ext>
            </a:extLst>
          </p:cNvPr>
          <p:cNvSpPr txBox="1"/>
          <p:nvPr/>
        </p:nvSpPr>
        <p:spPr>
          <a:xfrm>
            <a:off x="2665497" y="5758546"/>
            <a:ext cx="685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v-SE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vardag full av möjligheter!</a:t>
            </a:r>
          </a:p>
        </p:txBody>
      </p:sp>
    </p:spTree>
    <p:extLst>
      <p:ext uri="{BB962C8B-B14F-4D97-AF65-F5344CB8AC3E}">
        <p14:creationId xmlns:p14="http://schemas.microsoft.com/office/powerpoint/2010/main" val="8163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BE1AA46-D35B-4375-9B1C-A992EB5EA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143879"/>
              </p:ext>
            </p:extLst>
          </p:nvPr>
        </p:nvGraphicFramePr>
        <p:xfrm>
          <a:off x="2032000" y="7196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4CA36D7E-DFD9-4419-8883-489BC99C5463}"/>
              </a:ext>
            </a:extLst>
          </p:cNvPr>
          <p:cNvSpPr txBox="1"/>
          <p:nvPr/>
        </p:nvSpPr>
        <p:spPr>
          <a:xfrm>
            <a:off x="8458573" y="1306683"/>
            <a:ext cx="318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Borlänge sedan 2020 </a:t>
            </a:r>
          </a:p>
          <a:p>
            <a:r>
              <a:rPr lang="sv-SE" sz="1600" dirty="0"/>
              <a:t>Gävle beräknas stå klar under 2024 </a:t>
            </a:r>
          </a:p>
          <a:p>
            <a:endParaRPr lang="sv-SE" sz="1600" dirty="0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9EA26C02-85F1-406C-AE41-29A69DF7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602" y="228324"/>
            <a:ext cx="4490183" cy="5859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 sz="3600" b="1" dirty="0">
                <a:latin typeface="+mn-lt"/>
              </a:rPr>
              <a:t>Vi satsar även på Biogas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53D782E-4A93-F506-11B6-E3C08AEEC58D}"/>
              </a:ext>
            </a:extLst>
          </p:cNvPr>
          <p:cNvSpPr txBox="1"/>
          <p:nvPr/>
        </p:nvSpPr>
        <p:spPr>
          <a:xfrm>
            <a:off x="2032000" y="1183573"/>
            <a:ext cx="243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17 </a:t>
            </a:r>
            <a:r>
              <a:rPr lang="sv-SE" sz="1600" b="1" dirty="0" err="1"/>
              <a:t>st</a:t>
            </a:r>
            <a:r>
              <a:rPr lang="sv-SE" sz="1600" b="1" dirty="0"/>
              <a:t> i drift</a:t>
            </a:r>
          </a:p>
          <a:p>
            <a:r>
              <a:rPr lang="sv-SE" sz="1600" dirty="0"/>
              <a:t>Ytterligare 9 fordon beställda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80562F0-94B1-8557-4E13-72A71ADC9DC0}"/>
              </a:ext>
            </a:extLst>
          </p:cNvPr>
          <p:cNvSpPr txBox="1"/>
          <p:nvPr/>
        </p:nvSpPr>
        <p:spPr>
          <a:xfrm>
            <a:off x="857758" y="4525298"/>
            <a:ext cx="3059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Fler och fler kunder väljer biogas </a:t>
            </a:r>
            <a:r>
              <a:rPr lang="sv-SE" sz="1600" dirty="0"/>
              <a:t>i upphandlingar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B806DE8-E1B0-8557-F4B6-DF191B6DB8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433" y="2687158"/>
            <a:ext cx="2734947" cy="153840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0C6AA13-128F-0F2A-98E9-A6B68364F844}"/>
              </a:ext>
            </a:extLst>
          </p:cNvPr>
          <p:cNvSpPr txBox="1"/>
          <p:nvPr/>
        </p:nvSpPr>
        <p:spPr>
          <a:xfrm>
            <a:off x="8458573" y="4486073"/>
            <a:ext cx="3577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Vad är besparade koldioxidutsläpp värt?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ABD94A8-81B6-63BC-5C07-25A80D585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20" y="2737955"/>
            <a:ext cx="2097893" cy="98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objekt 8" descr="En bild som visar text, himmel, utomhus, lastbil&#10;&#10;Automatiskt genererad beskrivning">
            <a:extLst>
              <a:ext uri="{FF2B5EF4-FFF2-40B4-BE49-F238E27FC236}">
                <a16:creationId xmlns:a16="http://schemas.microsoft.com/office/drawing/2014/main" id="{2783755C-4C11-7EF4-3750-769FBB928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66" y="1700405"/>
            <a:ext cx="1451143" cy="986753"/>
          </a:xfrm>
          <a:prstGeom prst="rect">
            <a:avLst/>
          </a:prstGeom>
        </p:spPr>
      </p:pic>
      <p:pic>
        <p:nvPicPr>
          <p:cNvPr id="11" name="Bildobjekt 10" descr="En bild som visar karta&#10;&#10;Automatiskt genererad beskrivning">
            <a:extLst>
              <a:ext uri="{FF2B5EF4-FFF2-40B4-BE49-F238E27FC236}">
                <a16:creationId xmlns:a16="http://schemas.microsoft.com/office/drawing/2014/main" id="{225B4E37-1385-70B4-88A1-9A37BE8D39F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141" y="2507013"/>
            <a:ext cx="1646543" cy="143545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1886EB6-1C54-A1ED-F96C-C364DC82DB5B}"/>
              </a:ext>
            </a:extLst>
          </p:cNvPr>
          <p:cNvPicPr/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93" y="933057"/>
            <a:ext cx="1319203" cy="501031"/>
          </a:xfrm>
          <a:prstGeom prst="rect">
            <a:avLst/>
          </a:prstGeom>
          <a:noFill/>
        </p:spPr>
      </p:pic>
      <p:pic>
        <p:nvPicPr>
          <p:cNvPr id="13" name="Bildobjekt 12" descr="En bild som visar fordon, hjul, Landfordon, utomhus&#10;&#10;Automatiskt genererad beskrivning">
            <a:extLst>
              <a:ext uri="{FF2B5EF4-FFF2-40B4-BE49-F238E27FC236}">
                <a16:creationId xmlns:a16="http://schemas.microsoft.com/office/drawing/2014/main" id="{3997D07F-7081-9775-1789-133DB0221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85" y="4908314"/>
            <a:ext cx="2403802" cy="15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BE1AA46-D35B-4375-9B1C-A992EB5EA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0920871"/>
              </p:ext>
            </p:extLst>
          </p:nvPr>
        </p:nvGraphicFramePr>
        <p:xfrm>
          <a:off x="2032000" y="7196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4CA36D7E-DFD9-4419-8883-489BC99C5463}"/>
              </a:ext>
            </a:extLst>
          </p:cNvPr>
          <p:cNvSpPr txBox="1"/>
          <p:nvPr/>
        </p:nvSpPr>
        <p:spPr>
          <a:xfrm>
            <a:off x="8343494" y="1367080"/>
            <a:ext cx="3219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DC laddare i Borlänge på plats</a:t>
            </a:r>
            <a:r>
              <a:rPr lang="sv-SE" sz="1600" dirty="0"/>
              <a:t> Planerar att bygga ut ytterligare i Borlänge och Gävle.</a:t>
            </a:r>
          </a:p>
          <a:p>
            <a:endParaRPr lang="sv-SE" sz="1600" dirty="0"/>
          </a:p>
          <a:p>
            <a:endParaRPr lang="sv-SE" sz="1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4D64492-B4CC-4434-9F0B-26FDB9D3DC90}"/>
              </a:ext>
            </a:extLst>
          </p:cNvPr>
          <p:cNvSpPr txBox="1"/>
          <p:nvPr/>
        </p:nvSpPr>
        <p:spPr>
          <a:xfrm>
            <a:off x="8343494" y="4694126"/>
            <a:ext cx="321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Investerat i transformator för säkrad elförsörjning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9EA26C02-85F1-406C-AE41-29A69DF7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113" y="157966"/>
            <a:ext cx="4739287" cy="6993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3200" b="1" dirty="0">
                <a:latin typeface="+mn-lt"/>
              </a:rPr>
              <a:t>På väg mot Elektrifiering!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53D782E-4A93-F506-11B6-E3C08AEEC58D}"/>
              </a:ext>
            </a:extLst>
          </p:cNvPr>
          <p:cNvSpPr txBox="1"/>
          <p:nvPr/>
        </p:nvSpPr>
        <p:spPr>
          <a:xfrm>
            <a:off x="856646" y="1367080"/>
            <a:ext cx="3219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2 lätta fordon på plats </a:t>
            </a:r>
          </a:p>
          <a:p>
            <a:r>
              <a:rPr lang="sv-SE" sz="1600" b="1" dirty="0"/>
              <a:t>1 tungt fordon beställt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B806DE8-E1B0-8557-F4B6-DF191B6DB8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257" y="2659795"/>
            <a:ext cx="2734947" cy="153840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98E1207-CD2E-19AC-B7A1-F9C0AF8109F1}"/>
              </a:ext>
            </a:extLst>
          </p:cNvPr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0000" y="2387233"/>
            <a:ext cx="1454168" cy="545124"/>
          </a:xfrm>
          <a:prstGeom prst="rect">
            <a:avLst/>
          </a:prstGeom>
          <a:noFill/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FAEA704-55B0-3372-F0CA-E746C8289BEF}"/>
              </a:ext>
            </a:extLst>
          </p:cNvPr>
          <p:cNvSpPr txBox="1"/>
          <p:nvPr/>
        </p:nvSpPr>
        <p:spPr>
          <a:xfrm>
            <a:off x="1090263" y="4420296"/>
            <a:ext cx="3219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Dialog med kunder kring elektrifierade uppdrag</a:t>
            </a:r>
          </a:p>
        </p:txBody>
      </p:sp>
      <p:pic>
        <p:nvPicPr>
          <p:cNvPr id="13" name="Bildobjekt 12" descr="En bild som visar transport, fordon, Landfordon, hjul&#10;&#10;Automatiskt genererad beskrivning">
            <a:extLst>
              <a:ext uri="{FF2B5EF4-FFF2-40B4-BE49-F238E27FC236}">
                <a16:creationId xmlns:a16="http://schemas.microsoft.com/office/drawing/2014/main" id="{967AACF4-13BF-C905-F204-D8FBB22CD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3" y="2246625"/>
            <a:ext cx="2823953" cy="1878900"/>
          </a:xfrm>
          <a:prstGeom prst="rect">
            <a:avLst/>
          </a:prstGeom>
        </p:spPr>
      </p:pic>
      <p:pic>
        <p:nvPicPr>
          <p:cNvPr id="17" name="Bildobjekt 16" descr="En bild som visar fordon, transport, Landfordon, Transportmedel&#10;&#10;Automatiskt genererad beskrivning">
            <a:extLst>
              <a:ext uri="{FF2B5EF4-FFF2-40B4-BE49-F238E27FC236}">
                <a16:creationId xmlns:a16="http://schemas.microsoft.com/office/drawing/2014/main" id="{E8555467-55D0-2A88-7738-2396439E28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31" y="5142025"/>
            <a:ext cx="2364584" cy="15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BE1AA46-D35B-4375-9B1C-A992EB5EA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755275"/>
              </p:ext>
            </p:extLst>
          </p:nvPr>
        </p:nvGraphicFramePr>
        <p:xfrm>
          <a:off x="2032000" y="7196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4CA36D7E-DFD9-4419-8883-489BC99C5463}"/>
              </a:ext>
            </a:extLst>
          </p:cNvPr>
          <p:cNvSpPr txBox="1"/>
          <p:nvPr/>
        </p:nvSpPr>
        <p:spPr>
          <a:xfrm>
            <a:off x="8307017" y="1229510"/>
            <a:ext cx="356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Vi har byggt en tankstation med 350 bar</a:t>
            </a:r>
          </a:p>
          <a:p>
            <a:endParaRPr lang="sv-SE" sz="1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4D64492-B4CC-4434-9F0B-26FDB9D3DC90}"/>
              </a:ext>
            </a:extLst>
          </p:cNvPr>
          <p:cNvSpPr txBox="1"/>
          <p:nvPr/>
        </p:nvSpPr>
        <p:spPr>
          <a:xfrm>
            <a:off x="8550338" y="4282083"/>
            <a:ext cx="3219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Avtal tecknat med leverantör</a:t>
            </a:r>
            <a:endParaRPr lang="sv-SE" sz="1600" dirty="0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9EA26C02-85F1-406C-AE41-29A69DF7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157" y="245229"/>
            <a:ext cx="6185739" cy="5847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v-SE" sz="3200" b="1" dirty="0">
                <a:latin typeface="+mn-lt"/>
              </a:rPr>
              <a:t>Vår vätgassatsning!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53D782E-4A93-F506-11B6-E3C08AEEC58D}"/>
              </a:ext>
            </a:extLst>
          </p:cNvPr>
          <p:cNvSpPr txBox="1"/>
          <p:nvPr/>
        </p:nvSpPr>
        <p:spPr>
          <a:xfrm>
            <a:off x="491370" y="1143359"/>
            <a:ext cx="333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Front </a:t>
            </a:r>
            <a:r>
              <a:rPr lang="sv-SE" sz="1600" b="1" dirty="0" err="1"/>
              <a:t>runner</a:t>
            </a:r>
            <a:r>
              <a:rPr lang="sv-SE" sz="1600" b="1" dirty="0"/>
              <a:t> på plats</a:t>
            </a:r>
          </a:p>
          <a:p>
            <a:r>
              <a:rPr lang="sv-SE" sz="1600" b="1" dirty="0"/>
              <a:t>2 tunga fordon beställda</a:t>
            </a:r>
          </a:p>
          <a:p>
            <a:r>
              <a:rPr lang="sv-SE" sz="1600" dirty="0"/>
              <a:t>Beräknad leverans Q2 </a:t>
            </a:r>
            <a:r>
              <a:rPr lang="sv-SE" sz="1600" dirty="0" err="1"/>
              <a:t>resp</a:t>
            </a:r>
            <a:r>
              <a:rPr lang="sv-SE" sz="1600" dirty="0"/>
              <a:t> Q3 2024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80562F0-94B1-8557-4E13-72A71ADC9DC0}"/>
              </a:ext>
            </a:extLst>
          </p:cNvPr>
          <p:cNvSpPr txBox="1"/>
          <p:nvPr/>
        </p:nvSpPr>
        <p:spPr>
          <a:xfrm>
            <a:off x="626945" y="4764476"/>
            <a:ext cx="2463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2 kundavtal tecknade</a:t>
            </a:r>
          </a:p>
        </p:txBody>
      </p:sp>
      <p:pic>
        <p:nvPicPr>
          <p:cNvPr id="2" name="Bildobjekt 1" descr="En bild som visar text, mark, himmel, utomhus&#10;&#10;Automatiskt genererad beskrivning">
            <a:extLst>
              <a:ext uri="{FF2B5EF4-FFF2-40B4-BE49-F238E27FC236}">
                <a16:creationId xmlns:a16="http://schemas.microsoft.com/office/drawing/2014/main" id="{7098CE48-4F9C-A41C-390B-2C5740840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6889" y="1797677"/>
            <a:ext cx="2487798" cy="13701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B806DE8-E1B0-8557-F4B6-DF191B6DB8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554" y="2666884"/>
            <a:ext cx="2734947" cy="1538408"/>
          </a:xfrm>
          <a:prstGeom prst="rect">
            <a:avLst/>
          </a:prstGeom>
        </p:spPr>
      </p:pic>
      <p:pic>
        <p:nvPicPr>
          <p:cNvPr id="1026" name="Picture 2" descr="Bildresultat för vindkraft">
            <a:extLst>
              <a:ext uri="{FF2B5EF4-FFF2-40B4-BE49-F238E27FC236}">
                <a16:creationId xmlns:a16="http://schemas.microsoft.com/office/drawing/2014/main" id="{AA38F66B-E887-0010-AC5E-75E8D467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023" y="5316076"/>
            <a:ext cx="1961644" cy="11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C024ACD-C769-1A20-BBB8-C8A4645B75E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flipH="1">
            <a:off x="3426431" y="5671142"/>
            <a:ext cx="807915" cy="107721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3681166-9CEC-9925-6254-95DF28665DDA}"/>
              </a:ext>
            </a:extLst>
          </p:cNvPr>
          <p:cNvPicPr/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7718" y="3323284"/>
            <a:ext cx="1159827" cy="435351"/>
          </a:xfrm>
          <a:prstGeom prst="rect">
            <a:avLst/>
          </a:prstGeom>
          <a:noFill/>
        </p:spPr>
      </p:pic>
      <p:pic>
        <p:nvPicPr>
          <p:cNvPr id="15" name="Bildobjekt 14" descr="En bild som visar utomhus, klädsel, person, vatten&#10;&#10;Automatiskt genererad beskrivning">
            <a:extLst>
              <a:ext uri="{FF2B5EF4-FFF2-40B4-BE49-F238E27FC236}">
                <a16:creationId xmlns:a16="http://schemas.microsoft.com/office/drawing/2014/main" id="{E95D9D06-036A-BC8B-836B-A3856E54AF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r="17928"/>
          <a:stretch/>
        </p:blipFill>
        <p:spPr>
          <a:xfrm rot="5400000">
            <a:off x="8955894" y="4640648"/>
            <a:ext cx="1803474" cy="2068204"/>
          </a:xfrm>
          <a:prstGeom prst="rect">
            <a:avLst/>
          </a:prstGeom>
        </p:spPr>
      </p:pic>
      <p:pic>
        <p:nvPicPr>
          <p:cNvPr id="13" name="Bildobjekt 12" descr="En bild som visar text, transport, fordon, utomhus&#10;&#10;Automatiskt genererad beskrivning">
            <a:extLst>
              <a:ext uri="{FF2B5EF4-FFF2-40B4-BE49-F238E27FC236}">
                <a16:creationId xmlns:a16="http://schemas.microsoft.com/office/drawing/2014/main" id="{2716BCAA-DCF2-0D11-C143-D7E10CADE0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1" y="2247192"/>
            <a:ext cx="3124900" cy="20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B806DE8-E1B0-8557-F4B6-DF191B6DB8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713" y="53362"/>
            <a:ext cx="2734947" cy="1538408"/>
          </a:xfrm>
          <a:prstGeom prst="rect">
            <a:avLst/>
          </a:prstGeom>
        </p:spPr>
      </p:pic>
      <p:pic>
        <p:nvPicPr>
          <p:cNvPr id="7" name="Bild 1" descr="image">
            <a:extLst>
              <a:ext uri="{FF2B5EF4-FFF2-40B4-BE49-F238E27FC236}">
                <a16:creationId xmlns:a16="http://schemas.microsoft.com/office/drawing/2014/main" id="{4C6BEAAE-FF81-4379-7A00-B60313FB8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34" y="3870561"/>
            <a:ext cx="4000766" cy="300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3CD4AAA-22B0-7245-FCAF-C5B7230D689D}"/>
              </a:ext>
            </a:extLst>
          </p:cNvPr>
          <p:cNvSpPr txBox="1"/>
          <p:nvPr/>
        </p:nvSpPr>
        <p:spPr>
          <a:xfrm>
            <a:off x="4363862" y="2187813"/>
            <a:ext cx="3182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Fakta första vätgasfordonet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Totalvikt 60ton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Räckvidd 65mil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Vätgastankar 100kg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Bränslecell 2x120kW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Högvoltsbatteri 140kWh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Vätgas omvandlas genom bränslecellen ombord på fordonet till el som i sin tur driver den elektriska motorn. Utsläppet blir endast vatten.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6" name="Picture 2" descr="image">
            <a:extLst>
              <a:ext uri="{FF2B5EF4-FFF2-40B4-BE49-F238E27FC236}">
                <a16:creationId xmlns:a16="http://schemas.microsoft.com/office/drawing/2014/main" id="{77EED575-AE7E-2A51-56BF-6CE84F88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0" y="0"/>
            <a:ext cx="3940630" cy="295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">
            <a:extLst>
              <a:ext uri="{FF2B5EF4-FFF2-40B4-BE49-F238E27FC236}">
                <a16:creationId xmlns:a16="http://schemas.microsoft.com/office/drawing/2014/main" id="{EA473C58-6142-CF37-99B0-2C726274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24194" cy="294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">
            <a:extLst>
              <a:ext uri="{FF2B5EF4-FFF2-40B4-BE49-F238E27FC236}">
                <a16:creationId xmlns:a16="http://schemas.microsoft.com/office/drawing/2014/main" id="{954C4B28-928F-F7F6-9C7E-0B957701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998"/>
            <a:ext cx="2586505" cy="344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2AB04ECF-819C-44C4-650F-2345BEE49424}"/>
              </a:ext>
            </a:extLst>
          </p:cNvPr>
          <p:cNvSpPr txBox="1"/>
          <p:nvPr/>
        </p:nvSpPr>
        <p:spPr>
          <a:xfrm>
            <a:off x="3295138" y="5950417"/>
            <a:ext cx="27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Värme och kylsystem för högvoltsbatteriet</a:t>
            </a:r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30C3A6D8-D0CB-0944-A27F-0A9174012CA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28650" y="5950417"/>
            <a:ext cx="2666488" cy="261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631F6BCD-019A-4F36-6AC5-109E1533E7D7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618715" y="2272358"/>
            <a:ext cx="1745147" cy="11927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9054532B-7FD8-47AA-3B56-A5F46859761F}"/>
              </a:ext>
            </a:extLst>
          </p:cNvPr>
          <p:cNvCxnSpPr>
            <a:cxnSpLocks/>
          </p:cNvCxnSpPr>
          <p:nvPr/>
        </p:nvCxnSpPr>
        <p:spPr>
          <a:xfrm flipV="1">
            <a:off x="6095999" y="2495550"/>
            <a:ext cx="3876676" cy="7671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Rak pilkoppling 29">
            <a:extLst>
              <a:ext uri="{FF2B5EF4-FFF2-40B4-BE49-F238E27FC236}">
                <a16:creationId xmlns:a16="http://schemas.microsoft.com/office/drawing/2014/main" id="{51F67D4F-DAD0-7845-7DC4-B678FF129165}"/>
              </a:ext>
            </a:extLst>
          </p:cNvPr>
          <p:cNvCxnSpPr>
            <a:cxnSpLocks/>
          </p:cNvCxnSpPr>
          <p:nvPr/>
        </p:nvCxnSpPr>
        <p:spPr>
          <a:xfrm>
            <a:off x="5955185" y="3086100"/>
            <a:ext cx="3752473" cy="1377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Bildobjekt 32">
            <a:extLst>
              <a:ext uri="{FF2B5EF4-FFF2-40B4-BE49-F238E27FC236}">
                <a16:creationId xmlns:a16="http://schemas.microsoft.com/office/drawing/2014/main" id="{275BA89E-54A2-EE60-ADF4-8A8F64E125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5861248" y="4490669"/>
            <a:ext cx="46950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C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0AF5A2-8339-4B78-81EA-8392F04A8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173836"/>
            <a:ext cx="10820400" cy="251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 19"/>
          <p:cNvGrpSpPr/>
          <p:nvPr/>
        </p:nvGrpSpPr>
        <p:grpSpPr>
          <a:xfrm>
            <a:off x="1332736" y="2010976"/>
            <a:ext cx="3178678" cy="1193294"/>
            <a:chOff x="901664" y="2340175"/>
            <a:chExt cx="2089198" cy="1193296"/>
          </a:xfrm>
        </p:grpSpPr>
        <p:sp>
          <p:nvSpPr>
            <p:cNvPr id="4" name="textruta 3"/>
            <p:cNvSpPr txBox="1"/>
            <p:nvPr/>
          </p:nvSpPr>
          <p:spPr>
            <a:xfrm>
              <a:off x="901664" y="2340175"/>
              <a:ext cx="1120166" cy="1172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7800" b="1">
                  <a:solidFill>
                    <a:srgbClr val="72B5CC"/>
                  </a:solidFill>
                </a:rPr>
                <a:t>277</a:t>
              </a: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1974326" y="2541119"/>
              <a:ext cx="1016536" cy="365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  <a:buClr>
                  <a:schemeClr val="accent1"/>
                </a:buClr>
              </a:pPr>
              <a:r>
                <a:rPr lang="sv-SE" sz="2400" b="1">
                  <a:solidFill>
                    <a:schemeClr val="accent2"/>
                  </a:solidFill>
                </a:rPr>
                <a:t>DELÄGARE</a:t>
              </a:r>
            </a:p>
          </p:txBody>
        </p:sp>
        <p:sp>
          <p:nvSpPr>
            <p:cNvPr id="6" name="textruta 5"/>
            <p:cNvSpPr txBox="1"/>
            <p:nvPr/>
          </p:nvSpPr>
          <p:spPr>
            <a:xfrm>
              <a:off x="927159" y="3219539"/>
              <a:ext cx="121415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endParaRPr lang="sv-SE" sz="1600">
                <a:solidFill>
                  <a:schemeClr val="accent2"/>
                </a:solidFill>
              </a:endParaRPr>
            </a:p>
          </p:txBody>
        </p:sp>
      </p:grpSp>
      <p:grpSp>
        <p:nvGrpSpPr>
          <p:cNvPr id="21" name="Grupp 20"/>
          <p:cNvGrpSpPr/>
          <p:nvPr/>
        </p:nvGrpSpPr>
        <p:grpSpPr>
          <a:xfrm>
            <a:off x="1119083" y="4103463"/>
            <a:ext cx="3389069" cy="1626976"/>
            <a:chOff x="819781" y="3729498"/>
            <a:chExt cx="3389069" cy="1626976"/>
          </a:xfrm>
        </p:grpSpPr>
        <p:sp>
          <p:nvSpPr>
            <p:cNvPr id="7" name="textruta 6"/>
            <p:cNvSpPr txBox="1"/>
            <p:nvPr/>
          </p:nvSpPr>
          <p:spPr>
            <a:xfrm>
              <a:off x="931412" y="3729498"/>
              <a:ext cx="2206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2000">
                  <a:solidFill>
                    <a:schemeClr val="accent2"/>
                  </a:solidFill>
                </a:rPr>
                <a:t>OMSÄTTNING 2022</a:t>
              </a:r>
            </a:p>
          </p:txBody>
        </p:sp>
        <p:sp>
          <p:nvSpPr>
            <p:cNvPr id="8" name="textruta 7"/>
            <p:cNvSpPr txBox="1"/>
            <p:nvPr/>
          </p:nvSpPr>
          <p:spPr>
            <a:xfrm>
              <a:off x="819781" y="4183845"/>
              <a:ext cx="3389069" cy="1172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7800" b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2,6 mdr</a:t>
              </a:r>
            </a:p>
          </p:txBody>
        </p:sp>
      </p:grpSp>
      <p:grpSp>
        <p:nvGrpSpPr>
          <p:cNvPr id="29" name="Grupp 28"/>
          <p:cNvGrpSpPr/>
          <p:nvPr/>
        </p:nvGrpSpPr>
        <p:grpSpPr>
          <a:xfrm>
            <a:off x="4928009" y="3760372"/>
            <a:ext cx="2944379" cy="1620743"/>
            <a:chOff x="3404008" y="3409037"/>
            <a:chExt cx="2223260" cy="1620743"/>
          </a:xfrm>
        </p:grpSpPr>
        <p:sp>
          <p:nvSpPr>
            <p:cNvPr id="9" name="textruta 8"/>
            <p:cNvSpPr txBox="1"/>
            <p:nvPr/>
          </p:nvSpPr>
          <p:spPr>
            <a:xfrm>
              <a:off x="3404008" y="3409037"/>
              <a:ext cx="10218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6000" b="1">
                  <a:solidFill>
                    <a:schemeClr val="bg1">
                      <a:lumMod val="50000"/>
                    </a:schemeClr>
                  </a:solidFill>
                </a:rPr>
                <a:t>172</a:t>
              </a:r>
            </a:p>
          </p:txBody>
        </p:sp>
        <p:sp>
          <p:nvSpPr>
            <p:cNvPr id="10" name="textruta 9"/>
            <p:cNvSpPr txBox="1"/>
            <p:nvPr/>
          </p:nvSpPr>
          <p:spPr>
            <a:xfrm>
              <a:off x="3429402" y="4206478"/>
              <a:ext cx="2197866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  <a:buClr>
                  <a:schemeClr val="accent1"/>
                </a:buClr>
              </a:pPr>
              <a:r>
                <a:rPr lang="sv-SE">
                  <a:solidFill>
                    <a:schemeClr val="bg1">
                      <a:lumMod val="50000"/>
                    </a:schemeClr>
                  </a:solidFill>
                </a:rPr>
                <a:t>ANSTÄLLDA</a:t>
              </a:r>
            </a:p>
            <a:p>
              <a:pPr>
                <a:lnSpc>
                  <a:spcPts val="1900"/>
                </a:lnSpc>
                <a:buClr>
                  <a:schemeClr val="accent1"/>
                </a:buClr>
              </a:pPr>
              <a:r>
                <a:rPr lang="sv-SE">
                  <a:solidFill>
                    <a:schemeClr val="bg1">
                      <a:lumMod val="50000"/>
                    </a:schemeClr>
                  </a:solidFill>
                </a:rPr>
                <a:t>PÅ 17 KONTOR I GÄVLEBORG OCH DALARNA</a:t>
              </a:r>
              <a:endParaRPr lang="sv-SE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Grupp 26"/>
          <p:cNvGrpSpPr/>
          <p:nvPr/>
        </p:nvGrpSpPr>
        <p:grpSpPr>
          <a:xfrm>
            <a:off x="8198946" y="1875792"/>
            <a:ext cx="2976070" cy="923330"/>
            <a:chOff x="5927303" y="2251424"/>
            <a:chExt cx="2350912" cy="923330"/>
          </a:xfrm>
        </p:grpSpPr>
        <p:sp>
          <p:nvSpPr>
            <p:cNvPr id="11" name="textruta 10"/>
            <p:cNvSpPr txBox="1"/>
            <p:nvPr/>
          </p:nvSpPr>
          <p:spPr>
            <a:xfrm>
              <a:off x="5927303" y="2251424"/>
              <a:ext cx="10689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6000" b="1">
                  <a:solidFill>
                    <a:schemeClr val="accent6">
                      <a:lumMod val="75000"/>
                    </a:schemeClr>
                  </a:solidFill>
                </a:rPr>
                <a:t>733</a:t>
              </a:r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6972484" y="2388145"/>
              <a:ext cx="1305731" cy="391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  <a:buClr>
                  <a:schemeClr val="accent1"/>
                </a:buClr>
              </a:pPr>
              <a:r>
                <a:rPr lang="sv-SE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LASTBILAR</a:t>
              </a:r>
            </a:p>
          </p:txBody>
        </p:sp>
        <p:sp>
          <p:nvSpPr>
            <p:cNvPr id="13" name="textruta 12"/>
            <p:cNvSpPr txBox="1"/>
            <p:nvPr/>
          </p:nvSpPr>
          <p:spPr>
            <a:xfrm>
              <a:off x="7053562" y="2501096"/>
              <a:ext cx="145925" cy="261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>
                  <a:schemeClr val="accent1"/>
                </a:buClr>
              </a:pPr>
              <a:endParaRPr lang="sv-SE" sz="1300">
                <a:solidFill>
                  <a:schemeClr val="accent2"/>
                </a:solidFill>
              </a:endParaRPr>
            </a:p>
          </p:txBody>
        </p:sp>
      </p:grpSp>
      <p:cxnSp>
        <p:nvCxnSpPr>
          <p:cNvPr id="19" name="Rak 18"/>
          <p:cNvCxnSpPr>
            <a:cxnSpLocks/>
          </p:cNvCxnSpPr>
          <p:nvPr/>
        </p:nvCxnSpPr>
        <p:spPr>
          <a:xfrm flipH="1">
            <a:off x="819150" y="3637649"/>
            <a:ext cx="3661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/>
          <p:nvPr/>
        </p:nvCxnSpPr>
        <p:spPr>
          <a:xfrm>
            <a:off x="4480913" y="1894187"/>
            <a:ext cx="0" cy="3852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/>
          <p:nvPr/>
        </p:nvCxnSpPr>
        <p:spPr>
          <a:xfrm>
            <a:off x="7827963" y="1894187"/>
            <a:ext cx="0" cy="3852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24"/>
          <p:cNvCxnSpPr>
            <a:cxnSpLocks/>
          </p:cNvCxnSpPr>
          <p:nvPr/>
        </p:nvCxnSpPr>
        <p:spPr>
          <a:xfrm flipH="1">
            <a:off x="7828925" y="3637649"/>
            <a:ext cx="38106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 29">
            <a:extLst>
              <a:ext uri="{FF2B5EF4-FFF2-40B4-BE49-F238E27FC236}">
                <a16:creationId xmlns:a16="http://schemas.microsoft.com/office/drawing/2014/main" id="{2ABB010D-F02A-42BB-AB1B-63B5D7E45EC6}"/>
              </a:ext>
            </a:extLst>
          </p:cNvPr>
          <p:cNvGrpSpPr/>
          <p:nvPr/>
        </p:nvGrpSpPr>
        <p:grpSpPr>
          <a:xfrm>
            <a:off x="8235194" y="2531668"/>
            <a:ext cx="2951071" cy="1802277"/>
            <a:chOff x="5835636" y="960174"/>
            <a:chExt cx="2331166" cy="1802276"/>
          </a:xfrm>
        </p:grpSpPr>
        <p:sp>
          <p:nvSpPr>
            <p:cNvPr id="31" name="textruta 30">
              <a:extLst>
                <a:ext uri="{FF2B5EF4-FFF2-40B4-BE49-F238E27FC236}">
                  <a16:creationId xmlns:a16="http://schemas.microsoft.com/office/drawing/2014/main" id="{DDEC7141-A9CC-4B8C-BA8E-18DAD10C9509}"/>
                </a:ext>
              </a:extLst>
            </p:cNvPr>
            <p:cNvSpPr txBox="1"/>
            <p:nvPr/>
          </p:nvSpPr>
          <p:spPr>
            <a:xfrm>
              <a:off x="5835636" y="960174"/>
              <a:ext cx="10689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6000" b="1" dirty="0">
                  <a:solidFill>
                    <a:srgbClr val="EE6C22"/>
                  </a:solidFill>
                </a:rPr>
                <a:t>591</a:t>
              </a:r>
            </a:p>
          </p:txBody>
        </p: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6C574555-3753-48E1-B49C-BF3EC7A91B35}"/>
                </a:ext>
              </a:extLst>
            </p:cNvPr>
            <p:cNvSpPr txBox="1"/>
            <p:nvPr/>
          </p:nvSpPr>
          <p:spPr>
            <a:xfrm>
              <a:off x="6843292" y="1096895"/>
              <a:ext cx="1323510" cy="391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  <a:buClr>
                  <a:schemeClr val="accent1"/>
                </a:buClr>
              </a:pPr>
              <a:r>
                <a:rPr lang="sv-SE" sz="2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MASKINER</a:t>
              </a:r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CE3898E5-AE1E-407F-9838-6AA01A290B36}"/>
                </a:ext>
              </a:extLst>
            </p:cNvPr>
            <p:cNvSpPr txBox="1"/>
            <p:nvPr/>
          </p:nvSpPr>
          <p:spPr>
            <a:xfrm>
              <a:off x="7053559" y="2501096"/>
              <a:ext cx="145925" cy="261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>
                  <a:schemeClr val="accent1"/>
                </a:buClr>
              </a:pPr>
              <a:endParaRPr lang="sv-SE" sz="1300">
                <a:solidFill>
                  <a:schemeClr val="accent2"/>
                </a:solidFill>
              </a:endParaRPr>
            </a:p>
          </p:txBody>
        </p:sp>
      </p:grpSp>
      <p:sp>
        <p:nvSpPr>
          <p:cNvPr id="34" name="Rektangel 33">
            <a:extLst>
              <a:ext uri="{FF2B5EF4-FFF2-40B4-BE49-F238E27FC236}">
                <a16:creationId xmlns:a16="http://schemas.microsoft.com/office/drawing/2014/main" id="{F755BD1C-BA62-45D9-9927-AF5A219F2746}"/>
              </a:ext>
            </a:extLst>
          </p:cNvPr>
          <p:cNvSpPr/>
          <p:nvPr/>
        </p:nvSpPr>
        <p:spPr>
          <a:xfrm>
            <a:off x="0" y="401653"/>
            <a:ext cx="4508152" cy="686543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3200" dirty="0"/>
              <a:t>	MASERFRAKT IDAG!</a:t>
            </a:r>
          </a:p>
        </p:txBody>
      </p:sp>
      <p:grpSp>
        <p:nvGrpSpPr>
          <p:cNvPr id="35" name="Grupp 34">
            <a:extLst>
              <a:ext uri="{FF2B5EF4-FFF2-40B4-BE49-F238E27FC236}">
                <a16:creationId xmlns:a16="http://schemas.microsoft.com/office/drawing/2014/main" id="{17A0A041-8C98-4163-AB91-A350A7E014FD}"/>
              </a:ext>
            </a:extLst>
          </p:cNvPr>
          <p:cNvGrpSpPr/>
          <p:nvPr/>
        </p:nvGrpSpPr>
        <p:grpSpPr>
          <a:xfrm>
            <a:off x="8351981" y="3898815"/>
            <a:ext cx="2910747" cy="1553125"/>
            <a:chOff x="6111687" y="3604647"/>
            <a:chExt cx="2910746" cy="966354"/>
          </a:xfrm>
        </p:grpSpPr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645F2831-88E6-4319-8401-666C690F88DD}"/>
                </a:ext>
              </a:extLst>
            </p:cNvPr>
            <p:cNvSpPr txBox="1"/>
            <p:nvPr/>
          </p:nvSpPr>
          <p:spPr>
            <a:xfrm>
              <a:off x="6111687" y="3604647"/>
              <a:ext cx="2910746" cy="23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2100" b="1">
                  <a:solidFill>
                    <a:schemeClr val="accent6"/>
                  </a:solidFill>
                </a:rPr>
                <a:t>AFFÄRSOMRÅDEN:</a:t>
              </a:r>
            </a:p>
          </p:txBody>
        </p:sp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0FC4C73C-180A-42C7-A8AE-2D4872DE485C}"/>
                </a:ext>
              </a:extLst>
            </p:cNvPr>
            <p:cNvSpPr txBox="1"/>
            <p:nvPr/>
          </p:nvSpPr>
          <p:spPr>
            <a:xfrm>
              <a:off x="6244926" y="3951184"/>
              <a:ext cx="2278956" cy="61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2800">
                  <a:solidFill>
                    <a:schemeClr val="accent2"/>
                  </a:solidFill>
                </a:rPr>
                <a:t>ANLÄGGNING</a:t>
              </a: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sv-SE" sz="2800">
                  <a:solidFill>
                    <a:schemeClr val="accent2"/>
                  </a:solidFill>
                </a:rPr>
                <a:t>DISTRIBUTION</a:t>
              </a:r>
              <a:endParaRPr lang="sv-SE" sz="1400">
                <a:solidFill>
                  <a:schemeClr val="accent2"/>
                </a:solidFill>
              </a:endParaRPr>
            </a:p>
          </p:txBody>
        </p:sp>
      </p:grpSp>
      <p:pic>
        <p:nvPicPr>
          <p:cNvPr id="38" name="Bildobjekt 37" descr="En bild som visar inomhus&#10;&#10;Beskrivning genererad med hög exakthet">
            <a:extLst>
              <a:ext uri="{FF2B5EF4-FFF2-40B4-BE49-F238E27FC236}">
                <a16:creationId xmlns:a16="http://schemas.microsoft.com/office/drawing/2014/main" id="{49968CC9-0601-4264-9141-567772692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6" y="6325303"/>
            <a:ext cx="1892667" cy="331320"/>
          </a:xfrm>
          <a:prstGeom prst="rect">
            <a:avLst/>
          </a:prstGeom>
        </p:spPr>
      </p:pic>
      <p:pic>
        <p:nvPicPr>
          <p:cNvPr id="2" name="Bildobjekt 1" descr="En bild som visar text, karta&#10;&#10;Automatiskt genererad beskrivning">
            <a:extLst>
              <a:ext uri="{FF2B5EF4-FFF2-40B4-BE49-F238E27FC236}">
                <a16:creationId xmlns:a16="http://schemas.microsoft.com/office/drawing/2014/main" id="{CED6E854-00A6-D09C-E3F4-D82168652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69" y="868267"/>
            <a:ext cx="3255553" cy="35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F46131-BB51-1A46-882B-DD301078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3DF644F-70EF-5F47-B1D1-ABCDB6B19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298" y="-29255"/>
            <a:ext cx="12443397" cy="69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DBE911-F61B-764A-85B0-A1228148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text, träd, tecken, utomhus&#10;&#10;Automatiskt genererad beskrivning">
            <a:extLst>
              <a:ext uri="{FF2B5EF4-FFF2-40B4-BE49-F238E27FC236}">
                <a16:creationId xmlns:a16="http://schemas.microsoft.com/office/drawing/2014/main" id="{AA5526DB-AE15-2645-A0C7-70F31D9DD3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566" y="0"/>
            <a:ext cx="12405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BE85DA-FE50-4E46-BB4E-F1FCEC92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text, träd, tecken, utomhus&#10;&#10;Automatiskt genererad beskrivning">
            <a:extLst>
              <a:ext uri="{FF2B5EF4-FFF2-40B4-BE49-F238E27FC236}">
                <a16:creationId xmlns:a16="http://schemas.microsoft.com/office/drawing/2014/main" id="{39C3C08A-0AC6-2943-9410-986595EBE3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124" y="0"/>
            <a:ext cx="12328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valitet och miljö | Rejlers">
            <a:extLst>
              <a:ext uri="{FF2B5EF4-FFF2-40B4-BE49-F238E27FC236}">
                <a16:creationId xmlns:a16="http://schemas.microsoft.com/office/drawing/2014/main" id="{59A1F6FB-5F16-4622-B38D-F3A6BFED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43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objekt 7" descr="En bild som visar inomhus&#10;&#10;Beskrivning genererad med hög exakthet">
            <a:extLst>
              <a:ext uri="{FF2B5EF4-FFF2-40B4-BE49-F238E27FC236}">
                <a16:creationId xmlns:a16="http://schemas.microsoft.com/office/drawing/2014/main" id="{80D06CB6-8DC3-4564-8C55-611F14A061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6" y="6325303"/>
            <a:ext cx="1892667" cy="33132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27B5B57-78A2-4972-A35D-B178982DE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5526"/>
            <a:ext cx="1943206" cy="145740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E9C8123-BAFC-F715-D01B-E6990C4EAA1F}"/>
              </a:ext>
            </a:extLst>
          </p:cNvPr>
          <p:cNvSpPr txBox="1"/>
          <p:nvPr/>
        </p:nvSpPr>
        <p:spPr>
          <a:xfrm>
            <a:off x="3182549" y="5327034"/>
            <a:ext cx="28166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i="1">
                <a:solidFill>
                  <a:schemeClr val="tx1">
                    <a:lumMod val="95000"/>
                    <a:lumOff val="5000"/>
                  </a:schemeClr>
                </a:solidFill>
              </a:rPr>
              <a:t>Vi är en del av Fair Transport - ett ställningstagande för sunda transporter från ansvarsfulla åkerier. Åkerier som kör trafiksäkert, tänker klimatsmart och erbjuder goda arbetsförhållanden.</a:t>
            </a:r>
            <a:endParaRPr lang="sv-SE" sz="1400" i="1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44917C7-F244-0221-8863-5BFB2D2D8A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419" y="5382435"/>
            <a:ext cx="1274188" cy="1274188"/>
          </a:xfrm>
          <a:prstGeom prst="rect">
            <a:avLst/>
          </a:prstGeom>
        </p:spPr>
      </p:pic>
      <p:pic>
        <p:nvPicPr>
          <p:cNvPr id="12" name="Bildobjekt 11" descr="En bild som visar text&#10;&#10;Automatiskt genererad beskrivning">
            <a:extLst>
              <a:ext uri="{FF2B5EF4-FFF2-40B4-BE49-F238E27FC236}">
                <a16:creationId xmlns:a16="http://schemas.microsoft.com/office/drawing/2014/main" id="{D66F00BC-1195-64B9-0309-AFD8F42B5E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808" y="5709375"/>
            <a:ext cx="4735240" cy="925524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1EFA8739-3BCC-FE81-3B89-2E299FB05891}"/>
              </a:ext>
            </a:extLst>
          </p:cNvPr>
          <p:cNvSpPr txBox="1"/>
          <p:nvPr/>
        </p:nvSpPr>
        <p:spPr>
          <a:xfrm>
            <a:off x="114689" y="4354501"/>
            <a:ext cx="1713833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1" dirty="0"/>
              <a:t>Vår verksamhet är miljö &amp; kvalitetscertifierad </a:t>
            </a:r>
          </a:p>
          <a:p>
            <a:r>
              <a:rPr lang="sv-SE" sz="1051" dirty="0"/>
              <a:t>ISO 9001 &amp; ISO 14001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C4DB23B-84EE-0AB5-F4E4-94A075D50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688" y="4515686"/>
            <a:ext cx="4515480" cy="56205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9B7FD10-8EB4-4025-9DFC-D25E7639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7349" y="138793"/>
            <a:ext cx="2466915" cy="44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06640D6-89C0-7943-5909-4D364C5747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797" y="2352485"/>
            <a:ext cx="1713835" cy="18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3FB5A2F-8515-407A-A634-B40EA967AD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CF406FC-73E4-4B88-BE78-692DA0BE0F4E}"/>
              </a:ext>
            </a:extLst>
          </p:cNvPr>
          <p:cNvSpPr/>
          <p:nvPr/>
        </p:nvSpPr>
        <p:spPr>
          <a:xfrm>
            <a:off x="4078941" y="205983"/>
            <a:ext cx="35814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3000"/>
              <a:t>Vägen mot fossilfrihet</a:t>
            </a:r>
          </a:p>
        </p:txBody>
      </p:sp>
      <p:pic>
        <p:nvPicPr>
          <p:cNvPr id="16" name="Bildobjekt 15" descr="En bild som visar inomhus&#10;&#10;Beskrivning genererad med hög exakthet">
            <a:extLst>
              <a:ext uri="{FF2B5EF4-FFF2-40B4-BE49-F238E27FC236}">
                <a16:creationId xmlns:a16="http://schemas.microsoft.com/office/drawing/2014/main" id="{832E0A99-44B0-4831-B25C-58966786C7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6" y="6325303"/>
            <a:ext cx="1892667" cy="33132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09896AA-13DF-88F4-3B8A-56FE7B4BA9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17397"/>
              </p:ext>
            </p:extLst>
          </p:nvPr>
        </p:nvGraphicFramePr>
        <p:xfrm>
          <a:off x="46724" y="564779"/>
          <a:ext cx="12098552" cy="209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779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 16">
            <a:extLst>
              <a:ext uri="{FF2B5EF4-FFF2-40B4-BE49-F238E27FC236}">
                <a16:creationId xmlns:a16="http://schemas.microsoft.com/office/drawing/2014/main" id="{F89C9EF3-333A-C5AB-150F-D5CB916E81A2}"/>
              </a:ext>
            </a:extLst>
          </p:cNvPr>
          <p:cNvSpPr/>
          <p:nvPr/>
        </p:nvSpPr>
        <p:spPr>
          <a:xfrm>
            <a:off x="7479586" y="229499"/>
            <a:ext cx="3308347" cy="133237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0" name="Grupp 19"/>
          <p:cNvGrpSpPr/>
          <p:nvPr/>
        </p:nvGrpSpPr>
        <p:grpSpPr>
          <a:xfrm>
            <a:off x="2347916" y="2112766"/>
            <a:ext cx="2137775" cy="1689931"/>
            <a:chOff x="901664" y="2340175"/>
            <a:chExt cx="1873414" cy="2253241"/>
          </a:xfrm>
        </p:grpSpPr>
        <p:sp>
          <p:nvSpPr>
            <p:cNvPr id="4" name="textruta 3"/>
            <p:cNvSpPr txBox="1"/>
            <p:nvPr/>
          </p:nvSpPr>
          <p:spPr>
            <a:xfrm>
              <a:off x="901664" y="2340175"/>
              <a:ext cx="777120" cy="2143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5400" b="1" dirty="0">
                  <a:solidFill>
                    <a:srgbClr val="72B5CC"/>
                  </a:solidFill>
                </a:rPr>
                <a:t>17</a:t>
              </a:r>
            </a:p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4800" b="1" dirty="0">
                  <a:solidFill>
                    <a:srgbClr val="72B5CC"/>
                  </a:solidFill>
                </a:rPr>
                <a:t>  </a:t>
              </a:r>
              <a:endParaRPr lang="sv-SE" sz="4800" b="1" i="1" dirty="0">
                <a:solidFill>
                  <a:srgbClr val="72B5CC"/>
                </a:solidFill>
              </a:endParaRP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1537080" y="2846527"/>
              <a:ext cx="1237998" cy="1746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2000" b="1" dirty="0">
                  <a:solidFill>
                    <a:srgbClr val="72B5CC"/>
                  </a:solidFill>
                </a:rPr>
                <a:t>LBG Fordon</a:t>
              </a:r>
            </a:p>
            <a:p>
              <a:pPr>
                <a:lnSpc>
                  <a:spcPts val="1500"/>
                </a:lnSpc>
                <a:buClr>
                  <a:schemeClr val="accent1"/>
                </a:buClr>
              </a:pPr>
              <a:r>
                <a:rPr lang="sv-SE" sz="900" i="1" dirty="0">
                  <a:solidFill>
                    <a:srgbClr val="72B5CC"/>
                  </a:solidFill>
                </a:rPr>
                <a:t>(ytterligare 9 beställda</a:t>
              </a:r>
              <a:r>
                <a:rPr lang="sv-SE" sz="900" i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)</a:t>
              </a:r>
            </a:p>
            <a:p>
              <a:pPr>
                <a:lnSpc>
                  <a:spcPts val="1500"/>
                </a:lnSpc>
                <a:buClr>
                  <a:schemeClr val="accent1"/>
                </a:buClr>
              </a:pPr>
              <a:endParaRPr lang="sv-SE" sz="800" b="1" dirty="0">
                <a:solidFill>
                  <a:schemeClr val="accent2"/>
                </a:solidFill>
              </a:endParaRPr>
            </a:p>
            <a:p>
              <a:pPr>
                <a:lnSpc>
                  <a:spcPts val="1500"/>
                </a:lnSpc>
                <a:buClr>
                  <a:schemeClr val="accent1"/>
                </a:buClr>
              </a:pPr>
              <a:endParaRPr lang="sv-SE" sz="800" b="1" dirty="0">
                <a:solidFill>
                  <a:schemeClr val="accent2"/>
                </a:solidFill>
              </a:endParaRPr>
            </a:p>
            <a:p>
              <a:pPr>
                <a:lnSpc>
                  <a:spcPts val="1500"/>
                </a:lnSpc>
                <a:buClr>
                  <a:schemeClr val="accent1"/>
                </a:buClr>
              </a:pPr>
              <a:endParaRPr lang="sv-SE" sz="800" b="1" dirty="0">
                <a:solidFill>
                  <a:schemeClr val="accent2"/>
                </a:solidFill>
              </a:endParaRPr>
            </a:p>
            <a:p>
              <a:pPr>
                <a:lnSpc>
                  <a:spcPts val="1500"/>
                </a:lnSpc>
                <a:buClr>
                  <a:schemeClr val="accent1"/>
                </a:buClr>
              </a:pPr>
              <a:endParaRPr lang="sv-SE" sz="800" b="1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ruta 5"/>
            <p:cNvSpPr txBox="1"/>
            <p:nvPr/>
          </p:nvSpPr>
          <p:spPr>
            <a:xfrm>
              <a:off x="927158" y="3219537"/>
              <a:ext cx="161887" cy="344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endParaRPr lang="sv-SE" sz="12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1" name="Grupp 20"/>
          <p:cNvGrpSpPr/>
          <p:nvPr/>
        </p:nvGrpSpPr>
        <p:grpSpPr>
          <a:xfrm>
            <a:off x="2347912" y="3502615"/>
            <a:ext cx="535724" cy="1180990"/>
            <a:chOff x="819781" y="3729498"/>
            <a:chExt cx="714297" cy="1574654"/>
          </a:xfrm>
        </p:grpSpPr>
        <p:sp>
          <p:nvSpPr>
            <p:cNvPr id="7" name="textruta 6"/>
            <p:cNvSpPr txBox="1"/>
            <p:nvPr/>
          </p:nvSpPr>
          <p:spPr>
            <a:xfrm>
              <a:off x="931413" y="3729498"/>
              <a:ext cx="24630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endParaRPr lang="sv-SE" sz="1500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ruta 7"/>
            <p:cNvSpPr txBox="1"/>
            <p:nvPr/>
          </p:nvSpPr>
          <p:spPr>
            <a:xfrm>
              <a:off x="819781" y="4183845"/>
              <a:ext cx="714297" cy="112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5400" b="1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9" name="Grupp 28"/>
          <p:cNvGrpSpPr/>
          <p:nvPr/>
        </p:nvGrpSpPr>
        <p:grpSpPr>
          <a:xfrm>
            <a:off x="5321498" y="3892122"/>
            <a:ext cx="1386847" cy="715581"/>
            <a:chOff x="3404008" y="3409037"/>
            <a:chExt cx="1396252" cy="954107"/>
          </a:xfrm>
        </p:grpSpPr>
        <p:sp>
          <p:nvSpPr>
            <p:cNvPr id="9" name="textruta 8"/>
            <p:cNvSpPr txBox="1"/>
            <p:nvPr/>
          </p:nvSpPr>
          <p:spPr>
            <a:xfrm>
              <a:off x="3404008" y="3409037"/>
              <a:ext cx="77336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4500" b="1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</p:txBody>
        </p:sp>
        <p:sp>
          <p:nvSpPr>
            <p:cNvPr id="10" name="textruta 9"/>
            <p:cNvSpPr txBox="1"/>
            <p:nvPr/>
          </p:nvSpPr>
          <p:spPr>
            <a:xfrm>
              <a:off x="4058848" y="3825830"/>
              <a:ext cx="741412" cy="392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25"/>
                </a:lnSpc>
                <a:buClr>
                  <a:schemeClr val="accent1"/>
                </a:buClr>
              </a:pPr>
              <a:r>
                <a:rPr lang="sv-SE" sz="2000" b="1" dirty="0">
                  <a:solidFill>
                    <a:schemeClr val="bg1">
                      <a:lumMod val="50000"/>
                    </a:schemeClr>
                  </a:solidFill>
                </a:rPr>
                <a:t>HVO</a:t>
              </a:r>
            </a:p>
          </p:txBody>
        </p:sp>
      </p:grpSp>
      <p:grpSp>
        <p:nvGrpSpPr>
          <p:cNvPr id="27" name="Grupp 26"/>
          <p:cNvGrpSpPr/>
          <p:nvPr/>
        </p:nvGrpSpPr>
        <p:grpSpPr>
          <a:xfrm>
            <a:off x="7955062" y="446202"/>
            <a:ext cx="2280638" cy="590931"/>
            <a:chOff x="5927303" y="2251424"/>
            <a:chExt cx="2402084" cy="787907"/>
          </a:xfrm>
        </p:grpSpPr>
        <p:sp>
          <p:nvSpPr>
            <p:cNvPr id="11" name="textruta 10"/>
            <p:cNvSpPr txBox="1"/>
            <p:nvPr/>
          </p:nvSpPr>
          <p:spPr>
            <a:xfrm>
              <a:off x="5927303" y="2251424"/>
              <a:ext cx="934003" cy="787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3600" b="1" dirty="0">
                  <a:solidFill>
                    <a:schemeClr val="accent6">
                      <a:lumMod val="75000"/>
                    </a:schemeClr>
                  </a:solidFill>
                </a:rPr>
                <a:t>733</a:t>
              </a:r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6972483" y="2388146"/>
              <a:ext cx="1356904" cy="429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51"/>
                </a:lnSpc>
                <a:buClr>
                  <a:schemeClr val="accent1"/>
                </a:buClr>
              </a:pPr>
              <a:r>
                <a:rPr lang="sv-SE" sz="1951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LASTBILAR</a:t>
              </a:r>
            </a:p>
          </p:txBody>
        </p:sp>
        <p:sp>
          <p:nvSpPr>
            <p:cNvPr id="13" name="textruta 12"/>
            <p:cNvSpPr txBox="1"/>
            <p:nvPr/>
          </p:nvSpPr>
          <p:spPr>
            <a:xfrm>
              <a:off x="7029240" y="2501097"/>
              <a:ext cx="194567" cy="295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75"/>
                </a:lnSpc>
                <a:buClr>
                  <a:schemeClr val="accent1"/>
                </a:buClr>
              </a:pPr>
              <a:endParaRPr lang="sv-SE" sz="975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19" name="Rak 18"/>
          <p:cNvCxnSpPr>
            <a:cxnSpLocks/>
          </p:cNvCxnSpPr>
          <p:nvPr/>
        </p:nvCxnSpPr>
        <p:spPr>
          <a:xfrm flipH="1">
            <a:off x="1057275" y="3585487"/>
            <a:ext cx="382741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/>
          <p:nvPr/>
        </p:nvCxnSpPr>
        <p:spPr>
          <a:xfrm>
            <a:off x="4884685" y="2277891"/>
            <a:ext cx="0" cy="2889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/>
          <p:nvPr/>
        </p:nvCxnSpPr>
        <p:spPr>
          <a:xfrm>
            <a:off x="7394972" y="2277891"/>
            <a:ext cx="0" cy="2889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24"/>
          <p:cNvCxnSpPr>
            <a:cxnSpLocks/>
          </p:cNvCxnSpPr>
          <p:nvPr/>
        </p:nvCxnSpPr>
        <p:spPr>
          <a:xfrm flipH="1">
            <a:off x="7395695" y="3585487"/>
            <a:ext cx="382475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 29">
            <a:extLst>
              <a:ext uri="{FF2B5EF4-FFF2-40B4-BE49-F238E27FC236}">
                <a16:creationId xmlns:a16="http://schemas.microsoft.com/office/drawing/2014/main" id="{2ABB010D-F02A-42BB-AB1B-63B5D7E45EC6}"/>
              </a:ext>
            </a:extLst>
          </p:cNvPr>
          <p:cNvGrpSpPr/>
          <p:nvPr/>
        </p:nvGrpSpPr>
        <p:grpSpPr>
          <a:xfrm>
            <a:off x="8002827" y="797050"/>
            <a:ext cx="2261875" cy="1377228"/>
            <a:chOff x="5835636" y="960174"/>
            <a:chExt cx="2382324" cy="1836304"/>
          </a:xfrm>
        </p:grpSpPr>
        <p:sp>
          <p:nvSpPr>
            <p:cNvPr id="31" name="textruta 30">
              <a:extLst>
                <a:ext uri="{FF2B5EF4-FFF2-40B4-BE49-F238E27FC236}">
                  <a16:creationId xmlns:a16="http://schemas.microsoft.com/office/drawing/2014/main" id="{DDEC7141-A9CC-4B8C-BA8E-18DAD10C9509}"/>
                </a:ext>
              </a:extLst>
            </p:cNvPr>
            <p:cNvSpPr txBox="1"/>
            <p:nvPr/>
          </p:nvSpPr>
          <p:spPr>
            <a:xfrm>
              <a:off x="5835636" y="960174"/>
              <a:ext cx="934004" cy="787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3600" b="1" dirty="0">
                  <a:solidFill>
                    <a:srgbClr val="EE6C22"/>
                  </a:solidFill>
                </a:rPr>
                <a:t>591</a:t>
              </a:r>
            </a:p>
          </p:txBody>
        </p: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6C574555-3753-48E1-B49C-BF3EC7A91B35}"/>
                </a:ext>
              </a:extLst>
            </p:cNvPr>
            <p:cNvSpPr txBox="1"/>
            <p:nvPr/>
          </p:nvSpPr>
          <p:spPr>
            <a:xfrm>
              <a:off x="6843292" y="1096897"/>
              <a:ext cx="1374668" cy="429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51"/>
                </a:lnSpc>
                <a:buClr>
                  <a:schemeClr val="accent1"/>
                </a:buClr>
              </a:pPr>
              <a:r>
                <a:rPr lang="sv-SE" sz="1951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MASKINER</a:t>
              </a:r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CE3898E5-AE1E-407F-9838-6AA01A290B36}"/>
                </a:ext>
              </a:extLst>
            </p:cNvPr>
            <p:cNvSpPr txBox="1"/>
            <p:nvPr/>
          </p:nvSpPr>
          <p:spPr>
            <a:xfrm>
              <a:off x="7029239" y="2501097"/>
              <a:ext cx="194567" cy="295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75"/>
                </a:lnSpc>
                <a:buClr>
                  <a:schemeClr val="accent1"/>
                </a:buClr>
              </a:pPr>
              <a:endParaRPr lang="sv-SE" sz="975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38" name="Bildobjekt 37" descr="En bild som visar inomhus&#10;&#10;Beskrivning genererad med hög exakthet">
            <a:extLst>
              <a:ext uri="{FF2B5EF4-FFF2-40B4-BE49-F238E27FC236}">
                <a16:creationId xmlns:a16="http://schemas.microsoft.com/office/drawing/2014/main" id="{49968CC9-0601-4264-9141-567772692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60" y="6456347"/>
            <a:ext cx="1419500" cy="24849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38AD828-AF59-486B-E273-0DEAA3AD3DC3}"/>
              </a:ext>
            </a:extLst>
          </p:cNvPr>
          <p:cNvSpPr txBox="1"/>
          <p:nvPr/>
        </p:nvSpPr>
        <p:spPr>
          <a:xfrm>
            <a:off x="2760116" y="4232269"/>
            <a:ext cx="1992277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  <a:buClr>
                <a:schemeClr val="accent1"/>
              </a:buClr>
            </a:pPr>
            <a:r>
              <a:rPr lang="sv-SE" sz="2000" b="1" dirty="0">
                <a:solidFill>
                  <a:schemeClr val="accent6">
                    <a:lumMod val="50000"/>
                  </a:schemeClr>
                </a:solidFill>
              </a:rPr>
              <a:t>EL, Lätta lastbilar</a:t>
            </a:r>
          </a:p>
          <a:p>
            <a:pPr>
              <a:lnSpc>
                <a:spcPts val="1500"/>
              </a:lnSpc>
              <a:buClr>
                <a:schemeClr val="accent1"/>
              </a:buClr>
            </a:pPr>
            <a:r>
              <a:rPr lang="sv-SE" sz="900" b="1" i="1" dirty="0">
                <a:solidFill>
                  <a:schemeClr val="accent6">
                    <a:lumMod val="50000"/>
                  </a:schemeClr>
                </a:solidFill>
              </a:rPr>
              <a:t>( 1 tung lastbil beställd)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82FC120-F510-3F33-8B50-7B7149905FF3}"/>
              </a:ext>
            </a:extLst>
          </p:cNvPr>
          <p:cNvSpPr txBox="1"/>
          <p:nvPr/>
        </p:nvSpPr>
        <p:spPr>
          <a:xfrm>
            <a:off x="7988314" y="2779532"/>
            <a:ext cx="678391" cy="304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  <a:buClr>
                <a:schemeClr val="accent1"/>
              </a:buClr>
            </a:pPr>
            <a:r>
              <a:rPr lang="sv-SE" sz="2000" b="1" dirty="0">
                <a:solidFill>
                  <a:schemeClr val="accent2">
                    <a:lumMod val="75000"/>
                  </a:schemeClr>
                </a:solidFill>
              </a:rPr>
              <a:t>RME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FB1C581-5BE7-F80E-2C46-E9ADD9D85AE0}"/>
              </a:ext>
            </a:extLst>
          </p:cNvPr>
          <p:cNvSpPr txBox="1"/>
          <p:nvPr/>
        </p:nvSpPr>
        <p:spPr>
          <a:xfrm>
            <a:off x="7542965" y="2376116"/>
            <a:ext cx="535724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</a:pPr>
            <a:r>
              <a:rPr lang="sv-SE" sz="54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D439B13E-15BC-AADB-A8E5-23E5DE298A36}"/>
              </a:ext>
            </a:extLst>
          </p:cNvPr>
          <p:cNvGrpSpPr/>
          <p:nvPr/>
        </p:nvGrpSpPr>
        <p:grpSpPr>
          <a:xfrm>
            <a:off x="7543513" y="3827151"/>
            <a:ext cx="2692187" cy="1008503"/>
            <a:chOff x="3713226" y="3309020"/>
            <a:chExt cx="2058774" cy="1344667"/>
          </a:xfrm>
        </p:grpSpPr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14F3788A-3C60-AD2B-8E8E-A1AFFD5C360C}"/>
                </a:ext>
              </a:extLst>
            </p:cNvPr>
            <p:cNvSpPr txBox="1"/>
            <p:nvPr/>
          </p:nvSpPr>
          <p:spPr>
            <a:xfrm>
              <a:off x="3713226" y="3309020"/>
              <a:ext cx="409680" cy="1120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</a:pPr>
              <a:r>
                <a:rPr lang="sv-SE" sz="5400" b="1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9A2F1873-8E9C-1B33-97A8-212487237D2B}"/>
                </a:ext>
              </a:extLst>
            </p:cNvPr>
            <p:cNvSpPr txBox="1"/>
            <p:nvPr/>
          </p:nvSpPr>
          <p:spPr>
            <a:xfrm>
              <a:off x="4086647" y="3812433"/>
              <a:ext cx="1685353" cy="8412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425"/>
                </a:lnSpc>
                <a:buClr>
                  <a:schemeClr val="accent1"/>
                </a:buClr>
              </a:pPr>
              <a:r>
                <a:rPr lang="sv-SE" sz="2000" b="1" dirty="0">
                  <a:solidFill>
                    <a:schemeClr val="accent1">
                      <a:lumMod val="75000"/>
                    </a:schemeClr>
                  </a:solidFill>
                </a:rPr>
                <a:t>Vätgasfordon </a:t>
              </a:r>
              <a:r>
                <a:rPr lang="sv-SE" sz="1200" b="1" dirty="0">
                  <a:solidFill>
                    <a:schemeClr val="accent1">
                      <a:lumMod val="75000"/>
                    </a:schemeClr>
                  </a:solidFill>
                </a:rPr>
                <a:t>beställda – lev v 51 </a:t>
              </a:r>
              <a:r>
                <a:rPr lang="sv-SE" sz="1200" b="1" dirty="0" err="1">
                  <a:solidFill>
                    <a:schemeClr val="accent1">
                      <a:lumMod val="75000"/>
                    </a:schemeClr>
                  </a:solidFill>
                </a:rPr>
                <a:t>resp</a:t>
              </a:r>
              <a:r>
                <a:rPr lang="sv-SE" sz="1200" b="1" dirty="0">
                  <a:solidFill>
                    <a:schemeClr val="accent1">
                      <a:lumMod val="75000"/>
                    </a:schemeClr>
                  </a:solidFill>
                </a:rPr>
                <a:t> Q1 2024</a:t>
              </a:r>
              <a:endParaRPr lang="sv-SE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5B81ABD8-EE2D-DDFB-DEEE-61A8FBB94F2C}"/>
              </a:ext>
            </a:extLst>
          </p:cNvPr>
          <p:cNvSpPr/>
          <p:nvPr/>
        </p:nvSpPr>
        <p:spPr>
          <a:xfrm>
            <a:off x="2431635" y="5160747"/>
            <a:ext cx="7988715" cy="11588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 tankstationer </a:t>
            </a:r>
            <a:r>
              <a:rPr lang="sv-S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kommersiell diesel/HVO100 </a:t>
            </a:r>
          </a:p>
          <a:p>
            <a:r>
              <a:rPr lang="sv-SE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 vätgastankstation </a:t>
            </a:r>
            <a:r>
              <a:rPr lang="sv-S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för tung trafik</a:t>
            </a:r>
          </a:p>
          <a:p>
            <a:r>
              <a:rPr lang="sv-SE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 DC laddare </a:t>
            </a:r>
            <a:r>
              <a:rPr lang="sv-S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för tung trafik på plats, 2 klimatkliv för DC </a:t>
            </a:r>
            <a:r>
              <a:rPr lang="sv-SE" sz="1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laddstation</a:t>
            </a:r>
            <a:r>
              <a:rPr lang="sv-S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Gävle samt utökning i BLGE.</a:t>
            </a:r>
          </a:p>
          <a:p>
            <a:r>
              <a:rPr lang="sv-SE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14 AC laddare</a:t>
            </a:r>
          </a:p>
          <a:p>
            <a:endParaRPr lang="sv-SE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sv-SE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50 </a:t>
            </a:r>
            <a:r>
              <a:rPr lang="sv-SE" sz="1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st</a:t>
            </a:r>
            <a:r>
              <a:rPr lang="sv-SE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sv-SE" sz="1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Fömånsbilar</a:t>
            </a:r>
            <a:r>
              <a:rPr lang="sv-SE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 - </a:t>
            </a:r>
            <a:r>
              <a:rPr lang="sv-SE" sz="1200" dirty="0">
                <a:solidFill>
                  <a:schemeClr val="tx1"/>
                </a:solidFill>
                <a:latin typeface="Calibri" panose="020F0502020204030204" pitchFamily="34" charset="0"/>
              </a:rPr>
              <a:t>17 EL och 8 Hybrider, utbyte pågår av återstående och inga nya fordon beställs med traditionell drivlina.</a:t>
            </a:r>
            <a:endParaRPr lang="sv-SE" dirty="0"/>
          </a:p>
        </p:txBody>
      </p:sp>
      <p:pic>
        <p:nvPicPr>
          <p:cNvPr id="35" name="Bildobjekt 34" descr="En bild som visar text, karta&#10;&#10;Automatiskt genererad beskrivning">
            <a:extLst>
              <a:ext uri="{FF2B5EF4-FFF2-40B4-BE49-F238E27FC236}">
                <a16:creationId xmlns:a16="http://schemas.microsoft.com/office/drawing/2014/main" id="{006968E6-7D48-61EF-B287-E43B47D52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14" y="911910"/>
            <a:ext cx="3255553" cy="3587503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083B727B-BF0E-1752-8EC6-85F8D2702965}"/>
              </a:ext>
            </a:extLst>
          </p:cNvPr>
          <p:cNvSpPr/>
          <p:nvPr/>
        </p:nvSpPr>
        <p:spPr>
          <a:xfrm>
            <a:off x="0" y="401653"/>
            <a:ext cx="4508152" cy="686543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3200" dirty="0"/>
              <a:t>	MASERFRAKT IDAG!</a:t>
            </a:r>
          </a:p>
        </p:txBody>
      </p:sp>
    </p:spTree>
    <p:extLst>
      <p:ext uri="{BB962C8B-B14F-4D97-AF65-F5344CB8AC3E}">
        <p14:creationId xmlns:p14="http://schemas.microsoft.com/office/powerpoint/2010/main" val="28282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060DE64-3B16-4BCD-8CEE-A0A74E8F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10"/>
            <a:ext cx="9053828" cy="685799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4B0E5BF-2E6D-46EB-BBE3-827E06FA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5251316" cy="1627636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Idag….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248AAD-2A6A-4648-B9EB-6E5A48A52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73" y="2168269"/>
            <a:ext cx="7597463" cy="3957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>
                <a:solidFill>
                  <a:srgbClr val="FFFFFF"/>
                </a:solidFill>
              </a:rPr>
              <a:t>5 egna tankstationer i Dalarna varav Borlänge är vår största</a:t>
            </a:r>
          </a:p>
          <a:p>
            <a:r>
              <a:rPr lang="sv-SE" sz="2000">
                <a:solidFill>
                  <a:srgbClr val="FFFFFF"/>
                </a:solidFill>
              </a:rPr>
              <a:t>Diesel </a:t>
            </a:r>
          </a:p>
          <a:p>
            <a:r>
              <a:rPr lang="sv-SE" sz="2000">
                <a:solidFill>
                  <a:srgbClr val="FFFFFF"/>
                </a:solidFill>
              </a:rPr>
              <a:t>HVO</a:t>
            </a:r>
          </a:p>
          <a:p>
            <a:r>
              <a:rPr lang="sv-SE" sz="2000">
                <a:solidFill>
                  <a:srgbClr val="FFFFFF"/>
                </a:solidFill>
              </a:rPr>
              <a:t>Vätgas</a:t>
            </a:r>
          </a:p>
          <a:p>
            <a:pPr marL="0" indent="0">
              <a:buNone/>
            </a:pPr>
            <a:r>
              <a:rPr lang="sv-SE" sz="2000" b="1">
                <a:solidFill>
                  <a:srgbClr val="FFFFFF"/>
                </a:solidFill>
              </a:rPr>
              <a:t>I samarbete med </a:t>
            </a:r>
            <a:r>
              <a:rPr lang="sv-SE" sz="2000" b="1" err="1">
                <a:solidFill>
                  <a:srgbClr val="FFFFFF"/>
                </a:solidFill>
              </a:rPr>
              <a:t>Gasum</a:t>
            </a:r>
            <a:endParaRPr lang="sv-SE" sz="2000" b="1">
              <a:solidFill>
                <a:srgbClr val="FFFFFF"/>
              </a:solidFill>
            </a:endParaRPr>
          </a:p>
          <a:p>
            <a:r>
              <a:rPr lang="sv-SE" sz="2000">
                <a:solidFill>
                  <a:srgbClr val="FFFFFF"/>
                </a:solidFill>
              </a:rPr>
              <a:t>Flytande gas LBG </a:t>
            </a:r>
          </a:p>
          <a:p>
            <a:r>
              <a:rPr lang="sv-SE" sz="2000">
                <a:solidFill>
                  <a:srgbClr val="FFFFFF"/>
                </a:solidFill>
              </a:rPr>
              <a:t>Vi tillsammans med </a:t>
            </a:r>
            <a:r>
              <a:rPr lang="sv-SE" sz="2000" err="1">
                <a:solidFill>
                  <a:srgbClr val="FFFFFF"/>
                </a:solidFill>
              </a:rPr>
              <a:t>Gasum</a:t>
            </a:r>
            <a:r>
              <a:rPr lang="sv-SE" sz="2000">
                <a:solidFill>
                  <a:srgbClr val="FFFFFF"/>
                </a:solidFill>
              </a:rPr>
              <a:t> har hjälpt våra delägare att söka Klimaklivet för investering i fordon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8DBDDA1-9E62-2B5A-4502-7972E545780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2973" y="5830623"/>
            <a:ext cx="2402225" cy="869581"/>
          </a:xfrm>
          <a:prstGeom prst="rect">
            <a:avLst/>
          </a:prstGeom>
          <a:noFill/>
        </p:spPr>
      </p:pic>
      <p:pic>
        <p:nvPicPr>
          <p:cNvPr id="8" name="Bildobjekt 7" descr="En bild som visar väg, utomhus, ljus&#10;&#10;Automatiskt genererad beskrivning">
            <a:extLst>
              <a:ext uri="{FF2B5EF4-FFF2-40B4-BE49-F238E27FC236}">
                <a16:creationId xmlns:a16="http://schemas.microsoft.com/office/drawing/2014/main" id="{21DD4C33-D2D8-E034-80A0-6A0F2C9242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806" y="3332699"/>
            <a:ext cx="4709823" cy="2206072"/>
          </a:xfrm>
          <a:prstGeom prst="rect">
            <a:avLst/>
          </a:prstGeom>
        </p:spPr>
      </p:pic>
      <p:pic>
        <p:nvPicPr>
          <p:cNvPr id="9" name="Bildobjekt 8" descr="En bild som visar text, mark, himmel, utomhus&#10;&#10;Automatiskt genererad beskrivning">
            <a:extLst>
              <a:ext uri="{FF2B5EF4-FFF2-40B4-BE49-F238E27FC236}">
                <a16:creationId xmlns:a16="http://schemas.microsoft.com/office/drawing/2014/main" id="{7A5F5095-9DD4-EE6E-CCA4-69F94AA1FC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5190" y="279004"/>
            <a:ext cx="4700007" cy="2820593"/>
          </a:xfrm>
          <a:prstGeom prst="rect">
            <a:avLst/>
          </a:prstGeom>
        </p:spPr>
      </p:pic>
      <p:pic>
        <p:nvPicPr>
          <p:cNvPr id="4" name="Picture 2" descr="Drivmedel Archives - TRB">
            <a:extLst>
              <a:ext uri="{FF2B5EF4-FFF2-40B4-BE49-F238E27FC236}">
                <a16:creationId xmlns:a16="http://schemas.microsoft.com/office/drawing/2014/main" id="{28EFB8C6-06EF-C643-F358-30ECB258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980" y="279001"/>
            <a:ext cx="2559240" cy="17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2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8bebe1-8bdf-4166-a89f-8dc3f0b86b70">
      <Terms xmlns="http://schemas.microsoft.com/office/infopath/2007/PartnerControls"/>
    </lcf76f155ced4ddcb4097134ff3c332f>
    <TaxCatchAll xmlns="7c7a8689-940d-4d54-ad31-7f58b0486aee" xsi:nil="true"/>
    <SharedWithUsers xmlns="7c7a8689-940d-4d54-ad31-7f58b0486aee">
      <UserInfo>
        <DisplayName>Per Bondemark</DisplayName>
        <AccountId>109</AccountId>
        <AccountType/>
      </UserInfo>
      <UserInfo>
        <DisplayName>Frida Jahncke</DisplayName>
        <AccountId>15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6138BA57EF1A41845679088EA8A2A3" ma:contentTypeVersion="18" ma:contentTypeDescription="Create a new document." ma:contentTypeScope="" ma:versionID="bb3b68b755d27f52e5793ed3ed2956d0">
  <xsd:schema xmlns:xsd="http://www.w3.org/2001/XMLSchema" xmlns:xs="http://www.w3.org/2001/XMLSchema" xmlns:p="http://schemas.microsoft.com/office/2006/metadata/properties" xmlns:ns2="fd8bebe1-8bdf-4166-a89f-8dc3f0b86b70" xmlns:ns3="7c7a8689-940d-4d54-ad31-7f58b0486aee" targetNamespace="http://schemas.microsoft.com/office/2006/metadata/properties" ma:root="true" ma:fieldsID="047dc94f62a4285f3c210e087d400dda" ns2:_="" ns3:_="">
    <xsd:import namespace="fd8bebe1-8bdf-4166-a89f-8dc3f0b86b70"/>
    <xsd:import namespace="7c7a8689-940d-4d54-ad31-7f58b0486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bebe1-8bdf-4166-a89f-8dc3f0b86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29f18cf-e7e3-4e28-854c-445b625df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a8689-940d-4d54-ad31-7f58b0486a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a0f4e45-f8fb-4085-ac23-2b337b629be9}" ma:internalName="TaxCatchAll" ma:showField="CatchAllData" ma:web="7c7a8689-940d-4d54-ad31-7f58b0486a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022B10-77CE-4B14-8834-31BC4CFBDB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FDB350-46C3-4EED-BDAA-70058C997764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6ec424da-4a43-47ae-a649-b386fd731a9e"/>
    <ds:schemaRef ds:uri="545b2fa1-8420-48ff-a477-2133bf19426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ED7002A-93B1-49BD-99B8-AB05AF1CCAF5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4838</TotalTime>
  <Words>428</Words>
  <Application>Microsoft Office PowerPoint</Application>
  <PresentationFormat>Bredbild</PresentationFormat>
  <Paragraphs>115</Paragraphs>
  <Slides>14</Slides>
  <Notes>5</Notes>
  <HiddenSlides>1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Idag….</vt:lpstr>
      <vt:lpstr>Vi satsar även på Biogas</vt:lpstr>
      <vt:lpstr>På väg mot Elektrifiering!</vt:lpstr>
      <vt:lpstr>Vår vätgassatsning!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Annika Brandt</dc:creator>
  <cp:lastModifiedBy>Vilma Burman</cp:lastModifiedBy>
  <cp:revision>11</cp:revision>
  <cp:lastPrinted>2021-03-22T11:33:34Z</cp:lastPrinted>
  <dcterms:created xsi:type="dcterms:W3CDTF">2020-09-07T13:56:56Z</dcterms:created>
  <dcterms:modified xsi:type="dcterms:W3CDTF">2024-05-13T12:41:54Z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0x010100966138BA57EF1A41845679088EA8A2A3</vt:lpwstr>
  </property>
  <property fmtid="{D5CDD505-2E9C-101B-9397-08002B2CF9AE}" pid="3" name="MediaServiceImageTags">
    <vt:lpwstr/>
  </property>
</Properties>
</file>