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authors.xml" ContentType="application/vnd.ms-powerpoint.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4453" r:id="rId3"/>
    <p:sldId id="4451" r:id="rId4"/>
    <p:sldId id="4393" r:id="rId5"/>
    <p:sldId id="4401" r:id="rId6"/>
    <p:sldId id="465" r:id="rId7"/>
    <p:sldId id="4430" r:id="rId8"/>
    <p:sldId id="4454" r:id="rId9"/>
    <p:sldId id="4455" r:id="rId10"/>
    <p:sldId id="4343" r:id="rId11"/>
    <p:sldId id="4428" r:id="rId12"/>
    <p:sldId id="483" r:id="rId13"/>
    <p:sldId id="474" r:id="rId14"/>
    <p:sldId id="4460" r:id="rId15"/>
    <p:sldId id="471" r:id="rId16"/>
    <p:sldId id="4457" r:id="rId17"/>
    <p:sldId id="4459" r:id="rId18"/>
    <p:sldId id="4456" r:id="rId19"/>
    <p:sldId id="4447" r:id="rId20"/>
  </p:sldIdLst>
  <p:sldSz cx="12192000" cy="6858000"/>
  <p:notesSz cx="6811963" cy="99425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rt page" id="{41A7B39A-7D7A-4434-9205-66C7A399C758}">
          <p14:sldIdLst>
            <p14:sldId id="256"/>
            <p14:sldId id="4453"/>
          </p14:sldIdLst>
        </p14:section>
        <p14:section name="Presentation" id="{64E37543-0F30-493A-8481-1ED3B803D69D}">
          <p14:sldIdLst>
            <p14:sldId id="4451"/>
            <p14:sldId id="4393"/>
            <p14:sldId id="4401"/>
            <p14:sldId id="465"/>
            <p14:sldId id="4430"/>
            <p14:sldId id="4454"/>
            <p14:sldId id="4455"/>
            <p14:sldId id="4343"/>
            <p14:sldId id="4428"/>
            <p14:sldId id="483"/>
            <p14:sldId id="474"/>
            <p14:sldId id="4460"/>
            <p14:sldId id="471"/>
            <p14:sldId id="4457"/>
            <p14:sldId id="4459"/>
            <p14:sldId id="4456"/>
            <p14:sldId id="4447"/>
          </p14:sldIdLst>
        </p14:section>
      </p14:sectionLst>
    </p:ext>
    <p:ext uri="{EFAFB233-063F-42B5-8137-9DF3F51BA10A}">
      <p15:sldGuideLst xmlns:p15="http://schemas.microsoft.com/office/powerpoint/2012/main">
        <p15:guide id="3" pos="1980" userDrawn="1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00" userDrawn="1">
          <p15:clr>
            <a:srgbClr val="A4A3A4"/>
          </p15:clr>
        </p15:guide>
        <p15:guide id="6" pos="3795" userDrawn="1">
          <p15:clr>
            <a:srgbClr val="A4A3A4"/>
          </p15:clr>
        </p15:guide>
        <p15:guide id="7" pos="47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29C85A-398C-4B66-3305-B4727D97E88C}" name="Julia Berggren" initials="JB" userId="24a81e9d3d39c964" providerId="Windows Live"/>
  <p188:author id="{0A7CCAC0-EB15-F77C-2C15-B5AB3F198954}" name="Malin Rylander Thordén" initials="MR" userId="S::malin@vero.se::4e42d8dd-2cad-4bdb-b344-a71b046a002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1A3F"/>
    <a:srgbClr val="4A0C4F"/>
    <a:srgbClr val="1A706D"/>
    <a:srgbClr val="FF6E5E"/>
    <a:srgbClr val="F7DBF9"/>
    <a:srgbClr val="7F7F7F"/>
    <a:srgbClr val="B9D5BF"/>
    <a:srgbClr val="B1D2B8"/>
    <a:srgbClr val="4097C6"/>
    <a:srgbClr val="CAE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938" autoAdjust="0"/>
    <p:restoredTop sz="95160" autoAdjust="0"/>
  </p:normalViewPr>
  <p:slideViewPr>
    <p:cSldViewPr snapToGrid="0">
      <p:cViewPr varScale="1">
        <p:scale>
          <a:sx n="107" d="100"/>
          <a:sy n="107" d="100"/>
        </p:scale>
        <p:origin x="1188" y="102"/>
      </p:cViewPr>
      <p:guideLst>
        <p:guide pos="1980"/>
        <p:guide orient="horz" pos="1094"/>
        <p:guide orient="horz" pos="2500"/>
        <p:guide pos="3795"/>
        <p:guide pos="47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3" d="100"/>
          <a:sy n="113" d="100"/>
        </p:scale>
        <p:origin x="5214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1366DC-BA96-4191-A5CA-2FA8EB46FA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BA61B1-6A79-4AB0-8898-6A98C08DA2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41BE6-C707-4D58-AC3E-F964FAA6430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A377E-C8A5-4B9C-B395-E4EEF8090F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F11A5-BC64-4BBA-9A96-E1391A657B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99B4F-5377-4711-8BEB-952C76731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495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83D96-3BD0-4741-AD1B-701EDFCD7441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DD69B-46D6-453C-96AD-A9406936E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806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DD69B-46D6-453C-96AD-A9406936E8B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86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DD69B-46D6-453C-96AD-A9406936E8B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71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DD69B-46D6-453C-96AD-A9406936E8B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1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DD69B-46D6-453C-96AD-A9406936E8B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151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DD69B-46D6-453C-96AD-A9406936E8B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35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6ED94A7-5217-D67F-FDBD-B5BB7F9A6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92" y="6394395"/>
            <a:ext cx="1426493" cy="425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DFA7A3-B598-4FC1-9299-F7E4C33B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75299"/>
            <a:ext cx="11520000" cy="720000"/>
          </a:xfrm>
        </p:spPr>
        <p:txBody>
          <a:bodyPr lIns="72000" rIns="72000" bIns="3600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  <a:defRPr lang="en-GB" sz="2200" b="1" kern="1200" baseline="0" dirty="0">
                <a:solidFill>
                  <a:schemeClr val="accent1"/>
                </a:solidFill>
                <a:latin typeface="+mj-lt"/>
                <a:ea typeface="Cambria" panose="02040503050406030204" pitchFamily="18" charset="0"/>
                <a:cs typeface="Rubik" pitchFamily="2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4EFC655-B080-4F7D-A8CA-63BA3B98BC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36000" y="6421875"/>
            <a:ext cx="180000" cy="396000"/>
          </a:xfrm>
        </p:spPr>
        <p:txBody>
          <a:bodyPr/>
          <a:lstStyle>
            <a:lvl1pPr algn="r">
              <a:defRPr sz="800" baseline="0">
                <a:solidFill>
                  <a:schemeClr val="bg1">
                    <a:lumMod val="50000"/>
                  </a:schemeClr>
                </a:solidFill>
                <a:latin typeface="+mn-lt"/>
                <a:cs typeface="Rubik Light" pitchFamily="2" charset="-79"/>
              </a:defRPr>
            </a:lvl1pPr>
          </a:lstStyle>
          <a:p>
            <a:fld id="{0358D517-740B-440F-94EE-85253C6B2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9520B8-18DD-45E4-80C0-3F20736552A9}"/>
              </a:ext>
            </a:extLst>
          </p:cNvPr>
          <p:cNvCxnSpPr/>
          <p:nvPr userDrawn="1"/>
        </p:nvCxnSpPr>
        <p:spPr>
          <a:xfrm>
            <a:off x="606000" y="6493875"/>
            <a:ext cx="0" cy="252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99DB4D-8BB8-4AFC-BF4D-6539FEF3ED9D}"/>
              </a:ext>
            </a:extLst>
          </p:cNvPr>
          <p:cNvCxnSpPr/>
          <p:nvPr userDrawn="1"/>
        </p:nvCxnSpPr>
        <p:spPr>
          <a:xfrm>
            <a:off x="336000" y="6381750"/>
            <a:ext cx="1152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6EB9E0-E4A2-4A78-A447-610DAC7F4FD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139990" y="486000"/>
            <a:ext cx="720000" cy="0"/>
          </a:xfrm>
          <a:prstGeom prst="line">
            <a:avLst/>
          </a:prstGeom>
          <a:ln w="63500" cap="sq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24F95F3-A69D-47B4-B399-97DA1699DC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0" y="90000"/>
            <a:ext cx="3168000" cy="3960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900" baseline="0">
                <a:solidFill>
                  <a:schemeClr val="bg2">
                    <a:lumMod val="75000"/>
                  </a:schemeClr>
                </a:solidFill>
                <a:latin typeface="+mj-lt"/>
                <a:cs typeface="Rubik Light" pitchFamily="2" charset="-79"/>
              </a:defRPr>
            </a:lvl1pPr>
            <a:lvl2pPr>
              <a:defRPr sz="800">
                <a:latin typeface="Rubik Light" pitchFamily="2" charset="-79"/>
                <a:cs typeface="Rubik Light" pitchFamily="2" charset="-79"/>
              </a:defRPr>
            </a:lvl2pPr>
            <a:lvl3pPr>
              <a:defRPr sz="800">
                <a:latin typeface="Rubik Light" pitchFamily="2" charset="-79"/>
                <a:cs typeface="Rubik Light" pitchFamily="2" charset="-79"/>
              </a:defRPr>
            </a:lvl3pPr>
            <a:lvl4pPr>
              <a:defRPr sz="800">
                <a:latin typeface="Rubik Light" pitchFamily="2" charset="-79"/>
                <a:cs typeface="Rubik Light" pitchFamily="2" charset="-79"/>
              </a:defRPr>
            </a:lvl4pPr>
            <a:lvl5pPr>
              <a:defRPr sz="800">
                <a:latin typeface="Rubik Light" pitchFamily="2" charset="-79"/>
                <a:cs typeface="Rubik Light" pitchFamily="2" charset="-79"/>
              </a:defRPr>
            </a:lvl5pPr>
          </a:lstStyle>
          <a:p>
            <a:pPr lvl="0"/>
            <a:r>
              <a:rPr lang="en-GB" dirty="0"/>
              <a:t>INSERT CHAPTER NAME</a:t>
            </a:r>
          </a:p>
        </p:txBody>
      </p:sp>
    </p:spTree>
    <p:extLst>
      <p:ext uri="{BB962C8B-B14F-4D97-AF65-F5344CB8AC3E}">
        <p14:creationId xmlns:p14="http://schemas.microsoft.com/office/powerpoint/2010/main" val="75974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6A5F7A0-556F-7BEE-FB39-C4F306B9E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6"/>
            <a:ext cx="12192000" cy="6858000"/>
          </a:xfrm>
          <a:prstGeom prst="rect">
            <a:avLst/>
          </a:prstGeom>
        </p:spPr>
      </p:pic>
      <p:pic>
        <p:nvPicPr>
          <p:cNvPr id="2" name="Picture 30">
            <a:extLst>
              <a:ext uri="{FF2B5EF4-FFF2-40B4-BE49-F238E27FC236}">
                <a16:creationId xmlns:a16="http://schemas.microsoft.com/office/drawing/2014/main" id="{C76126D6-1FFF-70B9-970C-9AAB2F3F55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92" y="6394395"/>
            <a:ext cx="1426493" cy="42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7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331F43-47E3-4F32-A4BE-F05AA0811909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95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1D9BF36A-C3E6-478B-9C4C-699A19C94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80"/>
          <a:stretch/>
        </p:blipFill>
        <p:spPr>
          <a:xfrm>
            <a:off x="1761067" y="1"/>
            <a:ext cx="10430932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6B0D4C1-6273-FC94-6188-DBF93EC3AFD5}"/>
              </a:ext>
            </a:extLst>
          </p:cNvPr>
          <p:cNvSpPr/>
          <p:nvPr userDrawn="1"/>
        </p:nvSpPr>
        <p:spPr>
          <a:xfrm>
            <a:off x="0" y="0"/>
            <a:ext cx="176106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Bild 15">
            <a:extLst>
              <a:ext uri="{FF2B5EF4-FFF2-40B4-BE49-F238E27FC236}">
                <a16:creationId xmlns:a16="http://schemas.microsoft.com/office/drawing/2014/main" id="{35CC5429-E355-76FA-6564-1A55C4E048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61067" cy="1761067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27053B48-5C9E-0716-B6D9-D9DBA9FF5389}"/>
              </a:ext>
            </a:extLst>
          </p:cNvPr>
          <p:cNvSpPr/>
          <p:nvPr userDrawn="1"/>
        </p:nvSpPr>
        <p:spPr>
          <a:xfrm>
            <a:off x="1761067" y="5898960"/>
            <a:ext cx="10430933" cy="95824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A72D0D7-927B-B72C-32DB-9E7FC7D1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3618" y="6195517"/>
            <a:ext cx="2743200" cy="365125"/>
          </a:xfrm>
        </p:spPr>
        <p:txBody>
          <a:bodyPr/>
          <a:lstStyle>
            <a:lvl1pPr algn="r">
              <a:defRPr baseline="0">
                <a:solidFill>
                  <a:schemeClr val="bg2"/>
                </a:solidFill>
                <a:latin typeface="Outfit" pitchFamily="2" charset="0"/>
              </a:defRPr>
            </a:lvl1pPr>
          </a:lstStyle>
          <a:p>
            <a:endParaRPr lang="sv-SE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18A7974-73C1-A82C-B1A2-80A9ADCD89B4}"/>
              </a:ext>
            </a:extLst>
          </p:cNvPr>
          <p:cNvSpPr/>
          <p:nvPr userDrawn="1"/>
        </p:nvSpPr>
        <p:spPr>
          <a:xfrm>
            <a:off x="1761067" y="2082"/>
            <a:ext cx="5155233" cy="68559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EADD2EF-947D-2771-A1DA-A92849F81E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8360" y="1656278"/>
            <a:ext cx="4670190" cy="23876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header</a:t>
            </a:r>
            <a:r>
              <a:rPr lang="sv-SE" dirty="0"/>
              <a:t>…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9568CDE4-9B9D-6B6F-EB94-5C674FE67F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88360" y="4135953"/>
            <a:ext cx="467019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r>
              <a:rPr lang="sv-S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9980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2CF5771-DB17-607A-7CCC-1CEC474E5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6714" r="-10" b="36714"/>
          <a:stretch/>
        </p:blipFill>
        <p:spPr>
          <a:xfrm>
            <a:off x="1" y="0"/>
            <a:ext cx="12193200" cy="2160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CBBA7C93-32AE-7FB2-FAB4-4698ADC4378A}"/>
              </a:ext>
            </a:extLst>
          </p:cNvPr>
          <p:cNvSpPr/>
          <p:nvPr userDrawn="1"/>
        </p:nvSpPr>
        <p:spPr>
          <a:xfrm>
            <a:off x="0" y="1761067"/>
            <a:ext cx="12191999" cy="5096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5342F30-D991-DEAF-7328-697B15BD5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2056" y="2235108"/>
            <a:ext cx="9407888" cy="1592209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Section</a:t>
            </a:r>
            <a:r>
              <a:rPr lang="sv-SE" dirty="0"/>
              <a:t> – </a:t>
            </a:r>
            <a:r>
              <a:rPr lang="sv-SE" dirty="0" err="1"/>
              <a:t>header</a:t>
            </a:r>
            <a:r>
              <a:rPr lang="sv-SE" dirty="0"/>
              <a:t>…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E6A49D-38C6-82A4-ECA6-16158A2F0D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92056" y="3906343"/>
            <a:ext cx="9407888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r>
              <a:rPr lang="sv-SE" dirty="0"/>
              <a:t>…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52357C5C-0288-B10C-1F86-88D95EE79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61067" cy="1761067"/>
          </a:xfrm>
          <a:prstGeom prst="rect">
            <a:avLst/>
          </a:prstGeom>
        </p:spPr>
      </p:pic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5BD4EE8F-8165-8780-5963-2E81F5353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000" y="6448921"/>
            <a:ext cx="4665584" cy="365125"/>
          </a:xfrm>
          <a:solidFill>
            <a:schemeClr val="bg1"/>
          </a:solidFill>
        </p:spPr>
        <p:txBody>
          <a:bodyPr lIns="0"/>
          <a:lstStyle>
            <a:lvl1pPr algn="l">
              <a:defRPr sz="800" b="0" i="0">
                <a:solidFill>
                  <a:schemeClr val="bg2">
                    <a:lumMod val="90000"/>
                  </a:schemeClr>
                </a:solidFill>
                <a:latin typeface="Outfit" pitchFamily="2" charset="0"/>
              </a:defRPr>
            </a:lvl1pPr>
          </a:lstStyle>
          <a:p>
            <a:endParaRPr lang="sv-SE" dirty="0"/>
          </a:p>
        </p:txBody>
      </p:sp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19DD0892-3C94-4AE7-2382-C689B6913314}"/>
              </a:ext>
            </a:extLst>
          </p:cNvPr>
          <p:cNvCxnSpPr/>
          <p:nvPr userDrawn="1"/>
        </p:nvCxnSpPr>
        <p:spPr>
          <a:xfrm>
            <a:off x="336000" y="6381750"/>
            <a:ext cx="1152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5">
            <a:extLst>
              <a:ext uri="{FF2B5EF4-FFF2-40B4-BE49-F238E27FC236}">
                <a16:creationId xmlns:a16="http://schemas.microsoft.com/office/drawing/2014/main" id="{29FA0738-A6EB-2F79-9F51-B8833905CC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28694" y="6379997"/>
            <a:ext cx="1799692" cy="47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53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- 2 c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7FF651-FCE1-7AD6-0FE7-FC588B1816A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386942"/>
            <a:ext cx="5181600" cy="479002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 err="1"/>
              <a:t>Content</a:t>
            </a:r>
            <a:r>
              <a:rPr lang="sv-SE" dirty="0"/>
              <a:t>…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608E91E-6417-15E9-748F-38632B5FCB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386942"/>
            <a:ext cx="5181600" cy="479002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 err="1"/>
              <a:t>Content</a:t>
            </a:r>
            <a:r>
              <a:rPr lang="sv-SE" dirty="0"/>
              <a:t>…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BE9950DB-021B-3826-3FBE-B02F57238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847657"/>
          </a:xfrm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 dirty="0" err="1"/>
              <a:t>Headline</a:t>
            </a:r>
            <a:r>
              <a:rPr lang="sv-SE" dirty="0"/>
              <a:t>…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CA31F330-0C2C-AD32-3FBC-DA9F4C3E899C}"/>
              </a:ext>
            </a:extLst>
          </p:cNvPr>
          <p:cNvCxnSpPr>
            <a:cxnSpLocks/>
          </p:cNvCxnSpPr>
          <p:nvPr userDrawn="1"/>
        </p:nvCxnSpPr>
        <p:spPr>
          <a:xfrm>
            <a:off x="696000" y="365126"/>
            <a:ext cx="0" cy="79471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5">
            <a:extLst>
              <a:ext uri="{FF2B5EF4-FFF2-40B4-BE49-F238E27FC236}">
                <a16:creationId xmlns:a16="http://schemas.microsoft.com/office/drawing/2014/main" id="{052387FE-FFDA-C5DB-ABF4-088E1CD8EA05}"/>
              </a:ext>
            </a:extLst>
          </p:cNvPr>
          <p:cNvCxnSpPr/>
          <p:nvPr userDrawn="1"/>
        </p:nvCxnSpPr>
        <p:spPr>
          <a:xfrm>
            <a:off x="336000" y="6381750"/>
            <a:ext cx="1152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 12">
            <a:extLst>
              <a:ext uri="{FF2B5EF4-FFF2-40B4-BE49-F238E27FC236}">
                <a16:creationId xmlns:a16="http://schemas.microsoft.com/office/drawing/2014/main" id="{4A459275-66F9-4EF7-6AB1-E74A94DF71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8694" y="6379997"/>
            <a:ext cx="1799692" cy="479919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498A72DD-954F-3720-6D8D-0C877B0697C3}"/>
              </a:ext>
            </a:extLst>
          </p:cNvPr>
          <p:cNvSpPr/>
          <p:nvPr userDrawn="1"/>
        </p:nvSpPr>
        <p:spPr>
          <a:xfrm>
            <a:off x="336000" y="6422231"/>
            <a:ext cx="3198225" cy="395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800" baseline="0" dirty="0">
                <a:solidFill>
                  <a:schemeClr val="accent5"/>
                </a:solidFill>
                <a:latin typeface="Outfit" pitchFamily="2" charset="0"/>
                <a:cs typeface="Rubik Light" pitchFamily="2" charset="-79"/>
              </a:rPr>
              <a:t>Supplier of green hydrogen systems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331253A-002D-035A-A2F9-9858F21B9DE3}"/>
              </a:ext>
            </a:extLst>
          </p:cNvPr>
          <p:cNvSpPr txBox="1">
            <a:spLocks/>
          </p:cNvSpPr>
          <p:nvPr userDrawn="1"/>
        </p:nvSpPr>
        <p:spPr>
          <a:xfrm>
            <a:off x="5872809" y="6421875"/>
            <a:ext cx="446382" cy="39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ctr" defTabSz="914400" rtl="0" eaLnBrk="1" latinLnBrk="0" hangingPunct="1">
              <a:defRPr sz="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Rubik Light" pitchFamily="2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D517-740B-440F-94EE-85253C6B2F57}" type="slidenum">
              <a:rPr lang="en-GB" baseline="0" smtClean="0">
                <a:solidFill>
                  <a:schemeClr val="bg1">
                    <a:lumMod val="65000"/>
                  </a:schemeClr>
                </a:solidFill>
                <a:latin typeface="Outfit" pitchFamily="2" charset="0"/>
              </a:rPr>
              <a:pPr/>
              <a:t>‹#›</a:t>
            </a:fld>
            <a:endParaRPr lang="en-GB" baseline="0" dirty="0">
              <a:solidFill>
                <a:schemeClr val="bg1">
                  <a:lumMod val="65000"/>
                </a:schemeClr>
              </a:solidFill>
              <a:latin typeface="Outfit" pitchFamily="2" charset="0"/>
            </a:endParaRPr>
          </a:p>
        </p:txBody>
      </p:sp>
      <p:sp>
        <p:nvSpPr>
          <p:cNvPr id="17" name="Platshållare för sidfot 4">
            <a:extLst>
              <a:ext uri="{FF2B5EF4-FFF2-40B4-BE49-F238E27FC236}">
                <a16:creationId xmlns:a16="http://schemas.microsoft.com/office/drawing/2014/main" id="{ACF45E50-B140-F3ED-6EFE-3D3461F0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000" y="6448921"/>
            <a:ext cx="4665584" cy="365125"/>
          </a:xfrm>
          <a:solidFill>
            <a:schemeClr val="bg1"/>
          </a:solidFill>
        </p:spPr>
        <p:txBody>
          <a:bodyPr lIns="0"/>
          <a:lstStyle>
            <a:lvl1pPr algn="l">
              <a:defRPr sz="800" b="0" i="0">
                <a:solidFill>
                  <a:schemeClr val="bg2">
                    <a:lumMod val="90000"/>
                  </a:schemeClr>
                </a:solidFill>
                <a:latin typeface="Outfit" pitchFamily="2" charset="0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170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- ur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31219E58-2210-9D2C-D674-2084B6E865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2308" y="6378081"/>
            <a:ext cx="1799692" cy="479919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A89E73A3-4551-6F34-0125-E7D1F214CA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6165" y="2630214"/>
            <a:ext cx="5699667" cy="1094337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B9BD71AB-3CF0-3903-DC9A-72C20EF624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5466" y="4799823"/>
            <a:ext cx="1761067" cy="17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2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7FCB34-0300-0A81-7FAE-E797BEC1D9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847657"/>
          </a:xfrm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 dirty="0" err="1"/>
              <a:t>Headline</a:t>
            </a:r>
            <a:r>
              <a:rPr lang="sv-SE" dirty="0"/>
              <a:t>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25995E1-E5A0-DB4F-10CB-56A6FA199B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86942"/>
            <a:ext cx="10515600" cy="47900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 err="1"/>
              <a:t>Content</a:t>
            </a:r>
            <a:r>
              <a:rPr lang="sv-SE" dirty="0"/>
              <a:t>…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D467960-197F-A737-0708-4C119F5C6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82315"/>
            <a:ext cx="2743200" cy="365125"/>
          </a:xfrm>
        </p:spPr>
        <p:txBody>
          <a:bodyPr/>
          <a:lstStyle/>
          <a:p>
            <a:endParaRPr lang="sv-SE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73A9B4A7-E725-ACAE-BFA6-408D2B89EF7A}"/>
              </a:ext>
            </a:extLst>
          </p:cNvPr>
          <p:cNvCxnSpPr>
            <a:cxnSpLocks/>
          </p:cNvCxnSpPr>
          <p:nvPr userDrawn="1"/>
        </p:nvCxnSpPr>
        <p:spPr>
          <a:xfrm>
            <a:off x="696000" y="365126"/>
            <a:ext cx="0" cy="79471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7">
            <a:extLst>
              <a:ext uri="{FF2B5EF4-FFF2-40B4-BE49-F238E27FC236}">
                <a16:creationId xmlns:a16="http://schemas.microsoft.com/office/drawing/2014/main" id="{A68FC54F-EF29-DE12-11DF-08A72B6C5D00}"/>
              </a:ext>
            </a:extLst>
          </p:cNvPr>
          <p:cNvSpPr/>
          <p:nvPr userDrawn="1"/>
        </p:nvSpPr>
        <p:spPr>
          <a:xfrm>
            <a:off x="336000" y="6422231"/>
            <a:ext cx="3198225" cy="395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800" baseline="0" dirty="0">
                <a:solidFill>
                  <a:schemeClr val="accent5"/>
                </a:solidFill>
                <a:latin typeface="Outfit" pitchFamily="2" charset="0"/>
                <a:cs typeface="Rubik Light" pitchFamily="2" charset="-79"/>
              </a:rPr>
              <a:t>Supplier of green hydrogen systems</a:t>
            </a:r>
          </a:p>
        </p:txBody>
      </p:sp>
      <p:cxnSp>
        <p:nvCxnSpPr>
          <p:cNvPr id="12" name="Straight Connector 15">
            <a:extLst>
              <a:ext uri="{FF2B5EF4-FFF2-40B4-BE49-F238E27FC236}">
                <a16:creationId xmlns:a16="http://schemas.microsoft.com/office/drawing/2014/main" id="{D2FF533A-569B-4516-DEB4-82E021AED218}"/>
              </a:ext>
            </a:extLst>
          </p:cNvPr>
          <p:cNvCxnSpPr/>
          <p:nvPr userDrawn="1"/>
        </p:nvCxnSpPr>
        <p:spPr>
          <a:xfrm>
            <a:off x="336000" y="6381750"/>
            <a:ext cx="1152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 12">
            <a:extLst>
              <a:ext uri="{FF2B5EF4-FFF2-40B4-BE49-F238E27FC236}">
                <a16:creationId xmlns:a16="http://schemas.microsoft.com/office/drawing/2014/main" id="{7C36DD31-C7EE-DD26-CC30-720CF0217C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8694" y="6379997"/>
            <a:ext cx="1799692" cy="479919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FEEF0341-48CA-C12B-7759-0228607DE514}"/>
              </a:ext>
            </a:extLst>
          </p:cNvPr>
          <p:cNvSpPr txBox="1">
            <a:spLocks/>
          </p:cNvSpPr>
          <p:nvPr userDrawn="1"/>
        </p:nvSpPr>
        <p:spPr>
          <a:xfrm>
            <a:off x="5872809" y="6421875"/>
            <a:ext cx="446382" cy="39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ctr" defTabSz="914400" rtl="0" eaLnBrk="1" latinLnBrk="0" hangingPunct="1">
              <a:defRPr sz="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Rubik Light" pitchFamily="2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D517-740B-440F-94EE-85253C6B2F57}" type="slidenum">
              <a:rPr lang="en-GB" baseline="0" smtClean="0">
                <a:solidFill>
                  <a:schemeClr val="bg1">
                    <a:lumMod val="65000"/>
                  </a:schemeClr>
                </a:solidFill>
                <a:latin typeface="Outfit" pitchFamily="2" charset="0"/>
              </a:rPr>
              <a:pPr/>
              <a:t>‹#›</a:t>
            </a:fld>
            <a:endParaRPr lang="en-GB" baseline="0" dirty="0">
              <a:solidFill>
                <a:schemeClr val="bg1">
                  <a:lumMod val="65000"/>
                </a:schemeClr>
              </a:solidFill>
              <a:latin typeface="Outfit" pitchFamily="2" charset="0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32B70C-76F9-88EC-D6EB-62C01A09A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000" y="6448921"/>
            <a:ext cx="4665584" cy="365125"/>
          </a:xfrm>
          <a:solidFill>
            <a:schemeClr val="bg1"/>
          </a:solidFill>
        </p:spPr>
        <p:txBody>
          <a:bodyPr lIns="0"/>
          <a:lstStyle>
            <a:lvl1pPr algn="l">
              <a:defRPr sz="800" b="0" i="0">
                <a:solidFill>
                  <a:schemeClr val="bg2">
                    <a:lumMod val="90000"/>
                  </a:schemeClr>
                </a:solidFill>
                <a:latin typeface="Outfit" pitchFamily="2" charset="0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7137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8B0B2EF-C29E-7DF6-417E-AC8ECCF3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FB40-7192-45BB-8A07-275B14D27725}" type="datetimeFigureOut">
              <a:rPr lang="sv-SE" smtClean="0"/>
              <a:t>2024-05-14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A762C77-55EB-45D1-2B16-EB821E114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27DE045-D562-760C-1358-3FFA72E7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51DD-E6BA-4D7F-BC65-9F995E367F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646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F8B0E-B362-44CD-B681-F71A88E2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720000"/>
          </a:xfrm>
          <a:prstGeom prst="rect">
            <a:avLst/>
          </a:prstGeom>
        </p:spPr>
        <p:txBody>
          <a:bodyPr vert="horz" lIns="72000" tIns="0" rIns="72000" bIns="14400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F230A-5580-4C72-B249-952104E23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000" y="6419812"/>
            <a:ext cx="252000" cy="39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1C2A40"/>
                </a:solidFill>
                <a:latin typeface="Georgia" panose="02040502050405020303" pitchFamily="18" charset="0"/>
              </a:defRPr>
            </a:lvl1pPr>
          </a:lstStyle>
          <a:p>
            <a:fld id="{0358D517-740B-440F-94EE-85253C6B2F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9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ts val="1000"/>
        </a:spcBef>
        <a:buNone/>
        <a:defRPr lang="en-GB" sz="2400" b="0" kern="1200" dirty="0" smtClean="0">
          <a:solidFill>
            <a:schemeClr val="tx2"/>
          </a:solidFill>
          <a:latin typeface="Rubik" pitchFamily="2" charset="-79"/>
          <a:ea typeface="Cambria" panose="02040503050406030204" pitchFamily="18" charset="0"/>
          <a:cs typeface="Rubik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4020" userDrawn="1">
          <p15:clr>
            <a:srgbClr val="F26B43"/>
          </p15:clr>
        </p15:guide>
        <p15:guide id="7" orient="horz" pos="981" userDrawn="1">
          <p15:clr>
            <a:srgbClr val="F26B43"/>
          </p15:clr>
        </p15:guide>
        <p15:guide id="8" orient="horz" pos="1026" userDrawn="1">
          <p15:clr>
            <a:srgbClr val="F26B43"/>
          </p15:clr>
        </p15:guide>
        <p15:guide id="11" orient="horz" pos="3748" userDrawn="1">
          <p15:clr>
            <a:srgbClr val="F26B43"/>
          </p15:clr>
        </p15:guide>
        <p15:guide id="13" pos="3727" userDrawn="1">
          <p15:clr>
            <a:srgbClr val="F26B43"/>
          </p15:clr>
        </p15:guide>
        <p15:guide id="14" pos="39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pn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4" Type="http://schemas.openxmlformats.org/officeDocument/2006/relationships/image" Target="../media/image61.sv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png"/><Relationship Id="rId5" Type="http://schemas.openxmlformats.org/officeDocument/2006/relationships/image" Target="../media/image2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sv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jpeg"/><Relationship Id="rId3" Type="http://schemas.openxmlformats.org/officeDocument/2006/relationships/image" Target="../media/image8.sv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7" Type="http://schemas.openxmlformats.org/officeDocument/2006/relationships/image" Target="../media/image29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jpeg"/><Relationship Id="rId33" Type="http://schemas.openxmlformats.org/officeDocument/2006/relationships/image" Target="../media/image54.png"/><Relationship Id="rId2" Type="http://schemas.openxmlformats.org/officeDocument/2006/relationships/image" Target="../media/image7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jpeg"/><Relationship Id="rId10" Type="http://schemas.openxmlformats.org/officeDocument/2006/relationships/image" Target="../media/image31.jpeg"/><Relationship Id="rId19" Type="http://schemas.openxmlformats.org/officeDocument/2006/relationships/image" Target="../media/image40.png"/><Relationship Id="rId31" Type="http://schemas.openxmlformats.org/officeDocument/2006/relationships/image" Target="../media/image52.jpeg"/><Relationship Id="rId4" Type="http://schemas.openxmlformats.org/officeDocument/2006/relationships/image" Target="../media/image26.jpeg"/><Relationship Id="rId9" Type="http://schemas.openxmlformats.org/officeDocument/2006/relationships/hyperlink" Target="https://en.wikipedia.org/wiki/Sweden" TargetMode="External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8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60E7BE-7517-BB47-1530-82644794C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174" y="2002118"/>
            <a:ext cx="4670190" cy="2646706"/>
          </a:xfrm>
        </p:spPr>
        <p:txBody>
          <a:bodyPr>
            <a:normAutofit fontScale="90000"/>
          </a:bodyPr>
          <a:lstStyle/>
          <a:p>
            <a:pPr lvl="0"/>
            <a:r>
              <a:rPr lang="sv-SE" dirty="0"/>
              <a:t>En ”gigafabrik” för ledande industriella elektrolysörer för grön vätgasproduktion</a:t>
            </a:r>
            <a:br>
              <a:rPr lang="sv-SE" dirty="0"/>
            </a:br>
            <a:br>
              <a:rPr lang="sv-SE" dirty="0"/>
            </a:br>
            <a:br>
              <a:rPr lang="sv-SE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8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A080999-9049-2CD1-D1AF-D0EA3C9AE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174" y="6274737"/>
            <a:ext cx="4670190" cy="369333"/>
          </a:xfrm>
        </p:spPr>
        <p:txBody>
          <a:bodyPr/>
          <a:lstStyle/>
          <a:p>
            <a:r>
              <a:rPr lang="sv-SE" dirty="0"/>
              <a:t>2024-05-14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56255FE-DB3B-CC41-5ADE-38B32B77772A}"/>
              </a:ext>
            </a:extLst>
          </p:cNvPr>
          <p:cNvSpPr txBox="1"/>
          <p:nvPr/>
        </p:nvSpPr>
        <p:spPr>
          <a:xfrm>
            <a:off x="6865244" y="6274737"/>
            <a:ext cx="506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>
                <a:solidFill>
                  <a:schemeClr val="bg1"/>
                </a:solidFill>
                <a:latin typeface="Outfit" pitchFamily="2" charset="0"/>
              </a:rPr>
              <a:t>Christer Wikner, CEO</a:t>
            </a:r>
          </a:p>
        </p:txBody>
      </p:sp>
    </p:spTree>
    <p:extLst>
      <p:ext uri="{BB962C8B-B14F-4D97-AF65-F5344CB8AC3E}">
        <p14:creationId xmlns:p14="http://schemas.microsoft.com/office/powerpoint/2010/main" val="2999569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BEE1F3AE-CADD-4267-9FBB-95BAD677D6F4}"/>
              </a:ext>
            </a:extLst>
          </p:cNvPr>
          <p:cNvSpPr/>
          <p:nvPr/>
        </p:nvSpPr>
        <p:spPr>
          <a:xfrm>
            <a:off x="4649695" y="1594271"/>
            <a:ext cx="827076" cy="475893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0CCEB-5352-4A1D-A939-63596FE9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Metacon and PERIC teamed up in 2020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61324-2AA1-4106-8F60-CBE4F7F438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8D517-740B-440F-94EE-85253C6B2F57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BCC48729-D686-E750-68DD-C2B2DE039CF9}"/>
              </a:ext>
            </a:extLst>
          </p:cNvPr>
          <p:cNvSpPr/>
          <p:nvPr/>
        </p:nvSpPr>
        <p:spPr>
          <a:xfrm>
            <a:off x="10042178" y="4471129"/>
            <a:ext cx="360000" cy="3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44">
            <a:extLst>
              <a:ext uri="{FF2B5EF4-FFF2-40B4-BE49-F238E27FC236}">
                <a16:creationId xmlns:a16="http://schemas.microsoft.com/office/drawing/2014/main" id="{CB070EC5-3D39-C3F2-C54E-A1E2236F8DC9}"/>
              </a:ext>
            </a:extLst>
          </p:cNvPr>
          <p:cNvSpPr/>
          <p:nvPr/>
        </p:nvSpPr>
        <p:spPr>
          <a:xfrm>
            <a:off x="6528477" y="1426554"/>
            <a:ext cx="3577490" cy="377495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Univia Pro Book" panose="00000500000000000000" charset="0"/>
            </a:endParaRPr>
          </a:p>
        </p:txBody>
      </p:sp>
      <p:sp>
        <p:nvSpPr>
          <p:cNvPr id="20" name="Rectangle: Rounded Corners 45">
            <a:extLst>
              <a:ext uri="{FF2B5EF4-FFF2-40B4-BE49-F238E27FC236}">
                <a16:creationId xmlns:a16="http://schemas.microsoft.com/office/drawing/2014/main" id="{4101BC70-E380-4F62-63B3-66F13794A563}"/>
              </a:ext>
            </a:extLst>
          </p:cNvPr>
          <p:cNvSpPr/>
          <p:nvPr/>
        </p:nvSpPr>
        <p:spPr>
          <a:xfrm>
            <a:off x="1783261" y="1426554"/>
            <a:ext cx="3577490" cy="377495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Univia Pro Book" panose="00000500000000000000" charset="0"/>
            </a:endParaRPr>
          </a:p>
        </p:txBody>
      </p:sp>
      <p:cxnSp>
        <p:nvCxnSpPr>
          <p:cNvPr id="21" name="Straight Connector 52">
            <a:extLst>
              <a:ext uri="{FF2B5EF4-FFF2-40B4-BE49-F238E27FC236}">
                <a16:creationId xmlns:a16="http://schemas.microsoft.com/office/drawing/2014/main" id="{CDBFF92D-4038-FFB5-25E9-0259A7215312}"/>
              </a:ext>
            </a:extLst>
          </p:cNvPr>
          <p:cNvCxnSpPr>
            <a:cxnSpLocks/>
          </p:cNvCxnSpPr>
          <p:nvPr/>
        </p:nvCxnSpPr>
        <p:spPr>
          <a:xfrm>
            <a:off x="2261377" y="2911375"/>
            <a:ext cx="2714679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62">
            <a:extLst>
              <a:ext uri="{FF2B5EF4-FFF2-40B4-BE49-F238E27FC236}">
                <a16:creationId xmlns:a16="http://schemas.microsoft.com/office/drawing/2014/main" id="{15CC534E-EAB7-66D0-2CA7-3EFE4A691298}"/>
              </a:ext>
            </a:extLst>
          </p:cNvPr>
          <p:cNvCxnSpPr>
            <a:cxnSpLocks/>
          </p:cNvCxnSpPr>
          <p:nvPr/>
        </p:nvCxnSpPr>
        <p:spPr>
          <a:xfrm>
            <a:off x="6959884" y="2911375"/>
            <a:ext cx="271467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72">
            <a:extLst>
              <a:ext uri="{FF2B5EF4-FFF2-40B4-BE49-F238E27FC236}">
                <a16:creationId xmlns:a16="http://schemas.microsoft.com/office/drawing/2014/main" id="{94D525EA-B5E4-175A-F36C-91608DE1BA6A}"/>
              </a:ext>
            </a:extLst>
          </p:cNvPr>
          <p:cNvSpPr txBox="1"/>
          <p:nvPr/>
        </p:nvSpPr>
        <p:spPr>
          <a:xfrm>
            <a:off x="7177711" y="3136075"/>
            <a:ext cx="30415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200"/>
              </a:spcBef>
            </a:pPr>
            <a:r>
              <a:rPr lang="en-GB" sz="1200" dirty="0">
                <a:latin typeface="Outfit" pitchFamily="2" charset="0"/>
              </a:rPr>
              <a:t>World leading Electrolyser technology and</a:t>
            </a:r>
            <a:br>
              <a:rPr lang="en-GB" sz="1200" dirty="0">
                <a:latin typeface="Outfit" pitchFamily="2" charset="0"/>
              </a:rPr>
            </a:br>
            <a:r>
              <a:rPr lang="en-GB" sz="1200" dirty="0">
                <a:latin typeface="Outfit" pitchFamily="2" charset="0"/>
              </a:rPr>
              <a:t>manufacturing</a:t>
            </a:r>
          </a:p>
        </p:txBody>
      </p:sp>
      <p:sp>
        <p:nvSpPr>
          <p:cNvPr id="25" name="TextBox 73">
            <a:extLst>
              <a:ext uri="{FF2B5EF4-FFF2-40B4-BE49-F238E27FC236}">
                <a16:creationId xmlns:a16="http://schemas.microsoft.com/office/drawing/2014/main" id="{A0D6396C-D23D-993D-59BF-509B4C768E12}"/>
              </a:ext>
            </a:extLst>
          </p:cNvPr>
          <p:cNvSpPr txBox="1"/>
          <p:nvPr/>
        </p:nvSpPr>
        <p:spPr>
          <a:xfrm>
            <a:off x="7177712" y="3719919"/>
            <a:ext cx="28923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200"/>
              </a:spcBef>
            </a:pPr>
            <a:r>
              <a:rPr lang="en-GB" sz="1200" dirty="0">
                <a:latin typeface="Outfit" pitchFamily="2" charset="0"/>
              </a:rPr>
              <a:t>System design, providing solutions to complex customer requirements</a:t>
            </a:r>
          </a:p>
        </p:txBody>
      </p:sp>
      <p:sp>
        <p:nvSpPr>
          <p:cNvPr id="26" name="TextBox 74">
            <a:extLst>
              <a:ext uri="{FF2B5EF4-FFF2-40B4-BE49-F238E27FC236}">
                <a16:creationId xmlns:a16="http://schemas.microsoft.com/office/drawing/2014/main" id="{39CDBCD1-1BC1-FDA4-8E7E-55686C4DB285}"/>
              </a:ext>
            </a:extLst>
          </p:cNvPr>
          <p:cNvSpPr txBox="1"/>
          <p:nvPr/>
        </p:nvSpPr>
        <p:spPr>
          <a:xfrm>
            <a:off x="7177711" y="4263184"/>
            <a:ext cx="289238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200"/>
              </a:spcBef>
            </a:pPr>
            <a:r>
              <a:rPr lang="en-GB" sz="1200" dirty="0">
                <a:latin typeface="Outfit" pitchFamily="2" charset="0"/>
              </a:rPr>
              <a:t>Hydrogen system experience based</a:t>
            </a:r>
            <a:br>
              <a:rPr lang="en-GB" sz="1200" dirty="0">
                <a:latin typeface="Outfit" pitchFamily="2" charset="0"/>
              </a:rPr>
            </a:br>
            <a:r>
              <a:rPr lang="en-GB" sz="1200" dirty="0">
                <a:latin typeface="Outfit" pitchFamily="2" charset="0"/>
              </a:rPr>
              <a:t>on over 1,000 installed system integrations worldwide</a:t>
            </a:r>
          </a:p>
        </p:txBody>
      </p:sp>
      <p:pic>
        <p:nvPicPr>
          <p:cNvPr id="27" name="Platshållare för innehåll 5">
            <a:extLst>
              <a:ext uri="{FF2B5EF4-FFF2-40B4-BE49-F238E27FC236}">
                <a16:creationId xmlns:a16="http://schemas.microsoft.com/office/drawing/2014/main" id="{E691DA79-9D8F-CE39-F304-FFAB1C0BA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3176" y="1645142"/>
            <a:ext cx="1164195" cy="1164195"/>
          </a:xfrm>
          <a:prstGeom prst="rect">
            <a:avLst/>
          </a:prstGeom>
        </p:spPr>
      </p:pic>
      <p:pic>
        <p:nvPicPr>
          <p:cNvPr id="28" name="Bildobjekt 19">
            <a:extLst>
              <a:ext uri="{FF2B5EF4-FFF2-40B4-BE49-F238E27FC236}">
                <a16:creationId xmlns:a16="http://schemas.microsoft.com/office/drawing/2014/main" id="{C9CFC3AD-299D-C1F2-AA55-96F722FF1D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60"/>
          <a:stretch/>
        </p:blipFill>
        <p:spPr>
          <a:xfrm>
            <a:off x="7752105" y="1835417"/>
            <a:ext cx="1130235" cy="687928"/>
          </a:xfrm>
          <a:prstGeom prst="rect">
            <a:avLst/>
          </a:prstGeom>
        </p:spPr>
      </p:pic>
      <p:pic>
        <p:nvPicPr>
          <p:cNvPr id="29" name="Graphic 42" descr="Ribbon with solid fill">
            <a:extLst>
              <a:ext uri="{FF2B5EF4-FFF2-40B4-BE49-F238E27FC236}">
                <a16:creationId xmlns:a16="http://schemas.microsoft.com/office/drawing/2014/main" id="{37F9CF8F-A123-4E1A-32DE-2EAEB673E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46258" y="3226830"/>
            <a:ext cx="288000" cy="288000"/>
          </a:xfrm>
          <a:prstGeom prst="rect">
            <a:avLst/>
          </a:prstGeom>
        </p:spPr>
      </p:pic>
      <p:pic>
        <p:nvPicPr>
          <p:cNvPr id="30" name="Graphic 40" descr="Network diagram with solid fill">
            <a:extLst>
              <a:ext uri="{FF2B5EF4-FFF2-40B4-BE49-F238E27FC236}">
                <a16:creationId xmlns:a16="http://schemas.microsoft.com/office/drawing/2014/main" id="{6BB31F9A-0140-DA4D-37A4-2B228F9D8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49481" y="3808473"/>
            <a:ext cx="288000" cy="288000"/>
          </a:xfrm>
          <a:prstGeom prst="rect">
            <a:avLst/>
          </a:prstGeom>
        </p:spPr>
      </p:pic>
      <p:pic>
        <p:nvPicPr>
          <p:cNvPr id="31" name="Graphic 38" descr="Earth globe: Africa and Europe with solid fill">
            <a:extLst>
              <a:ext uri="{FF2B5EF4-FFF2-40B4-BE49-F238E27FC236}">
                <a16:creationId xmlns:a16="http://schemas.microsoft.com/office/drawing/2014/main" id="{D5DEB69A-BF6A-6ECE-12B6-841141D5F1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46258" y="4441541"/>
            <a:ext cx="288000" cy="288000"/>
          </a:xfrm>
          <a:prstGeom prst="rect">
            <a:avLst/>
          </a:prstGeom>
        </p:spPr>
      </p:pic>
      <p:sp>
        <p:nvSpPr>
          <p:cNvPr id="32" name="TextBox 35">
            <a:extLst>
              <a:ext uri="{FF2B5EF4-FFF2-40B4-BE49-F238E27FC236}">
                <a16:creationId xmlns:a16="http://schemas.microsoft.com/office/drawing/2014/main" id="{9BB2BCEF-0EAA-808D-C324-247CC5828F3C}"/>
              </a:ext>
            </a:extLst>
          </p:cNvPr>
          <p:cNvSpPr txBox="1"/>
          <p:nvPr/>
        </p:nvSpPr>
        <p:spPr>
          <a:xfrm>
            <a:off x="2685510" y="3121287"/>
            <a:ext cx="242171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GB" sz="1200" dirty="0">
                <a:latin typeface="Outfit" pitchFamily="2" charset="0"/>
              </a:rPr>
              <a:t>Sales Europe</a:t>
            </a:r>
          </a:p>
          <a:p>
            <a:pPr>
              <a:spcBef>
                <a:spcPts val="200"/>
              </a:spcBef>
            </a:pPr>
            <a:endParaRPr lang="en-GB" sz="1200" dirty="0">
              <a:latin typeface="Outfit" pitchFamily="2" charset="0"/>
            </a:endParaRPr>
          </a:p>
          <a:p>
            <a:pPr>
              <a:spcBef>
                <a:spcPts val="200"/>
              </a:spcBef>
            </a:pPr>
            <a:r>
              <a:rPr lang="en-GB" sz="1200" dirty="0">
                <a:latin typeface="Outfit" pitchFamily="2" charset="0"/>
              </a:rPr>
              <a:t>System and balance of plant delivery</a:t>
            </a:r>
          </a:p>
          <a:p>
            <a:pPr>
              <a:spcBef>
                <a:spcPts val="200"/>
              </a:spcBef>
            </a:pPr>
            <a:endParaRPr lang="en-GB" sz="1200" dirty="0">
              <a:latin typeface="Outfit" pitchFamily="2" charset="0"/>
            </a:endParaRPr>
          </a:p>
          <a:p>
            <a:pPr>
              <a:spcBef>
                <a:spcPts val="200"/>
              </a:spcBef>
            </a:pPr>
            <a:r>
              <a:rPr lang="en-GB" sz="1200" dirty="0">
                <a:latin typeface="Outfit" pitchFamily="2" charset="0"/>
              </a:rPr>
              <a:t>Installation and commissioning</a:t>
            </a:r>
          </a:p>
          <a:p>
            <a:pPr>
              <a:spcBef>
                <a:spcPts val="200"/>
              </a:spcBef>
            </a:pPr>
            <a:endParaRPr lang="en-GB" sz="1200" dirty="0">
              <a:latin typeface="Outfit" pitchFamily="2" charset="0"/>
            </a:endParaRPr>
          </a:p>
          <a:p>
            <a:pPr>
              <a:spcBef>
                <a:spcPts val="200"/>
              </a:spcBef>
            </a:pPr>
            <a:r>
              <a:rPr lang="en-GB" sz="1200" dirty="0">
                <a:latin typeface="Outfit" pitchFamily="2" charset="0"/>
              </a:rPr>
              <a:t>After-Sales services</a:t>
            </a:r>
          </a:p>
        </p:txBody>
      </p:sp>
      <p:pic>
        <p:nvPicPr>
          <p:cNvPr id="33" name="Graphic 7" descr="Tools with solid fill">
            <a:extLst>
              <a:ext uri="{FF2B5EF4-FFF2-40B4-BE49-F238E27FC236}">
                <a16:creationId xmlns:a16="http://schemas.microsoft.com/office/drawing/2014/main" id="{E52E3305-A99E-702F-BABD-DFF596DCF7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5982" y="4564266"/>
            <a:ext cx="252000" cy="252000"/>
          </a:xfrm>
          <a:prstGeom prst="rect">
            <a:avLst/>
          </a:prstGeom>
        </p:spPr>
      </p:pic>
      <p:pic>
        <p:nvPicPr>
          <p:cNvPr id="34" name="Graphic 9" descr="User network with solid fill">
            <a:extLst>
              <a:ext uri="{FF2B5EF4-FFF2-40B4-BE49-F238E27FC236}">
                <a16:creationId xmlns:a16="http://schemas.microsoft.com/office/drawing/2014/main" id="{0F7C030A-D4EF-DF7E-3EA8-F4816BEA99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69982" y="3553625"/>
            <a:ext cx="324000" cy="324000"/>
          </a:xfrm>
          <a:prstGeom prst="rect">
            <a:avLst/>
          </a:prstGeom>
        </p:spPr>
      </p:pic>
      <p:pic>
        <p:nvPicPr>
          <p:cNvPr id="35" name="Graphic 12" descr="Arrow circle with solid fill">
            <a:extLst>
              <a:ext uri="{FF2B5EF4-FFF2-40B4-BE49-F238E27FC236}">
                <a16:creationId xmlns:a16="http://schemas.microsoft.com/office/drawing/2014/main" id="{967B7AC9-9049-6C90-25D2-A706BAB828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51898" y="4132758"/>
            <a:ext cx="324000" cy="324000"/>
          </a:xfrm>
          <a:prstGeom prst="rect">
            <a:avLst/>
          </a:prstGeom>
        </p:spPr>
      </p:pic>
      <p:pic>
        <p:nvPicPr>
          <p:cNvPr id="36" name="Graphic 9" descr="Europa med hel fyllning">
            <a:extLst>
              <a:ext uri="{FF2B5EF4-FFF2-40B4-BE49-F238E27FC236}">
                <a16:creationId xmlns:a16="http://schemas.microsoft.com/office/drawing/2014/main" id="{95D915F2-A59A-4144-F269-D46B6DF067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2242309" y="3066771"/>
            <a:ext cx="379346" cy="3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01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4F2F61-A95C-9BE8-B306-298B555A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200" b="1" dirty="0">
                <a:solidFill>
                  <a:schemeClr val="accent1"/>
                </a:solidFill>
                <a:latin typeface="+mj-lt"/>
              </a:rPr>
              <a:t>PERIC has super-strong </a:t>
            </a:r>
            <a:r>
              <a:rPr lang="sv-SE" sz="2200" b="1" dirty="0" err="1">
                <a:solidFill>
                  <a:schemeClr val="accent1"/>
                </a:solidFill>
                <a:latin typeface="+mj-lt"/>
              </a:rPr>
              <a:t>large-scale</a:t>
            </a:r>
            <a:r>
              <a:rPr lang="sv-SE" sz="22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sv-SE" sz="2200" b="1" dirty="0" err="1">
                <a:solidFill>
                  <a:schemeClr val="accent1"/>
                </a:solidFill>
                <a:latin typeface="+mj-lt"/>
              </a:rPr>
              <a:t>technology</a:t>
            </a:r>
            <a:r>
              <a:rPr lang="sv-SE" sz="2200" b="1" dirty="0">
                <a:solidFill>
                  <a:schemeClr val="accent1"/>
                </a:solidFill>
                <a:latin typeface="+mj-lt"/>
              </a:rPr>
              <a:t> (design </a:t>
            </a:r>
            <a:r>
              <a:rPr lang="sv-SE" sz="2200" b="1" dirty="0" err="1">
                <a:solidFill>
                  <a:schemeClr val="accent1"/>
                </a:solidFill>
                <a:latin typeface="+mj-lt"/>
              </a:rPr>
              <a:t>concept</a:t>
            </a:r>
            <a:r>
              <a:rPr lang="sv-SE" sz="22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sv-SE" sz="2200" b="1" dirty="0" err="1">
                <a:solidFill>
                  <a:schemeClr val="accent1"/>
                </a:solidFill>
                <a:latin typeface="+mj-lt"/>
              </a:rPr>
              <a:t>example</a:t>
            </a:r>
            <a:r>
              <a:rPr lang="sv-SE" sz="2200" b="1" dirty="0">
                <a:solidFill>
                  <a:schemeClr val="accent1"/>
                </a:solidFill>
                <a:latin typeface="+mj-lt"/>
              </a:rPr>
              <a:t> 30 MW plant)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8F901D8-2B26-BD74-7C88-9A2128418348}"/>
              </a:ext>
            </a:extLst>
          </p:cNvPr>
          <p:cNvSpPr txBox="1"/>
          <p:nvPr/>
        </p:nvSpPr>
        <p:spPr>
          <a:xfrm>
            <a:off x="1087267" y="1347019"/>
            <a:ext cx="2043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Outfit" pitchFamily="2" charset="0"/>
              </a:rPr>
              <a:t>5 MW AEL + </a:t>
            </a:r>
            <a:r>
              <a:rPr lang="en-US" b="1" dirty="0" err="1">
                <a:solidFill>
                  <a:schemeClr val="accent1"/>
                </a:solidFill>
                <a:latin typeface="Outfit" pitchFamily="2" charset="0"/>
              </a:rPr>
              <a:t>BoP</a:t>
            </a:r>
            <a:r>
              <a:rPr lang="en-US" b="1" dirty="0">
                <a:solidFill>
                  <a:schemeClr val="accent1"/>
                </a:solidFill>
                <a:latin typeface="Outfit" pitchFamily="2" charset="0"/>
              </a:rPr>
              <a:t>				 	</a:t>
            </a: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B486E05E-C9B5-A403-337E-AE96501AC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79" r="12802" b="1717"/>
          <a:stretch>
            <a:fillRect/>
          </a:stretch>
        </p:blipFill>
        <p:spPr>
          <a:xfrm>
            <a:off x="648984" y="1783097"/>
            <a:ext cx="4898590" cy="364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diagram of a system&#10;&#10;Description automatically generated">
            <a:extLst>
              <a:ext uri="{FF2B5EF4-FFF2-40B4-BE49-F238E27FC236}">
                <a16:creationId xmlns:a16="http://schemas.microsoft.com/office/drawing/2014/main" id="{9FBD2E24-EBC8-B97D-F6EA-D3B02BA86F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40" r="13188"/>
          <a:stretch>
            <a:fillRect/>
          </a:stretch>
        </p:blipFill>
        <p:spPr bwMode="auto">
          <a:xfrm>
            <a:off x="6210396" y="1866602"/>
            <a:ext cx="5016126" cy="3824079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2A1D1531-9F2C-A4D2-E918-C17F99C45479}"/>
              </a:ext>
            </a:extLst>
          </p:cNvPr>
          <p:cNvSpPr txBox="1"/>
          <p:nvPr/>
        </p:nvSpPr>
        <p:spPr>
          <a:xfrm>
            <a:off x="755987" y="5431550"/>
            <a:ext cx="50161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utfit" pitchFamily="2" charset="0"/>
              </a:rPr>
              <a:t>4.85 kWh AC per Nm3 (including BoS),</a:t>
            </a:r>
            <a:br>
              <a:rPr lang="en-US" sz="1400" dirty="0">
                <a:latin typeface="Outfit" pitchFamily="2" charset="0"/>
              </a:rPr>
            </a:br>
            <a:r>
              <a:rPr lang="en-US" sz="1400" dirty="0">
                <a:latin typeface="Outfit" pitchFamily="2" charset="0"/>
              </a:rPr>
              <a:t> &gt; 50 stacks in operation In operation since 2014	</a:t>
            </a:r>
            <a:br>
              <a:rPr lang="en-US" sz="1400" dirty="0">
                <a:latin typeface="Outfit" pitchFamily="2" charset="0"/>
              </a:rPr>
            </a:br>
            <a:r>
              <a:rPr lang="en-US" sz="1400" dirty="0">
                <a:latin typeface="Outfit" pitchFamily="2" charset="0"/>
              </a:rPr>
              <a:t>Degradation &lt; 0.4-0.8 % per year (8 400 h/</a:t>
            </a:r>
            <a:r>
              <a:rPr lang="en-US" sz="1400" dirty="0" err="1">
                <a:latin typeface="Outfit" pitchFamily="2" charset="0"/>
              </a:rPr>
              <a:t>yr</a:t>
            </a:r>
            <a:r>
              <a:rPr lang="en-US" sz="1400" dirty="0">
                <a:latin typeface="Outfit" pitchFamily="2" charset="0"/>
              </a:rPr>
              <a:t>) real time data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9FD994B-F186-35EA-3A1E-FF27CBB45A10}"/>
              </a:ext>
            </a:extLst>
          </p:cNvPr>
          <p:cNvSpPr txBox="1"/>
          <p:nvPr/>
        </p:nvSpPr>
        <p:spPr>
          <a:xfrm>
            <a:off x="6529419" y="1347019"/>
            <a:ext cx="250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Outfit" pitchFamily="2" charset="0"/>
              </a:rPr>
              <a:t>10 MW AEL + </a:t>
            </a:r>
            <a:r>
              <a:rPr lang="en-US" b="1" dirty="0" err="1">
                <a:solidFill>
                  <a:schemeClr val="accent1"/>
                </a:solidFill>
                <a:latin typeface="Outfit" pitchFamily="2" charset="0"/>
              </a:rPr>
              <a:t>BoP</a:t>
            </a:r>
            <a:r>
              <a:rPr lang="en-US" b="1" dirty="0">
                <a:solidFill>
                  <a:schemeClr val="accent1"/>
                </a:solidFill>
                <a:latin typeface="Outfit" pitchFamily="2" charset="0"/>
              </a:rPr>
              <a:t>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90DA9C6-AEB8-0DA6-78E6-B9028203FD54}"/>
              </a:ext>
            </a:extLst>
          </p:cNvPr>
          <p:cNvSpPr txBox="1"/>
          <p:nvPr/>
        </p:nvSpPr>
        <p:spPr>
          <a:xfrm>
            <a:off x="6559163" y="5485314"/>
            <a:ext cx="5220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utfit" pitchFamily="2" charset="0"/>
              </a:rPr>
              <a:t>5.00 kWh AC/Nm3 (including BoS)</a:t>
            </a:r>
          </a:p>
          <a:p>
            <a:r>
              <a:rPr lang="en-US" sz="1400" dirty="0">
                <a:latin typeface="Outfit" pitchFamily="2" charset="0"/>
              </a:rPr>
              <a:t>New 2023, one unit under commissioning, 16 % less CAPEX 5 MW</a:t>
            </a:r>
          </a:p>
          <a:p>
            <a:r>
              <a:rPr lang="en-US" sz="1400" dirty="0">
                <a:latin typeface="Outfit" pitchFamily="2" charset="0"/>
              </a:rPr>
              <a:t>Degradation &lt; 0.8 % calculated  (8 400 h/</a:t>
            </a:r>
            <a:r>
              <a:rPr lang="en-US" sz="1400" dirty="0" err="1">
                <a:latin typeface="Outfit" pitchFamily="2" charset="0"/>
              </a:rPr>
              <a:t>yr</a:t>
            </a:r>
            <a:r>
              <a:rPr lang="en-US" sz="1400" dirty="0">
                <a:latin typeface="Outfit" pitchFamily="2" charset="0"/>
              </a:rPr>
              <a:t>)   </a:t>
            </a:r>
          </a:p>
          <a:p>
            <a:r>
              <a:rPr lang="en-US" sz="1400" dirty="0">
                <a:latin typeface="Outfit" pitchFamily="2" charset="0"/>
              </a:rPr>
              <a:t>  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672D3EE-8CB7-90D4-04D9-5C7C10D4CEFE}"/>
              </a:ext>
            </a:extLst>
          </p:cNvPr>
          <p:cNvSpPr/>
          <p:nvPr/>
        </p:nvSpPr>
        <p:spPr>
          <a:xfrm>
            <a:off x="335999" y="5949950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 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Company information.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05BE7B-C4B9-75EC-E957-FD4094ED3999}"/>
              </a:ext>
            </a:extLst>
          </p:cNvPr>
          <p:cNvSpPr txBox="1">
            <a:spLocks/>
          </p:cNvSpPr>
          <p:nvPr/>
        </p:nvSpPr>
        <p:spPr>
          <a:xfrm>
            <a:off x="944880" y="338045"/>
            <a:ext cx="4709160" cy="356399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b="0" i="0" kern="1200">
                <a:solidFill>
                  <a:schemeClr val="bg2">
                    <a:lumMod val="90000"/>
                  </a:schemeClr>
                </a:solidFill>
                <a:latin typeface="Outfi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CONCEPTS FOR INDUSTRIAL AEL PLANTS</a:t>
            </a:r>
          </a:p>
        </p:txBody>
      </p:sp>
    </p:spTree>
    <p:extLst>
      <p:ext uri="{BB962C8B-B14F-4D97-AF65-F5344CB8AC3E}">
        <p14:creationId xmlns:p14="http://schemas.microsoft.com/office/powerpoint/2010/main" val="428181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E1503-FF51-5306-E004-A63AB237B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F5B6B3E-E8AD-86DA-86AF-EA90F5412E14}"/>
              </a:ext>
            </a:extLst>
          </p:cNvPr>
          <p:cNvSpPr txBox="1"/>
          <p:nvPr/>
        </p:nvSpPr>
        <p:spPr>
          <a:xfrm>
            <a:off x="334828" y="325201"/>
            <a:ext cx="45005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Reinventing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how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to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work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with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China</a:t>
            </a:r>
            <a:endParaRPr lang="en-GB" sz="2200" b="1" dirty="0">
              <a:solidFill>
                <a:srgbClr val="661A3F"/>
              </a:solidFill>
              <a:latin typeface="Outfit" pitchFamily="2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9D77725-CC19-7F85-6C5E-C51DF4852E2F}"/>
              </a:ext>
            </a:extLst>
          </p:cNvPr>
          <p:cNvSpPr/>
          <p:nvPr/>
        </p:nvSpPr>
        <p:spPr>
          <a:xfrm>
            <a:off x="334828" y="182979"/>
            <a:ext cx="63840" cy="470618"/>
          </a:xfrm>
          <a:prstGeom prst="rect">
            <a:avLst/>
          </a:prstGeom>
          <a:solidFill>
            <a:srgbClr val="B230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9">
            <a:extLst>
              <a:ext uri="{FF2B5EF4-FFF2-40B4-BE49-F238E27FC236}">
                <a16:creationId xmlns:a16="http://schemas.microsoft.com/office/drawing/2014/main" id="{55E2AEB0-C9D3-B4BD-ED1F-803024870EB6}"/>
              </a:ext>
            </a:extLst>
          </p:cNvPr>
          <p:cNvCxnSpPr/>
          <p:nvPr/>
        </p:nvCxnSpPr>
        <p:spPr>
          <a:xfrm>
            <a:off x="339095" y="6322119"/>
            <a:ext cx="115030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5">
            <a:extLst>
              <a:ext uri="{FF2B5EF4-FFF2-40B4-BE49-F238E27FC236}">
                <a16:creationId xmlns:a16="http://schemas.microsoft.com/office/drawing/2014/main" id="{ADB66707-9438-168F-43E5-942A57F32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3913" y="6350869"/>
            <a:ext cx="1543513" cy="414462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572DE10D-EE14-E5DE-C315-A78CCC516E0D}"/>
              </a:ext>
            </a:extLst>
          </p:cNvPr>
          <p:cNvSpPr/>
          <p:nvPr/>
        </p:nvSpPr>
        <p:spPr>
          <a:xfrm>
            <a:off x="335999" y="5949950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 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Company information.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103D596-9A1F-7E43-C6F6-47E0C6D94DBD}"/>
              </a:ext>
            </a:extLst>
          </p:cNvPr>
          <p:cNvSpPr txBox="1">
            <a:spLocks/>
          </p:cNvSpPr>
          <p:nvPr/>
        </p:nvSpPr>
        <p:spPr>
          <a:xfrm>
            <a:off x="336000" y="6421875"/>
            <a:ext cx="349800" cy="343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D517-740B-440F-94EE-85253C6B2F57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2FBE9B4-C5A2-D833-5E4A-FEE2DE933CD5}"/>
              </a:ext>
            </a:extLst>
          </p:cNvPr>
          <p:cNvSpPr txBox="1"/>
          <p:nvPr/>
        </p:nvSpPr>
        <p:spPr>
          <a:xfrm>
            <a:off x="4547832" y="5746100"/>
            <a:ext cx="3065134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rgbClr val="B23076"/>
                </a:solidFill>
              </a:rPr>
              <a:t>Technology </a:t>
            </a:r>
            <a:r>
              <a:rPr lang="sv-SE" sz="2400" dirty="0" err="1">
                <a:solidFill>
                  <a:srgbClr val="B23076"/>
                </a:solidFill>
              </a:rPr>
              <a:t>exchange</a:t>
            </a:r>
            <a:r>
              <a:rPr lang="sv-SE" sz="2400" dirty="0">
                <a:solidFill>
                  <a:srgbClr val="B23076"/>
                </a:solidFill>
              </a:rPr>
              <a:t>…</a:t>
            </a:r>
          </a:p>
        </p:txBody>
      </p:sp>
      <p:pic>
        <p:nvPicPr>
          <p:cNvPr id="12" name="Bildobjekt 18" descr="En bild som visar inomhus, vit, köksutrustning&#10;&#10;Automatiskt genererad beskrivning">
            <a:extLst>
              <a:ext uri="{FF2B5EF4-FFF2-40B4-BE49-F238E27FC236}">
                <a16:creationId xmlns:a16="http://schemas.microsoft.com/office/drawing/2014/main" id="{805113C6-B01E-008D-8014-7634CFEEF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868" y="2488805"/>
            <a:ext cx="2270152" cy="1166986"/>
          </a:xfrm>
          <a:prstGeom prst="rect">
            <a:avLst/>
          </a:prstGeom>
        </p:spPr>
      </p:pic>
      <p:pic>
        <p:nvPicPr>
          <p:cNvPr id="13" name="Picture 16" descr="PEM Electrolyzers">
            <a:extLst>
              <a:ext uri="{FF2B5EF4-FFF2-40B4-BE49-F238E27FC236}">
                <a16:creationId xmlns:a16="http://schemas.microsoft.com/office/drawing/2014/main" id="{BD6D9D7C-5FB7-5272-DD33-D4A148EF0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58" y="3947733"/>
            <a:ext cx="1897960" cy="12655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 13">
            <a:extLst>
              <a:ext uri="{FF2B5EF4-FFF2-40B4-BE49-F238E27FC236}">
                <a16:creationId xmlns:a16="http://schemas.microsoft.com/office/drawing/2014/main" id="{E0B76D33-9EE3-B5EE-07C4-36639B4B1F4B}"/>
              </a:ext>
            </a:extLst>
          </p:cNvPr>
          <p:cNvGrpSpPr/>
          <p:nvPr/>
        </p:nvGrpSpPr>
        <p:grpSpPr>
          <a:xfrm>
            <a:off x="5522400" y="3935905"/>
            <a:ext cx="3529524" cy="1265501"/>
            <a:chOff x="5522400" y="3935905"/>
            <a:chExt cx="3529524" cy="1265501"/>
          </a:xfrm>
        </p:grpSpPr>
        <p:sp>
          <p:nvSpPr>
            <p:cNvPr id="15" name="Pil: höger 14">
              <a:extLst>
                <a:ext uri="{FF2B5EF4-FFF2-40B4-BE49-F238E27FC236}">
                  <a16:creationId xmlns:a16="http://schemas.microsoft.com/office/drawing/2014/main" id="{7D30A196-0C26-883B-CCCD-788B0A540A61}"/>
                </a:ext>
              </a:extLst>
            </p:cNvPr>
            <p:cNvSpPr/>
            <p:nvPr/>
          </p:nvSpPr>
          <p:spPr>
            <a:xfrm rot="10800000">
              <a:off x="5522400" y="4064199"/>
              <a:ext cx="1116000" cy="830997"/>
            </a:xfrm>
            <a:prstGeom prst="rightArrow">
              <a:avLst/>
            </a:prstGeom>
            <a:solidFill>
              <a:srgbClr val="661A3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6" name="Picture 16" descr="PEM Electrolyzers">
              <a:extLst>
                <a:ext uri="{FF2B5EF4-FFF2-40B4-BE49-F238E27FC236}">
                  <a16:creationId xmlns:a16="http://schemas.microsoft.com/office/drawing/2014/main" id="{56547A43-72DD-7226-9A25-75D1807FB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964" y="3935905"/>
              <a:ext cx="1897960" cy="1265501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F5348FF5-4C32-0EDA-556C-0C9B43A792E2}"/>
              </a:ext>
            </a:extLst>
          </p:cNvPr>
          <p:cNvGrpSpPr/>
          <p:nvPr/>
        </p:nvGrpSpPr>
        <p:grpSpPr>
          <a:xfrm>
            <a:off x="2914170" y="1075967"/>
            <a:ext cx="6218439" cy="2579824"/>
            <a:chOff x="2914170" y="1075967"/>
            <a:chExt cx="6218439" cy="2579824"/>
          </a:xfrm>
        </p:grpSpPr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754C591A-9211-0633-642E-042A4DA1D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4238" y="1096333"/>
              <a:ext cx="1828280" cy="1166987"/>
            </a:xfrm>
            <a:prstGeom prst="rect">
              <a:avLst/>
            </a:prstGeom>
          </p:spPr>
        </p:pic>
        <p:sp>
          <p:nvSpPr>
            <p:cNvPr id="19" name="Pil: höger 18">
              <a:extLst>
                <a:ext uri="{FF2B5EF4-FFF2-40B4-BE49-F238E27FC236}">
                  <a16:creationId xmlns:a16="http://schemas.microsoft.com/office/drawing/2014/main" id="{FFBA468C-5365-42FA-D1EC-2F5112C25630}"/>
                </a:ext>
              </a:extLst>
            </p:cNvPr>
            <p:cNvSpPr/>
            <p:nvPr/>
          </p:nvSpPr>
          <p:spPr>
            <a:xfrm>
              <a:off x="5522400" y="2620944"/>
              <a:ext cx="1116000" cy="830997"/>
            </a:xfrm>
            <a:prstGeom prst="rightArrow">
              <a:avLst/>
            </a:prstGeom>
            <a:solidFill>
              <a:srgbClr val="661A3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EA2D486D-A2CA-387F-6BE2-56583E534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34649" y="1075967"/>
              <a:ext cx="1897960" cy="1187353"/>
            </a:xfrm>
            <a:prstGeom prst="rect">
              <a:avLst/>
            </a:prstGeom>
          </p:spPr>
        </p:pic>
        <p:pic>
          <p:nvPicPr>
            <p:cNvPr id="21" name="Bildobjekt 18" descr="En bild som visar inomhus, vit, köksutrustning&#10;&#10;Automatiskt genererad beskrivning">
              <a:extLst>
                <a:ext uri="{FF2B5EF4-FFF2-40B4-BE49-F238E27FC236}">
                  <a16:creationId xmlns:a16="http://schemas.microsoft.com/office/drawing/2014/main" id="{58581A4E-D265-B837-E196-11121C56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170" y="2488805"/>
              <a:ext cx="2270152" cy="1166986"/>
            </a:xfrm>
            <a:prstGeom prst="rect">
              <a:avLst/>
            </a:prstGeom>
          </p:spPr>
        </p:pic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A67E5B0-8809-A67C-A4BA-3F85EC533624}"/>
              </a:ext>
            </a:extLst>
          </p:cNvPr>
          <p:cNvGrpSpPr/>
          <p:nvPr/>
        </p:nvGrpSpPr>
        <p:grpSpPr>
          <a:xfrm>
            <a:off x="6967868" y="878400"/>
            <a:ext cx="3431193" cy="4701325"/>
            <a:chOff x="6967868" y="878400"/>
            <a:chExt cx="3431193" cy="4701325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479CC07B-159B-B8E8-503E-4EBB7E339CD6}"/>
                </a:ext>
              </a:extLst>
            </p:cNvPr>
            <p:cNvSpPr/>
            <p:nvPr/>
          </p:nvSpPr>
          <p:spPr>
            <a:xfrm>
              <a:off x="6967868" y="878400"/>
              <a:ext cx="2435332" cy="470132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Pil: streckad höger 23">
              <a:extLst>
                <a:ext uri="{FF2B5EF4-FFF2-40B4-BE49-F238E27FC236}">
                  <a16:creationId xmlns:a16="http://schemas.microsoft.com/office/drawing/2014/main" id="{9447AD14-3DD2-B6BA-4C38-DCE958EF07DE}"/>
                </a:ext>
              </a:extLst>
            </p:cNvPr>
            <p:cNvSpPr/>
            <p:nvPr/>
          </p:nvSpPr>
          <p:spPr>
            <a:xfrm>
              <a:off x="9589296" y="3099289"/>
              <a:ext cx="809765" cy="930902"/>
            </a:xfrm>
            <a:prstGeom prst="stripedRightArrow">
              <a:avLst/>
            </a:prstGeom>
            <a:solidFill>
              <a:srgbClr val="661A3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5" name="Grupp 24">
            <a:extLst>
              <a:ext uri="{FF2B5EF4-FFF2-40B4-BE49-F238E27FC236}">
                <a16:creationId xmlns:a16="http://schemas.microsoft.com/office/drawing/2014/main" id="{3E464E07-4B99-82AE-C2F9-CE77E0CE494E}"/>
              </a:ext>
            </a:extLst>
          </p:cNvPr>
          <p:cNvGrpSpPr/>
          <p:nvPr/>
        </p:nvGrpSpPr>
        <p:grpSpPr>
          <a:xfrm>
            <a:off x="1792940" y="879600"/>
            <a:ext cx="3418264" cy="4701325"/>
            <a:chOff x="1792940" y="879600"/>
            <a:chExt cx="3418264" cy="4701325"/>
          </a:xfrm>
        </p:grpSpPr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5D15DC62-C4A2-C8F3-7402-F79EF49C6780}"/>
                </a:ext>
              </a:extLst>
            </p:cNvPr>
            <p:cNvSpPr/>
            <p:nvPr/>
          </p:nvSpPr>
          <p:spPr>
            <a:xfrm>
              <a:off x="2775872" y="879600"/>
              <a:ext cx="2435332" cy="470132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Pil: streckad höger 26">
              <a:extLst>
                <a:ext uri="{FF2B5EF4-FFF2-40B4-BE49-F238E27FC236}">
                  <a16:creationId xmlns:a16="http://schemas.microsoft.com/office/drawing/2014/main" id="{52F74754-661E-C295-DF71-A594D99D2A09}"/>
                </a:ext>
              </a:extLst>
            </p:cNvPr>
            <p:cNvSpPr/>
            <p:nvPr/>
          </p:nvSpPr>
          <p:spPr>
            <a:xfrm rot="10800000">
              <a:off x="1792940" y="3094029"/>
              <a:ext cx="770065" cy="930902"/>
            </a:xfrm>
            <a:prstGeom prst="stripedRightArrow">
              <a:avLst/>
            </a:prstGeom>
            <a:solidFill>
              <a:srgbClr val="661A3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9" name="Grupp 28">
            <a:extLst>
              <a:ext uri="{FF2B5EF4-FFF2-40B4-BE49-F238E27FC236}">
                <a16:creationId xmlns:a16="http://schemas.microsoft.com/office/drawing/2014/main" id="{AA4F1AAA-E3C3-1EC6-C2FB-0FF05B714A73}"/>
              </a:ext>
            </a:extLst>
          </p:cNvPr>
          <p:cNvGrpSpPr/>
          <p:nvPr/>
        </p:nvGrpSpPr>
        <p:grpSpPr>
          <a:xfrm>
            <a:off x="398668" y="2967318"/>
            <a:ext cx="1287837" cy="1219200"/>
            <a:chOff x="398668" y="2967318"/>
            <a:chExt cx="1287837" cy="1219200"/>
          </a:xfrm>
        </p:grpSpPr>
        <p:sp>
          <p:nvSpPr>
            <p:cNvPr id="10" name="Explosion: 8 punkter 9">
              <a:extLst>
                <a:ext uri="{FF2B5EF4-FFF2-40B4-BE49-F238E27FC236}">
                  <a16:creationId xmlns:a16="http://schemas.microsoft.com/office/drawing/2014/main" id="{7235E060-DABE-8096-0ABF-201B484F1CCE}"/>
                </a:ext>
              </a:extLst>
            </p:cNvPr>
            <p:cNvSpPr/>
            <p:nvPr/>
          </p:nvSpPr>
          <p:spPr>
            <a:xfrm>
              <a:off x="398668" y="2967318"/>
              <a:ext cx="1287837" cy="1219200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00"/>
                </a:solidFill>
              </a:endParaRPr>
            </a:p>
          </p:txBody>
        </p:sp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B7D3E7A6-D0E0-DB21-CD08-0AB1D6718D21}"/>
                </a:ext>
              </a:extLst>
            </p:cNvPr>
            <p:cNvSpPr txBox="1"/>
            <p:nvPr/>
          </p:nvSpPr>
          <p:spPr>
            <a:xfrm>
              <a:off x="524264" y="3354437"/>
              <a:ext cx="1162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EU market</a:t>
              </a:r>
            </a:p>
          </p:txBody>
        </p:sp>
      </p:grpSp>
      <p:grpSp>
        <p:nvGrpSpPr>
          <p:cNvPr id="30" name="Grupp 29">
            <a:extLst>
              <a:ext uri="{FF2B5EF4-FFF2-40B4-BE49-F238E27FC236}">
                <a16:creationId xmlns:a16="http://schemas.microsoft.com/office/drawing/2014/main" id="{3BC5B10B-B5B1-0EDA-2C47-E972F4778EC5}"/>
              </a:ext>
            </a:extLst>
          </p:cNvPr>
          <p:cNvGrpSpPr/>
          <p:nvPr/>
        </p:nvGrpSpPr>
        <p:grpSpPr>
          <a:xfrm>
            <a:off x="10402658" y="2949880"/>
            <a:ext cx="1287837" cy="1219200"/>
            <a:chOff x="10402658" y="2949880"/>
            <a:chExt cx="1287837" cy="1219200"/>
          </a:xfrm>
        </p:grpSpPr>
        <p:sp>
          <p:nvSpPr>
            <p:cNvPr id="28" name="Explosion: 8 punkter 27">
              <a:extLst>
                <a:ext uri="{FF2B5EF4-FFF2-40B4-BE49-F238E27FC236}">
                  <a16:creationId xmlns:a16="http://schemas.microsoft.com/office/drawing/2014/main" id="{D56A8901-FCF2-CB74-67EF-7B1EEB51A851}"/>
                </a:ext>
              </a:extLst>
            </p:cNvPr>
            <p:cNvSpPr/>
            <p:nvPr/>
          </p:nvSpPr>
          <p:spPr>
            <a:xfrm>
              <a:off x="10402658" y="2949880"/>
              <a:ext cx="1287837" cy="1219200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00"/>
                </a:solidFill>
              </a:endParaRPr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48472C2E-7B5E-C0E6-53C2-7BD20037C5EC}"/>
                </a:ext>
              </a:extLst>
            </p:cNvPr>
            <p:cNvSpPr txBox="1"/>
            <p:nvPr/>
          </p:nvSpPr>
          <p:spPr>
            <a:xfrm>
              <a:off x="10459045" y="3354437"/>
              <a:ext cx="1175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CN market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365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EC891-6651-FF11-FCD1-AFD5447A8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E18156C-C3D1-BA46-EF1C-ABFA2054FA4C}"/>
              </a:ext>
            </a:extLst>
          </p:cNvPr>
          <p:cNvSpPr txBox="1"/>
          <p:nvPr/>
        </p:nvSpPr>
        <p:spPr>
          <a:xfrm>
            <a:off x="334828" y="325201"/>
            <a:ext cx="45005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Reinventing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how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to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work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with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China</a:t>
            </a:r>
            <a:endParaRPr lang="en-GB" sz="2200" b="1" dirty="0">
              <a:solidFill>
                <a:srgbClr val="661A3F"/>
              </a:solidFill>
              <a:latin typeface="Outfit" pitchFamily="2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32D4469-A5C1-08C5-CBA8-C17236A4351B}"/>
              </a:ext>
            </a:extLst>
          </p:cNvPr>
          <p:cNvSpPr/>
          <p:nvPr/>
        </p:nvSpPr>
        <p:spPr>
          <a:xfrm>
            <a:off x="334828" y="182979"/>
            <a:ext cx="63840" cy="470618"/>
          </a:xfrm>
          <a:prstGeom prst="rect">
            <a:avLst/>
          </a:prstGeom>
          <a:solidFill>
            <a:srgbClr val="B230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9">
            <a:extLst>
              <a:ext uri="{FF2B5EF4-FFF2-40B4-BE49-F238E27FC236}">
                <a16:creationId xmlns:a16="http://schemas.microsoft.com/office/drawing/2014/main" id="{6DF8B98A-8131-8633-F8FB-1110D5B702DD}"/>
              </a:ext>
            </a:extLst>
          </p:cNvPr>
          <p:cNvCxnSpPr/>
          <p:nvPr/>
        </p:nvCxnSpPr>
        <p:spPr>
          <a:xfrm>
            <a:off x="339095" y="6322119"/>
            <a:ext cx="115030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5">
            <a:extLst>
              <a:ext uri="{FF2B5EF4-FFF2-40B4-BE49-F238E27FC236}">
                <a16:creationId xmlns:a16="http://schemas.microsoft.com/office/drawing/2014/main" id="{DB53C269-F29B-DEC8-4E68-AC7170164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3913" y="6350869"/>
            <a:ext cx="1543513" cy="414462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F1DB5E4B-4F58-0984-F1E3-CFB380EBD36A}"/>
              </a:ext>
            </a:extLst>
          </p:cNvPr>
          <p:cNvSpPr/>
          <p:nvPr/>
        </p:nvSpPr>
        <p:spPr>
          <a:xfrm>
            <a:off x="335999" y="5949950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 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Company information.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89AADB9-9861-CC6D-7D38-C02C7FA4B55E}"/>
              </a:ext>
            </a:extLst>
          </p:cNvPr>
          <p:cNvSpPr txBox="1">
            <a:spLocks/>
          </p:cNvSpPr>
          <p:nvPr/>
        </p:nvSpPr>
        <p:spPr>
          <a:xfrm>
            <a:off x="336000" y="6421875"/>
            <a:ext cx="349800" cy="343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D517-740B-440F-94EE-85253C6B2F57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28" name="Bildobjekt 27">
            <a:extLst>
              <a:ext uri="{FF2B5EF4-FFF2-40B4-BE49-F238E27FC236}">
                <a16:creationId xmlns:a16="http://schemas.microsoft.com/office/drawing/2014/main" id="{DDC2E2B2-043E-C110-ABA0-2C20E5BD0E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03"/>
          <a:stretch/>
        </p:blipFill>
        <p:spPr>
          <a:xfrm>
            <a:off x="6075615" y="1057844"/>
            <a:ext cx="4858185" cy="5082980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7B393A2F-94AA-6E61-88FA-BC61577DF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33" y="1057844"/>
            <a:ext cx="4793566" cy="500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48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EC891-6651-FF11-FCD1-AFD5447A8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E18156C-C3D1-BA46-EF1C-ABFA2054FA4C}"/>
              </a:ext>
            </a:extLst>
          </p:cNvPr>
          <p:cNvSpPr txBox="1"/>
          <p:nvPr/>
        </p:nvSpPr>
        <p:spPr>
          <a:xfrm>
            <a:off x="334828" y="325201"/>
            <a:ext cx="9721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Giga-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scale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manufacturing of electrolysers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based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on PERIC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license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and partnership</a:t>
            </a:r>
            <a:endParaRPr lang="en-GB" sz="2200" b="1" dirty="0">
              <a:solidFill>
                <a:srgbClr val="661A3F"/>
              </a:solidFill>
              <a:latin typeface="Outfit" pitchFamily="2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32D4469-A5C1-08C5-CBA8-C17236A4351B}"/>
              </a:ext>
            </a:extLst>
          </p:cNvPr>
          <p:cNvSpPr/>
          <p:nvPr/>
        </p:nvSpPr>
        <p:spPr>
          <a:xfrm>
            <a:off x="334828" y="182979"/>
            <a:ext cx="63840" cy="470618"/>
          </a:xfrm>
          <a:prstGeom prst="rect">
            <a:avLst/>
          </a:prstGeom>
          <a:solidFill>
            <a:srgbClr val="B230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9">
            <a:extLst>
              <a:ext uri="{FF2B5EF4-FFF2-40B4-BE49-F238E27FC236}">
                <a16:creationId xmlns:a16="http://schemas.microsoft.com/office/drawing/2014/main" id="{6DF8B98A-8131-8633-F8FB-1110D5B702DD}"/>
              </a:ext>
            </a:extLst>
          </p:cNvPr>
          <p:cNvCxnSpPr/>
          <p:nvPr/>
        </p:nvCxnSpPr>
        <p:spPr>
          <a:xfrm>
            <a:off x="339095" y="6322119"/>
            <a:ext cx="115030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5">
            <a:extLst>
              <a:ext uri="{FF2B5EF4-FFF2-40B4-BE49-F238E27FC236}">
                <a16:creationId xmlns:a16="http://schemas.microsoft.com/office/drawing/2014/main" id="{DB53C269-F29B-DEC8-4E68-AC7170164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3913" y="6350869"/>
            <a:ext cx="1543513" cy="414462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F1DB5E4B-4F58-0984-F1E3-CFB380EBD36A}"/>
              </a:ext>
            </a:extLst>
          </p:cNvPr>
          <p:cNvSpPr/>
          <p:nvPr/>
        </p:nvSpPr>
        <p:spPr>
          <a:xfrm>
            <a:off x="335999" y="5949950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 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Company information.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89AADB9-9861-CC6D-7D38-C02C7FA4B55E}"/>
              </a:ext>
            </a:extLst>
          </p:cNvPr>
          <p:cNvSpPr txBox="1">
            <a:spLocks/>
          </p:cNvSpPr>
          <p:nvPr/>
        </p:nvSpPr>
        <p:spPr>
          <a:xfrm>
            <a:off x="336000" y="6421875"/>
            <a:ext cx="349800" cy="343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D517-740B-440F-94EE-85253C6B2F57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1E8164A-4502-B843-89DA-AAF90DD56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477" y="2975935"/>
            <a:ext cx="4639235" cy="324746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2A54A93-716E-ABAE-2E91-E05101045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477" y="902955"/>
            <a:ext cx="5491216" cy="199040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DAAAE55-5810-5C11-3380-820288F9D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636" y="2975935"/>
            <a:ext cx="5184438" cy="3247466"/>
          </a:xfrm>
          <a:prstGeom prst="rect">
            <a:avLst/>
          </a:prstGeom>
        </p:spPr>
      </p:pic>
      <p:sp>
        <p:nvSpPr>
          <p:cNvPr id="13" name="Ellips 12">
            <a:extLst>
              <a:ext uri="{FF2B5EF4-FFF2-40B4-BE49-F238E27FC236}">
                <a16:creationId xmlns:a16="http://schemas.microsoft.com/office/drawing/2014/main" id="{EE3FE836-7083-ADF7-41C8-B4F25F086D1D}"/>
              </a:ext>
            </a:extLst>
          </p:cNvPr>
          <p:cNvSpPr/>
          <p:nvPr/>
        </p:nvSpPr>
        <p:spPr>
          <a:xfrm>
            <a:off x="6669742" y="4877037"/>
            <a:ext cx="4778188" cy="1263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79854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72E27-6BAB-E2BF-9AB6-DC6C99CFE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F2110CF8-FD8D-17D3-39F6-2CE11DFF133A}"/>
              </a:ext>
            </a:extLst>
          </p:cNvPr>
          <p:cNvSpPr txBox="1"/>
          <p:nvPr/>
        </p:nvSpPr>
        <p:spPr>
          <a:xfrm>
            <a:off x="334828" y="325201"/>
            <a:ext cx="2310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Metacon in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breif</a:t>
            </a:r>
            <a:endParaRPr lang="sv-SE" sz="2200" b="1" dirty="0">
              <a:solidFill>
                <a:srgbClr val="661A3F"/>
              </a:solidFill>
              <a:latin typeface="Outfit" pitchFamily="2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F700A6C-15C3-21EE-061A-4454A7120624}"/>
              </a:ext>
            </a:extLst>
          </p:cNvPr>
          <p:cNvSpPr txBox="1"/>
          <p:nvPr/>
        </p:nvSpPr>
        <p:spPr>
          <a:xfrm>
            <a:off x="373971" y="182979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Outfit" pitchFamily="2" charset="0"/>
              </a:rPr>
              <a:t>INTRODUCTION TO METACON</a:t>
            </a:r>
          </a:p>
          <a:p>
            <a:endParaRPr lang="sv-SE" sz="900" dirty="0">
              <a:latin typeface="Outfit" pitchFamily="2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F5DF9BC-7E20-C879-A55C-829C35FDCAFC}"/>
              </a:ext>
            </a:extLst>
          </p:cNvPr>
          <p:cNvSpPr/>
          <p:nvPr/>
        </p:nvSpPr>
        <p:spPr>
          <a:xfrm>
            <a:off x="334828" y="182979"/>
            <a:ext cx="63840" cy="470618"/>
          </a:xfrm>
          <a:prstGeom prst="rect">
            <a:avLst/>
          </a:prstGeom>
          <a:solidFill>
            <a:srgbClr val="B230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9">
            <a:extLst>
              <a:ext uri="{FF2B5EF4-FFF2-40B4-BE49-F238E27FC236}">
                <a16:creationId xmlns:a16="http://schemas.microsoft.com/office/drawing/2014/main" id="{E18C7CC2-CF79-EA5C-6C3B-EFAD0AF1C77B}"/>
              </a:ext>
            </a:extLst>
          </p:cNvPr>
          <p:cNvCxnSpPr/>
          <p:nvPr/>
        </p:nvCxnSpPr>
        <p:spPr>
          <a:xfrm>
            <a:off x="339095" y="6322119"/>
            <a:ext cx="115030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5">
            <a:extLst>
              <a:ext uri="{FF2B5EF4-FFF2-40B4-BE49-F238E27FC236}">
                <a16:creationId xmlns:a16="http://schemas.microsoft.com/office/drawing/2014/main" id="{CA676333-E6F1-5487-56F2-2A911151A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3913" y="6350869"/>
            <a:ext cx="1543513" cy="414462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9975966D-83D8-6CD4-81E0-F29774D84968}"/>
              </a:ext>
            </a:extLst>
          </p:cNvPr>
          <p:cNvSpPr/>
          <p:nvPr/>
        </p:nvSpPr>
        <p:spPr>
          <a:xfrm>
            <a:off x="335999" y="5949950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 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Company information.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ED20426-5F16-5D30-25C5-8EB254786F1A}"/>
              </a:ext>
            </a:extLst>
          </p:cNvPr>
          <p:cNvSpPr txBox="1">
            <a:spLocks/>
          </p:cNvSpPr>
          <p:nvPr/>
        </p:nvSpPr>
        <p:spPr>
          <a:xfrm>
            <a:off x="336000" y="6421875"/>
            <a:ext cx="349800" cy="343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D517-740B-440F-94EE-85253C6B2F57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3B6C3E-A962-0E78-7102-D7D15F0B1A9A}"/>
              </a:ext>
            </a:extLst>
          </p:cNvPr>
          <p:cNvSpPr txBox="1">
            <a:spLocks/>
          </p:cNvSpPr>
          <p:nvPr/>
        </p:nvSpPr>
        <p:spPr>
          <a:xfrm>
            <a:off x="336000" y="275299"/>
            <a:ext cx="115200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The</a:t>
            </a:r>
            <a:endParaRPr lang="en-GB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26904D5-218C-0213-8EAD-07B84406A4BD}"/>
              </a:ext>
            </a:extLst>
          </p:cNvPr>
          <p:cNvSpPr txBox="1">
            <a:spLocks/>
          </p:cNvSpPr>
          <p:nvPr/>
        </p:nvSpPr>
        <p:spPr>
          <a:xfrm>
            <a:off x="336000" y="6421875"/>
            <a:ext cx="180000" cy="39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D517-740B-440F-94EE-85253C6B2F57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AAFAAE60-D662-73F7-A0FE-015892498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790"/>
            <a:ext cx="12192000" cy="8003580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FE428A83-1271-50D1-843D-A88B77244FC2}"/>
              </a:ext>
            </a:extLst>
          </p:cNvPr>
          <p:cNvSpPr txBox="1"/>
          <p:nvPr/>
        </p:nvSpPr>
        <p:spPr>
          <a:xfrm>
            <a:off x="2163525" y="5685410"/>
            <a:ext cx="8380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dirty="0">
                <a:solidFill>
                  <a:srgbClr val="661A3F"/>
                </a:solidFill>
              </a:rPr>
              <a:t>Electrolyser </a:t>
            </a:r>
            <a:r>
              <a:rPr lang="sv-SE" sz="4800" dirty="0" err="1">
                <a:solidFill>
                  <a:srgbClr val="661A3F"/>
                </a:solidFill>
              </a:rPr>
              <a:t>gigafactory</a:t>
            </a:r>
            <a:r>
              <a:rPr lang="sv-SE" sz="4800" dirty="0">
                <a:solidFill>
                  <a:srgbClr val="661A3F"/>
                </a:solidFill>
              </a:rPr>
              <a:t> </a:t>
            </a:r>
            <a:r>
              <a:rPr lang="sv-SE" sz="4800" dirty="0" err="1">
                <a:solidFill>
                  <a:srgbClr val="661A3F"/>
                </a:solidFill>
              </a:rPr>
              <a:t>project</a:t>
            </a:r>
            <a:endParaRPr lang="sv-SE" sz="4800" dirty="0">
              <a:solidFill>
                <a:srgbClr val="661A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01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EC891-6651-FF11-FCD1-AFD5447A8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E18156C-C3D1-BA46-EF1C-ABFA2054FA4C}"/>
              </a:ext>
            </a:extLst>
          </p:cNvPr>
          <p:cNvSpPr txBox="1"/>
          <p:nvPr/>
        </p:nvSpPr>
        <p:spPr>
          <a:xfrm>
            <a:off x="334828" y="325201"/>
            <a:ext cx="46306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Technology partnership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with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Siemens</a:t>
            </a:r>
            <a:endParaRPr lang="en-GB" sz="2200" b="1" dirty="0">
              <a:solidFill>
                <a:srgbClr val="661A3F"/>
              </a:solidFill>
              <a:latin typeface="Outfit" pitchFamily="2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32D4469-A5C1-08C5-CBA8-C17236A4351B}"/>
              </a:ext>
            </a:extLst>
          </p:cNvPr>
          <p:cNvSpPr/>
          <p:nvPr/>
        </p:nvSpPr>
        <p:spPr>
          <a:xfrm>
            <a:off x="334828" y="182979"/>
            <a:ext cx="63840" cy="470618"/>
          </a:xfrm>
          <a:prstGeom prst="rect">
            <a:avLst/>
          </a:prstGeom>
          <a:solidFill>
            <a:srgbClr val="B230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9">
            <a:extLst>
              <a:ext uri="{FF2B5EF4-FFF2-40B4-BE49-F238E27FC236}">
                <a16:creationId xmlns:a16="http://schemas.microsoft.com/office/drawing/2014/main" id="{6DF8B98A-8131-8633-F8FB-1110D5B702DD}"/>
              </a:ext>
            </a:extLst>
          </p:cNvPr>
          <p:cNvCxnSpPr/>
          <p:nvPr/>
        </p:nvCxnSpPr>
        <p:spPr>
          <a:xfrm>
            <a:off x="339095" y="6322119"/>
            <a:ext cx="115030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5">
            <a:extLst>
              <a:ext uri="{FF2B5EF4-FFF2-40B4-BE49-F238E27FC236}">
                <a16:creationId xmlns:a16="http://schemas.microsoft.com/office/drawing/2014/main" id="{DB53C269-F29B-DEC8-4E68-AC7170164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3913" y="6350869"/>
            <a:ext cx="1543513" cy="414462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F1DB5E4B-4F58-0984-F1E3-CFB380EBD36A}"/>
              </a:ext>
            </a:extLst>
          </p:cNvPr>
          <p:cNvSpPr/>
          <p:nvPr/>
        </p:nvSpPr>
        <p:spPr>
          <a:xfrm>
            <a:off x="335999" y="5949950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 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Company information.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89AADB9-9861-CC6D-7D38-C02C7FA4B55E}"/>
              </a:ext>
            </a:extLst>
          </p:cNvPr>
          <p:cNvSpPr txBox="1">
            <a:spLocks/>
          </p:cNvSpPr>
          <p:nvPr/>
        </p:nvSpPr>
        <p:spPr>
          <a:xfrm>
            <a:off x="336000" y="6421875"/>
            <a:ext cx="349800" cy="343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D517-740B-440F-94EE-85253C6B2F57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544E26F-33EB-A85A-7036-E99CFC3C4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388" y="189349"/>
            <a:ext cx="5486399" cy="61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7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EC891-6651-FF11-FCD1-AFD5447A8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E18156C-C3D1-BA46-EF1C-ABFA2054FA4C}"/>
              </a:ext>
            </a:extLst>
          </p:cNvPr>
          <p:cNvSpPr txBox="1"/>
          <p:nvPr/>
        </p:nvSpPr>
        <p:spPr>
          <a:xfrm>
            <a:off x="334828" y="325201"/>
            <a:ext cx="76179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Example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of potential alternative for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factory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</a:t>
            </a:r>
            <a:r>
              <a:rPr lang="sv-SE" sz="2200" b="1" dirty="0" err="1">
                <a:solidFill>
                  <a:srgbClr val="661A3F"/>
                </a:solidFill>
                <a:latin typeface="Outfit" pitchFamily="2" charset="0"/>
              </a:rPr>
              <a:t>location</a:t>
            </a:r>
            <a:r>
              <a:rPr lang="sv-SE" sz="2200" b="1" dirty="0">
                <a:solidFill>
                  <a:srgbClr val="661A3F"/>
                </a:solidFill>
                <a:latin typeface="Outfit" pitchFamily="2" charset="0"/>
              </a:rPr>
              <a:t> in Uppsala</a:t>
            </a:r>
            <a:endParaRPr lang="en-GB" sz="2200" b="1" dirty="0">
              <a:solidFill>
                <a:srgbClr val="661A3F"/>
              </a:solidFill>
              <a:latin typeface="Outfit" pitchFamily="2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32D4469-A5C1-08C5-CBA8-C17236A4351B}"/>
              </a:ext>
            </a:extLst>
          </p:cNvPr>
          <p:cNvSpPr/>
          <p:nvPr/>
        </p:nvSpPr>
        <p:spPr>
          <a:xfrm>
            <a:off x="334828" y="182979"/>
            <a:ext cx="63840" cy="470618"/>
          </a:xfrm>
          <a:prstGeom prst="rect">
            <a:avLst/>
          </a:prstGeom>
          <a:solidFill>
            <a:srgbClr val="B230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9">
            <a:extLst>
              <a:ext uri="{FF2B5EF4-FFF2-40B4-BE49-F238E27FC236}">
                <a16:creationId xmlns:a16="http://schemas.microsoft.com/office/drawing/2014/main" id="{6DF8B98A-8131-8633-F8FB-1110D5B702DD}"/>
              </a:ext>
            </a:extLst>
          </p:cNvPr>
          <p:cNvCxnSpPr/>
          <p:nvPr/>
        </p:nvCxnSpPr>
        <p:spPr>
          <a:xfrm>
            <a:off x="339095" y="6322119"/>
            <a:ext cx="115030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5">
            <a:extLst>
              <a:ext uri="{FF2B5EF4-FFF2-40B4-BE49-F238E27FC236}">
                <a16:creationId xmlns:a16="http://schemas.microsoft.com/office/drawing/2014/main" id="{DB53C269-F29B-DEC8-4E68-AC7170164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3913" y="6350869"/>
            <a:ext cx="1543513" cy="414462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F1DB5E4B-4F58-0984-F1E3-CFB380EBD36A}"/>
              </a:ext>
            </a:extLst>
          </p:cNvPr>
          <p:cNvSpPr/>
          <p:nvPr/>
        </p:nvSpPr>
        <p:spPr>
          <a:xfrm>
            <a:off x="335999" y="5949950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 </a:t>
            </a:r>
            <a:r>
              <a:rPr lang="en-GB" sz="6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Croisette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 Real Estate Partner.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89AADB9-9861-CC6D-7D38-C02C7FA4B55E}"/>
              </a:ext>
            </a:extLst>
          </p:cNvPr>
          <p:cNvSpPr txBox="1">
            <a:spLocks/>
          </p:cNvSpPr>
          <p:nvPr/>
        </p:nvSpPr>
        <p:spPr>
          <a:xfrm>
            <a:off x="336000" y="6421875"/>
            <a:ext cx="349800" cy="343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D517-740B-440F-94EE-85253C6B2F57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7DA90B1D-DD18-DB54-137D-5F4C022E5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9" y="861987"/>
            <a:ext cx="11008659" cy="53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87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9412450-D8D7-5C79-C00F-AAAAE0C41DFF}"/>
              </a:ext>
            </a:extLst>
          </p:cNvPr>
          <p:cNvSpPr/>
          <p:nvPr/>
        </p:nvSpPr>
        <p:spPr>
          <a:xfrm>
            <a:off x="929640" y="1559859"/>
            <a:ext cx="10515600" cy="39276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1B82C0C8-8EE1-A4A1-9E29-BB6F587DA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200" b="1" dirty="0">
                <a:solidFill>
                  <a:schemeClr val="accent1"/>
                </a:solidFill>
                <a:latin typeface="+mj-lt"/>
              </a:rPr>
              <a:t>Avslutningsvis…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0A627D45-0117-E4B0-73F6-4EBE37D06ADD}"/>
              </a:ext>
            </a:extLst>
          </p:cNvPr>
          <p:cNvSpPr/>
          <p:nvPr/>
        </p:nvSpPr>
        <p:spPr>
          <a:xfrm>
            <a:off x="335999" y="5949950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 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Company information.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EFC333B8-6D97-E060-D723-D8E7B952EF80}"/>
              </a:ext>
            </a:extLst>
          </p:cNvPr>
          <p:cNvSpPr txBox="1"/>
          <p:nvPr/>
        </p:nvSpPr>
        <p:spPr>
          <a:xfrm>
            <a:off x="1322293" y="2184878"/>
            <a:ext cx="64680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Hur möter vi kommande förväntade behov av elektrolysanläggningar och fossilfri vätgas?</a:t>
            </a:r>
            <a:endParaRPr lang="sv-SE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Vilka är nycklarna för att få i gång den fossilfria vätgasmarknaden?</a:t>
            </a:r>
            <a:endParaRPr lang="sv-SE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industriell möjlighet för Sverige?</a:t>
            </a:r>
            <a:endParaRPr lang="sv-S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0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1F0AC46F-9928-77A5-93D5-125CD20D1250}"/>
              </a:ext>
            </a:extLst>
          </p:cNvPr>
          <p:cNvSpPr txBox="1"/>
          <p:nvPr/>
        </p:nvSpPr>
        <p:spPr>
          <a:xfrm>
            <a:off x="5411165" y="1290918"/>
            <a:ext cx="150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67722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60E7BE-7517-BB47-1530-82644794C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174" y="2286001"/>
            <a:ext cx="4670190" cy="3680636"/>
          </a:xfrm>
        </p:spPr>
        <p:txBody>
          <a:bodyPr>
            <a:normAutofit fontScale="90000"/>
          </a:bodyPr>
          <a:lstStyle/>
          <a:p>
            <a:pPr lvl="0"/>
            <a:r>
              <a:rPr lang="sv-SE" dirty="0"/>
              <a:t>En ”gigafabrik” för ledande industriella elektrolysörer för grön vätgasproduktion</a:t>
            </a:r>
            <a:br>
              <a:rPr lang="sv-SE" dirty="0"/>
            </a:br>
            <a:br>
              <a:rPr lang="sv-SE" dirty="0"/>
            </a:br>
            <a:r>
              <a:rPr lang="sv-SE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Hur möter vi kommande förväntade behov av elektrolysanläggningar och fossilfri vätgas?</a:t>
            </a:r>
            <a:br>
              <a:rPr lang="sv-SE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Vilka är nycklarna för att få i gång den fossilfria vätgasmarknaden?</a:t>
            </a:r>
            <a:br>
              <a:rPr lang="sv-SE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industriell möjlighet för Sverige?</a:t>
            </a:r>
            <a:br>
              <a:rPr lang="sv-SE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8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A080999-9049-2CD1-D1AF-D0EA3C9AE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174" y="6274737"/>
            <a:ext cx="4670190" cy="369333"/>
          </a:xfrm>
        </p:spPr>
        <p:txBody>
          <a:bodyPr/>
          <a:lstStyle/>
          <a:p>
            <a:r>
              <a:rPr lang="sv-SE" dirty="0"/>
              <a:t>2024-05-14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56255FE-DB3B-CC41-5ADE-38B32B77772A}"/>
              </a:ext>
            </a:extLst>
          </p:cNvPr>
          <p:cNvSpPr txBox="1"/>
          <p:nvPr/>
        </p:nvSpPr>
        <p:spPr>
          <a:xfrm>
            <a:off x="6865244" y="6274737"/>
            <a:ext cx="506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>
                <a:solidFill>
                  <a:schemeClr val="bg1"/>
                </a:solidFill>
                <a:latin typeface="Outfit" pitchFamily="2" charset="0"/>
              </a:rPr>
              <a:t>Christer Wikner, CEO</a:t>
            </a:r>
          </a:p>
        </p:txBody>
      </p:sp>
    </p:spTree>
    <p:extLst>
      <p:ext uri="{BB962C8B-B14F-4D97-AF65-F5344CB8AC3E}">
        <p14:creationId xmlns:p14="http://schemas.microsoft.com/office/powerpoint/2010/main" val="717978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Rubrik 1">
            <a:extLst>
              <a:ext uri="{FF2B5EF4-FFF2-40B4-BE49-F238E27FC236}">
                <a16:creationId xmlns:a16="http://schemas.microsoft.com/office/drawing/2014/main" id="{FB3E4F13-2B29-2320-3714-02D4EC39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9" y="309127"/>
            <a:ext cx="11017799" cy="540790"/>
          </a:xfrm>
        </p:spPr>
        <p:txBody>
          <a:bodyPr>
            <a:noAutofit/>
          </a:bodyPr>
          <a:lstStyle/>
          <a:p>
            <a:r>
              <a:rPr lang="en-GB" dirty="0"/>
              <a:t>Metacon is about o</a:t>
            </a:r>
            <a:r>
              <a:rPr lang="en-GB" sz="2200" b="1" dirty="0">
                <a:solidFill>
                  <a:schemeClr val="accent1"/>
                </a:solidFill>
                <a:latin typeface="+mj-lt"/>
              </a:rPr>
              <a:t>vercoming hurdles in traditional hydrogen production</a:t>
            </a:r>
            <a:endParaRPr lang="sv-SE" sz="2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14" name="Rectangle: Rounded Corners 4">
            <a:extLst>
              <a:ext uri="{FF2B5EF4-FFF2-40B4-BE49-F238E27FC236}">
                <a16:creationId xmlns:a16="http://schemas.microsoft.com/office/drawing/2014/main" id="{4D973F71-E825-49FB-A373-1E5828099884}"/>
              </a:ext>
            </a:extLst>
          </p:cNvPr>
          <p:cNvSpPr/>
          <p:nvPr/>
        </p:nvSpPr>
        <p:spPr>
          <a:xfrm>
            <a:off x="370225" y="2402011"/>
            <a:ext cx="3414866" cy="377495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Univia Pro Book" panose="00000500000000000000" charset="0"/>
            </a:endParaRPr>
          </a:p>
        </p:txBody>
      </p:sp>
      <p:pic>
        <p:nvPicPr>
          <p:cNvPr id="2115" name="Picture 6" descr="Maximising hydrogen production on SMRs">
            <a:extLst>
              <a:ext uri="{FF2B5EF4-FFF2-40B4-BE49-F238E27FC236}">
                <a16:creationId xmlns:a16="http://schemas.microsoft.com/office/drawing/2014/main" id="{0B8769A5-D75C-E44A-A54A-60CDAD0D8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9" t="10066" r="16719" b="2480"/>
          <a:stretch/>
        </p:blipFill>
        <p:spPr bwMode="auto">
          <a:xfrm>
            <a:off x="1460651" y="2562110"/>
            <a:ext cx="1234015" cy="1151664"/>
          </a:xfrm>
          <a:prstGeom prst="ellipse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0" name="Rectangle 106">
            <a:extLst>
              <a:ext uri="{FF2B5EF4-FFF2-40B4-BE49-F238E27FC236}">
                <a16:creationId xmlns:a16="http://schemas.microsoft.com/office/drawing/2014/main" id="{1CAE0CC5-46AB-A07D-0125-17133211E464}"/>
              </a:ext>
            </a:extLst>
          </p:cNvPr>
          <p:cNvSpPr/>
          <p:nvPr/>
        </p:nvSpPr>
        <p:spPr>
          <a:xfrm>
            <a:off x="370226" y="1608346"/>
            <a:ext cx="3414866" cy="25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36000" rtlCol="0" anchor="b"/>
          <a:lstStyle/>
          <a:p>
            <a:r>
              <a:rPr lang="en-US" sz="1600" b="1" dirty="0">
                <a:solidFill>
                  <a:schemeClr val="accent1"/>
                </a:solidFill>
                <a:latin typeface="+mj-lt"/>
                <a:cs typeface="Rubik Light" pitchFamily="2" charset="-79"/>
              </a:rPr>
              <a:t>Traditional natural gas reforming is massive scale, dirty and polluting…</a:t>
            </a:r>
          </a:p>
        </p:txBody>
      </p:sp>
      <p:sp>
        <p:nvSpPr>
          <p:cNvPr id="2121" name="Rectangle 107">
            <a:extLst>
              <a:ext uri="{FF2B5EF4-FFF2-40B4-BE49-F238E27FC236}">
                <a16:creationId xmlns:a16="http://schemas.microsoft.com/office/drawing/2014/main" id="{B1D904A0-BFD7-85A9-C966-4A2B8E928596}"/>
              </a:ext>
            </a:extLst>
          </p:cNvPr>
          <p:cNvSpPr/>
          <p:nvPr/>
        </p:nvSpPr>
        <p:spPr>
          <a:xfrm>
            <a:off x="4461762" y="1580794"/>
            <a:ext cx="7409237" cy="25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36000" rtlCol="0" anchor="b"/>
          <a:lstStyle/>
          <a:p>
            <a:r>
              <a:rPr lang="en-US" sz="1600" b="1" dirty="0">
                <a:solidFill>
                  <a:schemeClr val="accent1"/>
                </a:solidFill>
                <a:latin typeface="+mj-lt"/>
                <a:cs typeface="Rubik Light" pitchFamily="2" charset="-79"/>
              </a:rPr>
              <a:t>…while Metacon offers affordable green hydrogen production on site</a:t>
            </a:r>
          </a:p>
        </p:txBody>
      </p:sp>
      <p:sp>
        <p:nvSpPr>
          <p:cNvPr id="2122" name="Rectangle: Rounded Corners 32">
            <a:extLst>
              <a:ext uri="{FF2B5EF4-FFF2-40B4-BE49-F238E27FC236}">
                <a16:creationId xmlns:a16="http://schemas.microsoft.com/office/drawing/2014/main" id="{8EF509F9-C917-9066-CC3B-D33A2BF21F97}"/>
              </a:ext>
            </a:extLst>
          </p:cNvPr>
          <p:cNvSpPr/>
          <p:nvPr/>
        </p:nvSpPr>
        <p:spPr>
          <a:xfrm>
            <a:off x="4482930" y="1899422"/>
            <a:ext cx="7415505" cy="429641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utfit" pitchFamily="2" charset="0"/>
              </a:rPr>
              <a:t>Decentralized green hydrogen from reforming and electrolysis</a:t>
            </a:r>
          </a:p>
        </p:txBody>
      </p:sp>
      <p:sp>
        <p:nvSpPr>
          <p:cNvPr id="2123" name="TextBox 21">
            <a:extLst>
              <a:ext uri="{FF2B5EF4-FFF2-40B4-BE49-F238E27FC236}">
                <a16:creationId xmlns:a16="http://schemas.microsoft.com/office/drawing/2014/main" id="{6F5999F3-EA3E-9CE6-A035-0995D7E8FEE6}"/>
              </a:ext>
            </a:extLst>
          </p:cNvPr>
          <p:cNvSpPr txBox="1"/>
          <p:nvPr/>
        </p:nvSpPr>
        <p:spPr>
          <a:xfrm>
            <a:off x="1296559" y="2441087"/>
            <a:ext cx="37968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endParaRPr lang="en-GB" sz="1000" dirty="0">
              <a:latin typeface="+mj-lt"/>
            </a:endParaRPr>
          </a:p>
        </p:txBody>
      </p:sp>
      <p:sp>
        <p:nvSpPr>
          <p:cNvPr id="2124" name="Oval 34">
            <a:extLst>
              <a:ext uri="{FF2B5EF4-FFF2-40B4-BE49-F238E27FC236}">
                <a16:creationId xmlns:a16="http://schemas.microsoft.com/office/drawing/2014/main" id="{CBEC2016-D91E-43E4-F56D-51EA937032E4}"/>
              </a:ext>
            </a:extLst>
          </p:cNvPr>
          <p:cNvSpPr/>
          <p:nvPr/>
        </p:nvSpPr>
        <p:spPr>
          <a:xfrm>
            <a:off x="445978" y="4073168"/>
            <a:ext cx="189332" cy="18933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1</a:t>
            </a:r>
            <a:endParaRPr lang="en-GB" b="1" dirty="0"/>
          </a:p>
        </p:txBody>
      </p:sp>
      <p:sp>
        <p:nvSpPr>
          <p:cNvPr id="2125" name="Oval 35">
            <a:extLst>
              <a:ext uri="{FF2B5EF4-FFF2-40B4-BE49-F238E27FC236}">
                <a16:creationId xmlns:a16="http://schemas.microsoft.com/office/drawing/2014/main" id="{A7840299-532C-82C8-B415-F80D0DE03278}"/>
              </a:ext>
            </a:extLst>
          </p:cNvPr>
          <p:cNvSpPr/>
          <p:nvPr/>
        </p:nvSpPr>
        <p:spPr>
          <a:xfrm>
            <a:off x="445978" y="4568177"/>
            <a:ext cx="189332" cy="18933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2</a:t>
            </a:r>
            <a:endParaRPr lang="en-GB" b="1" dirty="0"/>
          </a:p>
        </p:txBody>
      </p:sp>
      <p:sp>
        <p:nvSpPr>
          <p:cNvPr id="2126" name="Oval 40">
            <a:extLst>
              <a:ext uri="{FF2B5EF4-FFF2-40B4-BE49-F238E27FC236}">
                <a16:creationId xmlns:a16="http://schemas.microsoft.com/office/drawing/2014/main" id="{6A313B70-949D-2828-CBB8-5021A30EB45E}"/>
              </a:ext>
            </a:extLst>
          </p:cNvPr>
          <p:cNvSpPr/>
          <p:nvPr/>
        </p:nvSpPr>
        <p:spPr>
          <a:xfrm>
            <a:off x="445978" y="5055165"/>
            <a:ext cx="189332" cy="18933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3</a:t>
            </a:r>
            <a:endParaRPr lang="en-GB" b="1" dirty="0"/>
          </a:p>
        </p:txBody>
      </p:sp>
      <p:sp>
        <p:nvSpPr>
          <p:cNvPr id="2127" name="Oval 41">
            <a:extLst>
              <a:ext uri="{FF2B5EF4-FFF2-40B4-BE49-F238E27FC236}">
                <a16:creationId xmlns:a16="http://schemas.microsoft.com/office/drawing/2014/main" id="{19CF5DAD-E755-3E36-F546-47A18764FEBC}"/>
              </a:ext>
            </a:extLst>
          </p:cNvPr>
          <p:cNvSpPr/>
          <p:nvPr/>
        </p:nvSpPr>
        <p:spPr>
          <a:xfrm>
            <a:off x="445978" y="5582259"/>
            <a:ext cx="189332" cy="18933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4</a:t>
            </a:r>
            <a:endParaRPr lang="en-GB" b="1" dirty="0"/>
          </a:p>
        </p:txBody>
      </p:sp>
      <p:sp>
        <p:nvSpPr>
          <p:cNvPr id="2128" name="Rectangle: Rounded Corners 30">
            <a:extLst>
              <a:ext uri="{FF2B5EF4-FFF2-40B4-BE49-F238E27FC236}">
                <a16:creationId xmlns:a16="http://schemas.microsoft.com/office/drawing/2014/main" id="{03A0FA95-1318-E6A6-90BA-439543C8BACD}"/>
              </a:ext>
            </a:extLst>
          </p:cNvPr>
          <p:cNvSpPr/>
          <p:nvPr/>
        </p:nvSpPr>
        <p:spPr>
          <a:xfrm>
            <a:off x="370225" y="1901155"/>
            <a:ext cx="3414866" cy="409759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Outfit" pitchFamily="2" charset="0"/>
              </a:rPr>
              <a:t>Inaccessible and not economically justified </a:t>
            </a:r>
            <a:br>
              <a:rPr lang="en-GB" sz="1200" b="1" dirty="0">
                <a:solidFill>
                  <a:schemeClr val="bg1"/>
                </a:solidFill>
                <a:latin typeface="Outfit" pitchFamily="2" charset="0"/>
              </a:rPr>
            </a:br>
            <a:r>
              <a:rPr lang="en-GB" sz="1200" b="1" dirty="0">
                <a:solidFill>
                  <a:schemeClr val="bg1"/>
                </a:solidFill>
                <a:latin typeface="Outfit" pitchFamily="2" charset="0"/>
              </a:rPr>
              <a:t>for local production and use</a:t>
            </a:r>
            <a:endParaRPr lang="en-US" sz="1200" b="1" dirty="0">
              <a:solidFill>
                <a:schemeClr val="bg1"/>
              </a:solidFill>
              <a:latin typeface="Outfit" pitchFamily="2" charset="0"/>
            </a:endParaRPr>
          </a:p>
        </p:txBody>
      </p:sp>
      <p:cxnSp>
        <p:nvCxnSpPr>
          <p:cNvPr id="2129" name="Straight Connector 25">
            <a:extLst>
              <a:ext uri="{FF2B5EF4-FFF2-40B4-BE49-F238E27FC236}">
                <a16:creationId xmlns:a16="http://schemas.microsoft.com/office/drawing/2014/main" id="{621F7435-B6EB-9BB9-9A25-F13A655C834A}"/>
              </a:ext>
            </a:extLst>
          </p:cNvPr>
          <p:cNvCxnSpPr>
            <a:cxnSpLocks/>
          </p:cNvCxnSpPr>
          <p:nvPr/>
        </p:nvCxnSpPr>
        <p:spPr>
          <a:xfrm>
            <a:off x="414977" y="3804871"/>
            <a:ext cx="3260802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0" name="TextBox 33">
            <a:extLst>
              <a:ext uri="{FF2B5EF4-FFF2-40B4-BE49-F238E27FC236}">
                <a16:creationId xmlns:a16="http://schemas.microsoft.com/office/drawing/2014/main" id="{6BB8AD92-A493-EB4A-CBEA-C4EB8DE3F193}"/>
              </a:ext>
            </a:extLst>
          </p:cNvPr>
          <p:cNvSpPr txBox="1"/>
          <p:nvPr/>
        </p:nvSpPr>
        <p:spPr>
          <a:xfrm>
            <a:off x="673871" y="3977245"/>
            <a:ext cx="3060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Fossil hydrocarbons, often natural gas, used in steam reforming</a:t>
            </a:r>
          </a:p>
        </p:txBody>
      </p:sp>
      <p:sp>
        <p:nvSpPr>
          <p:cNvPr id="2131" name="TextBox 36">
            <a:extLst>
              <a:ext uri="{FF2B5EF4-FFF2-40B4-BE49-F238E27FC236}">
                <a16:creationId xmlns:a16="http://schemas.microsoft.com/office/drawing/2014/main" id="{78471A1C-99EC-2CE3-33BB-1EEF931EE412}"/>
              </a:ext>
            </a:extLst>
          </p:cNvPr>
          <p:cNvSpPr txBox="1"/>
          <p:nvPr/>
        </p:nvSpPr>
        <p:spPr>
          <a:xfrm>
            <a:off x="673871" y="4469499"/>
            <a:ext cx="3060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Requires large and capital-intensive process facilities</a:t>
            </a:r>
          </a:p>
        </p:txBody>
      </p:sp>
      <p:sp>
        <p:nvSpPr>
          <p:cNvPr id="2132" name="TextBox 37">
            <a:extLst>
              <a:ext uri="{FF2B5EF4-FFF2-40B4-BE49-F238E27FC236}">
                <a16:creationId xmlns:a16="http://schemas.microsoft.com/office/drawing/2014/main" id="{605EC1CD-3404-4248-FD64-B56DEB016BAF}"/>
              </a:ext>
            </a:extLst>
          </p:cNvPr>
          <p:cNvSpPr txBox="1"/>
          <p:nvPr/>
        </p:nvSpPr>
        <p:spPr>
          <a:xfrm>
            <a:off x="673869" y="4953732"/>
            <a:ext cx="3060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Costly and complex transportation to point of application</a:t>
            </a:r>
          </a:p>
        </p:txBody>
      </p:sp>
      <p:sp>
        <p:nvSpPr>
          <p:cNvPr id="2133" name="TextBox 38">
            <a:extLst>
              <a:ext uri="{FF2B5EF4-FFF2-40B4-BE49-F238E27FC236}">
                <a16:creationId xmlns:a16="http://schemas.microsoft.com/office/drawing/2014/main" id="{0E8F1CA8-51E3-AFB7-2D91-E586EB808B4A}"/>
              </a:ext>
            </a:extLst>
          </p:cNvPr>
          <p:cNvSpPr txBox="1"/>
          <p:nvPr/>
        </p:nvSpPr>
        <p:spPr>
          <a:xfrm>
            <a:off x="673871" y="5478069"/>
            <a:ext cx="3060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High capex requirements and need for continuous flow of fossil hydrocarbons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endParaRPr lang="en-US" sz="10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34" name="Höger 43">
            <a:extLst>
              <a:ext uri="{FF2B5EF4-FFF2-40B4-BE49-F238E27FC236}">
                <a16:creationId xmlns:a16="http://schemas.microsoft.com/office/drawing/2014/main" id="{4AEBC91A-1F96-8F98-3CED-6874396D1BD4}"/>
              </a:ext>
            </a:extLst>
          </p:cNvPr>
          <p:cNvSpPr/>
          <p:nvPr/>
        </p:nvSpPr>
        <p:spPr>
          <a:xfrm>
            <a:off x="3930463" y="3925518"/>
            <a:ext cx="407096" cy="484632"/>
          </a:xfrm>
          <a:prstGeom prst="rightArrow">
            <a:avLst/>
          </a:prstGeom>
          <a:noFill/>
          <a:ln>
            <a:solidFill>
              <a:srgbClr val="4A0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35" name="Rectangle: Rounded Corners 44">
            <a:extLst>
              <a:ext uri="{FF2B5EF4-FFF2-40B4-BE49-F238E27FC236}">
                <a16:creationId xmlns:a16="http://schemas.microsoft.com/office/drawing/2014/main" id="{9DB531EA-2DEE-8CD4-0D9B-F5E3A82D1D86}"/>
              </a:ext>
            </a:extLst>
          </p:cNvPr>
          <p:cNvSpPr/>
          <p:nvPr/>
        </p:nvSpPr>
        <p:spPr>
          <a:xfrm>
            <a:off x="8314677" y="2402011"/>
            <a:ext cx="3577490" cy="377495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Univia Pro Book" panose="00000500000000000000" charset="0"/>
            </a:endParaRPr>
          </a:p>
        </p:txBody>
      </p:sp>
      <p:sp>
        <p:nvSpPr>
          <p:cNvPr id="2136" name="Rectangle: Rounded Corners 45">
            <a:extLst>
              <a:ext uri="{FF2B5EF4-FFF2-40B4-BE49-F238E27FC236}">
                <a16:creationId xmlns:a16="http://schemas.microsoft.com/office/drawing/2014/main" id="{6E76C52C-B4D4-5CAE-6CD6-487F6AA6EB8C}"/>
              </a:ext>
            </a:extLst>
          </p:cNvPr>
          <p:cNvSpPr/>
          <p:nvPr/>
        </p:nvSpPr>
        <p:spPr>
          <a:xfrm>
            <a:off x="4482930" y="2402011"/>
            <a:ext cx="3577490" cy="377495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Univia Pro Book" panose="00000500000000000000" charset="0"/>
            </a:endParaRPr>
          </a:p>
        </p:txBody>
      </p:sp>
      <p:pic>
        <p:nvPicPr>
          <p:cNvPr id="2137" name="Bildobjekt 18" descr="En bild som visar inomhus, vit, köksutrustning&#10;&#10;Automatiskt genererad beskrivning">
            <a:extLst>
              <a:ext uri="{FF2B5EF4-FFF2-40B4-BE49-F238E27FC236}">
                <a16:creationId xmlns:a16="http://schemas.microsoft.com/office/drawing/2014/main" id="{B7511897-580B-1DB0-2C76-D2E8C3632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75" y="2537367"/>
            <a:ext cx="1759545" cy="904505"/>
          </a:xfrm>
          <a:prstGeom prst="rect">
            <a:avLst/>
          </a:prstGeom>
        </p:spPr>
      </p:pic>
      <p:cxnSp>
        <p:nvCxnSpPr>
          <p:cNvPr id="2138" name="Straight Connector 52">
            <a:extLst>
              <a:ext uri="{FF2B5EF4-FFF2-40B4-BE49-F238E27FC236}">
                <a16:creationId xmlns:a16="http://schemas.microsoft.com/office/drawing/2014/main" id="{69693C40-47C5-6D8B-BCA5-0531D10B5551}"/>
              </a:ext>
            </a:extLst>
          </p:cNvPr>
          <p:cNvCxnSpPr>
            <a:cxnSpLocks/>
          </p:cNvCxnSpPr>
          <p:nvPr/>
        </p:nvCxnSpPr>
        <p:spPr>
          <a:xfrm>
            <a:off x="4914336" y="3873764"/>
            <a:ext cx="2714679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9" name="TextBox 53">
            <a:extLst>
              <a:ext uri="{FF2B5EF4-FFF2-40B4-BE49-F238E27FC236}">
                <a16:creationId xmlns:a16="http://schemas.microsoft.com/office/drawing/2014/main" id="{F3989E0F-AD6A-8B6B-EB5D-257B22BF62C2}"/>
              </a:ext>
            </a:extLst>
          </p:cNvPr>
          <p:cNvSpPr txBox="1"/>
          <p:nvPr/>
        </p:nvSpPr>
        <p:spPr>
          <a:xfrm>
            <a:off x="4807369" y="4153309"/>
            <a:ext cx="29101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en-GB" sz="1000" b="1" dirty="0"/>
          </a:p>
        </p:txBody>
      </p:sp>
      <p:sp>
        <p:nvSpPr>
          <p:cNvPr id="2140" name="Oval 55">
            <a:extLst>
              <a:ext uri="{FF2B5EF4-FFF2-40B4-BE49-F238E27FC236}">
                <a16:creationId xmlns:a16="http://schemas.microsoft.com/office/drawing/2014/main" id="{7A487AAA-3A95-B5AE-DDD8-A4B96BED5A82}"/>
              </a:ext>
            </a:extLst>
          </p:cNvPr>
          <p:cNvSpPr/>
          <p:nvPr/>
        </p:nvSpPr>
        <p:spPr>
          <a:xfrm>
            <a:off x="4599103" y="4073168"/>
            <a:ext cx="208265" cy="2082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1</a:t>
            </a:r>
            <a:endParaRPr lang="en-GB" b="1" dirty="0"/>
          </a:p>
        </p:txBody>
      </p:sp>
      <p:sp>
        <p:nvSpPr>
          <p:cNvPr id="2143" name="Oval 56">
            <a:extLst>
              <a:ext uri="{FF2B5EF4-FFF2-40B4-BE49-F238E27FC236}">
                <a16:creationId xmlns:a16="http://schemas.microsoft.com/office/drawing/2014/main" id="{E809071F-9D7D-0F2F-1B91-77E90893D8B5}"/>
              </a:ext>
            </a:extLst>
          </p:cNvPr>
          <p:cNvSpPr/>
          <p:nvPr/>
        </p:nvSpPr>
        <p:spPr>
          <a:xfrm>
            <a:off x="4599103" y="4428951"/>
            <a:ext cx="208265" cy="2082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2</a:t>
            </a:r>
            <a:endParaRPr lang="en-GB" b="1" dirty="0"/>
          </a:p>
        </p:txBody>
      </p:sp>
      <p:sp>
        <p:nvSpPr>
          <p:cNvPr id="2144" name="Oval 57">
            <a:extLst>
              <a:ext uri="{FF2B5EF4-FFF2-40B4-BE49-F238E27FC236}">
                <a16:creationId xmlns:a16="http://schemas.microsoft.com/office/drawing/2014/main" id="{AFB33FBC-D0B1-3458-0A56-53DC3FBFAB1B}"/>
              </a:ext>
            </a:extLst>
          </p:cNvPr>
          <p:cNvSpPr/>
          <p:nvPr/>
        </p:nvSpPr>
        <p:spPr>
          <a:xfrm>
            <a:off x="4599103" y="4784734"/>
            <a:ext cx="208265" cy="2082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3</a:t>
            </a:r>
            <a:endParaRPr lang="en-GB" b="1" dirty="0"/>
          </a:p>
        </p:txBody>
      </p:sp>
      <p:sp>
        <p:nvSpPr>
          <p:cNvPr id="2145" name="Oval 58">
            <a:extLst>
              <a:ext uri="{FF2B5EF4-FFF2-40B4-BE49-F238E27FC236}">
                <a16:creationId xmlns:a16="http://schemas.microsoft.com/office/drawing/2014/main" id="{1569D4BC-6185-6D64-2D06-A51384C1B040}"/>
              </a:ext>
            </a:extLst>
          </p:cNvPr>
          <p:cNvSpPr/>
          <p:nvPr/>
        </p:nvSpPr>
        <p:spPr>
          <a:xfrm>
            <a:off x="4599103" y="5140517"/>
            <a:ext cx="208265" cy="2082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4</a:t>
            </a:r>
            <a:endParaRPr lang="en-GB" b="1" dirty="0"/>
          </a:p>
        </p:txBody>
      </p:sp>
      <p:sp>
        <p:nvSpPr>
          <p:cNvPr id="2146" name="TextBox 60">
            <a:extLst>
              <a:ext uri="{FF2B5EF4-FFF2-40B4-BE49-F238E27FC236}">
                <a16:creationId xmlns:a16="http://schemas.microsoft.com/office/drawing/2014/main" id="{96243C4A-D3D8-047C-6C6D-08456FB4B696}"/>
              </a:ext>
            </a:extLst>
          </p:cNvPr>
          <p:cNvSpPr txBox="1"/>
          <p:nvPr/>
        </p:nvSpPr>
        <p:spPr>
          <a:xfrm>
            <a:off x="5299675" y="3508211"/>
            <a:ext cx="194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4097C6"/>
              </a:buClr>
            </a:pPr>
            <a:r>
              <a:rPr lang="en-GB" sz="1400" b="1" dirty="0">
                <a:latin typeface="+mj-lt"/>
                <a:cs typeface="Rubik Light"/>
              </a:rPr>
              <a:t>Reformers</a:t>
            </a:r>
          </a:p>
        </p:txBody>
      </p:sp>
      <p:sp>
        <p:nvSpPr>
          <p:cNvPr id="2147" name="TextBox 61">
            <a:extLst>
              <a:ext uri="{FF2B5EF4-FFF2-40B4-BE49-F238E27FC236}">
                <a16:creationId xmlns:a16="http://schemas.microsoft.com/office/drawing/2014/main" id="{372DC463-DA4B-0857-ACF1-86E2C402854E}"/>
              </a:ext>
            </a:extLst>
          </p:cNvPr>
          <p:cNvSpPr txBox="1"/>
          <p:nvPr/>
        </p:nvSpPr>
        <p:spPr>
          <a:xfrm>
            <a:off x="9131422" y="3508211"/>
            <a:ext cx="194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4097C6"/>
              </a:buClr>
            </a:pPr>
            <a:r>
              <a:rPr lang="en-GB" sz="1400" b="1" dirty="0" err="1">
                <a:latin typeface="+mj-lt"/>
                <a:cs typeface="Rubik Light"/>
              </a:rPr>
              <a:t>Electrolyzers</a:t>
            </a:r>
            <a:endParaRPr lang="en-GB" sz="1400" b="1" dirty="0">
              <a:latin typeface="+mj-lt"/>
              <a:cs typeface="Rubik Light"/>
            </a:endParaRPr>
          </a:p>
        </p:txBody>
      </p:sp>
      <p:cxnSp>
        <p:nvCxnSpPr>
          <p:cNvPr id="2148" name="Straight Connector 62">
            <a:extLst>
              <a:ext uri="{FF2B5EF4-FFF2-40B4-BE49-F238E27FC236}">
                <a16:creationId xmlns:a16="http://schemas.microsoft.com/office/drawing/2014/main" id="{12FE356B-222F-7885-6D8D-E0F4C502BD66}"/>
              </a:ext>
            </a:extLst>
          </p:cNvPr>
          <p:cNvCxnSpPr>
            <a:cxnSpLocks/>
          </p:cNvCxnSpPr>
          <p:nvPr/>
        </p:nvCxnSpPr>
        <p:spPr>
          <a:xfrm>
            <a:off x="8746083" y="3873764"/>
            <a:ext cx="271467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9" name="Oval 63">
            <a:extLst>
              <a:ext uri="{FF2B5EF4-FFF2-40B4-BE49-F238E27FC236}">
                <a16:creationId xmlns:a16="http://schemas.microsoft.com/office/drawing/2014/main" id="{A47923F7-EE9D-C5AB-823E-381E938D5CE0}"/>
              </a:ext>
            </a:extLst>
          </p:cNvPr>
          <p:cNvSpPr/>
          <p:nvPr/>
        </p:nvSpPr>
        <p:spPr>
          <a:xfrm>
            <a:off x="8445042" y="4073168"/>
            <a:ext cx="208265" cy="2082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1</a:t>
            </a:r>
            <a:endParaRPr lang="en-GB" b="1" dirty="0"/>
          </a:p>
        </p:txBody>
      </p:sp>
      <p:sp>
        <p:nvSpPr>
          <p:cNvPr id="2150" name="Oval 64">
            <a:extLst>
              <a:ext uri="{FF2B5EF4-FFF2-40B4-BE49-F238E27FC236}">
                <a16:creationId xmlns:a16="http://schemas.microsoft.com/office/drawing/2014/main" id="{AC17CBA5-1290-7196-EB08-325E79631582}"/>
              </a:ext>
            </a:extLst>
          </p:cNvPr>
          <p:cNvSpPr/>
          <p:nvPr/>
        </p:nvSpPr>
        <p:spPr>
          <a:xfrm>
            <a:off x="8445042" y="4517896"/>
            <a:ext cx="208265" cy="2082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2</a:t>
            </a:r>
            <a:endParaRPr lang="en-GB" b="1" dirty="0"/>
          </a:p>
        </p:txBody>
      </p:sp>
      <p:sp>
        <p:nvSpPr>
          <p:cNvPr id="2151" name="Oval 65">
            <a:extLst>
              <a:ext uri="{FF2B5EF4-FFF2-40B4-BE49-F238E27FC236}">
                <a16:creationId xmlns:a16="http://schemas.microsoft.com/office/drawing/2014/main" id="{CC0EA137-3D77-FDAC-8C50-EECDC8838E2F}"/>
              </a:ext>
            </a:extLst>
          </p:cNvPr>
          <p:cNvSpPr/>
          <p:nvPr/>
        </p:nvSpPr>
        <p:spPr>
          <a:xfrm>
            <a:off x="8445042" y="4962624"/>
            <a:ext cx="208265" cy="2082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3</a:t>
            </a:r>
            <a:endParaRPr lang="en-GB" b="1" dirty="0"/>
          </a:p>
        </p:txBody>
      </p:sp>
      <p:sp>
        <p:nvSpPr>
          <p:cNvPr id="2152" name="TextBox 66">
            <a:extLst>
              <a:ext uri="{FF2B5EF4-FFF2-40B4-BE49-F238E27FC236}">
                <a16:creationId xmlns:a16="http://schemas.microsoft.com/office/drawing/2014/main" id="{D4C4CEA9-40E3-EB90-F23F-C0833C10701E}"/>
              </a:ext>
            </a:extLst>
          </p:cNvPr>
          <p:cNvSpPr txBox="1"/>
          <p:nvPr/>
        </p:nvSpPr>
        <p:spPr>
          <a:xfrm>
            <a:off x="4807369" y="3977245"/>
            <a:ext cx="3240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Reduced CO2 emissions through catalytic reforming process, removes open flame</a:t>
            </a:r>
          </a:p>
        </p:txBody>
      </p:sp>
      <p:sp>
        <p:nvSpPr>
          <p:cNvPr id="2154" name="TextBox 67">
            <a:extLst>
              <a:ext uri="{FF2B5EF4-FFF2-40B4-BE49-F238E27FC236}">
                <a16:creationId xmlns:a16="http://schemas.microsoft.com/office/drawing/2014/main" id="{A453E56E-128B-75B3-B64A-94A9F25CC7B6}"/>
              </a:ext>
            </a:extLst>
          </p:cNvPr>
          <p:cNvSpPr txBox="1"/>
          <p:nvPr/>
        </p:nvSpPr>
        <p:spPr>
          <a:xfrm>
            <a:off x="4807369" y="4411869"/>
            <a:ext cx="32400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000" b="1" dirty="0"/>
              <a:t>Multi-fuel compatible including biogas</a:t>
            </a:r>
          </a:p>
        </p:txBody>
      </p:sp>
      <p:sp>
        <p:nvSpPr>
          <p:cNvPr id="2155" name="TextBox 68">
            <a:extLst>
              <a:ext uri="{FF2B5EF4-FFF2-40B4-BE49-F238E27FC236}">
                <a16:creationId xmlns:a16="http://schemas.microsoft.com/office/drawing/2014/main" id="{D2FD10B9-0D38-60CB-43DB-535B76E38EA0}"/>
              </a:ext>
            </a:extLst>
          </p:cNvPr>
          <p:cNvSpPr txBox="1"/>
          <p:nvPr/>
        </p:nvSpPr>
        <p:spPr>
          <a:xfrm>
            <a:off x="4807367" y="5045777"/>
            <a:ext cx="3240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000" b="1" dirty="0"/>
              <a:t>Decentralized (on site) and smaller facility required, fits in standard-sized containers</a:t>
            </a:r>
          </a:p>
        </p:txBody>
      </p:sp>
      <p:sp>
        <p:nvSpPr>
          <p:cNvPr id="2156" name="TextBox 69">
            <a:extLst>
              <a:ext uri="{FF2B5EF4-FFF2-40B4-BE49-F238E27FC236}">
                <a16:creationId xmlns:a16="http://schemas.microsoft.com/office/drawing/2014/main" id="{7EB83349-1FAE-3613-A0DC-E9D86727C9D5}"/>
              </a:ext>
            </a:extLst>
          </p:cNvPr>
          <p:cNvSpPr txBox="1"/>
          <p:nvPr/>
        </p:nvSpPr>
        <p:spPr>
          <a:xfrm>
            <a:off x="4807369" y="5476488"/>
            <a:ext cx="32400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000" b="1" dirty="0"/>
              <a:t>Carbon neutral/negative</a:t>
            </a:r>
            <a:r>
              <a:rPr lang="en-US" sz="1000" b="1" baseline="30000" dirty="0"/>
              <a:t>1</a:t>
            </a:r>
          </a:p>
        </p:txBody>
      </p:sp>
      <p:sp>
        <p:nvSpPr>
          <p:cNvPr id="2161" name="Oval 70">
            <a:extLst>
              <a:ext uri="{FF2B5EF4-FFF2-40B4-BE49-F238E27FC236}">
                <a16:creationId xmlns:a16="http://schemas.microsoft.com/office/drawing/2014/main" id="{75202172-7053-BF1C-3F89-973EE64B8032}"/>
              </a:ext>
            </a:extLst>
          </p:cNvPr>
          <p:cNvSpPr/>
          <p:nvPr/>
        </p:nvSpPr>
        <p:spPr>
          <a:xfrm>
            <a:off x="4599103" y="5852082"/>
            <a:ext cx="208265" cy="2082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6</a:t>
            </a:r>
            <a:endParaRPr lang="en-GB" b="1" dirty="0"/>
          </a:p>
        </p:txBody>
      </p:sp>
      <p:sp>
        <p:nvSpPr>
          <p:cNvPr id="2162" name="TextBox 71">
            <a:extLst>
              <a:ext uri="{FF2B5EF4-FFF2-40B4-BE49-F238E27FC236}">
                <a16:creationId xmlns:a16="http://schemas.microsoft.com/office/drawing/2014/main" id="{C0B242B3-6E3D-DD4E-821F-731C83D83E6D}"/>
              </a:ext>
            </a:extLst>
          </p:cNvPr>
          <p:cNvSpPr txBox="1"/>
          <p:nvPr/>
        </p:nvSpPr>
        <p:spPr>
          <a:xfrm>
            <a:off x="4807369" y="5833104"/>
            <a:ext cx="32400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000" b="1" dirty="0"/>
              <a:t>Production of up to 600 kg H</a:t>
            </a:r>
            <a:r>
              <a:rPr lang="en-US" sz="1000" b="1" baseline="-25000" dirty="0"/>
              <a:t>2</a:t>
            </a:r>
            <a:r>
              <a:rPr lang="en-US" sz="1000" b="1" dirty="0"/>
              <a:t>/day</a:t>
            </a:r>
            <a:endParaRPr lang="en-US" sz="1000" b="1" baseline="30000" dirty="0"/>
          </a:p>
        </p:txBody>
      </p:sp>
      <p:sp>
        <p:nvSpPr>
          <p:cNvPr id="2164" name="TextBox 72">
            <a:extLst>
              <a:ext uri="{FF2B5EF4-FFF2-40B4-BE49-F238E27FC236}">
                <a16:creationId xmlns:a16="http://schemas.microsoft.com/office/drawing/2014/main" id="{2E415136-61A1-3127-65A5-9620CC6FB759}"/>
              </a:ext>
            </a:extLst>
          </p:cNvPr>
          <p:cNvSpPr txBox="1"/>
          <p:nvPr/>
        </p:nvSpPr>
        <p:spPr>
          <a:xfrm>
            <a:off x="8631000" y="3977245"/>
            <a:ext cx="3240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000" b="1" dirty="0"/>
              <a:t>Green hydrogen production using electricity generated from renewable energy</a:t>
            </a:r>
            <a:r>
              <a:rPr lang="en-US" sz="1000" b="1" baseline="30000" dirty="0"/>
              <a:t>2</a:t>
            </a:r>
            <a:endParaRPr lang="en-US" sz="1000" b="1" dirty="0"/>
          </a:p>
        </p:txBody>
      </p:sp>
      <p:sp>
        <p:nvSpPr>
          <p:cNvPr id="2165" name="TextBox 73">
            <a:extLst>
              <a:ext uri="{FF2B5EF4-FFF2-40B4-BE49-F238E27FC236}">
                <a16:creationId xmlns:a16="http://schemas.microsoft.com/office/drawing/2014/main" id="{CB80095B-5704-E3F9-DB53-855D16DD1444}"/>
              </a:ext>
            </a:extLst>
          </p:cNvPr>
          <p:cNvSpPr txBox="1"/>
          <p:nvPr/>
        </p:nvSpPr>
        <p:spPr>
          <a:xfrm>
            <a:off x="8631000" y="4489379"/>
            <a:ext cx="32400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000" b="1" dirty="0"/>
              <a:t>Zero emissions when used with green electricity </a:t>
            </a:r>
          </a:p>
        </p:txBody>
      </p:sp>
      <p:sp>
        <p:nvSpPr>
          <p:cNvPr id="2166" name="TextBox 74">
            <a:extLst>
              <a:ext uri="{FF2B5EF4-FFF2-40B4-BE49-F238E27FC236}">
                <a16:creationId xmlns:a16="http://schemas.microsoft.com/office/drawing/2014/main" id="{D8F2CB7B-1CC8-5B21-75E8-C94FD1472D84}"/>
              </a:ext>
            </a:extLst>
          </p:cNvPr>
          <p:cNvSpPr txBox="1"/>
          <p:nvPr/>
        </p:nvSpPr>
        <p:spPr>
          <a:xfrm>
            <a:off x="8630999" y="4935435"/>
            <a:ext cx="32400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GB" sz="1000" b="1" dirty="0"/>
              <a:t>Compact systems enables swift installation </a:t>
            </a:r>
            <a:endParaRPr lang="en-US" sz="1000" b="1" dirty="0"/>
          </a:p>
        </p:txBody>
      </p:sp>
      <p:sp>
        <p:nvSpPr>
          <p:cNvPr id="2167" name="TextBox 75">
            <a:extLst>
              <a:ext uri="{FF2B5EF4-FFF2-40B4-BE49-F238E27FC236}">
                <a16:creationId xmlns:a16="http://schemas.microsoft.com/office/drawing/2014/main" id="{2E417031-DAE7-D4F8-936E-475148C4C2C4}"/>
              </a:ext>
            </a:extLst>
          </p:cNvPr>
          <p:cNvSpPr txBox="1"/>
          <p:nvPr/>
        </p:nvSpPr>
        <p:spPr>
          <a:xfrm>
            <a:off x="8631000" y="5314913"/>
            <a:ext cx="3240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000" b="1" dirty="0"/>
              <a:t>Containerized and non-containerized options, modular for any system size</a:t>
            </a:r>
            <a:endParaRPr lang="en-US" sz="1000" b="1" baseline="30000" dirty="0"/>
          </a:p>
        </p:txBody>
      </p:sp>
      <p:sp>
        <p:nvSpPr>
          <p:cNvPr id="2168" name="TextBox 76">
            <a:extLst>
              <a:ext uri="{FF2B5EF4-FFF2-40B4-BE49-F238E27FC236}">
                <a16:creationId xmlns:a16="http://schemas.microsoft.com/office/drawing/2014/main" id="{AFE5BE70-393E-B55D-5EB7-573C2A06394B}"/>
              </a:ext>
            </a:extLst>
          </p:cNvPr>
          <p:cNvSpPr txBox="1"/>
          <p:nvPr/>
        </p:nvSpPr>
        <p:spPr>
          <a:xfrm>
            <a:off x="8631000" y="5756160"/>
            <a:ext cx="3240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000" b="1" dirty="0"/>
              <a:t>Synergistic complement to renewable energy, offering option for energy storage</a:t>
            </a:r>
            <a:endParaRPr lang="en-US" sz="1000" b="1" baseline="30000" dirty="0"/>
          </a:p>
        </p:txBody>
      </p:sp>
      <p:sp>
        <p:nvSpPr>
          <p:cNvPr id="2169" name="Oval 77">
            <a:extLst>
              <a:ext uri="{FF2B5EF4-FFF2-40B4-BE49-F238E27FC236}">
                <a16:creationId xmlns:a16="http://schemas.microsoft.com/office/drawing/2014/main" id="{BAD03462-6063-948C-1873-83369F005908}"/>
              </a:ext>
            </a:extLst>
          </p:cNvPr>
          <p:cNvSpPr/>
          <p:nvPr/>
        </p:nvSpPr>
        <p:spPr>
          <a:xfrm>
            <a:off x="8445042" y="5407353"/>
            <a:ext cx="208265" cy="2082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4</a:t>
            </a:r>
            <a:endParaRPr lang="en-GB" b="1" dirty="0"/>
          </a:p>
        </p:txBody>
      </p:sp>
      <p:sp>
        <p:nvSpPr>
          <p:cNvPr id="2170" name="Oval 78">
            <a:extLst>
              <a:ext uri="{FF2B5EF4-FFF2-40B4-BE49-F238E27FC236}">
                <a16:creationId xmlns:a16="http://schemas.microsoft.com/office/drawing/2014/main" id="{6077F046-5FA3-9279-76E4-861BE2D7D266}"/>
              </a:ext>
            </a:extLst>
          </p:cNvPr>
          <p:cNvSpPr/>
          <p:nvPr/>
        </p:nvSpPr>
        <p:spPr>
          <a:xfrm>
            <a:off x="8445042" y="5852082"/>
            <a:ext cx="208265" cy="2082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5</a:t>
            </a:r>
            <a:endParaRPr lang="en-GB" b="1" dirty="0"/>
          </a:p>
        </p:txBody>
      </p:sp>
      <p:sp>
        <p:nvSpPr>
          <p:cNvPr id="2171" name="Oval 79">
            <a:extLst>
              <a:ext uri="{FF2B5EF4-FFF2-40B4-BE49-F238E27FC236}">
                <a16:creationId xmlns:a16="http://schemas.microsoft.com/office/drawing/2014/main" id="{E7B42496-E25B-D82D-F7A1-851285D9EE9D}"/>
              </a:ext>
            </a:extLst>
          </p:cNvPr>
          <p:cNvSpPr/>
          <p:nvPr/>
        </p:nvSpPr>
        <p:spPr>
          <a:xfrm>
            <a:off x="4599103" y="5496300"/>
            <a:ext cx="208265" cy="2082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5</a:t>
            </a:r>
            <a:endParaRPr lang="en-GB" b="1" dirty="0"/>
          </a:p>
        </p:txBody>
      </p:sp>
      <p:sp>
        <p:nvSpPr>
          <p:cNvPr id="2172" name="TextBox 80">
            <a:extLst>
              <a:ext uri="{FF2B5EF4-FFF2-40B4-BE49-F238E27FC236}">
                <a16:creationId xmlns:a16="http://schemas.microsoft.com/office/drawing/2014/main" id="{A0D67BFE-6D00-9F6D-7366-399540E20598}"/>
              </a:ext>
            </a:extLst>
          </p:cNvPr>
          <p:cNvSpPr txBox="1"/>
          <p:nvPr/>
        </p:nvSpPr>
        <p:spPr>
          <a:xfrm>
            <a:off x="4807369" y="4684479"/>
            <a:ext cx="3240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000" b="1" dirty="0"/>
              <a:t>Improved efficiency compared to traditional reformers</a:t>
            </a:r>
          </a:p>
        </p:txBody>
      </p:sp>
      <p:sp>
        <p:nvSpPr>
          <p:cNvPr id="2174" name="Rectangle 12">
            <a:extLst>
              <a:ext uri="{FF2B5EF4-FFF2-40B4-BE49-F238E27FC236}">
                <a16:creationId xmlns:a16="http://schemas.microsoft.com/office/drawing/2014/main" id="{8341AA7C-568D-99D9-7B11-88EB51A9B613}"/>
              </a:ext>
            </a:extLst>
          </p:cNvPr>
          <p:cNvSpPr/>
          <p:nvPr/>
        </p:nvSpPr>
        <p:spPr>
          <a:xfrm>
            <a:off x="335999" y="5949950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 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Company information.</a:t>
            </a:r>
          </a:p>
        </p:txBody>
      </p:sp>
      <p:pic>
        <p:nvPicPr>
          <p:cNvPr id="2432" name="Picture 1">
            <a:extLst>
              <a:ext uri="{FF2B5EF4-FFF2-40B4-BE49-F238E27FC236}">
                <a16:creationId xmlns:a16="http://schemas.microsoft.com/office/drawing/2014/main" id="{A04CEF39-0F8D-E80A-77ED-608094733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046" y="2485097"/>
            <a:ext cx="1304303" cy="981053"/>
          </a:xfrm>
          <a:prstGeom prst="rect">
            <a:avLst/>
          </a:prstGeom>
        </p:spPr>
      </p:pic>
      <p:pic>
        <p:nvPicPr>
          <p:cNvPr id="2" name="Bildobjekt 5">
            <a:extLst>
              <a:ext uri="{FF2B5EF4-FFF2-40B4-BE49-F238E27FC236}">
                <a16:creationId xmlns:a16="http://schemas.microsoft.com/office/drawing/2014/main" id="{6166A26B-EFA0-47C1-33D3-C399F26BEFF8}"/>
              </a:ext>
            </a:extLst>
          </p:cNvPr>
          <p:cNvPicPr/>
          <p:nvPr/>
        </p:nvPicPr>
        <p:blipFill>
          <a:blip r:embed="rId5"/>
          <a:srcRect l="-1908" r="7097"/>
          <a:stretch/>
        </p:blipFill>
        <p:spPr>
          <a:xfrm>
            <a:off x="4599103" y="2565122"/>
            <a:ext cx="1584739" cy="845977"/>
          </a:xfrm>
          <a:prstGeom prst="rect">
            <a:avLst/>
          </a:prstGeom>
          <a:ln w="0">
            <a:noFill/>
          </a:ln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71566C6-A3CB-124E-0457-A23311DF8D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000" y="90000"/>
            <a:ext cx="3168000" cy="396000"/>
          </a:xfrm>
        </p:spPr>
        <p:txBody>
          <a:bodyPr/>
          <a:lstStyle/>
          <a:p>
            <a:r>
              <a:rPr lang="sv-SE" dirty="0"/>
              <a:t>PRODUCT STRATEGY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8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0CCEB-5352-4A1D-A939-63596FE9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Metacon – building a complete fossil-free hydrogen portfolio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61324-2AA1-4106-8F60-CBE4F7F438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8D517-740B-440F-94EE-85253C6B2F57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EA5544-4F9C-4342-9281-9D4FD52AF6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BUSINESS OVERVIEW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BCF5AC-99EE-4569-9981-6B94A932E731}"/>
              </a:ext>
            </a:extLst>
          </p:cNvPr>
          <p:cNvGrpSpPr/>
          <p:nvPr/>
        </p:nvGrpSpPr>
        <p:grpSpPr>
          <a:xfrm>
            <a:off x="6537960" y="2519050"/>
            <a:ext cx="5138040" cy="3089893"/>
            <a:chOff x="446342" y="1751912"/>
            <a:chExt cx="5849659" cy="3422000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6C3316-F38A-4D85-949A-7A8030018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249" y="2350304"/>
              <a:ext cx="14500" cy="22633"/>
            </a:xfrm>
            <a:custGeom>
              <a:avLst/>
              <a:gdLst>
                <a:gd name="T0" fmla="*/ 11 w 11"/>
                <a:gd name="T1" fmla="*/ 16 h 16"/>
                <a:gd name="T2" fmla="*/ 0 w 11"/>
                <a:gd name="T3" fmla="*/ 16 h 16"/>
                <a:gd name="T4" fmla="*/ 0 w 11"/>
                <a:gd name="T5" fmla="*/ 16 h 16"/>
                <a:gd name="T6" fmla="*/ 0 w 11"/>
                <a:gd name="T7" fmla="*/ 16 h 16"/>
                <a:gd name="T8" fmla="*/ 0 w 11"/>
                <a:gd name="T9" fmla="*/ 16 h 16"/>
                <a:gd name="T10" fmla="*/ 0 w 11"/>
                <a:gd name="T11" fmla="*/ 10 h 16"/>
                <a:gd name="T12" fmla="*/ 0 w 11"/>
                <a:gd name="T13" fmla="*/ 10 h 16"/>
                <a:gd name="T14" fmla="*/ 0 w 11"/>
                <a:gd name="T15" fmla="*/ 10 h 16"/>
                <a:gd name="T16" fmla="*/ 0 w 11"/>
                <a:gd name="T17" fmla="*/ 10 h 16"/>
                <a:gd name="T18" fmla="*/ 7 w 11"/>
                <a:gd name="T19" fmla="*/ 6 h 16"/>
                <a:gd name="T20" fmla="*/ 7 w 11"/>
                <a:gd name="T21" fmla="*/ 6 h 16"/>
                <a:gd name="T22" fmla="*/ 7 w 11"/>
                <a:gd name="T23" fmla="*/ 6 h 16"/>
                <a:gd name="T24" fmla="*/ 7 w 11"/>
                <a:gd name="T25" fmla="*/ 0 h 16"/>
                <a:gd name="T26" fmla="*/ 7 w 11"/>
                <a:gd name="T27" fmla="*/ 0 h 16"/>
                <a:gd name="T28" fmla="*/ 11 w 11"/>
                <a:gd name="T29" fmla="*/ 0 h 16"/>
                <a:gd name="T30" fmla="*/ 11 w 11"/>
                <a:gd name="T31" fmla="*/ 6 h 16"/>
                <a:gd name="T32" fmla="*/ 11 w 11"/>
                <a:gd name="T33" fmla="*/ 6 h 16"/>
                <a:gd name="T34" fmla="*/ 11 w 11"/>
                <a:gd name="T35" fmla="*/ 0 h 16"/>
                <a:gd name="T36" fmla="*/ 11 w 11"/>
                <a:gd name="T37" fmla="*/ 6 h 16"/>
                <a:gd name="T38" fmla="*/ 11 w 11"/>
                <a:gd name="T39" fmla="*/ 6 h 16"/>
                <a:gd name="T40" fmla="*/ 11 w 11"/>
                <a:gd name="T41" fmla="*/ 6 h 16"/>
                <a:gd name="T42" fmla="*/ 11 w 11"/>
                <a:gd name="T43" fmla="*/ 10 h 16"/>
                <a:gd name="T44" fmla="*/ 11 w 11"/>
                <a:gd name="T45" fmla="*/ 10 h 16"/>
                <a:gd name="T46" fmla="*/ 11 w 11"/>
                <a:gd name="T47" fmla="*/ 10 h 16"/>
                <a:gd name="T48" fmla="*/ 11 w 11"/>
                <a:gd name="T49" fmla="*/ 16 h 16"/>
                <a:gd name="T50" fmla="*/ 11 w 11"/>
                <a:gd name="T51" fmla="*/ 16 h 16"/>
                <a:gd name="T52" fmla="*/ 11 w 11"/>
                <a:gd name="T5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16">
                  <a:moveTo>
                    <a:pt x="11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565F975-C1C2-4591-BC57-B2097E20C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249" y="2350304"/>
              <a:ext cx="14500" cy="22633"/>
            </a:xfrm>
            <a:custGeom>
              <a:avLst/>
              <a:gdLst>
                <a:gd name="T0" fmla="*/ 11 w 11"/>
                <a:gd name="T1" fmla="*/ 16 h 16"/>
                <a:gd name="T2" fmla="*/ 0 w 11"/>
                <a:gd name="T3" fmla="*/ 16 h 16"/>
                <a:gd name="T4" fmla="*/ 0 w 11"/>
                <a:gd name="T5" fmla="*/ 16 h 16"/>
                <a:gd name="T6" fmla="*/ 0 w 11"/>
                <a:gd name="T7" fmla="*/ 16 h 16"/>
                <a:gd name="T8" fmla="*/ 0 w 11"/>
                <a:gd name="T9" fmla="*/ 16 h 16"/>
                <a:gd name="T10" fmla="*/ 0 w 11"/>
                <a:gd name="T11" fmla="*/ 10 h 16"/>
                <a:gd name="T12" fmla="*/ 0 w 11"/>
                <a:gd name="T13" fmla="*/ 10 h 16"/>
                <a:gd name="T14" fmla="*/ 0 w 11"/>
                <a:gd name="T15" fmla="*/ 10 h 16"/>
                <a:gd name="T16" fmla="*/ 0 w 11"/>
                <a:gd name="T17" fmla="*/ 10 h 16"/>
                <a:gd name="T18" fmla="*/ 7 w 11"/>
                <a:gd name="T19" fmla="*/ 6 h 16"/>
                <a:gd name="T20" fmla="*/ 7 w 11"/>
                <a:gd name="T21" fmla="*/ 6 h 16"/>
                <a:gd name="T22" fmla="*/ 7 w 11"/>
                <a:gd name="T23" fmla="*/ 6 h 16"/>
                <a:gd name="T24" fmla="*/ 7 w 11"/>
                <a:gd name="T25" fmla="*/ 0 h 16"/>
                <a:gd name="T26" fmla="*/ 7 w 11"/>
                <a:gd name="T27" fmla="*/ 0 h 16"/>
                <a:gd name="T28" fmla="*/ 11 w 11"/>
                <a:gd name="T29" fmla="*/ 0 h 16"/>
                <a:gd name="T30" fmla="*/ 11 w 11"/>
                <a:gd name="T31" fmla="*/ 6 h 16"/>
                <a:gd name="T32" fmla="*/ 11 w 11"/>
                <a:gd name="T33" fmla="*/ 6 h 16"/>
                <a:gd name="T34" fmla="*/ 11 w 11"/>
                <a:gd name="T35" fmla="*/ 0 h 16"/>
                <a:gd name="T36" fmla="*/ 11 w 11"/>
                <a:gd name="T37" fmla="*/ 6 h 16"/>
                <a:gd name="T38" fmla="*/ 11 w 11"/>
                <a:gd name="T39" fmla="*/ 6 h 16"/>
                <a:gd name="T40" fmla="*/ 11 w 11"/>
                <a:gd name="T41" fmla="*/ 6 h 16"/>
                <a:gd name="T42" fmla="*/ 11 w 11"/>
                <a:gd name="T43" fmla="*/ 10 h 16"/>
                <a:gd name="T44" fmla="*/ 11 w 11"/>
                <a:gd name="T45" fmla="*/ 10 h 16"/>
                <a:gd name="T46" fmla="*/ 11 w 11"/>
                <a:gd name="T47" fmla="*/ 10 h 16"/>
                <a:gd name="T48" fmla="*/ 11 w 11"/>
                <a:gd name="T49" fmla="*/ 16 h 16"/>
                <a:gd name="T50" fmla="*/ 11 w 11"/>
                <a:gd name="T51" fmla="*/ 16 h 16"/>
                <a:gd name="T52" fmla="*/ 11 w 11"/>
                <a:gd name="T5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16">
                  <a:moveTo>
                    <a:pt x="11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E99D4EE-C495-4948-8A32-C9E1DBF32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539" y="1976840"/>
              <a:ext cx="1262725" cy="698828"/>
            </a:xfrm>
            <a:custGeom>
              <a:avLst/>
              <a:gdLst>
                <a:gd name="T0" fmla="*/ 754 w 958"/>
                <a:gd name="T1" fmla="*/ 410 h 494"/>
                <a:gd name="T2" fmla="*/ 659 w 958"/>
                <a:gd name="T3" fmla="*/ 455 h 494"/>
                <a:gd name="T4" fmla="*/ 560 w 958"/>
                <a:gd name="T5" fmla="*/ 482 h 494"/>
                <a:gd name="T6" fmla="*/ 583 w 958"/>
                <a:gd name="T7" fmla="*/ 449 h 494"/>
                <a:gd name="T8" fmla="*/ 595 w 958"/>
                <a:gd name="T9" fmla="*/ 455 h 494"/>
                <a:gd name="T10" fmla="*/ 554 w 958"/>
                <a:gd name="T11" fmla="*/ 420 h 494"/>
                <a:gd name="T12" fmla="*/ 537 w 958"/>
                <a:gd name="T13" fmla="*/ 393 h 494"/>
                <a:gd name="T14" fmla="*/ 490 w 958"/>
                <a:gd name="T15" fmla="*/ 397 h 494"/>
                <a:gd name="T16" fmla="*/ 438 w 958"/>
                <a:gd name="T17" fmla="*/ 377 h 494"/>
                <a:gd name="T18" fmla="*/ 64 w 958"/>
                <a:gd name="T19" fmla="*/ 371 h 494"/>
                <a:gd name="T20" fmla="*/ 29 w 958"/>
                <a:gd name="T21" fmla="*/ 342 h 494"/>
                <a:gd name="T22" fmla="*/ 41 w 958"/>
                <a:gd name="T23" fmla="*/ 319 h 494"/>
                <a:gd name="T24" fmla="*/ 29 w 958"/>
                <a:gd name="T25" fmla="*/ 296 h 494"/>
                <a:gd name="T26" fmla="*/ 41 w 958"/>
                <a:gd name="T27" fmla="*/ 280 h 494"/>
                <a:gd name="T28" fmla="*/ 64 w 958"/>
                <a:gd name="T29" fmla="*/ 257 h 494"/>
                <a:gd name="T30" fmla="*/ 64 w 958"/>
                <a:gd name="T31" fmla="*/ 231 h 494"/>
                <a:gd name="T32" fmla="*/ 22 w 958"/>
                <a:gd name="T33" fmla="*/ 196 h 494"/>
                <a:gd name="T34" fmla="*/ 152 w 958"/>
                <a:gd name="T35" fmla="*/ 39 h 494"/>
                <a:gd name="T36" fmla="*/ 239 w 958"/>
                <a:gd name="T37" fmla="*/ 33 h 494"/>
                <a:gd name="T38" fmla="*/ 327 w 958"/>
                <a:gd name="T39" fmla="*/ 39 h 494"/>
                <a:gd name="T40" fmla="*/ 414 w 958"/>
                <a:gd name="T41" fmla="*/ 55 h 494"/>
                <a:gd name="T42" fmla="*/ 449 w 958"/>
                <a:gd name="T43" fmla="*/ 66 h 494"/>
                <a:gd name="T44" fmla="*/ 548 w 958"/>
                <a:gd name="T45" fmla="*/ 66 h 494"/>
                <a:gd name="T46" fmla="*/ 595 w 958"/>
                <a:gd name="T47" fmla="*/ 55 h 494"/>
                <a:gd name="T48" fmla="*/ 607 w 958"/>
                <a:gd name="T49" fmla="*/ 66 h 494"/>
                <a:gd name="T50" fmla="*/ 649 w 958"/>
                <a:gd name="T51" fmla="*/ 49 h 494"/>
                <a:gd name="T52" fmla="*/ 649 w 958"/>
                <a:gd name="T53" fmla="*/ 10 h 494"/>
                <a:gd name="T54" fmla="*/ 684 w 958"/>
                <a:gd name="T55" fmla="*/ 27 h 494"/>
                <a:gd name="T56" fmla="*/ 684 w 958"/>
                <a:gd name="T57" fmla="*/ 49 h 494"/>
                <a:gd name="T58" fmla="*/ 700 w 958"/>
                <a:gd name="T59" fmla="*/ 55 h 494"/>
                <a:gd name="T60" fmla="*/ 741 w 958"/>
                <a:gd name="T61" fmla="*/ 45 h 494"/>
                <a:gd name="T62" fmla="*/ 782 w 958"/>
                <a:gd name="T63" fmla="*/ 39 h 494"/>
                <a:gd name="T64" fmla="*/ 760 w 958"/>
                <a:gd name="T65" fmla="*/ 72 h 494"/>
                <a:gd name="T66" fmla="*/ 725 w 958"/>
                <a:gd name="T67" fmla="*/ 84 h 494"/>
                <a:gd name="T68" fmla="*/ 688 w 958"/>
                <a:gd name="T69" fmla="*/ 95 h 494"/>
                <a:gd name="T70" fmla="*/ 677 w 958"/>
                <a:gd name="T71" fmla="*/ 101 h 494"/>
                <a:gd name="T72" fmla="*/ 601 w 958"/>
                <a:gd name="T73" fmla="*/ 123 h 494"/>
                <a:gd name="T74" fmla="*/ 583 w 958"/>
                <a:gd name="T75" fmla="*/ 150 h 494"/>
                <a:gd name="T76" fmla="*/ 544 w 958"/>
                <a:gd name="T77" fmla="*/ 208 h 494"/>
                <a:gd name="T78" fmla="*/ 544 w 958"/>
                <a:gd name="T79" fmla="*/ 241 h 494"/>
                <a:gd name="T80" fmla="*/ 624 w 958"/>
                <a:gd name="T81" fmla="*/ 270 h 494"/>
                <a:gd name="T82" fmla="*/ 624 w 958"/>
                <a:gd name="T83" fmla="*/ 303 h 494"/>
                <a:gd name="T84" fmla="*/ 636 w 958"/>
                <a:gd name="T85" fmla="*/ 336 h 494"/>
                <a:gd name="T86" fmla="*/ 712 w 958"/>
                <a:gd name="T87" fmla="*/ 264 h 494"/>
                <a:gd name="T88" fmla="*/ 741 w 958"/>
                <a:gd name="T89" fmla="*/ 185 h 494"/>
                <a:gd name="T90" fmla="*/ 817 w 958"/>
                <a:gd name="T91" fmla="*/ 150 h 494"/>
                <a:gd name="T92" fmla="*/ 840 w 958"/>
                <a:gd name="T93" fmla="*/ 185 h 494"/>
                <a:gd name="T94" fmla="*/ 834 w 958"/>
                <a:gd name="T95" fmla="*/ 212 h 494"/>
                <a:gd name="T96" fmla="*/ 846 w 958"/>
                <a:gd name="T97" fmla="*/ 218 h 494"/>
                <a:gd name="T98" fmla="*/ 904 w 958"/>
                <a:gd name="T99" fmla="*/ 208 h 494"/>
                <a:gd name="T100" fmla="*/ 904 w 958"/>
                <a:gd name="T101" fmla="*/ 231 h 494"/>
                <a:gd name="T102" fmla="*/ 904 w 958"/>
                <a:gd name="T103" fmla="*/ 251 h 494"/>
                <a:gd name="T104" fmla="*/ 910 w 958"/>
                <a:gd name="T105" fmla="*/ 296 h 494"/>
                <a:gd name="T106" fmla="*/ 958 w 958"/>
                <a:gd name="T107" fmla="*/ 309 h 494"/>
                <a:gd name="T108" fmla="*/ 945 w 958"/>
                <a:gd name="T109" fmla="*/ 325 h 494"/>
                <a:gd name="T110" fmla="*/ 900 w 958"/>
                <a:gd name="T111" fmla="*/ 348 h 494"/>
                <a:gd name="T112" fmla="*/ 719 w 958"/>
                <a:gd name="T113" fmla="*/ 420 h 494"/>
                <a:gd name="T114" fmla="*/ 824 w 958"/>
                <a:gd name="T115" fmla="*/ 377 h 494"/>
                <a:gd name="T116" fmla="*/ 789 w 958"/>
                <a:gd name="T117" fmla="*/ 393 h 494"/>
                <a:gd name="T118" fmla="*/ 805 w 958"/>
                <a:gd name="T119" fmla="*/ 416 h 494"/>
                <a:gd name="T120" fmla="*/ 811 w 958"/>
                <a:gd name="T121" fmla="*/ 459 h 494"/>
                <a:gd name="T122" fmla="*/ 817 w 958"/>
                <a:gd name="T123" fmla="*/ 443 h 494"/>
                <a:gd name="T124" fmla="*/ 776 w 958"/>
                <a:gd name="T125" fmla="*/ 44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58" h="494">
                  <a:moveTo>
                    <a:pt x="770" y="443"/>
                  </a:moveTo>
                  <a:lnTo>
                    <a:pt x="770" y="426"/>
                  </a:lnTo>
                  <a:lnTo>
                    <a:pt x="776" y="420"/>
                  </a:lnTo>
                  <a:lnTo>
                    <a:pt x="776" y="420"/>
                  </a:lnTo>
                  <a:lnTo>
                    <a:pt x="776" y="420"/>
                  </a:lnTo>
                  <a:lnTo>
                    <a:pt x="776" y="416"/>
                  </a:lnTo>
                  <a:lnTo>
                    <a:pt x="776" y="416"/>
                  </a:lnTo>
                  <a:lnTo>
                    <a:pt x="782" y="410"/>
                  </a:lnTo>
                  <a:lnTo>
                    <a:pt x="782" y="410"/>
                  </a:lnTo>
                  <a:lnTo>
                    <a:pt x="782" y="404"/>
                  </a:lnTo>
                  <a:lnTo>
                    <a:pt x="760" y="404"/>
                  </a:lnTo>
                  <a:lnTo>
                    <a:pt x="754" y="410"/>
                  </a:lnTo>
                  <a:lnTo>
                    <a:pt x="754" y="410"/>
                  </a:lnTo>
                  <a:lnTo>
                    <a:pt x="747" y="416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1" y="426"/>
                  </a:lnTo>
                  <a:lnTo>
                    <a:pt x="741" y="432"/>
                  </a:lnTo>
                  <a:lnTo>
                    <a:pt x="735" y="432"/>
                  </a:lnTo>
                  <a:lnTo>
                    <a:pt x="729" y="439"/>
                  </a:lnTo>
                  <a:lnTo>
                    <a:pt x="725" y="439"/>
                  </a:lnTo>
                  <a:lnTo>
                    <a:pt x="719" y="443"/>
                  </a:lnTo>
                  <a:lnTo>
                    <a:pt x="665" y="443"/>
                  </a:lnTo>
                  <a:lnTo>
                    <a:pt x="659" y="455"/>
                  </a:lnTo>
                  <a:lnTo>
                    <a:pt x="630" y="482"/>
                  </a:lnTo>
                  <a:lnTo>
                    <a:pt x="614" y="482"/>
                  </a:lnTo>
                  <a:lnTo>
                    <a:pt x="595" y="494"/>
                  </a:lnTo>
                  <a:lnTo>
                    <a:pt x="548" y="494"/>
                  </a:lnTo>
                  <a:lnTo>
                    <a:pt x="548" y="494"/>
                  </a:lnTo>
                  <a:lnTo>
                    <a:pt x="548" y="494"/>
                  </a:lnTo>
                  <a:lnTo>
                    <a:pt x="548" y="494"/>
                  </a:lnTo>
                  <a:lnTo>
                    <a:pt x="548" y="494"/>
                  </a:lnTo>
                  <a:lnTo>
                    <a:pt x="548" y="488"/>
                  </a:lnTo>
                  <a:lnTo>
                    <a:pt x="554" y="488"/>
                  </a:lnTo>
                  <a:lnTo>
                    <a:pt x="560" y="482"/>
                  </a:lnTo>
                  <a:lnTo>
                    <a:pt x="560" y="482"/>
                  </a:lnTo>
                  <a:lnTo>
                    <a:pt x="560" y="482"/>
                  </a:lnTo>
                  <a:lnTo>
                    <a:pt x="566" y="478"/>
                  </a:lnTo>
                  <a:lnTo>
                    <a:pt x="566" y="472"/>
                  </a:lnTo>
                  <a:lnTo>
                    <a:pt x="572" y="472"/>
                  </a:lnTo>
                  <a:lnTo>
                    <a:pt x="572" y="465"/>
                  </a:lnTo>
                  <a:lnTo>
                    <a:pt x="572" y="465"/>
                  </a:lnTo>
                  <a:lnTo>
                    <a:pt x="572" y="455"/>
                  </a:lnTo>
                  <a:lnTo>
                    <a:pt x="572" y="455"/>
                  </a:lnTo>
                  <a:lnTo>
                    <a:pt x="579" y="449"/>
                  </a:lnTo>
                  <a:lnTo>
                    <a:pt x="579" y="443"/>
                  </a:lnTo>
                  <a:lnTo>
                    <a:pt x="583" y="443"/>
                  </a:lnTo>
                  <a:lnTo>
                    <a:pt x="583" y="449"/>
                  </a:lnTo>
                  <a:lnTo>
                    <a:pt x="583" y="449"/>
                  </a:lnTo>
                  <a:lnTo>
                    <a:pt x="583" y="449"/>
                  </a:lnTo>
                  <a:lnTo>
                    <a:pt x="583" y="455"/>
                  </a:lnTo>
                  <a:lnTo>
                    <a:pt x="583" y="455"/>
                  </a:lnTo>
                  <a:lnTo>
                    <a:pt x="583" y="455"/>
                  </a:lnTo>
                  <a:lnTo>
                    <a:pt x="583" y="459"/>
                  </a:lnTo>
                  <a:lnTo>
                    <a:pt x="583" y="459"/>
                  </a:lnTo>
                  <a:lnTo>
                    <a:pt x="589" y="459"/>
                  </a:lnTo>
                  <a:lnTo>
                    <a:pt x="595" y="455"/>
                  </a:lnTo>
                  <a:lnTo>
                    <a:pt x="595" y="455"/>
                  </a:lnTo>
                  <a:lnTo>
                    <a:pt x="595" y="455"/>
                  </a:lnTo>
                  <a:lnTo>
                    <a:pt x="595" y="455"/>
                  </a:lnTo>
                  <a:lnTo>
                    <a:pt x="601" y="455"/>
                  </a:lnTo>
                  <a:lnTo>
                    <a:pt x="601" y="443"/>
                  </a:lnTo>
                  <a:lnTo>
                    <a:pt x="601" y="443"/>
                  </a:lnTo>
                  <a:lnTo>
                    <a:pt x="595" y="439"/>
                  </a:lnTo>
                  <a:lnTo>
                    <a:pt x="595" y="439"/>
                  </a:lnTo>
                  <a:lnTo>
                    <a:pt x="595" y="432"/>
                  </a:lnTo>
                  <a:lnTo>
                    <a:pt x="560" y="432"/>
                  </a:lnTo>
                  <a:lnTo>
                    <a:pt x="560" y="432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0"/>
                  </a:lnTo>
                  <a:lnTo>
                    <a:pt x="554" y="420"/>
                  </a:lnTo>
                  <a:lnTo>
                    <a:pt x="554" y="420"/>
                  </a:lnTo>
                  <a:lnTo>
                    <a:pt x="554" y="416"/>
                  </a:lnTo>
                  <a:lnTo>
                    <a:pt x="554" y="416"/>
                  </a:lnTo>
                  <a:lnTo>
                    <a:pt x="554" y="410"/>
                  </a:lnTo>
                  <a:lnTo>
                    <a:pt x="554" y="410"/>
                  </a:lnTo>
                  <a:lnTo>
                    <a:pt x="554" y="404"/>
                  </a:lnTo>
                  <a:lnTo>
                    <a:pt x="548" y="404"/>
                  </a:lnTo>
                  <a:lnTo>
                    <a:pt x="548" y="397"/>
                  </a:lnTo>
                  <a:lnTo>
                    <a:pt x="544" y="397"/>
                  </a:lnTo>
                  <a:lnTo>
                    <a:pt x="544" y="397"/>
                  </a:lnTo>
                  <a:lnTo>
                    <a:pt x="544" y="393"/>
                  </a:lnTo>
                  <a:lnTo>
                    <a:pt x="537" y="393"/>
                  </a:lnTo>
                  <a:lnTo>
                    <a:pt x="537" y="381"/>
                  </a:lnTo>
                  <a:lnTo>
                    <a:pt x="513" y="381"/>
                  </a:lnTo>
                  <a:lnTo>
                    <a:pt x="513" y="381"/>
                  </a:lnTo>
                  <a:lnTo>
                    <a:pt x="513" y="381"/>
                  </a:lnTo>
                  <a:lnTo>
                    <a:pt x="508" y="387"/>
                  </a:lnTo>
                  <a:lnTo>
                    <a:pt x="508" y="387"/>
                  </a:lnTo>
                  <a:lnTo>
                    <a:pt x="508" y="387"/>
                  </a:lnTo>
                  <a:lnTo>
                    <a:pt x="508" y="393"/>
                  </a:lnTo>
                  <a:lnTo>
                    <a:pt x="508" y="393"/>
                  </a:lnTo>
                  <a:lnTo>
                    <a:pt x="502" y="397"/>
                  </a:lnTo>
                  <a:lnTo>
                    <a:pt x="490" y="397"/>
                  </a:lnTo>
                  <a:lnTo>
                    <a:pt x="490" y="397"/>
                  </a:lnTo>
                  <a:lnTo>
                    <a:pt x="484" y="393"/>
                  </a:lnTo>
                  <a:lnTo>
                    <a:pt x="484" y="393"/>
                  </a:lnTo>
                  <a:lnTo>
                    <a:pt x="484" y="393"/>
                  </a:lnTo>
                  <a:lnTo>
                    <a:pt x="478" y="387"/>
                  </a:lnTo>
                  <a:lnTo>
                    <a:pt x="478" y="393"/>
                  </a:lnTo>
                  <a:lnTo>
                    <a:pt x="467" y="393"/>
                  </a:lnTo>
                  <a:lnTo>
                    <a:pt x="467" y="387"/>
                  </a:lnTo>
                  <a:lnTo>
                    <a:pt x="443" y="387"/>
                  </a:lnTo>
                  <a:lnTo>
                    <a:pt x="443" y="381"/>
                  </a:lnTo>
                  <a:lnTo>
                    <a:pt x="438" y="381"/>
                  </a:lnTo>
                  <a:lnTo>
                    <a:pt x="438" y="377"/>
                  </a:lnTo>
                  <a:lnTo>
                    <a:pt x="438" y="377"/>
                  </a:lnTo>
                  <a:lnTo>
                    <a:pt x="438" y="371"/>
                  </a:lnTo>
                  <a:lnTo>
                    <a:pt x="432" y="371"/>
                  </a:lnTo>
                  <a:lnTo>
                    <a:pt x="432" y="371"/>
                  </a:lnTo>
                  <a:lnTo>
                    <a:pt x="432" y="377"/>
                  </a:lnTo>
                  <a:lnTo>
                    <a:pt x="64" y="381"/>
                  </a:lnTo>
                  <a:lnTo>
                    <a:pt x="64" y="377"/>
                  </a:lnTo>
                  <a:lnTo>
                    <a:pt x="64" y="377"/>
                  </a:lnTo>
                  <a:lnTo>
                    <a:pt x="64" y="371"/>
                  </a:lnTo>
                  <a:lnTo>
                    <a:pt x="64" y="371"/>
                  </a:lnTo>
                  <a:lnTo>
                    <a:pt x="64" y="371"/>
                  </a:lnTo>
                  <a:lnTo>
                    <a:pt x="64" y="371"/>
                  </a:lnTo>
                  <a:lnTo>
                    <a:pt x="64" y="371"/>
                  </a:lnTo>
                  <a:lnTo>
                    <a:pt x="64" y="364"/>
                  </a:lnTo>
                  <a:lnTo>
                    <a:pt x="57" y="364"/>
                  </a:lnTo>
                  <a:lnTo>
                    <a:pt x="57" y="358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51" y="354"/>
                  </a:lnTo>
                  <a:lnTo>
                    <a:pt x="41" y="354"/>
                  </a:lnTo>
                  <a:lnTo>
                    <a:pt x="41" y="348"/>
                  </a:lnTo>
                  <a:lnTo>
                    <a:pt x="35" y="348"/>
                  </a:lnTo>
                  <a:lnTo>
                    <a:pt x="35" y="342"/>
                  </a:lnTo>
                  <a:lnTo>
                    <a:pt x="29" y="342"/>
                  </a:lnTo>
                  <a:lnTo>
                    <a:pt x="29" y="342"/>
                  </a:lnTo>
                  <a:lnTo>
                    <a:pt x="29" y="336"/>
                  </a:lnTo>
                  <a:lnTo>
                    <a:pt x="35" y="332"/>
                  </a:lnTo>
                  <a:lnTo>
                    <a:pt x="35" y="332"/>
                  </a:lnTo>
                  <a:lnTo>
                    <a:pt x="41" y="325"/>
                  </a:lnTo>
                  <a:lnTo>
                    <a:pt x="41" y="325"/>
                  </a:lnTo>
                  <a:lnTo>
                    <a:pt x="45" y="325"/>
                  </a:lnTo>
                  <a:lnTo>
                    <a:pt x="45" y="319"/>
                  </a:lnTo>
                  <a:lnTo>
                    <a:pt x="41" y="319"/>
                  </a:lnTo>
                  <a:lnTo>
                    <a:pt x="41" y="319"/>
                  </a:lnTo>
                  <a:lnTo>
                    <a:pt x="41" y="319"/>
                  </a:lnTo>
                  <a:lnTo>
                    <a:pt x="41" y="319"/>
                  </a:lnTo>
                  <a:lnTo>
                    <a:pt x="41" y="315"/>
                  </a:lnTo>
                  <a:lnTo>
                    <a:pt x="41" y="315"/>
                  </a:lnTo>
                  <a:lnTo>
                    <a:pt x="41" y="315"/>
                  </a:lnTo>
                  <a:lnTo>
                    <a:pt x="41" y="309"/>
                  </a:lnTo>
                  <a:lnTo>
                    <a:pt x="41" y="309"/>
                  </a:lnTo>
                  <a:lnTo>
                    <a:pt x="41" y="309"/>
                  </a:lnTo>
                  <a:lnTo>
                    <a:pt x="41" y="309"/>
                  </a:lnTo>
                  <a:lnTo>
                    <a:pt x="41" y="303"/>
                  </a:lnTo>
                  <a:lnTo>
                    <a:pt x="29" y="303"/>
                  </a:lnTo>
                  <a:lnTo>
                    <a:pt x="35" y="296"/>
                  </a:lnTo>
                  <a:lnTo>
                    <a:pt x="29" y="296"/>
                  </a:lnTo>
                  <a:lnTo>
                    <a:pt x="29" y="296"/>
                  </a:lnTo>
                  <a:lnTo>
                    <a:pt x="29" y="296"/>
                  </a:lnTo>
                  <a:lnTo>
                    <a:pt x="29" y="296"/>
                  </a:lnTo>
                  <a:lnTo>
                    <a:pt x="29" y="292"/>
                  </a:lnTo>
                  <a:lnTo>
                    <a:pt x="29" y="292"/>
                  </a:lnTo>
                  <a:lnTo>
                    <a:pt x="29" y="292"/>
                  </a:lnTo>
                  <a:lnTo>
                    <a:pt x="35" y="286"/>
                  </a:lnTo>
                  <a:lnTo>
                    <a:pt x="35" y="286"/>
                  </a:lnTo>
                  <a:lnTo>
                    <a:pt x="35" y="286"/>
                  </a:lnTo>
                  <a:lnTo>
                    <a:pt x="41" y="286"/>
                  </a:lnTo>
                  <a:lnTo>
                    <a:pt x="35" y="280"/>
                  </a:lnTo>
                  <a:lnTo>
                    <a:pt x="35" y="280"/>
                  </a:lnTo>
                  <a:lnTo>
                    <a:pt x="41" y="280"/>
                  </a:lnTo>
                  <a:lnTo>
                    <a:pt x="41" y="274"/>
                  </a:lnTo>
                  <a:lnTo>
                    <a:pt x="41" y="274"/>
                  </a:lnTo>
                  <a:lnTo>
                    <a:pt x="41" y="274"/>
                  </a:lnTo>
                  <a:lnTo>
                    <a:pt x="45" y="274"/>
                  </a:lnTo>
                  <a:lnTo>
                    <a:pt x="45" y="270"/>
                  </a:lnTo>
                  <a:lnTo>
                    <a:pt x="51" y="274"/>
                  </a:lnTo>
                  <a:lnTo>
                    <a:pt x="51" y="270"/>
                  </a:lnTo>
                  <a:lnTo>
                    <a:pt x="57" y="270"/>
                  </a:lnTo>
                  <a:lnTo>
                    <a:pt x="64" y="264"/>
                  </a:lnTo>
                  <a:lnTo>
                    <a:pt x="64" y="264"/>
                  </a:lnTo>
                  <a:lnTo>
                    <a:pt x="64" y="257"/>
                  </a:lnTo>
                  <a:lnTo>
                    <a:pt x="64" y="257"/>
                  </a:lnTo>
                  <a:lnTo>
                    <a:pt x="64" y="257"/>
                  </a:lnTo>
                  <a:lnTo>
                    <a:pt x="64" y="251"/>
                  </a:lnTo>
                  <a:lnTo>
                    <a:pt x="64" y="251"/>
                  </a:lnTo>
                  <a:lnTo>
                    <a:pt x="64" y="247"/>
                  </a:lnTo>
                  <a:lnTo>
                    <a:pt x="57" y="247"/>
                  </a:lnTo>
                  <a:lnTo>
                    <a:pt x="57" y="247"/>
                  </a:lnTo>
                  <a:lnTo>
                    <a:pt x="57" y="235"/>
                  </a:lnTo>
                  <a:lnTo>
                    <a:pt x="57" y="235"/>
                  </a:lnTo>
                  <a:lnTo>
                    <a:pt x="57" y="235"/>
                  </a:lnTo>
                  <a:lnTo>
                    <a:pt x="57" y="235"/>
                  </a:lnTo>
                  <a:lnTo>
                    <a:pt x="57" y="231"/>
                  </a:lnTo>
                  <a:lnTo>
                    <a:pt x="64" y="231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64" y="212"/>
                  </a:lnTo>
                  <a:lnTo>
                    <a:pt x="57" y="208"/>
                  </a:lnTo>
                  <a:lnTo>
                    <a:pt x="57" y="202"/>
                  </a:lnTo>
                  <a:lnTo>
                    <a:pt x="57" y="202"/>
                  </a:lnTo>
                  <a:lnTo>
                    <a:pt x="51" y="196"/>
                  </a:lnTo>
                  <a:lnTo>
                    <a:pt x="41" y="196"/>
                  </a:lnTo>
                  <a:lnTo>
                    <a:pt x="41" y="202"/>
                  </a:lnTo>
                  <a:lnTo>
                    <a:pt x="22" y="202"/>
                  </a:lnTo>
                  <a:lnTo>
                    <a:pt x="22" y="196"/>
                  </a:lnTo>
                  <a:lnTo>
                    <a:pt x="22" y="196"/>
                  </a:lnTo>
                  <a:lnTo>
                    <a:pt x="22" y="196"/>
                  </a:lnTo>
                  <a:lnTo>
                    <a:pt x="22" y="196"/>
                  </a:lnTo>
                  <a:lnTo>
                    <a:pt x="22" y="196"/>
                  </a:lnTo>
                  <a:lnTo>
                    <a:pt x="22" y="196"/>
                  </a:lnTo>
                  <a:lnTo>
                    <a:pt x="22" y="189"/>
                  </a:lnTo>
                  <a:lnTo>
                    <a:pt x="22" y="189"/>
                  </a:lnTo>
                  <a:lnTo>
                    <a:pt x="22" y="185"/>
                  </a:lnTo>
                  <a:lnTo>
                    <a:pt x="29" y="185"/>
                  </a:lnTo>
                  <a:lnTo>
                    <a:pt x="29" y="179"/>
                  </a:lnTo>
                  <a:lnTo>
                    <a:pt x="0" y="179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6" y="39"/>
                  </a:lnTo>
                  <a:lnTo>
                    <a:pt x="156" y="33"/>
                  </a:lnTo>
                  <a:lnTo>
                    <a:pt x="162" y="33"/>
                  </a:lnTo>
                  <a:lnTo>
                    <a:pt x="162" y="39"/>
                  </a:lnTo>
                  <a:lnTo>
                    <a:pt x="175" y="39"/>
                  </a:lnTo>
                  <a:lnTo>
                    <a:pt x="175" y="45"/>
                  </a:lnTo>
                  <a:lnTo>
                    <a:pt x="181" y="45"/>
                  </a:lnTo>
                  <a:lnTo>
                    <a:pt x="181" y="49"/>
                  </a:lnTo>
                  <a:lnTo>
                    <a:pt x="191" y="49"/>
                  </a:lnTo>
                  <a:lnTo>
                    <a:pt x="239" y="33"/>
                  </a:lnTo>
                  <a:lnTo>
                    <a:pt x="296" y="33"/>
                  </a:lnTo>
                  <a:lnTo>
                    <a:pt x="296" y="27"/>
                  </a:lnTo>
                  <a:lnTo>
                    <a:pt x="309" y="27"/>
                  </a:lnTo>
                  <a:lnTo>
                    <a:pt x="309" y="33"/>
                  </a:lnTo>
                  <a:lnTo>
                    <a:pt x="309" y="33"/>
                  </a:lnTo>
                  <a:lnTo>
                    <a:pt x="309" y="39"/>
                  </a:lnTo>
                  <a:lnTo>
                    <a:pt x="309" y="39"/>
                  </a:lnTo>
                  <a:lnTo>
                    <a:pt x="309" y="39"/>
                  </a:lnTo>
                  <a:lnTo>
                    <a:pt x="309" y="45"/>
                  </a:lnTo>
                  <a:lnTo>
                    <a:pt x="321" y="45"/>
                  </a:lnTo>
                  <a:lnTo>
                    <a:pt x="327" y="39"/>
                  </a:lnTo>
                  <a:lnTo>
                    <a:pt x="327" y="39"/>
                  </a:lnTo>
                  <a:lnTo>
                    <a:pt x="327" y="39"/>
                  </a:lnTo>
                  <a:lnTo>
                    <a:pt x="356" y="39"/>
                  </a:lnTo>
                  <a:lnTo>
                    <a:pt x="356" y="33"/>
                  </a:lnTo>
                  <a:lnTo>
                    <a:pt x="362" y="33"/>
                  </a:lnTo>
                  <a:lnTo>
                    <a:pt x="362" y="39"/>
                  </a:lnTo>
                  <a:lnTo>
                    <a:pt x="379" y="39"/>
                  </a:lnTo>
                  <a:lnTo>
                    <a:pt x="391" y="45"/>
                  </a:lnTo>
                  <a:lnTo>
                    <a:pt x="401" y="45"/>
                  </a:lnTo>
                  <a:lnTo>
                    <a:pt x="408" y="49"/>
                  </a:lnTo>
                  <a:lnTo>
                    <a:pt x="420" y="49"/>
                  </a:lnTo>
                  <a:lnTo>
                    <a:pt x="420" y="55"/>
                  </a:lnTo>
                  <a:lnTo>
                    <a:pt x="414" y="55"/>
                  </a:lnTo>
                  <a:lnTo>
                    <a:pt x="414" y="55"/>
                  </a:lnTo>
                  <a:lnTo>
                    <a:pt x="414" y="62"/>
                  </a:lnTo>
                  <a:lnTo>
                    <a:pt x="401" y="62"/>
                  </a:lnTo>
                  <a:lnTo>
                    <a:pt x="401" y="62"/>
                  </a:lnTo>
                  <a:lnTo>
                    <a:pt x="408" y="62"/>
                  </a:lnTo>
                  <a:lnTo>
                    <a:pt x="414" y="66"/>
                  </a:lnTo>
                  <a:lnTo>
                    <a:pt x="414" y="66"/>
                  </a:lnTo>
                  <a:lnTo>
                    <a:pt x="420" y="66"/>
                  </a:lnTo>
                  <a:lnTo>
                    <a:pt x="420" y="72"/>
                  </a:lnTo>
                  <a:lnTo>
                    <a:pt x="443" y="72"/>
                  </a:lnTo>
                  <a:lnTo>
                    <a:pt x="443" y="66"/>
                  </a:lnTo>
                  <a:lnTo>
                    <a:pt x="449" y="66"/>
                  </a:lnTo>
                  <a:lnTo>
                    <a:pt x="455" y="62"/>
                  </a:lnTo>
                  <a:lnTo>
                    <a:pt x="455" y="62"/>
                  </a:lnTo>
                  <a:lnTo>
                    <a:pt x="467" y="62"/>
                  </a:lnTo>
                  <a:lnTo>
                    <a:pt x="467" y="72"/>
                  </a:lnTo>
                  <a:lnTo>
                    <a:pt x="478" y="72"/>
                  </a:lnTo>
                  <a:lnTo>
                    <a:pt x="478" y="78"/>
                  </a:lnTo>
                  <a:lnTo>
                    <a:pt x="484" y="62"/>
                  </a:lnTo>
                  <a:lnTo>
                    <a:pt x="525" y="55"/>
                  </a:lnTo>
                  <a:lnTo>
                    <a:pt x="531" y="62"/>
                  </a:lnTo>
                  <a:lnTo>
                    <a:pt x="531" y="62"/>
                  </a:lnTo>
                  <a:lnTo>
                    <a:pt x="544" y="62"/>
                  </a:lnTo>
                  <a:lnTo>
                    <a:pt x="548" y="66"/>
                  </a:lnTo>
                  <a:lnTo>
                    <a:pt x="548" y="66"/>
                  </a:lnTo>
                  <a:lnTo>
                    <a:pt x="560" y="66"/>
                  </a:lnTo>
                  <a:lnTo>
                    <a:pt x="560" y="62"/>
                  </a:lnTo>
                  <a:lnTo>
                    <a:pt x="560" y="62"/>
                  </a:lnTo>
                  <a:lnTo>
                    <a:pt x="579" y="62"/>
                  </a:lnTo>
                  <a:lnTo>
                    <a:pt x="583" y="66"/>
                  </a:lnTo>
                  <a:lnTo>
                    <a:pt x="583" y="66"/>
                  </a:lnTo>
                  <a:lnTo>
                    <a:pt x="583" y="66"/>
                  </a:lnTo>
                  <a:lnTo>
                    <a:pt x="589" y="66"/>
                  </a:lnTo>
                  <a:lnTo>
                    <a:pt x="589" y="62"/>
                  </a:lnTo>
                  <a:lnTo>
                    <a:pt x="595" y="62"/>
                  </a:lnTo>
                  <a:lnTo>
                    <a:pt x="595" y="55"/>
                  </a:lnTo>
                  <a:lnTo>
                    <a:pt x="595" y="55"/>
                  </a:lnTo>
                  <a:lnTo>
                    <a:pt x="601" y="55"/>
                  </a:lnTo>
                  <a:lnTo>
                    <a:pt x="601" y="49"/>
                  </a:lnTo>
                  <a:lnTo>
                    <a:pt x="614" y="49"/>
                  </a:lnTo>
                  <a:lnTo>
                    <a:pt x="614" y="55"/>
                  </a:lnTo>
                  <a:lnTo>
                    <a:pt x="614" y="55"/>
                  </a:lnTo>
                  <a:lnTo>
                    <a:pt x="607" y="62"/>
                  </a:lnTo>
                  <a:lnTo>
                    <a:pt x="607" y="62"/>
                  </a:lnTo>
                  <a:lnTo>
                    <a:pt x="607" y="62"/>
                  </a:lnTo>
                  <a:lnTo>
                    <a:pt x="607" y="62"/>
                  </a:lnTo>
                  <a:lnTo>
                    <a:pt x="607" y="66"/>
                  </a:lnTo>
                  <a:lnTo>
                    <a:pt x="607" y="66"/>
                  </a:lnTo>
                  <a:lnTo>
                    <a:pt x="607" y="72"/>
                  </a:lnTo>
                  <a:lnTo>
                    <a:pt x="618" y="72"/>
                  </a:lnTo>
                  <a:lnTo>
                    <a:pt x="618" y="66"/>
                  </a:lnTo>
                  <a:lnTo>
                    <a:pt x="618" y="66"/>
                  </a:lnTo>
                  <a:lnTo>
                    <a:pt x="618" y="62"/>
                  </a:lnTo>
                  <a:lnTo>
                    <a:pt x="618" y="62"/>
                  </a:lnTo>
                  <a:lnTo>
                    <a:pt x="618" y="62"/>
                  </a:lnTo>
                  <a:lnTo>
                    <a:pt x="618" y="62"/>
                  </a:lnTo>
                  <a:lnTo>
                    <a:pt x="618" y="55"/>
                  </a:lnTo>
                  <a:lnTo>
                    <a:pt x="636" y="55"/>
                  </a:lnTo>
                  <a:lnTo>
                    <a:pt x="642" y="49"/>
                  </a:lnTo>
                  <a:lnTo>
                    <a:pt x="649" y="49"/>
                  </a:lnTo>
                  <a:lnTo>
                    <a:pt x="653" y="45"/>
                  </a:lnTo>
                  <a:lnTo>
                    <a:pt x="653" y="39"/>
                  </a:lnTo>
                  <a:lnTo>
                    <a:pt x="636" y="39"/>
                  </a:lnTo>
                  <a:lnTo>
                    <a:pt x="636" y="39"/>
                  </a:lnTo>
                  <a:lnTo>
                    <a:pt x="636" y="33"/>
                  </a:lnTo>
                  <a:lnTo>
                    <a:pt x="636" y="33"/>
                  </a:lnTo>
                  <a:lnTo>
                    <a:pt x="636" y="33"/>
                  </a:lnTo>
                  <a:lnTo>
                    <a:pt x="636" y="27"/>
                  </a:lnTo>
                  <a:lnTo>
                    <a:pt x="636" y="27"/>
                  </a:lnTo>
                  <a:lnTo>
                    <a:pt x="636" y="22"/>
                  </a:lnTo>
                  <a:lnTo>
                    <a:pt x="636" y="22"/>
                  </a:lnTo>
                  <a:lnTo>
                    <a:pt x="649" y="10"/>
                  </a:lnTo>
                  <a:lnTo>
                    <a:pt x="653" y="10"/>
                  </a:lnTo>
                  <a:lnTo>
                    <a:pt x="659" y="4"/>
                  </a:lnTo>
                  <a:lnTo>
                    <a:pt x="665" y="4"/>
                  </a:lnTo>
                  <a:lnTo>
                    <a:pt x="665" y="0"/>
                  </a:lnTo>
                  <a:lnTo>
                    <a:pt x="677" y="0"/>
                  </a:lnTo>
                  <a:lnTo>
                    <a:pt x="677" y="10"/>
                  </a:lnTo>
                  <a:lnTo>
                    <a:pt x="677" y="10"/>
                  </a:lnTo>
                  <a:lnTo>
                    <a:pt x="677" y="16"/>
                  </a:lnTo>
                  <a:lnTo>
                    <a:pt x="684" y="16"/>
                  </a:lnTo>
                  <a:lnTo>
                    <a:pt x="684" y="22"/>
                  </a:lnTo>
                  <a:lnTo>
                    <a:pt x="684" y="22"/>
                  </a:lnTo>
                  <a:lnTo>
                    <a:pt x="684" y="27"/>
                  </a:lnTo>
                  <a:lnTo>
                    <a:pt x="684" y="27"/>
                  </a:lnTo>
                  <a:lnTo>
                    <a:pt x="684" y="33"/>
                  </a:lnTo>
                  <a:lnTo>
                    <a:pt x="671" y="33"/>
                  </a:lnTo>
                  <a:lnTo>
                    <a:pt x="671" y="39"/>
                  </a:lnTo>
                  <a:lnTo>
                    <a:pt x="684" y="39"/>
                  </a:lnTo>
                  <a:lnTo>
                    <a:pt x="684" y="45"/>
                  </a:lnTo>
                  <a:lnTo>
                    <a:pt x="677" y="45"/>
                  </a:lnTo>
                  <a:lnTo>
                    <a:pt x="677" y="45"/>
                  </a:lnTo>
                  <a:lnTo>
                    <a:pt x="677" y="49"/>
                  </a:lnTo>
                  <a:lnTo>
                    <a:pt x="677" y="49"/>
                  </a:lnTo>
                  <a:lnTo>
                    <a:pt x="677" y="49"/>
                  </a:lnTo>
                  <a:lnTo>
                    <a:pt x="684" y="49"/>
                  </a:lnTo>
                  <a:lnTo>
                    <a:pt x="688" y="45"/>
                  </a:lnTo>
                  <a:lnTo>
                    <a:pt x="688" y="45"/>
                  </a:lnTo>
                  <a:lnTo>
                    <a:pt x="688" y="45"/>
                  </a:lnTo>
                  <a:lnTo>
                    <a:pt x="688" y="45"/>
                  </a:lnTo>
                  <a:lnTo>
                    <a:pt x="694" y="45"/>
                  </a:lnTo>
                  <a:lnTo>
                    <a:pt x="694" y="39"/>
                  </a:lnTo>
                  <a:lnTo>
                    <a:pt x="694" y="45"/>
                  </a:lnTo>
                  <a:lnTo>
                    <a:pt x="706" y="45"/>
                  </a:lnTo>
                  <a:lnTo>
                    <a:pt x="706" y="49"/>
                  </a:lnTo>
                  <a:lnTo>
                    <a:pt x="706" y="49"/>
                  </a:lnTo>
                  <a:lnTo>
                    <a:pt x="706" y="55"/>
                  </a:lnTo>
                  <a:lnTo>
                    <a:pt x="700" y="55"/>
                  </a:lnTo>
                  <a:lnTo>
                    <a:pt x="700" y="62"/>
                  </a:lnTo>
                  <a:lnTo>
                    <a:pt x="694" y="62"/>
                  </a:lnTo>
                  <a:lnTo>
                    <a:pt x="694" y="66"/>
                  </a:lnTo>
                  <a:lnTo>
                    <a:pt x="694" y="66"/>
                  </a:lnTo>
                  <a:lnTo>
                    <a:pt x="706" y="66"/>
                  </a:lnTo>
                  <a:lnTo>
                    <a:pt x="712" y="62"/>
                  </a:lnTo>
                  <a:lnTo>
                    <a:pt x="712" y="62"/>
                  </a:lnTo>
                  <a:lnTo>
                    <a:pt x="719" y="55"/>
                  </a:lnTo>
                  <a:lnTo>
                    <a:pt x="719" y="49"/>
                  </a:lnTo>
                  <a:lnTo>
                    <a:pt x="729" y="49"/>
                  </a:lnTo>
                  <a:lnTo>
                    <a:pt x="735" y="45"/>
                  </a:lnTo>
                  <a:lnTo>
                    <a:pt x="741" y="45"/>
                  </a:lnTo>
                  <a:lnTo>
                    <a:pt x="741" y="39"/>
                  </a:lnTo>
                  <a:lnTo>
                    <a:pt x="741" y="39"/>
                  </a:lnTo>
                  <a:lnTo>
                    <a:pt x="747" y="33"/>
                  </a:lnTo>
                  <a:lnTo>
                    <a:pt x="747" y="33"/>
                  </a:lnTo>
                  <a:lnTo>
                    <a:pt x="754" y="33"/>
                  </a:lnTo>
                  <a:lnTo>
                    <a:pt x="754" y="27"/>
                  </a:lnTo>
                  <a:lnTo>
                    <a:pt x="764" y="27"/>
                  </a:lnTo>
                  <a:lnTo>
                    <a:pt x="770" y="33"/>
                  </a:lnTo>
                  <a:lnTo>
                    <a:pt x="770" y="33"/>
                  </a:lnTo>
                  <a:lnTo>
                    <a:pt x="770" y="33"/>
                  </a:lnTo>
                  <a:lnTo>
                    <a:pt x="782" y="33"/>
                  </a:lnTo>
                  <a:lnTo>
                    <a:pt x="782" y="39"/>
                  </a:lnTo>
                  <a:lnTo>
                    <a:pt x="782" y="39"/>
                  </a:lnTo>
                  <a:lnTo>
                    <a:pt x="782" y="39"/>
                  </a:lnTo>
                  <a:lnTo>
                    <a:pt x="782" y="45"/>
                  </a:lnTo>
                  <a:lnTo>
                    <a:pt x="776" y="45"/>
                  </a:lnTo>
                  <a:lnTo>
                    <a:pt x="776" y="49"/>
                  </a:lnTo>
                  <a:lnTo>
                    <a:pt x="770" y="49"/>
                  </a:lnTo>
                  <a:lnTo>
                    <a:pt x="770" y="49"/>
                  </a:lnTo>
                  <a:lnTo>
                    <a:pt x="770" y="55"/>
                  </a:lnTo>
                  <a:lnTo>
                    <a:pt x="770" y="55"/>
                  </a:lnTo>
                  <a:lnTo>
                    <a:pt x="764" y="62"/>
                  </a:lnTo>
                  <a:lnTo>
                    <a:pt x="764" y="66"/>
                  </a:lnTo>
                  <a:lnTo>
                    <a:pt x="760" y="72"/>
                  </a:lnTo>
                  <a:lnTo>
                    <a:pt x="760" y="72"/>
                  </a:lnTo>
                  <a:lnTo>
                    <a:pt x="747" y="84"/>
                  </a:lnTo>
                  <a:lnTo>
                    <a:pt x="735" y="84"/>
                  </a:lnTo>
                  <a:lnTo>
                    <a:pt x="735" y="84"/>
                  </a:lnTo>
                  <a:lnTo>
                    <a:pt x="735" y="84"/>
                  </a:lnTo>
                  <a:lnTo>
                    <a:pt x="735" y="84"/>
                  </a:lnTo>
                  <a:lnTo>
                    <a:pt x="729" y="78"/>
                  </a:lnTo>
                  <a:lnTo>
                    <a:pt x="729" y="78"/>
                  </a:lnTo>
                  <a:lnTo>
                    <a:pt x="729" y="78"/>
                  </a:lnTo>
                  <a:lnTo>
                    <a:pt x="729" y="78"/>
                  </a:lnTo>
                  <a:lnTo>
                    <a:pt x="729" y="84"/>
                  </a:lnTo>
                  <a:lnTo>
                    <a:pt x="725" y="84"/>
                  </a:lnTo>
                  <a:lnTo>
                    <a:pt x="725" y="84"/>
                  </a:lnTo>
                  <a:lnTo>
                    <a:pt x="725" y="88"/>
                  </a:lnTo>
                  <a:lnTo>
                    <a:pt x="712" y="88"/>
                  </a:lnTo>
                  <a:lnTo>
                    <a:pt x="712" y="88"/>
                  </a:lnTo>
                  <a:lnTo>
                    <a:pt x="712" y="88"/>
                  </a:lnTo>
                  <a:lnTo>
                    <a:pt x="712" y="84"/>
                  </a:lnTo>
                  <a:lnTo>
                    <a:pt x="700" y="84"/>
                  </a:lnTo>
                  <a:lnTo>
                    <a:pt x="700" y="88"/>
                  </a:lnTo>
                  <a:lnTo>
                    <a:pt x="694" y="88"/>
                  </a:lnTo>
                  <a:lnTo>
                    <a:pt x="694" y="95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84" y="101"/>
                  </a:lnTo>
                  <a:lnTo>
                    <a:pt x="671" y="101"/>
                  </a:lnTo>
                  <a:lnTo>
                    <a:pt x="671" y="101"/>
                  </a:lnTo>
                  <a:lnTo>
                    <a:pt x="671" y="95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59" y="88"/>
                  </a:lnTo>
                  <a:lnTo>
                    <a:pt x="649" y="88"/>
                  </a:lnTo>
                  <a:lnTo>
                    <a:pt x="649" y="95"/>
                  </a:lnTo>
                  <a:lnTo>
                    <a:pt x="653" y="101"/>
                  </a:lnTo>
                  <a:lnTo>
                    <a:pt x="653" y="101"/>
                  </a:lnTo>
                  <a:lnTo>
                    <a:pt x="677" y="101"/>
                  </a:lnTo>
                  <a:lnTo>
                    <a:pt x="677" y="107"/>
                  </a:lnTo>
                  <a:lnTo>
                    <a:pt x="677" y="107"/>
                  </a:lnTo>
                  <a:lnTo>
                    <a:pt x="677" y="107"/>
                  </a:lnTo>
                  <a:lnTo>
                    <a:pt x="677" y="111"/>
                  </a:lnTo>
                  <a:lnTo>
                    <a:pt x="665" y="111"/>
                  </a:lnTo>
                  <a:lnTo>
                    <a:pt x="659" y="117"/>
                  </a:lnTo>
                  <a:lnTo>
                    <a:pt x="653" y="117"/>
                  </a:lnTo>
                  <a:lnTo>
                    <a:pt x="642" y="123"/>
                  </a:lnTo>
                  <a:lnTo>
                    <a:pt x="636" y="123"/>
                  </a:lnTo>
                  <a:lnTo>
                    <a:pt x="624" y="128"/>
                  </a:lnTo>
                  <a:lnTo>
                    <a:pt x="618" y="128"/>
                  </a:lnTo>
                  <a:lnTo>
                    <a:pt x="601" y="123"/>
                  </a:lnTo>
                  <a:lnTo>
                    <a:pt x="595" y="123"/>
                  </a:lnTo>
                  <a:lnTo>
                    <a:pt x="595" y="123"/>
                  </a:lnTo>
                  <a:lnTo>
                    <a:pt x="607" y="123"/>
                  </a:lnTo>
                  <a:lnTo>
                    <a:pt x="607" y="128"/>
                  </a:lnTo>
                  <a:lnTo>
                    <a:pt x="614" y="128"/>
                  </a:lnTo>
                  <a:lnTo>
                    <a:pt x="614" y="134"/>
                  </a:lnTo>
                  <a:lnTo>
                    <a:pt x="614" y="134"/>
                  </a:lnTo>
                  <a:lnTo>
                    <a:pt x="614" y="140"/>
                  </a:lnTo>
                  <a:lnTo>
                    <a:pt x="595" y="140"/>
                  </a:lnTo>
                  <a:lnTo>
                    <a:pt x="595" y="146"/>
                  </a:lnTo>
                  <a:lnTo>
                    <a:pt x="583" y="146"/>
                  </a:lnTo>
                  <a:lnTo>
                    <a:pt x="583" y="150"/>
                  </a:lnTo>
                  <a:lnTo>
                    <a:pt x="572" y="150"/>
                  </a:lnTo>
                  <a:lnTo>
                    <a:pt x="572" y="156"/>
                  </a:lnTo>
                  <a:lnTo>
                    <a:pt x="572" y="156"/>
                  </a:lnTo>
                  <a:lnTo>
                    <a:pt x="572" y="156"/>
                  </a:lnTo>
                  <a:lnTo>
                    <a:pt x="572" y="163"/>
                  </a:lnTo>
                  <a:lnTo>
                    <a:pt x="566" y="163"/>
                  </a:lnTo>
                  <a:lnTo>
                    <a:pt x="554" y="173"/>
                  </a:lnTo>
                  <a:lnTo>
                    <a:pt x="544" y="179"/>
                  </a:lnTo>
                  <a:lnTo>
                    <a:pt x="537" y="185"/>
                  </a:lnTo>
                  <a:lnTo>
                    <a:pt x="531" y="196"/>
                  </a:lnTo>
                  <a:lnTo>
                    <a:pt x="531" y="208"/>
                  </a:lnTo>
                  <a:lnTo>
                    <a:pt x="544" y="208"/>
                  </a:lnTo>
                  <a:lnTo>
                    <a:pt x="544" y="218"/>
                  </a:lnTo>
                  <a:lnTo>
                    <a:pt x="537" y="218"/>
                  </a:lnTo>
                  <a:lnTo>
                    <a:pt x="537" y="224"/>
                  </a:lnTo>
                  <a:lnTo>
                    <a:pt x="537" y="224"/>
                  </a:lnTo>
                  <a:lnTo>
                    <a:pt x="537" y="231"/>
                  </a:lnTo>
                  <a:lnTo>
                    <a:pt x="537" y="231"/>
                  </a:lnTo>
                  <a:lnTo>
                    <a:pt x="544" y="231"/>
                  </a:lnTo>
                  <a:lnTo>
                    <a:pt x="537" y="235"/>
                  </a:lnTo>
                  <a:lnTo>
                    <a:pt x="537" y="235"/>
                  </a:lnTo>
                  <a:lnTo>
                    <a:pt x="537" y="235"/>
                  </a:lnTo>
                  <a:lnTo>
                    <a:pt x="537" y="235"/>
                  </a:lnTo>
                  <a:lnTo>
                    <a:pt x="544" y="241"/>
                  </a:lnTo>
                  <a:lnTo>
                    <a:pt x="544" y="241"/>
                  </a:lnTo>
                  <a:lnTo>
                    <a:pt x="544" y="241"/>
                  </a:lnTo>
                  <a:lnTo>
                    <a:pt x="560" y="235"/>
                  </a:lnTo>
                  <a:lnTo>
                    <a:pt x="566" y="235"/>
                  </a:lnTo>
                  <a:lnTo>
                    <a:pt x="589" y="257"/>
                  </a:lnTo>
                  <a:lnTo>
                    <a:pt x="589" y="264"/>
                  </a:lnTo>
                  <a:lnTo>
                    <a:pt x="595" y="264"/>
                  </a:lnTo>
                  <a:lnTo>
                    <a:pt x="607" y="274"/>
                  </a:lnTo>
                  <a:lnTo>
                    <a:pt x="607" y="274"/>
                  </a:lnTo>
                  <a:lnTo>
                    <a:pt x="618" y="274"/>
                  </a:lnTo>
                  <a:lnTo>
                    <a:pt x="618" y="270"/>
                  </a:lnTo>
                  <a:lnTo>
                    <a:pt x="624" y="270"/>
                  </a:lnTo>
                  <a:lnTo>
                    <a:pt x="636" y="274"/>
                  </a:lnTo>
                  <a:lnTo>
                    <a:pt x="636" y="274"/>
                  </a:lnTo>
                  <a:lnTo>
                    <a:pt x="636" y="274"/>
                  </a:lnTo>
                  <a:lnTo>
                    <a:pt x="636" y="280"/>
                  </a:lnTo>
                  <a:lnTo>
                    <a:pt x="630" y="280"/>
                  </a:lnTo>
                  <a:lnTo>
                    <a:pt x="630" y="286"/>
                  </a:lnTo>
                  <a:lnTo>
                    <a:pt x="636" y="286"/>
                  </a:lnTo>
                  <a:lnTo>
                    <a:pt x="630" y="292"/>
                  </a:lnTo>
                  <a:lnTo>
                    <a:pt x="630" y="296"/>
                  </a:lnTo>
                  <a:lnTo>
                    <a:pt x="630" y="296"/>
                  </a:lnTo>
                  <a:lnTo>
                    <a:pt x="630" y="296"/>
                  </a:lnTo>
                  <a:lnTo>
                    <a:pt x="624" y="303"/>
                  </a:lnTo>
                  <a:lnTo>
                    <a:pt x="624" y="309"/>
                  </a:lnTo>
                  <a:lnTo>
                    <a:pt x="624" y="309"/>
                  </a:lnTo>
                  <a:lnTo>
                    <a:pt x="624" y="315"/>
                  </a:lnTo>
                  <a:lnTo>
                    <a:pt x="624" y="315"/>
                  </a:lnTo>
                  <a:lnTo>
                    <a:pt x="624" y="319"/>
                  </a:lnTo>
                  <a:lnTo>
                    <a:pt x="624" y="319"/>
                  </a:lnTo>
                  <a:lnTo>
                    <a:pt x="630" y="325"/>
                  </a:lnTo>
                  <a:lnTo>
                    <a:pt x="630" y="332"/>
                  </a:lnTo>
                  <a:lnTo>
                    <a:pt x="636" y="332"/>
                  </a:lnTo>
                  <a:lnTo>
                    <a:pt x="636" y="336"/>
                  </a:lnTo>
                  <a:lnTo>
                    <a:pt x="636" y="336"/>
                  </a:lnTo>
                  <a:lnTo>
                    <a:pt x="636" y="336"/>
                  </a:lnTo>
                  <a:lnTo>
                    <a:pt x="642" y="336"/>
                  </a:lnTo>
                  <a:lnTo>
                    <a:pt x="642" y="342"/>
                  </a:lnTo>
                  <a:lnTo>
                    <a:pt x="642" y="342"/>
                  </a:lnTo>
                  <a:lnTo>
                    <a:pt x="642" y="342"/>
                  </a:lnTo>
                  <a:lnTo>
                    <a:pt x="659" y="325"/>
                  </a:lnTo>
                  <a:lnTo>
                    <a:pt x="665" y="315"/>
                  </a:lnTo>
                  <a:lnTo>
                    <a:pt x="665" y="309"/>
                  </a:lnTo>
                  <a:lnTo>
                    <a:pt x="671" y="296"/>
                  </a:lnTo>
                  <a:lnTo>
                    <a:pt x="671" y="280"/>
                  </a:lnTo>
                  <a:lnTo>
                    <a:pt x="684" y="274"/>
                  </a:lnTo>
                  <a:lnTo>
                    <a:pt x="688" y="274"/>
                  </a:lnTo>
                  <a:lnTo>
                    <a:pt x="712" y="264"/>
                  </a:lnTo>
                  <a:lnTo>
                    <a:pt x="725" y="251"/>
                  </a:lnTo>
                  <a:lnTo>
                    <a:pt x="729" y="241"/>
                  </a:lnTo>
                  <a:lnTo>
                    <a:pt x="729" y="224"/>
                  </a:lnTo>
                  <a:lnTo>
                    <a:pt x="725" y="224"/>
                  </a:lnTo>
                  <a:lnTo>
                    <a:pt x="725" y="218"/>
                  </a:lnTo>
                  <a:lnTo>
                    <a:pt x="719" y="218"/>
                  </a:lnTo>
                  <a:lnTo>
                    <a:pt x="719" y="212"/>
                  </a:lnTo>
                  <a:lnTo>
                    <a:pt x="719" y="212"/>
                  </a:lnTo>
                  <a:lnTo>
                    <a:pt x="719" y="212"/>
                  </a:lnTo>
                  <a:lnTo>
                    <a:pt x="725" y="208"/>
                  </a:lnTo>
                  <a:lnTo>
                    <a:pt x="725" y="202"/>
                  </a:lnTo>
                  <a:lnTo>
                    <a:pt x="741" y="185"/>
                  </a:lnTo>
                  <a:lnTo>
                    <a:pt x="741" y="185"/>
                  </a:lnTo>
                  <a:lnTo>
                    <a:pt x="741" y="185"/>
                  </a:lnTo>
                  <a:lnTo>
                    <a:pt x="741" y="173"/>
                  </a:lnTo>
                  <a:lnTo>
                    <a:pt x="747" y="169"/>
                  </a:lnTo>
                  <a:lnTo>
                    <a:pt x="747" y="163"/>
                  </a:lnTo>
                  <a:lnTo>
                    <a:pt x="760" y="150"/>
                  </a:lnTo>
                  <a:lnTo>
                    <a:pt x="760" y="150"/>
                  </a:lnTo>
                  <a:lnTo>
                    <a:pt x="764" y="146"/>
                  </a:lnTo>
                  <a:lnTo>
                    <a:pt x="805" y="146"/>
                  </a:lnTo>
                  <a:lnTo>
                    <a:pt x="805" y="150"/>
                  </a:lnTo>
                  <a:lnTo>
                    <a:pt x="805" y="150"/>
                  </a:lnTo>
                  <a:lnTo>
                    <a:pt x="817" y="150"/>
                  </a:lnTo>
                  <a:lnTo>
                    <a:pt x="824" y="156"/>
                  </a:lnTo>
                  <a:lnTo>
                    <a:pt x="824" y="156"/>
                  </a:lnTo>
                  <a:lnTo>
                    <a:pt x="824" y="156"/>
                  </a:lnTo>
                  <a:lnTo>
                    <a:pt x="824" y="163"/>
                  </a:lnTo>
                  <a:lnTo>
                    <a:pt x="824" y="163"/>
                  </a:lnTo>
                  <a:lnTo>
                    <a:pt x="824" y="169"/>
                  </a:lnTo>
                  <a:lnTo>
                    <a:pt x="824" y="169"/>
                  </a:lnTo>
                  <a:lnTo>
                    <a:pt x="840" y="169"/>
                  </a:lnTo>
                  <a:lnTo>
                    <a:pt x="840" y="173"/>
                  </a:lnTo>
                  <a:lnTo>
                    <a:pt x="846" y="173"/>
                  </a:lnTo>
                  <a:lnTo>
                    <a:pt x="840" y="173"/>
                  </a:lnTo>
                  <a:lnTo>
                    <a:pt x="840" y="185"/>
                  </a:lnTo>
                  <a:lnTo>
                    <a:pt x="840" y="185"/>
                  </a:lnTo>
                  <a:lnTo>
                    <a:pt x="834" y="189"/>
                  </a:lnTo>
                  <a:lnTo>
                    <a:pt x="834" y="202"/>
                  </a:lnTo>
                  <a:lnTo>
                    <a:pt x="830" y="202"/>
                  </a:lnTo>
                  <a:lnTo>
                    <a:pt x="830" y="202"/>
                  </a:lnTo>
                  <a:lnTo>
                    <a:pt x="830" y="202"/>
                  </a:lnTo>
                  <a:lnTo>
                    <a:pt x="830" y="202"/>
                  </a:lnTo>
                  <a:lnTo>
                    <a:pt x="840" y="202"/>
                  </a:lnTo>
                  <a:lnTo>
                    <a:pt x="840" y="208"/>
                  </a:lnTo>
                  <a:lnTo>
                    <a:pt x="834" y="208"/>
                  </a:lnTo>
                  <a:lnTo>
                    <a:pt x="834" y="212"/>
                  </a:lnTo>
                  <a:lnTo>
                    <a:pt x="834" y="212"/>
                  </a:lnTo>
                  <a:lnTo>
                    <a:pt x="830" y="218"/>
                  </a:lnTo>
                  <a:lnTo>
                    <a:pt x="830" y="218"/>
                  </a:lnTo>
                  <a:lnTo>
                    <a:pt x="830" y="224"/>
                  </a:lnTo>
                  <a:lnTo>
                    <a:pt x="830" y="224"/>
                  </a:lnTo>
                  <a:lnTo>
                    <a:pt x="830" y="224"/>
                  </a:lnTo>
                  <a:lnTo>
                    <a:pt x="830" y="224"/>
                  </a:lnTo>
                  <a:lnTo>
                    <a:pt x="834" y="224"/>
                  </a:lnTo>
                  <a:lnTo>
                    <a:pt x="834" y="218"/>
                  </a:lnTo>
                  <a:lnTo>
                    <a:pt x="834" y="218"/>
                  </a:lnTo>
                  <a:lnTo>
                    <a:pt x="840" y="218"/>
                  </a:lnTo>
                  <a:lnTo>
                    <a:pt x="840" y="212"/>
                  </a:lnTo>
                  <a:lnTo>
                    <a:pt x="846" y="218"/>
                  </a:lnTo>
                  <a:lnTo>
                    <a:pt x="852" y="212"/>
                  </a:lnTo>
                  <a:lnTo>
                    <a:pt x="865" y="212"/>
                  </a:lnTo>
                  <a:lnTo>
                    <a:pt x="894" y="185"/>
                  </a:lnTo>
                  <a:lnTo>
                    <a:pt x="894" y="185"/>
                  </a:lnTo>
                  <a:lnTo>
                    <a:pt x="900" y="185"/>
                  </a:lnTo>
                  <a:lnTo>
                    <a:pt x="900" y="196"/>
                  </a:lnTo>
                  <a:lnTo>
                    <a:pt x="900" y="196"/>
                  </a:lnTo>
                  <a:lnTo>
                    <a:pt x="900" y="196"/>
                  </a:lnTo>
                  <a:lnTo>
                    <a:pt x="900" y="202"/>
                  </a:lnTo>
                  <a:lnTo>
                    <a:pt x="900" y="202"/>
                  </a:lnTo>
                  <a:lnTo>
                    <a:pt x="904" y="202"/>
                  </a:lnTo>
                  <a:lnTo>
                    <a:pt x="904" y="208"/>
                  </a:lnTo>
                  <a:lnTo>
                    <a:pt x="904" y="208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900" y="218"/>
                  </a:lnTo>
                  <a:lnTo>
                    <a:pt x="904" y="218"/>
                  </a:lnTo>
                  <a:lnTo>
                    <a:pt x="904" y="224"/>
                  </a:lnTo>
                  <a:lnTo>
                    <a:pt x="904" y="224"/>
                  </a:lnTo>
                  <a:lnTo>
                    <a:pt x="904" y="224"/>
                  </a:lnTo>
                  <a:lnTo>
                    <a:pt x="904" y="231"/>
                  </a:lnTo>
                  <a:lnTo>
                    <a:pt x="904" y="231"/>
                  </a:lnTo>
                  <a:lnTo>
                    <a:pt x="910" y="231"/>
                  </a:lnTo>
                  <a:lnTo>
                    <a:pt x="910" y="235"/>
                  </a:lnTo>
                  <a:lnTo>
                    <a:pt x="910" y="235"/>
                  </a:lnTo>
                  <a:lnTo>
                    <a:pt x="910" y="235"/>
                  </a:lnTo>
                  <a:lnTo>
                    <a:pt x="910" y="241"/>
                  </a:lnTo>
                  <a:lnTo>
                    <a:pt x="910" y="241"/>
                  </a:lnTo>
                  <a:lnTo>
                    <a:pt x="910" y="247"/>
                  </a:lnTo>
                  <a:lnTo>
                    <a:pt x="904" y="247"/>
                  </a:lnTo>
                  <a:lnTo>
                    <a:pt x="904" y="247"/>
                  </a:lnTo>
                  <a:lnTo>
                    <a:pt x="904" y="247"/>
                  </a:lnTo>
                  <a:lnTo>
                    <a:pt x="904" y="247"/>
                  </a:lnTo>
                  <a:lnTo>
                    <a:pt x="904" y="251"/>
                  </a:lnTo>
                  <a:lnTo>
                    <a:pt x="916" y="264"/>
                  </a:lnTo>
                  <a:lnTo>
                    <a:pt x="923" y="264"/>
                  </a:lnTo>
                  <a:lnTo>
                    <a:pt x="929" y="270"/>
                  </a:lnTo>
                  <a:lnTo>
                    <a:pt x="935" y="270"/>
                  </a:lnTo>
                  <a:lnTo>
                    <a:pt x="939" y="274"/>
                  </a:lnTo>
                  <a:lnTo>
                    <a:pt x="945" y="274"/>
                  </a:lnTo>
                  <a:lnTo>
                    <a:pt x="935" y="286"/>
                  </a:lnTo>
                  <a:lnTo>
                    <a:pt x="929" y="286"/>
                  </a:lnTo>
                  <a:lnTo>
                    <a:pt x="923" y="292"/>
                  </a:lnTo>
                  <a:lnTo>
                    <a:pt x="910" y="292"/>
                  </a:lnTo>
                  <a:lnTo>
                    <a:pt x="910" y="296"/>
                  </a:lnTo>
                  <a:lnTo>
                    <a:pt x="910" y="296"/>
                  </a:lnTo>
                  <a:lnTo>
                    <a:pt x="910" y="296"/>
                  </a:lnTo>
                  <a:lnTo>
                    <a:pt x="916" y="296"/>
                  </a:lnTo>
                  <a:lnTo>
                    <a:pt x="916" y="292"/>
                  </a:lnTo>
                  <a:lnTo>
                    <a:pt x="916" y="292"/>
                  </a:lnTo>
                  <a:lnTo>
                    <a:pt x="916" y="292"/>
                  </a:lnTo>
                  <a:lnTo>
                    <a:pt x="958" y="292"/>
                  </a:lnTo>
                  <a:lnTo>
                    <a:pt x="958" y="296"/>
                  </a:lnTo>
                  <a:lnTo>
                    <a:pt x="958" y="296"/>
                  </a:lnTo>
                  <a:lnTo>
                    <a:pt x="958" y="296"/>
                  </a:lnTo>
                  <a:lnTo>
                    <a:pt x="958" y="303"/>
                  </a:lnTo>
                  <a:lnTo>
                    <a:pt x="958" y="303"/>
                  </a:lnTo>
                  <a:lnTo>
                    <a:pt x="958" y="309"/>
                  </a:lnTo>
                  <a:lnTo>
                    <a:pt x="951" y="309"/>
                  </a:lnTo>
                  <a:lnTo>
                    <a:pt x="951" y="309"/>
                  </a:lnTo>
                  <a:lnTo>
                    <a:pt x="951" y="309"/>
                  </a:lnTo>
                  <a:lnTo>
                    <a:pt x="951" y="315"/>
                  </a:lnTo>
                  <a:lnTo>
                    <a:pt x="951" y="315"/>
                  </a:lnTo>
                  <a:lnTo>
                    <a:pt x="951" y="315"/>
                  </a:lnTo>
                  <a:lnTo>
                    <a:pt x="951" y="315"/>
                  </a:lnTo>
                  <a:lnTo>
                    <a:pt x="951" y="319"/>
                  </a:lnTo>
                  <a:lnTo>
                    <a:pt x="951" y="319"/>
                  </a:lnTo>
                  <a:lnTo>
                    <a:pt x="951" y="325"/>
                  </a:lnTo>
                  <a:lnTo>
                    <a:pt x="945" y="325"/>
                  </a:lnTo>
                  <a:lnTo>
                    <a:pt x="945" y="325"/>
                  </a:lnTo>
                  <a:lnTo>
                    <a:pt x="939" y="332"/>
                  </a:lnTo>
                  <a:lnTo>
                    <a:pt x="939" y="332"/>
                  </a:lnTo>
                  <a:lnTo>
                    <a:pt x="935" y="325"/>
                  </a:lnTo>
                  <a:lnTo>
                    <a:pt x="935" y="325"/>
                  </a:lnTo>
                  <a:lnTo>
                    <a:pt x="929" y="332"/>
                  </a:lnTo>
                  <a:lnTo>
                    <a:pt x="916" y="332"/>
                  </a:lnTo>
                  <a:lnTo>
                    <a:pt x="910" y="336"/>
                  </a:lnTo>
                  <a:lnTo>
                    <a:pt x="904" y="336"/>
                  </a:lnTo>
                  <a:lnTo>
                    <a:pt x="904" y="336"/>
                  </a:lnTo>
                  <a:lnTo>
                    <a:pt x="904" y="342"/>
                  </a:lnTo>
                  <a:lnTo>
                    <a:pt x="900" y="348"/>
                  </a:lnTo>
                  <a:lnTo>
                    <a:pt x="900" y="348"/>
                  </a:lnTo>
                  <a:lnTo>
                    <a:pt x="900" y="348"/>
                  </a:lnTo>
                  <a:lnTo>
                    <a:pt x="900" y="348"/>
                  </a:lnTo>
                  <a:lnTo>
                    <a:pt x="894" y="354"/>
                  </a:lnTo>
                  <a:lnTo>
                    <a:pt x="799" y="354"/>
                  </a:lnTo>
                  <a:lnTo>
                    <a:pt x="776" y="377"/>
                  </a:lnTo>
                  <a:lnTo>
                    <a:pt x="770" y="377"/>
                  </a:lnTo>
                  <a:lnTo>
                    <a:pt x="760" y="387"/>
                  </a:lnTo>
                  <a:lnTo>
                    <a:pt x="754" y="387"/>
                  </a:lnTo>
                  <a:lnTo>
                    <a:pt x="747" y="393"/>
                  </a:lnTo>
                  <a:lnTo>
                    <a:pt x="735" y="397"/>
                  </a:lnTo>
                  <a:lnTo>
                    <a:pt x="735" y="404"/>
                  </a:lnTo>
                  <a:lnTo>
                    <a:pt x="719" y="420"/>
                  </a:lnTo>
                  <a:lnTo>
                    <a:pt x="729" y="420"/>
                  </a:lnTo>
                  <a:lnTo>
                    <a:pt x="735" y="416"/>
                  </a:lnTo>
                  <a:lnTo>
                    <a:pt x="735" y="416"/>
                  </a:lnTo>
                  <a:lnTo>
                    <a:pt x="735" y="410"/>
                  </a:lnTo>
                  <a:lnTo>
                    <a:pt x="735" y="410"/>
                  </a:lnTo>
                  <a:lnTo>
                    <a:pt x="735" y="410"/>
                  </a:lnTo>
                  <a:lnTo>
                    <a:pt x="747" y="404"/>
                  </a:lnTo>
                  <a:lnTo>
                    <a:pt x="770" y="381"/>
                  </a:lnTo>
                  <a:lnTo>
                    <a:pt x="795" y="371"/>
                  </a:lnTo>
                  <a:lnTo>
                    <a:pt x="824" y="371"/>
                  </a:lnTo>
                  <a:lnTo>
                    <a:pt x="824" y="377"/>
                  </a:lnTo>
                  <a:lnTo>
                    <a:pt x="824" y="377"/>
                  </a:lnTo>
                  <a:lnTo>
                    <a:pt x="824" y="377"/>
                  </a:lnTo>
                  <a:lnTo>
                    <a:pt x="824" y="381"/>
                  </a:lnTo>
                  <a:lnTo>
                    <a:pt x="824" y="381"/>
                  </a:lnTo>
                  <a:lnTo>
                    <a:pt x="824" y="387"/>
                  </a:lnTo>
                  <a:lnTo>
                    <a:pt x="817" y="387"/>
                  </a:lnTo>
                  <a:lnTo>
                    <a:pt x="817" y="393"/>
                  </a:lnTo>
                  <a:lnTo>
                    <a:pt x="805" y="393"/>
                  </a:lnTo>
                  <a:lnTo>
                    <a:pt x="805" y="387"/>
                  </a:lnTo>
                  <a:lnTo>
                    <a:pt x="789" y="387"/>
                  </a:lnTo>
                  <a:lnTo>
                    <a:pt x="789" y="387"/>
                  </a:lnTo>
                  <a:lnTo>
                    <a:pt x="789" y="393"/>
                  </a:lnTo>
                  <a:lnTo>
                    <a:pt x="789" y="393"/>
                  </a:lnTo>
                  <a:lnTo>
                    <a:pt x="789" y="393"/>
                  </a:lnTo>
                  <a:lnTo>
                    <a:pt x="799" y="404"/>
                  </a:lnTo>
                  <a:lnTo>
                    <a:pt x="805" y="404"/>
                  </a:lnTo>
                  <a:lnTo>
                    <a:pt x="805" y="397"/>
                  </a:lnTo>
                  <a:lnTo>
                    <a:pt x="817" y="397"/>
                  </a:lnTo>
                  <a:lnTo>
                    <a:pt x="811" y="404"/>
                  </a:lnTo>
                  <a:lnTo>
                    <a:pt x="811" y="404"/>
                  </a:lnTo>
                  <a:lnTo>
                    <a:pt x="811" y="404"/>
                  </a:lnTo>
                  <a:lnTo>
                    <a:pt x="805" y="410"/>
                  </a:lnTo>
                  <a:lnTo>
                    <a:pt x="805" y="410"/>
                  </a:lnTo>
                  <a:lnTo>
                    <a:pt x="805" y="410"/>
                  </a:lnTo>
                  <a:lnTo>
                    <a:pt x="805" y="416"/>
                  </a:lnTo>
                  <a:lnTo>
                    <a:pt x="805" y="416"/>
                  </a:lnTo>
                  <a:lnTo>
                    <a:pt x="805" y="420"/>
                  </a:lnTo>
                  <a:lnTo>
                    <a:pt x="817" y="432"/>
                  </a:lnTo>
                  <a:lnTo>
                    <a:pt x="846" y="432"/>
                  </a:lnTo>
                  <a:lnTo>
                    <a:pt x="846" y="443"/>
                  </a:lnTo>
                  <a:lnTo>
                    <a:pt x="830" y="443"/>
                  </a:lnTo>
                  <a:lnTo>
                    <a:pt x="830" y="443"/>
                  </a:lnTo>
                  <a:lnTo>
                    <a:pt x="824" y="449"/>
                  </a:lnTo>
                  <a:lnTo>
                    <a:pt x="817" y="449"/>
                  </a:lnTo>
                  <a:lnTo>
                    <a:pt x="817" y="455"/>
                  </a:lnTo>
                  <a:lnTo>
                    <a:pt x="811" y="455"/>
                  </a:lnTo>
                  <a:lnTo>
                    <a:pt x="811" y="459"/>
                  </a:lnTo>
                  <a:lnTo>
                    <a:pt x="805" y="459"/>
                  </a:lnTo>
                  <a:lnTo>
                    <a:pt x="805" y="465"/>
                  </a:lnTo>
                  <a:lnTo>
                    <a:pt x="795" y="465"/>
                  </a:lnTo>
                  <a:lnTo>
                    <a:pt x="795" y="465"/>
                  </a:lnTo>
                  <a:lnTo>
                    <a:pt x="789" y="472"/>
                  </a:lnTo>
                  <a:lnTo>
                    <a:pt x="770" y="472"/>
                  </a:lnTo>
                  <a:lnTo>
                    <a:pt x="770" y="465"/>
                  </a:lnTo>
                  <a:lnTo>
                    <a:pt x="782" y="455"/>
                  </a:lnTo>
                  <a:lnTo>
                    <a:pt x="782" y="449"/>
                  </a:lnTo>
                  <a:lnTo>
                    <a:pt x="799" y="449"/>
                  </a:lnTo>
                  <a:lnTo>
                    <a:pt x="805" y="443"/>
                  </a:lnTo>
                  <a:lnTo>
                    <a:pt x="817" y="443"/>
                  </a:lnTo>
                  <a:lnTo>
                    <a:pt x="811" y="439"/>
                  </a:lnTo>
                  <a:lnTo>
                    <a:pt x="805" y="439"/>
                  </a:lnTo>
                  <a:lnTo>
                    <a:pt x="805" y="439"/>
                  </a:lnTo>
                  <a:lnTo>
                    <a:pt x="805" y="432"/>
                  </a:lnTo>
                  <a:lnTo>
                    <a:pt x="799" y="432"/>
                  </a:lnTo>
                  <a:lnTo>
                    <a:pt x="799" y="432"/>
                  </a:lnTo>
                  <a:lnTo>
                    <a:pt x="795" y="439"/>
                  </a:lnTo>
                  <a:lnTo>
                    <a:pt x="795" y="439"/>
                  </a:lnTo>
                  <a:lnTo>
                    <a:pt x="795" y="439"/>
                  </a:lnTo>
                  <a:lnTo>
                    <a:pt x="789" y="443"/>
                  </a:lnTo>
                  <a:lnTo>
                    <a:pt x="776" y="443"/>
                  </a:lnTo>
                  <a:lnTo>
                    <a:pt x="776" y="449"/>
                  </a:lnTo>
                  <a:lnTo>
                    <a:pt x="776" y="449"/>
                  </a:lnTo>
                  <a:lnTo>
                    <a:pt x="770" y="443"/>
                  </a:lnTo>
                  <a:lnTo>
                    <a:pt x="770" y="44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8FFCF19-659A-46A7-8C7C-DFE08B65F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539" y="1976840"/>
              <a:ext cx="1262725" cy="698828"/>
            </a:xfrm>
            <a:custGeom>
              <a:avLst/>
              <a:gdLst>
                <a:gd name="T0" fmla="*/ 754 w 958"/>
                <a:gd name="T1" fmla="*/ 410 h 494"/>
                <a:gd name="T2" fmla="*/ 659 w 958"/>
                <a:gd name="T3" fmla="*/ 455 h 494"/>
                <a:gd name="T4" fmla="*/ 560 w 958"/>
                <a:gd name="T5" fmla="*/ 482 h 494"/>
                <a:gd name="T6" fmla="*/ 583 w 958"/>
                <a:gd name="T7" fmla="*/ 449 h 494"/>
                <a:gd name="T8" fmla="*/ 595 w 958"/>
                <a:gd name="T9" fmla="*/ 455 h 494"/>
                <a:gd name="T10" fmla="*/ 554 w 958"/>
                <a:gd name="T11" fmla="*/ 420 h 494"/>
                <a:gd name="T12" fmla="*/ 537 w 958"/>
                <a:gd name="T13" fmla="*/ 393 h 494"/>
                <a:gd name="T14" fmla="*/ 490 w 958"/>
                <a:gd name="T15" fmla="*/ 397 h 494"/>
                <a:gd name="T16" fmla="*/ 438 w 958"/>
                <a:gd name="T17" fmla="*/ 377 h 494"/>
                <a:gd name="T18" fmla="*/ 64 w 958"/>
                <a:gd name="T19" fmla="*/ 371 h 494"/>
                <a:gd name="T20" fmla="*/ 29 w 958"/>
                <a:gd name="T21" fmla="*/ 342 h 494"/>
                <a:gd name="T22" fmla="*/ 41 w 958"/>
                <a:gd name="T23" fmla="*/ 319 h 494"/>
                <a:gd name="T24" fmla="*/ 29 w 958"/>
                <a:gd name="T25" fmla="*/ 296 h 494"/>
                <a:gd name="T26" fmla="*/ 41 w 958"/>
                <a:gd name="T27" fmla="*/ 280 h 494"/>
                <a:gd name="T28" fmla="*/ 64 w 958"/>
                <a:gd name="T29" fmla="*/ 257 h 494"/>
                <a:gd name="T30" fmla="*/ 64 w 958"/>
                <a:gd name="T31" fmla="*/ 231 h 494"/>
                <a:gd name="T32" fmla="*/ 22 w 958"/>
                <a:gd name="T33" fmla="*/ 196 h 494"/>
                <a:gd name="T34" fmla="*/ 152 w 958"/>
                <a:gd name="T35" fmla="*/ 39 h 494"/>
                <a:gd name="T36" fmla="*/ 239 w 958"/>
                <a:gd name="T37" fmla="*/ 33 h 494"/>
                <a:gd name="T38" fmla="*/ 327 w 958"/>
                <a:gd name="T39" fmla="*/ 39 h 494"/>
                <a:gd name="T40" fmla="*/ 414 w 958"/>
                <a:gd name="T41" fmla="*/ 55 h 494"/>
                <a:gd name="T42" fmla="*/ 449 w 958"/>
                <a:gd name="T43" fmla="*/ 66 h 494"/>
                <a:gd name="T44" fmla="*/ 548 w 958"/>
                <a:gd name="T45" fmla="*/ 66 h 494"/>
                <a:gd name="T46" fmla="*/ 595 w 958"/>
                <a:gd name="T47" fmla="*/ 55 h 494"/>
                <a:gd name="T48" fmla="*/ 607 w 958"/>
                <a:gd name="T49" fmla="*/ 66 h 494"/>
                <a:gd name="T50" fmla="*/ 649 w 958"/>
                <a:gd name="T51" fmla="*/ 49 h 494"/>
                <a:gd name="T52" fmla="*/ 649 w 958"/>
                <a:gd name="T53" fmla="*/ 10 h 494"/>
                <a:gd name="T54" fmla="*/ 684 w 958"/>
                <a:gd name="T55" fmla="*/ 27 h 494"/>
                <a:gd name="T56" fmla="*/ 684 w 958"/>
                <a:gd name="T57" fmla="*/ 49 h 494"/>
                <a:gd name="T58" fmla="*/ 700 w 958"/>
                <a:gd name="T59" fmla="*/ 55 h 494"/>
                <a:gd name="T60" fmla="*/ 741 w 958"/>
                <a:gd name="T61" fmla="*/ 45 h 494"/>
                <a:gd name="T62" fmla="*/ 782 w 958"/>
                <a:gd name="T63" fmla="*/ 39 h 494"/>
                <a:gd name="T64" fmla="*/ 760 w 958"/>
                <a:gd name="T65" fmla="*/ 72 h 494"/>
                <a:gd name="T66" fmla="*/ 725 w 958"/>
                <a:gd name="T67" fmla="*/ 84 h 494"/>
                <a:gd name="T68" fmla="*/ 688 w 958"/>
                <a:gd name="T69" fmla="*/ 95 h 494"/>
                <a:gd name="T70" fmla="*/ 677 w 958"/>
                <a:gd name="T71" fmla="*/ 101 h 494"/>
                <a:gd name="T72" fmla="*/ 601 w 958"/>
                <a:gd name="T73" fmla="*/ 123 h 494"/>
                <a:gd name="T74" fmla="*/ 583 w 958"/>
                <a:gd name="T75" fmla="*/ 150 h 494"/>
                <a:gd name="T76" fmla="*/ 544 w 958"/>
                <a:gd name="T77" fmla="*/ 208 h 494"/>
                <a:gd name="T78" fmla="*/ 544 w 958"/>
                <a:gd name="T79" fmla="*/ 241 h 494"/>
                <a:gd name="T80" fmla="*/ 624 w 958"/>
                <a:gd name="T81" fmla="*/ 270 h 494"/>
                <a:gd name="T82" fmla="*/ 624 w 958"/>
                <a:gd name="T83" fmla="*/ 303 h 494"/>
                <a:gd name="T84" fmla="*/ 636 w 958"/>
                <a:gd name="T85" fmla="*/ 336 h 494"/>
                <a:gd name="T86" fmla="*/ 712 w 958"/>
                <a:gd name="T87" fmla="*/ 264 h 494"/>
                <a:gd name="T88" fmla="*/ 741 w 958"/>
                <a:gd name="T89" fmla="*/ 185 h 494"/>
                <a:gd name="T90" fmla="*/ 817 w 958"/>
                <a:gd name="T91" fmla="*/ 150 h 494"/>
                <a:gd name="T92" fmla="*/ 840 w 958"/>
                <a:gd name="T93" fmla="*/ 185 h 494"/>
                <a:gd name="T94" fmla="*/ 834 w 958"/>
                <a:gd name="T95" fmla="*/ 212 h 494"/>
                <a:gd name="T96" fmla="*/ 846 w 958"/>
                <a:gd name="T97" fmla="*/ 218 h 494"/>
                <a:gd name="T98" fmla="*/ 904 w 958"/>
                <a:gd name="T99" fmla="*/ 208 h 494"/>
                <a:gd name="T100" fmla="*/ 904 w 958"/>
                <a:gd name="T101" fmla="*/ 231 h 494"/>
                <a:gd name="T102" fmla="*/ 904 w 958"/>
                <a:gd name="T103" fmla="*/ 251 h 494"/>
                <a:gd name="T104" fmla="*/ 910 w 958"/>
                <a:gd name="T105" fmla="*/ 296 h 494"/>
                <a:gd name="T106" fmla="*/ 958 w 958"/>
                <a:gd name="T107" fmla="*/ 309 h 494"/>
                <a:gd name="T108" fmla="*/ 945 w 958"/>
                <a:gd name="T109" fmla="*/ 325 h 494"/>
                <a:gd name="T110" fmla="*/ 900 w 958"/>
                <a:gd name="T111" fmla="*/ 348 h 494"/>
                <a:gd name="T112" fmla="*/ 719 w 958"/>
                <a:gd name="T113" fmla="*/ 420 h 494"/>
                <a:gd name="T114" fmla="*/ 824 w 958"/>
                <a:gd name="T115" fmla="*/ 377 h 494"/>
                <a:gd name="T116" fmla="*/ 789 w 958"/>
                <a:gd name="T117" fmla="*/ 393 h 494"/>
                <a:gd name="T118" fmla="*/ 805 w 958"/>
                <a:gd name="T119" fmla="*/ 416 h 494"/>
                <a:gd name="T120" fmla="*/ 811 w 958"/>
                <a:gd name="T121" fmla="*/ 459 h 494"/>
                <a:gd name="T122" fmla="*/ 817 w 958"/>
                <a:gd name="T123" fmla="*/ 443 h 494"/>
                <a:gd name="T124" fmla="*/ 776 w 958"/>
                <a:gd name="T125" fmla="*/ 44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58" h="494">
                  <a:moveTo>
                    <a:pt x="770" y="443"/>
                  </a:moveTo>
                  <a:lnTo>
                    <a:pt x="770" y="426"/>
                  </a:lnTo>
                  <a:lnTo>
                    <a:pt x="776" y="420"/>
                  </a:lnTo>
                  <a:lnTo>
                    <a:pt x="776" y="420"/>
                  </a:lnTo>
                  <a:lnTo>
                    <a:pt x="776" y="420"/>
                  </a:lnTo>
                  <a:lnTo>
                    <a:pt x="776" y="416"/>
                  </a:lnTo>
                  <a:lnTo>
                    <a:pt x="776" y="416"/>
                  </a:lnTo>
                  <a:lnTo>
                    <a:pt x="782" y="410"/>
                  </a:lnTo>
                  <a:lnTo>
                    <a:pt x="782" y="410"/>
                  </a:lnTo>
                  <a:lnTo>
                    <a:pt x="782" y="404"/>
                  </a:lnTo>
                  <a:lnTo>
                    <a:pt x="760" y="404"/>
                  </a:lnTo>
                  <a:lnTo>
                    <a:pt x="754" y="410"/>
                  </a:lnTo>
                  <a:lnTo>
                    <a:pt x="754" y="410"/>
                  </a:lnTo>
                  <a:lnTo>
                    <a:pt x="747" y="416"/>
                  </a:lnTo>
                  <a:lnTo>
                    <a:pt x="747" y="420"/>
                  </a:lnTo>
                  <a:lnTo>
                    <a:pt x="747" y="420"/>
                  </a:lnTo>
                  <a:lnTo>
                    <a:pt x="741" y="426"/>
                  </a:lnTo>
                  <a:lnTo>
                    <a:pt x="741" y="432"/>
                  </a:lnTo>
                  <a:lnTo>
                    <a:pt x="735" y="432"/>
                  </a:lnTo>
                  <a:lnTo>
                    <a:pt x="729" y="439"/>
                  </a:lnTo>
                  <a:lnTo>
                    <a:pt x="725" y="439"/>
                  </a:lnTo>
                  <a:lnTo>
                    <a:pt x="719" y="443"/>
                  </a:lnTo>
                  <a:lnTo>
                    <a:pt x="665" y="443"/>
                  </a:lnTo>
                  <a:lnTo>
                    <a:pt x="659" y="455"/>
                  </a:lnTo>
                  <a:lnTo>
                    <a:pt x="630" y="482"/>
                  </a:lnTo>
                  <a:lnTo>
                    <a:pt x="614" y="482"/>
                  </a:lnTo>
                  <a:lnTo>
                    <a:pt x="595" y="494"/>
                  </a:lnTo>
                  <a:lnTo>
                    <a:pt x="548" y="494"/>
                  </a:lnTo>
                  <a:lnTo>
                    <a:pt x="548" y="494"/>
                  </a:lnTo>
                  <a:lnTo>
                    <a:pt x="548" y="494"/>
                  </a:lnTo>
                  <a:lnTo>
                    <a:pt x="548" y="494"/>
                  </a:lnTo>
                  <a:lnTo>
                    <a:pt x="548" y="494"/>
                  </a:lnTo>
                  <a:lnTo>
                    <a:pt x="548" y="488"/>
                  </a:lnTo>
                  <a:lnTo>
                    <a:pt x="554" y="488"/>
                  </a:lnTo>
                  <a:lnTo>
                    <a:pt x="560" y="482"/>
                  </a:lnTo>
                  <a:lnTo>
                    <a:pt x="560" y="482"/>
                  </a:lnTo>
                  <a:lnTo>
                    <a:pt x="560" y="482"/>
                  </a:lnTo>
                  <a:lnTo>
                    <a:pt x="566" y="478"/>
                  </a:lnTo>
                  <a:lnTo>
                    <a:pt x="566" y="472"/>
                  </a:lnTo>
                  <a:lnTo>
                    <a:pt x="572" y="472"/>
                  </a:lnTo>
                  <a:lnTo>
                    <a:pt x="572" y="465"/>
                  </a:lnTo>
                  <a:lnTo>
                    <a:pt x="572" y="465"/>
                  </a:lnTo>
                  <a:lnTo>
                    <a:pt x="572" y="455"/>
                  </a:lnTo>
                  <a:lnTo>
                    <a:pt x="572" y="455"/>
                  </a:lnTo>
                  <a:lnTo>
                    <a:pt x="579" y="449"/>
                  </a:lnTo>
                  <a:lnTo>
                    <a:pt x="579" y="443"/>
                  </a:lnTo>
                  <a:lnTo>
                    <a:pt x="583" y="443"/>
                  </a:lnTo>
                  <a:lnTo>
                    <a:pt x="583" y="449"/>
                  </a:lnTo>
                  <a:lnTo>
                    <a:pt x="583" y="449"/>
                  </a:lnTo>
                  <a:lnTo>
                    <a:pt x="583" y="449"/>
                  </a:lnTo>
                  <a:lnTo>
                    <a:pt x="583" y="455"/>
                  </a:lnTo>
                  <a:lnTo>
                    <a:pt x="583" y="455"/>
                  </a:lnTo>
                  <a:lnTo>
                    <a:pt x="583" y="455"/>
                  </a:lnTo>
                  <a:lnTo>
                    <a:pt x="583" y="459"/>
                  </a:lnTo>
                  <a:lnTo>
                    <a:pt x="583" y="459"/>
                  </a:lnTo>
                  <a:lnTo>
                    <a:pt x="589" y="459"/>
                  </a:lnTo>
                  <a:lnTo>
                    <a:pt x="595" y="455"/>
                  </a:lnTo>
                  <a:lnTo>
                    <a:pt x="595" y="455"/>
                  </a:lnTo>
                  <a:lnTo>
                    <a:pt x="595" y="455"/>
                  </a:lnTo>
                  <a:lnTo>
                    <a:pt x="595" y="455"/>
                  </a:lnTo>
                  <a:lnTo>
                    <a:pt x="601" y="455"/>
                  </a:lnTo>
                  <a:lnTo>
                    <a:pt x="601" y="443"/>
                  </a:lnTo>
                  <a:lnTo>
                    <a:pt x="601" y="443"/>
                  </a:lnTo>
                  <a:lnTo>
                    <a:pt x="595" y="439"/>
                  </a:lnTo>
                  <a:lnTo>
                    <a:pt x="595" y="439"/>
                  </a:lnTo>
                  <a:lnTo>
                    <a:pt x="595" y="432"/>
                  </a:lnTo>
                  <a:lnTo>
                    <a:pt x="560" y="432"/>
                  </a:lnTo>
                  <a:lnTo>
                    <a:pt x="560" y="432"/>
                  </a:lnTo>
                  <a:lnTo>
                    <a:pt x="554" y="426"/>
                  </a:lnTo>
                  <a:lnTo>
                    <a:pt x="554" y="426"/>
                  </a:lnTo>
                  <a:lnTo>
                    <a:pt x="554" y="420"/>
                  </a:lnTo>
                  <a:lnTo>
                    <a:pt x="554" y="420"/>
                  </a:lnTo>
                  <a:lnTo>
                    <a:pt x="554" y="420"/>
                  </a:lnTo>
                  <a:lnTo>
                    <a:pt x="554" y="416"/>
                  </a:lnTo>
                  <a:lnTo>
                    <a:pt x="554" y="416"/>
                  </a:lnTo>
                  <a:lnTo>
                    <a:pt x="554" y="410"/>
                  </a:lnTo>
                  <a:lnTo>
                    <a:pt x="554" y="410"/>
                  </a:lnTo>
                  <a:lnTo>
                    <a:pt x="554" y="404"/>
                  </a:lnTo>
                  <a:lnTo>
                    <a:pt x="548" y="404"/>
                  </a:lnTo>
                  <a:lnTo>
                    <a:pt x="548" y="397"/>
                  </a:lnTo>
                  <a:lnTo>
                    <a:pt x="544" y="397"/>
                  </a:lnTo>
                  <a:lnTo>
                    <a:pt x="544" y="397"/>
                  </a:lnTo>
                  <a:lnTo>
                    <a:pt x="544" y="393"/>
                  </a:lnTo>
                  <a:lnTo>
                    <a:pt x="537" y="393"/>
                  </a:lnTo>
                  <a:lnTo>
                    <a:pt x="537" y="381"/>
                  </a:lnTo>
                  <a:lnTo>
                    <a:pt x="513" y="381"/>
                  </a:lnTo>
                  <a:lnTo>
                    <a:pt x="513" y="381"/>
                  </a:lnTo>
                  <a:lnTo>
                    <a:pt x="513" y="381"/>
                  </a:lnTo>
                  <a:lnTo>
                    <a:pt x="508" y="387"/>
                  </a:lnTo>
                  <a:lnTo>
                    <a:pt x="508" y="387"/>
                  </a:lnTo>
                  <a:lnTo>
                    <a:pt x="508" y="387"/>
                  </a:lnTo>
                  <a:lnTo>
                    <a:pt x="508" y="393"/>
                  </a:lnTo>
                  <a:lnTo>
                    <a:pt x="508" y="393"/>
                  </a:lnTo>
                  <a:lnTo>
                    <a:pt x="502" y="397"/>
                  </a:lnTo>
                  <a:lnTo>
                    <a:pt x="490" y="397"/>
                  </a:lnTo>
                  <a:lnTo>
                    <a:pt x="490" y="397"/>
                  </a:lnTo>
                  <a:lnTo>
                    <a:pt x="484" y="393"/>
                  </a:lnTo>
                  <a:lnTo>
                    <a:pt x="484" y="393"/>
                  </a:lnTo>
                  <a:lnTo>
                    <a:pt x="484" y="393"/>
                  </a:lnTo>
                  <a:lnTo>
                    <a:pt x="478" y="387"/>
                  </a:lnTo>
                  <a:lnTo>
                    <a:pt x="478" y="393"/>
                  </a:lnTo>
                  <a:lnTo>
                    <a:pt x="467" y="393"/>
                  </a:lnTo>
                  <a:lnTo>
                    <a:pt x="467" y="387"/>
                  </a:lnTo>
                  <a:lnTo>
                    <a:pt x="443" y="387"/>
                  </a:lnTo>
                  <a:lnTo>
                    <a:pt x="443" y="381"/>
                  </a:lnTo>
                  <a:lnTo>
                    <a:pt x="438" y="381"/>
                  </a:lnTo>
                  <a:lnTo>
                    <a:pt x="438" y="377"/>
                  </a:lnTo>
                  <a:lnTo>
                    <a:pt x="438" y="377"/>
                  </a:lnTo>
                  <a:lnTo>
                    <a:pt x="438" y="371"/>
                  </a:lnTo>
                  <a:lnTo>
                    <a:pt x="432" y="371"/>
                  </a:lnTo>
                  <a:lnTo>
                    <a:pt x="432" y="371"/>
                  </a:lnTo>
                  <a:lnTo>
                    <a:pt x="432" y="377"/>
                  </a:lnTo>
                  <a:lnTo>
                    <a:pt x="64" y="381"/>
                  </a:lnTo>
                  <a:lnTo>
                    <a:pt x="64" y="377"/>
                  </a:lnTo>
                  <a:lnTo>
                    <a:pt x="64" y="377"/>
                  </a:lnTo>
                  <a:lnTo>
                    <a:pt x="64" y="371"/>
                  </a:lnTo>
                  <a:lnTo>
                    <a:pt x="64" y="371"/>
                  </a:lnTo>
                  <a:lnTo>
                    <a:pt x="64" y="371"/>
                  </a:lnTo>
                  <a:lnTo>
                    <a:pt x="64" y="371"/>
                  </a:lnTo>
                  <a:lnTo>
                    <a:pt x="64" y="371"/>
                  </a:lnTo>
                  <a:lnTo>
                    <a:pt x="64" y="364"/>
                  </a:lnTo>
                  <a:lnTo>
                    <a:pt x="57" y="364"/>
                  </a:lnTo>
                  <a:lnTo>
                    <a:pt x="57" y="358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51" y="354"/>
                  </a:lnTo>
                  <a:lnTo>
                    <a:pt x="41" y="354"/>
                  </a:lnTo>
                  <a:lnTo>
                    <a:pt x="41" y="348"/>
                  </a:lnTo>
                  <a:lnTo>
                    <a:pt x="35" y="348"/>
                  </a:lnTo>
                  <a:lnTo>
                    <a:pt x="35" y="342"/>
                  </a:lnTo>
                  <a:lnTo>
                    <a:pt x="29" y="342"/>
                  </a:lnTo>
                  <a:lnTo>
                    <a:pt x="29" y="342"/>
                  </a:lnTo>
                  <a:lnTo>
                    <a:pt x="29" y="336"/>
                  </a:lnTo>
                  <a:lnTo>
                    <a:pt x="35" y="332"/>
                  </a:lnTo>
                  <a:lnTo>
                    <a:pt x="35" y="332"/>
                  </a:lnTo>
                  <a:lnTo>
                    <a:pt x="41" y="325"/>
                  </a:lnTo>
                  <a:lnTo>
                    <a:pt x="41" y="325"/>
                  </a:lnTo>
                  <a:lnTo>
                    <a:pt x="45" y="325"/>
                  </a:lnTo>
                  <a:lnTo>
                    <a:pt x="45" y="319"/>
                  </a:lnTo>
                  <a:lnTo>
                    <a:pt x="41" y="319"/>
                  </a:lnTo>
                  <a:lnTo>
                    <a:pt x="41" y="319"/>
                  </a:lnTo>
                  <a:lnTo>
                    <a:pt x="41" y="319"/>
                  </a:lnTo>
                  <a:lnTo>
                    <a:pt x="41" y="319"/>
                  </a:lnTo>
                  <a:lnTo>
                    <a:pt x="41" y="315"/>
                  </a:lnTo>
                  <a:lnTo>
                    <a:pt x="41" y="315"/>
                  </a:lnTo>
                  <a:lnTo>
                    <a:pt x="41" y="315"/>
                  </a:lnTo>
                  <a:lnTo>
                    <a:pt x="41" y="309"/>
                  </a:lnTo>
                  <a:lnTo>
                    <a:pt x="41" y="309"/>
                  </a:lnTo>
                  <a:lnTo>
                    <a:pt x="41" y="309"/>
                  </a:lnTo>
                  <a:lnTo>
                    <a:pt x="41" y="309"/>
                  </a:lnTo>
                  <a:lnTo>
                    <a:pt x="41" y="303"/>
                  </a:lnTo>
                  <a:lnTo>
                    <a:pt x="29" y="303"/>
                  </a:lnTo>
                  <a:lnTo>
                    <a:pt x="35" y="296"/>
                  </a:lnTo>
                  <a:lnTo>
                    <a:pt x="29" y="296"/>
                  </a:lnTo>
                  <a:lnTo>
                    <a:pt x="29" y="296"/>
                  </a:lnTo>
                  <a:lnTo>
                    <a:pt x="29" y="296"/>
                  </a:lnTo>
                  <a:lnTo>
                    <a:pt x="29" y="296"/>
                  </a:lnTo>
                  <a:lnTo>
                    <a:pt x="29" y="292"/>
                  </a:lnTo>
                  <a:lnTo>
                    <a:pt x="29" y="292"/>
                  </a:lnTo>
                  <a:lnTo>
                    <a:pt x="29" y="292"/>
                  </a:lnTo>
                  <a:lnTo>
                    <a:pt x="35" y="286"/>
                  </a:lnTo>
                  <a:lnTo>
                    <a:pt x="35" y="286"/>
                  </a:lnTo>
                  <a:lnTo>
                    <a:pt x="35" y="286"/>
                  </a:lnTo>
                  <a:lnTo>
                    <a:pt x="41" y="286"/>
                  </a:lnTo>
                  <a:lnTo>
                    <a:pt x="35" y="280"/>
                  </a:lnTo>
                  <a:lnTo>
                    <a:pt x="35" y="280"/>
                  </a:lnTo>
                  <a:lnTo>
                    <a:pt x="41" y="280"/>
                  </a:lnTo>
                  <a:lnTo>
                    <a:pt x="41" y="274"/>
                  </a:lnTo>
                  <a:lnTo>
                    <a:pt x="41" y="274"/>
                  </a:lnTo>
                  <a:lnTo>
                    <a:pt x="41" y="274"/>
                  </a:lnTo>
                  <a:lnTo>
                    <a:pt x="45" y="274"/>
                  </a:lnTo>
                  <a:lnTo>
                    <a:pt x="45" y="270"/>
                  </a:lnTo>
                  <a:lnTo>
                    <a:pt x="51" y="274"/>
                  </a:lnTo>
                  <a:lnTo>
                    <a:pt x="51" y="270"/>
                  </a:lnTo>
                  <a:lnTo>
                    <a:pt x="57" y="270"/>
                  </a:lnTo>
                  <a:lnTo>
                    <a:pt x="64" y="264"/>
                  </a:lnTo>
                  <a:lnTo>
                    <a:pt x="64" y="264"/>
                  </a:lnTo>
                  <a:lnTo>
                    <a:pt x="64" y="257"/>
                  </a:lnTo>
                  <a:lnTo>
                    <a:pt x="64" y="257"/>
                  </a:lnTo>
                  <a:lnTo>
                    <a:pt x="64" y="257"/>
                  </a:lnTo>
                  <a:lnTo>
                    <a:pt x="64" y="251"/>
                  </a:lnTo>
                  <a:lnTo>
                    <a:pt x="64" y="251"/>
                  </a:lnTo>
                  <a:lnTo>
                    <a:pt x="64" y="247"/>
                  </a:lnTo>
                  <a:lnTo>
                    <a:pt x="57" y="247"/>
                  </a:lnTo>
                  <a:lnTo>
                    <a:pt x="57" y="247"/>
                  </a:lnTo>
                  <a:lnTo>
                    <a:pt x="57" y="235"/>
                  </a:lnTo>
                  <a:lnTo>
                    <a:pt x="57" y="235"/>
                  </a:lnTo>
                  <a:lnTo>
                    <a:pt x="57" y="235"/>
                  </a:lnTo>
                  <a:lnTo>
                    <a:pt x="57" y="235"/>
                  </a:lnTo>
                  <a:lnTo>
                    <a:pt x="57" y="231"/>
                  </a:lnTo>
                  <a:lnTo>
                    <a:pt x="64" y="231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64" y="212"/>
                  </a:lnTo>
                  <a:lnTo>
                    <a:pt x="57" y="208"/>
                  </a:lnTo>
                  <a:lnTo>
                    <a:pt x="57" y="202"/>
                  </a:lnTo>
                  <a:lnTo>
                    <a:pt x="57" y="202"/>
                  </a:lnTo>
                  <a:lnTo>
                    <a:pt x="51" y="196"/>
                  </a:lnTo>
                  <a:lnTo>
                    <a:pt x="41" y="196"/>
                  </a:lnTo>
                  <a:lnTo>
                    <a:pt x="41" y="202"/>
                  </a:lnTo>
                  <a:lnTo>
                    <a:pt x="22" y="202"/>
                  </a:lnTo>
                  <a:lnTo>
                    <a:pt x="22" y="196"/>
                  </a:lnTo>
                  <a:lnTo>
                    <a:pt x="22" y="196"/>
                  </a:lnTo>
                  <a:lnTo>
                    <a:pt x="22" y="196"/>
                  </a:lnTo>
                  <a:lnTo>
                    <a:pt x="22" y="196"/>
                  </a:lnTo>
                  <a:lnTo>
                    <a:pt x="22" y="196"/>
                  </a:lnTo>
                  <a:lnTo>
                    <a:pt x="22" y="196"/>
                  </a:lnTo>
                  <a:lnTo>
                    <a:pt x="22" y="189"/>
                  </a:lnTo>
                  <a:lnTo>
                    <a:pt x="22" y="189"/>
                  </a:lnTo>
                  <a:lnTo>
                    <a:pt x="22" y="185"/>
                  </a:lnTo>
                  <a:lnTo>
                    <a:pt x="29" y="185"/>
                  </a:lnTo>
                  <a:lnTo>
                    <a:pt x="29" y="179"/>
                  </a:lnTo>
                  <a:lnTo>
                    <a:pt x="0" y="179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6" y="39"/>
                  </a:lnTo>
                  <a:lnTo>
                    <a:pt x="156" y="33"/>
                  </a:lnTo>
                  <a:lnTo>
                    <a:pt x="162" y="33"/>
                  </a:lnTo>
                  <a:lnTo>
                    <a:pt x="162" y="39"/>
                  </a:lnTo>
                  <a:lnTo>
                    <a:pt x="175" y="39"/>
                  </a:lnTo>
                  <a:lnTo>
                    <a:pt x="175" y="45"/>
                  </a:lnTo>
                  <a:lnTo>
                    <a:pt x="181" y="45"/>
                  </a:lnTo>
                  <a:lnTo>
                    <a:pt x="181" y="49"/>
                  </a:lnTo>
                  <a:lnTo>
                    <a:pt x="191" y="49"/>
                  </a:lnTo>
                  <a:lnTo>
                    <a:pt x="239" y="33"/>
                  </a:lnTo>
                  <a:lnTo>
                    <a:pt x="296" y="33"/>
                  </a:lnTo>
                  <a:lnTo>
                    <a:pt x="296" y="27"/>
                  </a:lnTo>
                  <a:lnTo>
                    <a:pt x="309" y="27"/>
                  </a:lnTo>
                  <a:lnTo>
                    <a:pt x="309" y="33"/>
                  </a:lnTo>
                  <a:lnTo>
                    <a:pt x="309" y="33"/>
                  </a:lnTo>
                  <a:lnTo>
                    <a:pt x="309" y="39"/>
                  </a:lnTo>
                  <a:lnTo>
                    <a:pt x="309" y="39"/>
                  </a:lnTo>
                  <a:lnTo>
                    <a:pt x="309" y="39"/>
                  </a:lnTo>
                  <a:lnTo>
                    <a:pt x="309" y="45"/>
                  </a:lnTo>
                  <a:lnTo>
                    <a:pt x="321" y="45"/>
                  </a:lnTo>
                  <a:lnTo>
                    <a:pt x="327" y="39"/>
                  </a:lnTo>
                  <a:lnTo>
                    <a:pt x="327" y="39"/>
                  </a:lnTo>
                  <a:lnTo>
                    <a:pt x="327" y="39"/>
                  </a:lnTo>
                  <a:lnTo>
                    <a:pt x="356" y="39"/>
                  </a:lnTo>
                  <a:lnTo>
                    <a:pt x="356" y="33"/>
                  </a:lnTo>
                  <a:lnTo>
                    <a:pt x="362" y="33"/>
                  </a:lnTo>
                  <a:lnTo>
                    <a:pt x="362" y="39"/>
                  </a:lnTo>
                  <a:lnTo>
                    <a:pt x="379" y="39"/>
                  </a:lnTo>
                  <a:lnTo>
                    <a:pt x="391" y="45"/>
                  </a:lnTo>
                  <a:lnTo>
                    <a:pt x="401" y="45"/>
                  </a:lnTo>
                  <a:lnTo>
                    <a:pt x="408" y="49"/>
                  </a:lnTo>
                  <a:lnTo>
                    <a:pt x="420" y="49"/>
                  </a:lnTo>
                  <a:lnTo>
                    <a:pt x="420" y="55"/>
                  </a:lnTo>
                  <a:lnTo>
                    <a:pt x="414" y="55"/>
                  </a:lnTo>
                  <a:lnTo>
                    <a:pt x="414" y="55"/>
                  </a:lnTo>
                  <a:lnTo>
                    <a:pt x="414" y="62"/>
                  </a:lnTo>
                  <a:lnTo>
                    <a:pt x="401" y="62"/>
                  </a:lnTo>
                  <a:lnTo>
                    <a:pt x="401" y="62"/>
                  </a:lnTo>
                  <a:lnTo>
                    <a:pt x="408" y="62"/>
                  </a:lnTo>
                  <a:lnTo>
                    <a:pt x="414" y="66"/>
                  </a:lnTo>
                  <a:lnTo>
                    <a:pt x="414" y="66"/>
                  </a:lnTo>
                  <a:lnTo>
                    <a:pt x="420" y="66"/>
                  </a:lnTo>
                  <a:lnTo>
                    <a:pt x="420" y="72"/>
                  </a:lnTo>
                  <a:lnTo>
                    <a:pt x="443" y="72"/>
                  </a:lnTo>
                  <a:lnTo>
                    <a:pt x="443" y="66"/>
                  </a:lnTo>
                  <a:lnTo>
                    <a:pt x="449" y="66"/>
                  </a:lnTo>
                  <a:lnTo>
                    <a:pt x="455" y="62"/>
                  </a:lnTo>
                  <a:lnTo>
                    <a:pt x="455" y="62"/>
                  </a:lnTo>
                  <a:lnTo>
                    <a:pt x="467" y="62"/>
                  </a:lnTo>
                  <a:lnTo>
                    <a:pt x="467" y="72"/>
                  </a:lnTo>
                  <a:lnTo>
                    <a:pt x="478" y="72"/>
                  </a:lnTo>
                  <a:lnTo>
                    <a:pt x="478" y="78"/>
                  </a:lnTo>
                  <a:lnTo>
                    <a:pt x="484" y="62"/>
                  </a:lnTo>
                  <a:lnTo>
                    <a:pt x="525" y="55"/>
                  </a:lnTo>
                  <a:lnTo>
                    <a:pt x="531" y="62"/>
                  </a:lnTo>
                  <a:lnTo>
                    <a:pt x="531" y="62"/>
                  </a:lnTo>
                  <a:lnTo>
                    <a:pt x="544" y="62"/>
                  </a:lnTo>
                  <a:lnTo>
                    <a:pt x="548" y="66"/>
                  </a:lnTo>
                  <a:lnTo>
                    <a:pt x="548" y="66"/>
                  </a:lnTo>
                  <a:lnTo>
                    <a:pt x="560" y="66"/>
                  </a:lnTo>
                  <a:lnTo>
                    <a:pt x="560" y="62"/>
                  </a:lnTo>
                  <a:lnTo>
                    <a:pt x="560" y="62"/>
                  </a:lnTo>
                  <a:lnTo>
                    <a:pt x="579" y="62"/>
                  </a:lnTo>
                  <a:lnTo>
                    <a:pt x="583" y="66"/>
                  </a:lnTo>
                  <a:lnTo>
                    <a:pt x="583" y="66"/>
                  </a:lnTo>
                  <a:lnTo>
                    <a:pt x="583" y="66"/>
                  </a:lnTo>
                  <a:lnTo>
                    <a:pt x="589" y="66"/>
                  </a:lnTo>
                  <a:lnTo>
                    <a:pt x="589" y="62"/>
                  </a:lnTo>
                  <a:lnTo>
                    <a:pt x="595" y="62"/>
                  </a:lnTo>
                  <a:lnTo>
                    <a:pt x="595" y="55"/>
                  </a:lnTo>
                  <a:lnTo>
                    <a:pt x="595" y="55"/>
                  </a:lnTo>
                  <a:lnTo>
                    <a:pt x="601" y="55"/>
                  </a:lnTo>
                  <a:lnTo>
                    <a:pt x="601" y="49"/>
                  </a:lnTo>
                  <a:lnTo>
                    <a:pt x="614" y="49"/>
                  </a:lnTo>
                  <a:lnTo>
                    <a:pt x="614" y="55"/>
                  </a:lnTo>
                  <a:lnTo>
                    <a:pt x="614" y="55"/>
                  </a:lnTo>
                  <a:lnTo>
                    <a:pt x="607" y="62"/>
                  </a:lnTo>
                  <a:lnTo>
                    <a:pt x="607" y="62"/>
                  </a:lnTo>
                  <a:lnTo>
                    <a:pt x="607" y="62"/>
                  </a:lnTo>
                  <a:lnTo>
                    <a:pt x="607" y="62"/>
                  </a:lnTo>
                  <a:lnTo>
                    <a:pt x="607" y="66"/>
                  </a:lnTo>
                  <a:lnTo>
                    <a:pt x="607" y="66"/>
                  </a:lnTo>
                  <a:lnTo>
                    <a:pt x="607" y="72"/>
                  </a:lnTo>
                  <a:lnTo>
                    <a:pt x="618" y="72"/>
                  </a:lnTo>
                  <a:lnTo>
                    <a:pt x="618" y="66"/>
                  </a:lnTo>
                  <a:lnTo>
                    <a:pt x="618" y="66"/>
                  </a:lnTo>
                  <a:lnTo>
                    <a:pt x="618" y="62"/>
                  </a:lnTo>
                  <a:lnTo>
                    <a:pt x="618" y="62"/>
                  </a:lnTo>
                  <a:lnTo>
                    <a:pt x="618" y="62"/>
                  </a:lnTo>
                  <a:lnTo>
                    <a:pt x="618" y="62"/>
                  </a:lnTo>
                  <a:lnTo>
                    <a:pt x="618" y="55"/>
                  </a:lnTo>
                  <a:lnTo>
                    <a:pt x="636" y="55"/>
                  </a:lnTo>
                  <a:lnTo>
                    <a:pt x="642" y="49"/>
                  </a:lnTo>
                  <a:lnTo>
                    <a:pt x="649" y="49"/>
                  </a:lnTo>
                  <a:lnTo>
                    <a:pt x="653" y="45"/>
                  </a:lnTo>
                  <a:lnTo>
                    <a:pt x="653" y="39"/>
                  </a:lnTo>
                  <a:lnTo>
                    <a:pt x="636" y="39"/>
                  </a:lnTo>
                  <a:lnTo>
                    <a:pt x="636" y="39"/>
                  </a:lnTo>
                  <a:lnTo>
                    <a:pt x="636" y="33"/>
                  </a:lnTo>
                  <a:lnTo>
                    <a:pt x="636" y="33"/>
                  </a:lnTo>
                  <a:lnTo>
                    <a:pt x="636" y="33"/>
                  </a:lnTo>
                  <a:lnTo>
                    <a:pt x="636" y="27"/>
                  </a:lnTo>
                  <a:lnTo>
                    <a:pt x="636" y="27"/>
                  </a:lnTo>
                  <a:lnTo>
                    <a:pt x="636" y="22"/>
                  </a:lnTo>
                  <a:lnTo>
                    <a:pt x="636" y="22"/>
                  </a:lnTo>
                  <a:lnTo>
                    <a:pt x="649" y="10"/>
                  </a:lnTo>
                  <a:lnTo>
                    <a:pt x="653" y="10"/>
                  </a:lnTo>
                  <a:lnTo>
                    <a:pt x="659" y="4"/>
                  </a:lnTo>
                  <a:lnTo>
                    <a:pt x="665" y="4"/>
                  </a:lnTo>
                  <a:lnTo>
                    <a:pt x="665" y="0"/>
                  </a:lnTo>
                  <a:lnTo>
                    <a:pt x="677" y="0"/>
                  </a:lnTo>
                  <a:lnTo>
                    <a:pt x="677" y="10"/>
                  </a:lnTo>
                  <a:lnTo>
                    <a:pt x="677" y="10"/>
                  </a:lnTo>
                  <a:lnTo>
                    <a:pt x="677" y="16"/>
                  </a:lnTo>
                  <a:lnTo>
                    <a:pt x="684" y="16"/>
                  </a:lnTo>
                  <a:lnTo>
                    <a:pt x="684" y="22"/>
                  </a:lnTo>
                  <a:lnTo>
                    <a:pt x="684" y="22"/>
                  </a:lnTo>
                  <a:lnTo>
                    <a:pt x="684" y="27"/>
                  </a:lnTo>
                  <a:lnTo>
                    <a:pt x="684" y="27"/>
                  </a:lnTo>
                  <a:lnTo>
                    <a:pt x="684" y="33"/>
                  </a:lnTo>
                  <a:lnTo>
                    <a:pt x="671" y="33"/>
                  </a:lnTo>
                  <a:lnTo>
                    <a:pt x="671" y="39"/>
                  </a:lnTo>
                  <a:lnTo>
                    <a:pt x="684" y="39"/>
                  </a:lnTo>
                  <a:lnTo>
                    <a:pt x="684" y="45"/>
                  </a:lnTo>
                  <a:lnTo>
                    <a:pt x="677" y="45"/>
                  </a:lnTo>
                  <a:lnTo>
                    <a:pt x="677" y="45"/>
                  </a:lnTo>
                  <a:lnTo>
                    <a:pt x="677" y="49"/>
                  </a:lnTo>
                  <a:lnTo>
                    <a:pt x="677" y="49"/>
                  </a:lnTo>
                  <a:lnTo>
                    <a:pt x="677" y="49"/>
                  </a:lnTo>
                  <a:lnTo>
                    <a:pt x="684" y="49"/>
                  </a:lnTo>
                  <a:lnTo>
                    <a:pt x="688" y="45"/>
                  </a:lnTo>
                  <a:lnTo>
                    <a:pt x="688" y="45"/>
                  </a:lnTo>
                  <a:lnTo>
                    <a:pt x="688" y="45"/>
                  </a:lnTo>
                  <a:lnTo>
                    <a:pt x="688" y="45"/>
                  </a:lnTo>
                  <a:lnTo>
                    <a:pt x="694" y="45"/>
                  </a:lnTo>
                  <a:lnTo>
                    <a:pt x="694" y="39"/>
                  </a:lnTo>
                  <a:lnTo>
                    <a:pt x="694" y="45"/>
                  </a:lnTo>
                  <a:lnTo>
                    <a:pt x="706" y="45"/>
                  </a:lnTo>
                  <a:lnTo>
                    <a:pt x="706" y="49"/>
                  </a:lnTo>
                  <a:lnTo>
                    <a:pt x="706" y="49"/>
                  </a:lnTo>
                  <a:lnTo>
                    <a:pt x="706" y="55"/>
                  </a:lnTo>
                  <a:lnTo>
                    <a:pt x="700" y="55"/>
                  </a:lnTo>
                  <a:lnTo>
                    <a:pt x="700" y="62"/>
                  </a:lnTo>
                  <a:lnTo>
                    <a:pt x="694" y="62"/>
                  </a:lnTo>
                  <a:lnTo>
                    <a:pt x="694" y="66"/>
                  </a:lnTo>
                  <a:lnTo>
                    <a:pt x="694" y="66"/>
                  </a:lnTo>
                  <a:lnTo>
                    <a:pt x="706" y="66"/>
                  </a:lnTo>
                  <a:lnTo>
                    <a:pt x="712" y="62"/>
                  </a:lnTo>
                  <a:lnTo>
                    <a:pt x="712" y="62"/>
                  </a:lnTo>
                  <a:lnTo>
                    <a:pt x="719" y="55"/>
                  </a:lnTo>
                  <a:lnTo>
                    <a:pt x="719" y="49"/>
                  </a:lnTo>
                  <a:lnTo>
                    <a:pt x="729" y="49"/>
                  </a:lnTo>
                  <a:lnTo>
                    <a:pt x="735" y="45"/>
                  </a:lnTo>
                  <a:lnTo>
                    <a:pt x="741" y="45"/>
                  </a:lnTo>
                  <a:lnTo>
                    <a:pt x="741" y="39"/>
                  </a:lnTo>
                  <a:lnTo>
                    <a:pt x="741" y="39"/>
                  </a:lnTo>
                  <a:lnTo>
                    <a:pt x="747" y="33"/>
                  </a:lnTo>
                  <a:lnTo>
                    <a:pt x="747" y="33"/>
                  </a:lnTo>
                  <a:lnTo>
                    <a:pt x="754" y="33"/>
                  </a:lnTo>
                  <a:lnTo>
                    <a:pt x="754" y="27"/>
                  </a:lnTo>
                  <a:lnTo>
                    <a:pt x="764" y="27"/>
                  </a:lnTo>
                  <a:lnTo>
                    <a:pt x="770" y="33"/>
                  </a:lnTo>
                  <a:lnTo>
                    <a:pt x="770" y="33"/>
                  </a:lnTo>
                  <a:lnTo>
                    <a:pt x="770" y="33"/>
                  </a:lnTo>
                  <a:lnTo>
                    <a:pt x="782" y="33"/>
                  </a:lnTo>
                  <a:lnTo>
                    <a:pt x="782" y="39"/>
                  </a:lnTo>
                  <a:lnTo>
                    <a:pt x="782" y="39"/>
                  </a:lnTo>
                  <a:lnTo>
                    <a:pt x="782" y="39"/>
                  </a:lnTo>
                  <a:lnTo>
                    <a:pt x="782" y="45"/>
                  </a:lnTo>
                  <a:lnTo>
                    <a:pt x="776" y="45"/>
                  </a:lnTo>
                  <a:lnTo>
                    <a:pt x="776" y="49"/>
                  </a:lnTo>
                  <a:lnTo>
                    <a:pt x="770" y="49"/>
                  </a:lnTo>
                  <a:lnTo>
                    <a:pt x="770" y="49"/>
                  </a:lnTo>
                  <a:lnTo>
                    <a:pt x="770" y="55"/>
                  </a:lnTo>
                  <a:lnTo>
                    <a:pt x="770" y="55"/>
                  </a:lnTo>
                  <a:lnTo>
                    <a:pt x="764" y="62"/>
                  </a:lnTo>
                  <a:lnTo>
                    <a:pt x="764" y="66"/>
                  </a:lnTo>
                  <a:lnTo>
                    <a:pt x="760" y="72"/>
                  </a:lnTo>
                  <a:lnTo>
                    <a:pt x="760" y="72"/>
                  </a:lnTo>
                  <a:lnTo>
                    <a:pt x="747" y="84"/>
                  </a:lnTo>
                  <a:lnTo>
                    <a:pt x="735" y="84"/>
                  </a:lnTo>
                  <a:lnTo>
                    <a:pt x="735" y="84"/>
                  </a:lnTo>
                  <a:lnTo>
                    <a:pt x="735" y="84"/>
                  </a:lnTo>
                  <a:lnTo>
                    <a:pt x="735" y="84"/>
                  </a:lnTo>
                  <a:lnTo>
                    <a:pt x="729" y="78"/>
                  </a:lnTo>
                  <a:lnTo>
                    <a:pt x="729" y="78"/>
                  </a:lnTo>
                  <a:lnTo>
                    <a:pt x="729" y="78"/>
                  </a:lnTo>
                  <a:lnTo>
                    <a:pt x="729" y="78"/>
                  </a:lnTo>
                  <a:lnTo>
                    <a:pt x="729" y="84"/>
                  </a:lnTo>
                  <a:lnTo>
                    <a:pt x="725" y="84"/>
                  </a:lnTo>
                  <a:lnTo>
                    <a:pt x="725" y="84"/>
                  </a:lnTo>
                  <a:lnTo>
                    <a:pt x="725" y="88"/>
                  </a:lnTo>
                  <a:lnTo>
                    <a:pt x="712" y="88"/>
                  </a:lnTo>
                  <a:lnTo>
                    <a:pt x="712" y="88"/>
                  </a:lnTo>
                  <a:lnTo>
                    <a:pt x="712" y="88"/>
                  </a:lnTo>
                  <a:lnTo>
                    <a:pt x="712" y="84"/>
                  </a:lnTo>
                  <a:lnTo>
                    <a:pt x="700" y="84"/>
                  </a:lnTo>
                  <a:lnTo>
                    <a:pt x="700" y="88"/>
                  </a:lnTo>
                  <a:lnTo>
                    <a:pt x="694" y="88"/>
                  </a:lnTo>
                  <a:lnTo>
                    <a:pt x="694" y="95"/>
                  </a:lnTo>
                  <a:lnTo>
                    <a:pt x="688" y="95"/>
                  </a:lnTo>
                  <a:lnTo>
                    <a:pt x="688" y="95"/>
                  </a:lnTo>
                  <a:lnTo>
                    <a:pt x="684" y="101"/>
                  </a:lnTo>
                  <a:lnTo>
                    <a:pt x="671" y="101"/>
                  </a:lnTo>
                  <a:lnTo>
                    <a:pt x="671" y="101"/>
                  </a:lnTo>
                  <a:lnTo>
                    <a:pt x="671" y="95"/>
                  </a:lnTo>
                  <a:lnTo>
                    <a:pt x="659" y="95"/>
                  </a:lnTo>
                  <a:lnTo>
                    <a:pt x="659" y="95"/>
                  </a:lnTo>
                  <a:lnTo>
                    <a:pt x="659" y="88"/>
                  </a:lnTo>
                  <a:lnTo>
                    <a:pt x="649" y="88"/>
                  </a:lnTo>
                  <a:lnTo>
                    <a:pt x="649" y="95"/>
                  </a:lnTo>
                  <a:lnTo>
                    <a:pt x="653" y="101"/>
                  </a:lnTo>
                  <a:lnTo>
                    <a:pt x="653" y="101"/>
                  </a:lnTo>
                  <a:lnTo>
                    <a:pt x="677" y="101"/>
                  </a:lnTo>
                  <a:lnTo>
                    <a:pt x="677" y="107"/>
                  </a:lnTo>
                  <a:lnTo>
                    <a:pt x="677" y="107"/>
                  </a:lnTo>
                  <a:lnTo>
                    <a:pt x="677" y="107"/>
                  </a:lnTo>
                  <a:lnTo>
                    <a:pt x="677" y="111"/>
                  </a:lnTo>
                  <a:lnTo>
                    <a:pt x="665" y="111"/>
                  </a:lnTo>
                  <a:lnTo>
                    <a:pt x="659" y="117"/>
                  </a:lnTo>
                  <a:lnTo>
                    <a:pt x="653" y="117"/>
                  </a:lnTo>
                  <a:lnTo>
                    <a:pt x="642" y="123"/>
                  </a:lnTo>
                  <a:lnTo>
                    <a:pt x="636" y="123"/>
                  </a:lnTo>
                  <a:lnTo>
                    <a:pt x="624" y="128"/>
                  </a:lnTo>
                  <a:lnTo>
                    <a:pt x="618" y="128"/>
                  </a:lnTo>
                  <a:lnTo>
                    <a:pt x="601" y="123"/>
                  </a:lnTo>
                  <a:lnTo>
                    <a:pt x="595" y="123"/>
                  </a:lnTo>
                  <a:lnTo>
                    <a:pt x="595" y="123"/>
                  </a:lnTo>
                  <a:lnTo>
                    <a:pt x="607" y="123"/>
                  </a:lnTo>
                  <a:lnTo>
                    <a:pt x="607" y="128"/>
                  </a:lnTo>
                  <a:lnTo>
                    <a:pt x="614" y="128"/>
                  </a:lnTo>
                  <a:lnTo>
                    <a:pt x="614" y="134"/>
                  </a:lnTo>
                  <a:lnTo>
                    <a:pt x="614" y="134"/>
                  </a:lnTo>
                  <a:lnTo>
                    <a:pt x="614" y="140"/>
                  </a:lnTo>
                  <a:lnTo>
                    <a:pt x="595" y="140"/>
                  </a:lnTo>
                  <a:lnTo>
                    <a:pt x="595" y="146"/>
                  </a:lnTo>
                  <a:lnTo>
                    <a:pt x="583" y="146"/>
                  </a:lnTo>
                  <a:lnTo>
                    <a:pt x="583" y="150"/>
                  </a:lnTo>
                  <a:lnTo>
                    <a:pt x="572" y="150"/>
                  </a:lnTo>
                  <a:lnTo>
                    <a:pt x="572" y="156"/>
                  </a:lnTo>
                  <a:lnTo>
                    <a:pt x="572" y="156"/>
                  </a:lnTo>
                  <a:lnTo>
                    <a:pt x="572" y="156"/>
                  </a:lnTo>
                  <a:lnTo>
                    <a:pt x="572" y="163"/>
                  </a:lnTo>
                  <a:lnTo>
                    <a:pt x="566" y="163"/>
                  </a:lnTo>
                  <a:lnTo>
                    <a:pt x="554" y="173"/>
                  </a:lnTo>
                  <a:lnTo>
                    <a:pt x="544" y="179"/>
                  </a:lnTo>
                  <a:lnTo>
                    <a:pt x="537" y="185"/>
                  </a:lnTo>
                  <a:lnTo>
                    <a:pt x="531" y="196"/>
                  </a:lnTo>
                  <a:lnTo>
                    <a:pt x="531" y="208"/>
                  </a:lnTo>
                  <a:lnTo>
                    <a:pt x="544" y="208"/>
                  </a:lnTo>
                  <a:lnTo>
                    <a:pt x="544" y="218"/>
                  </a:lnTo>
                  <a:lnTo>
                    <a:pt x="537" y="218"/>
                  </a:lnTo>
                  <a:lnTo>
                    <a:pt x="537" y="224"/>
                  </a:lnTo>
                  <a:lnTo>
                    <a:pt x="537" y="224"/>
                  </a:lnTo>
                  <a:lnTo>
                    <a:pt x="537" y="231"/>
                  </a:lnTo>
                  <a:lnTo>
                    <a:pt x="537" y="231"/>
                  </a:lnTo>
                  <a:lnTo>
                    <a:pt x="544" y="231"/>
                  </a:lnTo>
                  <a:lnTo>
                    <a:pt x="537" y="235"/>
                  </a:lnTo>
                  <a:lnTo>
                    <a:pt x="537" y="235"/>
                  </a:lnTo>
                  <a:lnTo>
                    <a:pt x="537" y="235"/>
                  </a:lnTo>
                  <a:lnTo>
                    <a:pt x="537" y="235"/>
                  </a:lnTo>
                  <a:lnTo>
                    <a:pt x="544" y="241"/>
                  </a:lnTo>
                  <a:lnTo>
                    <a:pt x="544" y="241"/>
                  </a:lnTo>
                  <a:lnTo>
                    <a:pt x="544" y="241"/>
                  </a:lnTo>
                  <a:lnTo>
                    <a:pt x="560" y="235"/>
                  </a:lnTo>
                  <a:lnTo>
                    <a:pt x="566" y="235"/>
                  </a:lnTo>
                  <a:lnTo>
                    <a:pt x="589" y="257"/>
                  </a:lnTo>
                  <a:lnTo>
                    <a:pt x="589" y="264"/>
                  </a:lnTo>
                  <a:lnTo>
                    <a:pt x="595" y="264"/>
                  </a:lnTo>
                  <a:lnTo>
                    <a:pt x="607" y="274"/>
                  </a:lnTo>
                  <a:lnTo>
                    <a:pt x="607" y="274"/>
                  </a:lnTo>
                  <a:lnTo>
                    <a:pt x="618" y="274"/>
                  </a:lnTo>
                  <a:lnTo>
                    <a:pt x="618" y="270"/>
                  </a:lnTo>
                  <a:lnTo>
                    <a:pt x="624" y="270"/>
                  </a:lnTo>
                  <a:lnTo>
                    <a:pt x="636" y="274"/>
                  </a:lnTo>
                  <a:lnTo>
                    <a:pt x="636" y="274"/>
                  </a:lnTo>
                  <a:lnTo>
                    <a:pt x="636" y="274"/>
                  </a:lnTo>
                  <a:lnTo>
                    <a:pt x="636" y="280"/>
                  </a:lnTo>
                  <a:lnTo>
                    <a:pt x="630" y="280"/>
                  </a:lnTo>
                  <a:lnTo>
                    <a:pt x="630" y="286"/>
                  </a:lnTo>
                  <a:lnTo>
                    <a:pt x="636" y="286"/>
                  </a:lnTo>
                  <a:lnTo>
                    <a:pt x="630" y="292"/>
                  </a:lnTo>
                  <a:lnTo>
                    <a:pt x="630" y="296"/>
                  </a:lnTo>
                  <a:lnTo>
                    <a:pt x="630" y="296"/>
                  </a:lnTo>
                  <a:lnTo>
                    <a:pt x="630" y="296"/>
                  </a:lnTo>
                  <a:lnTo>
                    <a:pt x="624" y="303"/>
                  </a:lnTo>
                  <a:lnTo>
                    <a:pt x="624" y="309"/>
                  </a:lnTo>
                  <a:lnTo>
                    <a:pt x="624" y="309"/>
                  </a:lnTo>
                  <a:lnTo>
                    <a:pt x="624" y="315"/>
                  </a:lnTo>
                  <a:lnTo>
                    <a:pt x="624" y="315"/>
                  </a:lnTo>
                  <a:lnTo>
                    <a:pt x="624" y="319"/>
                  </a:lnTo>
                  <a:lnTo>
                    <a:pt x="624" y="319"/>
                  </a:lnTo>
                  <a:lnTo>
                    <a:pt x="630" y="325"/>
                  </a:lnTo>
                  <a:lnTo>
                    <a:pt x="630" y="332"/>
                  </a:lnTo>
                  <a:lnTo>
                    <a:pt x="636" y="332"/>
                  </a:lnTo>
                  <a:lnTo>
                    <a:pt x="636" y="336"/>
                  </a:lnTo>
                  <a:lnTo>
                    <a:pt x="636" y="336"/>
                  </a:lnTo>
                  <a:lnTo>
                    <a:pt x="636" y="336"/>
                  </a:lnTo>
                  <a:lnTo>
                    <a:pt x="642" y="336"/>
                  </a:lnTo>
                  <a:lnTo>
                    <a:pt x="642" y="342"/>
                  </a:lnTo>
                  <a:lnTo>
                    <a:pt x="642" y="342"/>
                  </a:lnTo>
                  <a:lnTo>
                    <a:pt x="642" y="342"/>
                  </a:lnTo>
                  <a:lnTo>
                    <a:pt x="659" y="325"/>
                  </a:lnTo>
                  <a:lnTo>
                    <a:pt x="665" y="315"/>
                  </a:lnTo>
                  <a:lnTo>
                    <a:pt x="665" y="309"/>
                  </a:lnTo>
                  <a:lnTo>
                    <a:pt x="671" y="296"/>
                  </a:lnTo>
                  <a:lnTo>
                    <a:pt x="671" y="280"/>
                  </a:lnTo>
                  <a:lnTo>
                    <a:pt x="684" y="274"/>
                  </a:lnTo>
                  <a:lnTo>
                    <a:pt x="688" y="274"/>
                  </a:lnTo>
                  <a:lnTo>
                    <a:pt x="712" y="264"/>
                  </a:lnTo>
                  <a:lnTo>
                    <a:pt x="725" y="251"/>
                  </a:lnTo>
                  <a:lnTo>
                    <a:pt x="729" y="241"/>
                  </a:lnTo>
                  <a:lnTo>
                    <a:pt x="729" y="224"/>
                  </a:lnTo>
                  <a:lnTo>
                    <a:pt x="725" y="224"/>
                  </a:lnTo>
                  <a:lnTo>
                    <a:pt x="725" y="218"/>
                  </a:lnTo>
                  <a:lnTo>
                    <a:pt x="719" y="218"/>
                  </a:lnTo>
                  <a:lnTo>
                    <a:pt x="719" y="212"/>
                  </a:lnTo>
                  <a:lnTo>
                    <a:pt x="719" y="212"/>
                  </a:lnTo>
                  <a:lnTo>
                    <a:pt x="719" y="212"/>
                  </a:lnTo>
                  <a:lnTo>
                    <a:pt x="725" y="208"/>
                  </a:lnTo>
                  <a:lnTo>
                    <a:pt x="725" y="202"/>
                  </a:lnTo>
                  <a:lnTo>
                    <a:pt x="741" y="185"/>
                  </a:lnTo>
                  <a:lnTo>
                    <a:pt x="741" y="185"/>
                  </a:lnTo>
                  <a:lnTo>
                    <a:pt x="741" y="185"/>
                  </a:lnTo>
                  <a:lnTo>
                    <a:pt x="741" y="173"/>
                  </a:lnTo>
                  <a:lnTo>
                    <a:pt x="747" y="169"/>
                  </a:lnTo>
                  <a:lnTo>
                    <a:pt x="747" y="163"/>
                  </a:lnTo>
                  <a:lnTo>
                    <a:pt x="760" y="150"/>
                  </a:lnTo>
                  <a:lnTo>
                    <a:pt x="760" y="150"/>
                  </a:lnTo>
                  <a:lnTo>
                    <a:pt x="764" y="146"/>
                  </a:lnTo>
                  <a:lnTo>
                    <a:pt x="805" y="146"/>
                  </a:lnTo>
                  <a:lnTo>
                    <a:pt x="805" y="150"/>
                  </a:lnTo>
                  <a:lnTo>
                    <a:pt x="805" y="150"/>
                  </a:lnTo>
                  <a:lnTo>
                    <a:pt x="817" y="150"/>
                  </a:lnTo>
                  <a:lnTo>
                    <a:pt x="824" y="156"/>
                  </a:lnTo>
                  <a:lnTo>
                    <a:pt x="824" y="156"/>
                  </a:lnTo>
                  <a:lnTo>
                    <a:pt x="824" y="156"/>
                  </a:lnTo>
                  <a:lnTo>
                    <a:pt x="824" y="163"/>
                  </a:lnTo>
                  <a:lnTo>
                    <a:pt x="824" y="163"/>
                  </a:lnTo>
                  <a:lnTo>
                    <a:pt x="824" y="169"/>
                  </a:lnTo>
                  <a:lnTo>
                    <a:pt x="824" y="169"/>
                  </a:lnTo>
                  <a:lnTo>
                    <a:pt x="840" y="169"/>
                  </a:lnTo>
                  <a:lnTo>
                    <a:pt x="840" y="173"/>
                  </a:lnTo>
                  <a:lnTo>
                    <a:pt x="846" y="173"/>
                  </a:lnTo>
                  <a:lnTo>
                    <a:pt x="840" y="173"/>
                  </a:lnTo>
                  <a:lnTo>
                    <a:pt x="840" y="185"/>
                  </a:lnTo>
                  <a:lnTo>
                    <a:pt x="840" y="185"/>
                  </a:lnTo>
                  <a:lnTo>
                    <a:pt x="834" y="189"/>
                  </a:lnTo>
                  <a:lnTo>
                    <a:pt x="834" y="202"/>
                  </a:lnTo>
                  <a:lnTo>
                    <a:pt x="830" y="202"/>
                  </a:lnTo>
                  <a:lnTo>
                    <a:pt x="830" y="202"/>
                  </a:lnTo>
                  <a:lnTo>
                    <a:pt x="830" y="202"/>
                  </a:lnTo>
                  <a:lnTo>
                    <a:pt x="830" y="202"/>
                  </a:lnTo>
                  <a:lnTo>
                    <a:pt x="840" y="202"/>
                  </a:lnTo>
                  <a:lnTo>
                    <a:pt x="840" y="208"/>
                  </a:lnTo>
                  <a:lnTo>
                    <a:pt x="834" y="208"/>
                  </a:lnTo>
                  <a:lnTo>
                    <a:pt x="834" y="212"/>
                  </a:lnTo>
                  <a:lnTo>
                    <a:pt x="834" y="212"/>
                  </a:lnTo>
                  <a:lnTo>
                    <a:pt x="830" y="218"/>
                  </a:lnTo>
                  <a:lnTo>
                    <a:pt x="830" y="218"/>
                  </a:lnTo>
                  <a:lnTo>
                    <a:pt x="830" y="224"/>
                  </a:lnTo>
                  <a:lnTo>
                    <a:pt x="830" y="224"/>
                  </a:lnTo>
                  <a:lnTo>
                    <a:pt x="830" y="224"/>
                  </a:lnTo>
                  <a:lnTo>
                    <a:pt x="830" y="224"/>
                  </a:lnTo>
                  <a:lnTo>
                    <a:pt x="834" y="224"/>
                  </a:lnTo>
                  <a:lnTo>
                    <a:pt x="834" y="218"/>
                  </a:lnTo>
                  <a:lnTo>
                    <a:pt x="834" y="218"/>
                  </a:lnTo>
                  <a:lnTo>
                    <a:pt x="840" y="218"/>
                  </a:lnTo>
                  <a:lnTo>
                    <a:pt x="840" y="212"/>
                  </a:lnTo>
                  <a:lnTo>
                    <a:pt x="846" y="218"/>
                  </a:lnTo>
                  <a:lnTo>
                    <a:pt x="852" y="212"/>
                  </a:lnTo>
                  <a:lnTo>
                    <a:pt x="865" y="212"/>
                  </a:lnTo>
                  <a:lnTo>
                    <a:pt x="894" y="185"/>
                  </a:lnTo>
                  <a:lnTo>
                    <a:pt x="894" y="185"/>
                  </a:lnTo>
                  <a:lnTo>
                    <a:pt x="900" y="185"/>
                  </a:lnTo>
                  <a:lnTo>
                    <a:pt x="900" y="196"/>
                  </a:lnTo>
                  <a:lnTo>
                    <a:pt x="900" y="196"/>
                  </a:lnTo>
                  <a:lnTo>
                    <a:pt x="900" y="196"/>
                  </a:lnTo>
                  <a:lnTo>
                    <a:pt x="900" y="202"/>
                  </a:lnTo>
                  <a:lnTo>
                    <a:pt x="900" y="202"/>
                  </a:lnTo>
                  <a:lnTo>
                    <a:pt x="904" y="202"/>
                  </a:lnTo>
                  <a:lnTo>
                    <a:pt x="904" y="208"/>
                  </a:lnTo>
                  <a:lnTo>
                    <a:pt x="904" y="208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904" y="212"/>
                  </a:lnTo>
                  <a:lnTo>
                    <a:pt x="900" y="218"/>
                  </a:lnTo>
                  <a:lnTo>
                    <a:pt x="904" y="218"/>
                  </a:lnTo>
                  <a:lnTo>
                    <a:pt x="904" y="224"/>
                  </a:lnTo>
                  <a:lnTo>
                    <a:pt x="904" y="224"/>
                  </a:lnTo>
                  <a:lnTo>
                    <a:pt x="904" y="224"/>
                  </a:lnTo>
                  <a:lnTo>
                    <a:pt x="904" y="231"/>
                  </a:lnTo>
                  <a:lnTo>
                    <a:pt x="904" y="231"/>
                  </a:lnTo>
                  <a:lnTo>
                    <a:pt x="910" y="231"/>
                  </a:lnTo>
                  <a:lnTo>
                    <a:pt x="910" y="235"/>
                  </a:lnTo>
                  <a:lnTo>
                    <a:pt x="910" y="235"/>
                  </a:lnTo>
                  <a:lnTo>
                    <a:pt x="910" y="235"/>
                  </a:lnTo>
                  <a:lnTo>
                    <a:pt x="910" y="241"/>
                  </a:lnTo>
                  <a:lnTo>
                    <a:pt x="910" y="241"/>
                  </a:lnTo>
                  <a:lnTo>
                    <a:pt x="910" y="247"/>
                  </a:lnTo>
                  <a:lnTo>
                    <a:pt x="904" y="247"/>
                  </a:lnTo>
                  <a:lnTo>
                    <a:pt x="904" y="247"/>
                  </a:lnTo>
                  <a:lnTo>
                    <a:pt x="904" y="247"/>
                  </a:lnTo>
                  <a:lnTo>
                    <a:pt x="904" y="247"/>
                  </a:lnTo>
                  <a:lnTo>
                    <a:pt x="904" y="251"/>
                  </a:lnTo>
                  <a:lnTo>
                    <a:pt x="916" y="264"/>
                  </a:lnTo>
                  <a:lnTo>
                    <a:pt x="923" y="264"/>
                  </a:lnTo>
                  <a:lnTo>
                    <a:pt x="929" y="270"/>
                  </a:lnTo>
                  <a:lnTo>
                    <a:pt x="935" y="270"/>
                  </a:lnTo>
                  <a:lnTo>
                    <a:pt x="939" y="274"/>
                  </a:lnTo>
                  <a:lnTo>
                    <a:pt x="945" y="274"/>
                  </a:lnTo>
                  <a:lnTo>
                    <a:pt x="935" y="286"/>
                  </a:lnTo>
                  <a:lnTo>
                    <a:pt x="929" y="286"/>
                  </a:lnTo>
                  <a:lnTo>
                    <a:pt x="923" y="292"/>
                  </a:lnTo>
                  <a:lnTo>
                    <a:pt x="910" y="292"/>
                  </a:lnTo>
                  <a:lnTo>
                    <a:pt x="910" y="296"/>
                  </a:lnTo>
                  <a:lnTo>
                    <a:pt x="910" y="296"/>
                  </a:lnTo>
                  <a:lnTo>
                    <a:pt x="910" y="296"/>
                  </a:lnTo>
                  <a:lnTo>
                    <a:pt x="916" y="296"/>
                  </a:lnTo>
                  <a:lnTo>
                    <a:pt x="916" y="292"/>
                  </a:lnTo>
                  <a:lnTo>
                    <a:pt x="916" y="292"/>
                  </a:lnTo>
                  <a:lnTo>
                    <a:pt x="916" y="292"/>
                  </a:lnTo>
                  <a:lnTo>
                    <a:pt x="958" y="292"/>
                  </a:lnTo>
                  <a:lnTo>
                    <a:pt x="958" y="296"/>
                  </a:lnTo>
                  <a:lnTo>
                    <a:pt x="958" y="296"/>
                  </a:lnTo>
                  <a:lnTo>
                    <a:pt x="958" y="296"/>
                  </a:lnTo>
                  <a:lnTo>
                    <a:pt x="958" y="303"/>
                  </a:lnTo>
                  <a:lnTo>
                    <a:pt x="958" y="303"/>
                  </a:lnTo>
                  <a:lnTo>
                    <a:pt x="958" y="309"/>
                  </a:lnTo>
                  <a:lnTo>
                    <a:pt x="951" y="309"/>
                  </a:lnTo>
                  <a:lnTo>
                    <a:pt x="951" y="309"/>
                  </a:lnTo>
                  <a:lnTo>
                    <a:pt x="951" y="309"/>
                  </a:lnTo>
                  <a:lnTo>
                    <a:pt x="951" y="315"/>
                  </a:lnTo>
                  <a:lnTo>
                    <a:pt x="951" y="315"/>
                  </a:lnTo>
                  <a:lnTo>
                    <a:pt x="951" y="315"/>
                  </a:lnTo>
                  <a:lnTo>
                    <a:pt x="951" y="315"/>
                  </a:lnTo>
                  <a:lnTo>
                    <a:pt x="951" y="319"/>
                  </a:lnTo>
                  <a:lnTo>
                    <a:pt x="951" y="319"/>
                  </a:lnTo>
                  <a:lnTo>
                    <a:pt x="951" y="325"/>
                  </a:lnTo>
                  <a:lnTo>
                    <a:pt x="945" y="325"/>
                  </a:lnTo>
                  <a:lnTo>
                    <a:pt x="945" y="325"/>
                  </a:lnTo>
                  <a:lnTo>
                    <a:pt x="939" y="332"/>
                  </a:lnTo>
                  <a:lnTo>
                    <a:pt x="939" y="332"/>
                  </a:lnTo>
                  <a:lnTo>
                    <a:pt x="935" y="325"/>
                  </a:lnTo>
                  <a:lnTo>
                    <a:pt x="935" y="325"/>
                  </a:lnTo>
                  <a:lnTo>
                    <a:pt x="929" y="332"/>
                  </a:lnTo>
                  <a:lnTo>
                    <a:pt x="916" y="332"/>
                  </a:lnTo>
                  <a:lnTo>
                    <a:pt x="910" y="336"/>
                  </a:lnTo>
                  <a:lnTo>
                    <a:pt x="904" y="336"/>
                  </a:lnTo>
                  <a:lnTo>
                    <a:pt x="904" y="336"/>
                  </a:lnTo>
                  <a:lnTo>
                    <a:pt x="904" y="342"/>
                  </a:lnTo>
                  <a:lnTo>
                    <a:pt x="900" y="348"/>
                  </a:lnTo>
                  <a:lnTo>
                    <a:pt x="900" y="348"/>
                  </a:lnTo>
                  <a:lnTo>
                    <a:pt x="900" y="348"/>
                  </a:lnTo>
                  <a:lnTo>
                    <a:pt x="900" y="348"/>
                  </a:lnTo>
                  <a:lnTo>
                    <a:pt x="894" y="354"/>
                  </a:lnTo>
                  <a:lnTo>
                    <a:pt x="799" y="354"/>
                  </a:lnTo>
                  <a:lnTo>
                    <a:pt x="776" y="377"/>
                  </a:lnTo>
                  <a:lnTo>
                    <a:pt x="770" y="377"/>
                  </a:lnTo>
                  <a:lnTo>
                    <a:pt x="760" y="387"/>
                  </a:lnTo>
                  <a:lnTo>
                    <a:pt x="754" y="387"/>
                  </a:lnTo>
                  <a:lnTo>
                    <a:pt x="747" y="393"/>
                  </a:lnTo>
                  <a:lnTo>
                    <a:pt x="735" y="397"/>
                  </a:lnTo>
                  <a:lnTo>
                    <a:pt x="735" y="404"/>
                  </a:lnTo>
                  <a:lnTo>
                    <a:pt x="719" y="420"/>
                  </a:lnTo>
                  <a:lnTo>
                    <a:pt x="729" y="420"/>
                  </a:lnTo>
                  <a:lnTo>
                    <a:pt x="735" y="416"/>
                  </a:lnTo>
                  <a:lnTo>
                    <a:pt x="735" y="416"/>
                  </a:lnTo>
                  <a:lnTo>
                    <a:pt x="735" y="410"/>
                  </a:lnTo>
                  <a:lnTo>
                    <a:pt x="735" y="410"/>
                  </a:lnTo>
                  <a:lnTo>
                    <a:pt x="735" y="410"/>
                  </a:lnTo>
                  <a:lnTo>
                    <a:pt x="747" y="404"/>
                  </a:lnTo>
                  <a:lnTo>
                    <a:pt x="770" y="381"/>
                  </a:lnTo>
                  <a:lnTo>
                    <a:pt x="795" y="371"/>
                  </a:lnTo>
                  <a:lnTo>
                    <a:pt x="824" y="371"/>
                  </a:lnTo>
                  <a:lnTo>
                    <a:pt x="824" y="377"/>
                  </a:lnTo>
                  <a:lnTo>
                    <a:pt x="824" y="377"/>
                  </a:lnTo>
                  <a:lnTo>
                    <a:pt x="824" y="377"/>
                  </a:lnTo>
                  <a:lnTo>
                    <a:pt x="824" y="381"/>
                  </a:lnTo>
                  <a:lnTo>
                    <a:pt x="824" y="381"/>
                  </a:lnTo>
                  <a:lnTo>
                    <a:pt x="824" y="387"/>
                  </a:lnTo>
                  <a:lnTo>
                    <a:pt x="817" y="387"/>
                  </a:lnTo>
                  <a:lnTo>
                    <a:pt x="817" y="393"/>
                  </a:lnTo>
                  <a:lnTo>
                    <a:pt x="805" y="393"/>
                  </a:lnTo>
                  <a:lnTo>
                    <a:pt x="805" y="387"/>
                  </a:lnTo>
                  <a:lnTo>
                    <a:pt x="789" y="387"/>
                  </a:lnTo>
                  <a:lnTo>
                    <a:pt x="789" y="387"/>
                  </a:lnTo>
                  <a:lnTo>
                    <a:pt x="789" y="393"/>
                  </a:lnTo>
                  <a:lnTo>
                    <a:pt x="789" y="393"/>
                  </a:lnTo>
                  <a:lnTo>
                    <a:pt x="789" y="393"/>
                  </a:lnTo>
                  <a:lnTo>
                    <a:pt x="799" y="404"/>
                  </a:lnTo>
                  <a:lnTo>
                    <a:pt x="805" y="404"/>
                  </a:lnTo>
                  <a:lnTo>
                    <a:pt x="805" y="397"/>
                  </a:lnTo>
                  <a:lnTo>
                    <a:pt x="817" y="397"/>
                  </a:lnTo>
                  <a:lnTo>
                    <a:pt x="811" y="404"/>
                  </a:lnTo>
                  <a:lnTo>
                    <a:pt x="811" y="404"/>
                  </a:lnTo>
                  <a:lnTo>
                    <a:pt x="811" y="404"/>
                  </a:lnTo>
                  <a:lnTo>
                    <a:pt x="805" y="410"/>
                  </a:lnTo>
                  <a:lnTo>
                    <a:pt x="805" y="410"/>
                  </a:lnTo>
                  <a:lnTo>
                    <a:pt x="805" y="410"/>
                  </a:lnTo>
                  <a:lnTo>
                    <a:pt x="805" y="416"/>
                  </a:lnTo>
                  <a:lnTo>
                    <a:pt x="805" y="416"/>
                  </a:lnTo>
                  <a:lnTo>
                    <a:pt x="805" y="420"/>
                  </a:lnTo>
                  <a:lnTo>
                    <a:pt x="817" y="432"/>
                  </a:lnTo>
                  <a:lnTo>
                    <a:pt x="846" y="432"/>
                  </a:lnTo>
                  <a:lnTo>
                    <a:pt x="846" y="443"/>
                  </a:lnTo>
                  <a:lnTo>
                    <a:pt x="830" y="443"/>
                  </a:lnTo>
                  <a:lnTo>
                    <a:pt x="830" y="443"/>
                  </a:lnTo>
                  <a:lnTo>
                    <a:pt x="824" y="449"/>
                  </a:lnTo>
                  <a:lnTo>
                    <a:pt x="817" y="449"/>
                  </a:lnTo>
                  <a:lnTo>
                    <a:pt x="817" y="455"/>
                  </a:lnTo>
                  <a:lnTo>
                    <a:pt x="811" y="455"/>
                  </a:lnTo>
                  <a:lnTo>
                    <a:pt x="811" y="459"/>
                  </a:lnTo>
                  <a:lnTo>
                    <a:pt x="805" y="459"/>
                  </a:lnTo>
                  <a:lnTo>
                    <a:pt x="805" y="465"/>
                  </a:lnTo>
                  <a:lnTo>
                    <a:pt x="795" y="465"/>
                  </a:lnTo>
                  <a:lnTo>
                    <a:pt x="795" y="465"/>
                  </a:lnTo>
                  <a:lnTo>
                    <a:pt x="789" y="472"/>
                  </a:lnTo>
                  <a:lnTo>
                    <a:pt x="770" y="472"/>
                  </a:lnTo>
                  <a:lnTo>
                    <a:pt x="770" y="465"/>
                  </a:lnTo>
                  <a:lnTo>
                    <a:pt x="782" y="455"/>
                  </a:lnTo>
                  <a:lnTo>
                    <a:pt x="782" y="449"/>
                  </a:lnTo>
                  <a:lnTo>
                    <a:pt x="799" y="449"/>
                  </a:lnTo>
                  <a:lnTo>
                    <a:pt x="805" y="443"/>
                  </a:lnTo>
                  <a:lnTo>
                    <a:pt x="817" y="443"/>
                  </a:lnTo>
                  <a:lnTo>
                    <a:pt x="811" y="439"/>
                  </a:lnTo>
                  <a:lnTo>
                    <a:pt x="805" y="439"/>
                  </a:lnTo>
                  <a:lnTo>
                    <a:pt x="805" y="439"/>
                  </a:lnTo>
                  <a:lnTo>
                    <a:pt x="805" y="432"/>
                  </a:lnTo>
                  <a:lnTo>
                    <a:pt x="799" y="432"/>
                  </a:lnTo>
                  <a:lnTo>
                    <a:pt x="799" y="432"/>
                  </a:lnTo>
                  <a:lnTo>
                    <a:pt x="795" y="439"/>
                  </a:lnTo>
                  <a:lnTo>
                    <a:pt x="795" y="439"/>
                  </a:lnTo>
                  <a:lnTo>
                    <a:pt x="795" y="439"/>
                  </a:lnTo>
                  <a:lnTo>
                    <a:pt x="789" y="443"/>
                  </a:lnTo>
                  <a:lnTo>
                    <a:pt x="776" y="443"/>
                  </a:lnTo>
                  <a:lnTo>
                    <a:pt x="776" y="449"/>
                  </a:lnTo>
                  <a:lnTo>
                    <a:pt x="776" y="449"/>
                  </a:lnTo>
                  <a:lnTo>
                    <a:pt x="770" y="443"/>
                  </a:lnTo>
                  <a:lnTo>
                    <a:pt x="770" y="44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938480F-9027-4270-8398-874738B3D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961" y="3296695"/>
              <a:ext cx="123900" cy="142879"/>
            </a:xfrm>
            <a:custGeom>
              <a:avLst/>
              <a:gdLst>
                <a:gd name="T0" fmla="*/ 82 w 94"/>
                <a:gd name="T1" fmla="*/ 95 h 101"/>
                <a:gd name="T2" fmla="*/ 88 w 94"/>
                <a:gd name="T3" fmla="*/ 95 h 101"/>
                <a:gd name="T4" fmla="*/ 94 w 94"/>
                <a:gd name="T5" fmla="*/ 101 h 101"/>
                <a:gd name="T6" fmla="*/ 82 w 94"/>
                <a:gd name="T7" fmla="*/ 85 h 101"/>
                <a:gd name="T8" fmla="*/ 76 w 94"/>
                <a:gd name="T9" fmla="*/ 72 h 101"/>
                <a:gd name="T10" fmla="*/ 70 w 94"/>
                <a:gd name="T11" fmla="*/ 66 h 101"/>
                <a:gd name="T12" fmla="*/ 63 w 94"/>
                <a:gd name="T13" fmla="*/ 56 h 101"/>
                <a:gd name="T14" fmla="*/ 53 w 94"/>
                <a:gd name="T15" fmla="*/ 50 h 101"/>
                <a:gd name="T16" fmla="*/ 41 w 94"/>
                <a:gd name="T17" fmla="*/ 50 h 101"/>
                <a:gd name="T18" fmla="*/ 41 w 94"/>
                <a:gd name="T19" fmla="*/ 43 h 101"/>
                <a:gd name="T20" fmla="*/ 35 w 94"/>
                <a:gd name="T21" fmla="*/ 39 h 101"/>
                <a:gd name="T22" fmla="*/ 35 w 94"/>
                <a:gd name="T23" fmla="*/ 33 h 101"/>
                <a:gd name="T24" fmla="*/ 35 w 94"/>
                <a:gd name="T25" fmla="*/ 27 h 101"/>
                <a:gd name="T26" fmla="*/ 28 w 94"/>
                <a:gd name="T27" fmla="*/ 23 h 101"/>
                <a:gd name="T28" fmla="*/ 28 w 94"/>
                <a:gd name="T29" fmla="*/ 0 h 101"/>
                <a:gd name="T30" fmla="*/ 18 w 94"/>
                <a:gd name="T31" fmla="*/ 4 h 101"/>
                <a:gd name="T32" fmla="*/ 18 w 94"/>
                <a:gd name="T33" fmla="*/ 10 h 101"/>
                <a:gd name="T34" fmla="*/ 12 w 94"/>
                <a:gd name="T35" fmla="*/ 10 h 101"/>
                <a:gd name="T36" fmla="*/ 12 w 94"/>
                <a:gd name="T37" fmla="*/ 17 h 101"/>
                <a:gd name="T38" fmla="*/ 6 w 94"/>
                <a:gd name="T39" fmla="*/ 17 h 101"/>
                <a:gd name="T40" fmla="*/ 6 w 94"/>
                <a:gd name="T41" fmla="*/ 23 h 101"/>
                <a:gd name="T42" fmla="*/ 6 w 94"/>
                <a:gd name="T43" fmla="*/ 27 h 101"/>
                <a:gd name="T44" fmla="*/ 6 w 94"/>
                <a:gd name="T45" fmla="*/ 27 h 101"/>
                <a:gd name="T46" fmla="*/ 6 w 94"/>
                <a:gd name="T47" fmla="*/ 27 h 101"/>
                <a:gd name="T48" fmla="*/ 6 w 94"/>
                <a:gd name="T49" fmla="*/ 33 h 101"/>
                <a:gd name="T50" fmla="*/ 0 w 94"/>
                <a:gd name="T51" fmla="*/ 39 h 101"/>
                <a:gd name="T52" fmla="*/ 0 w 94"/>
                <a:gd name="T53" fmla="*/ 43 h 101"/>
                <a:gd name="T54" fmla="*/ 0 w 94"/>
                <a:gd name="T55" fmla="*/ 43 h 101"/>
                <a:gd name="T56" fmla="*/ 0 w 94"/>
                <a:gd name="T57" fmla="*/ 50 h 101"/>
                <a:gd name="T58" fmla="*/ 0 w 94"/>
                <a:gd name="T59" fmla="*/ 50 h 101"/>
                <a:gd name="T60" fmla="*/ 6 w 94"/>
                <a:gd name="T61" fmla="*/ 56 h 101"/>
                <a:gd name="T62" fmla="*/ 6 w 94"/>
                <a:gd name="T63" fmla="*/ 50 h 101"/>
                <a:gd name="T64" fmla="*/ 18 w 94"/>
                <a:gd name="T65" fmla="*/ 39 h 101"/>
                <a:gd name="T66" fmla="*/ 18 w 94"/>
                <a:gd name="T67" fmla="*/ 43 h 101"/>
                <a:gd name="T68" fmla="*/ 24 w 94"/>
                <a:gd name="T69" fmla="*/ 50 h 101"/>
                <a:gd name="T70" fmla="*/ 35 w 94"/>
                <a:gd name="T71" fmla="*/ 50 h 101"/>
                <a:gd name="T72" fmla="*/ 41 w 94"/>
                <a:gd name="T73" fmla="*/ 56 h 101"/>
                <a:gd name="T74" fmla="*/ 41 w 94"/>
                <a:gd name="T75" fmla="*/ 56 h 101"/>
                <a:gd name="T76" fmla="*/ 47 w 94"/>
                <a:gd name="T77" fmla="*/ 62 h 101"/>
                <a:gd name="T78" fmla="*/ 53 w 94"/>
                <a:gd name="T79" fmla="*/ 66 h 101"/>
                <a:gd name="T80" fmla="*/ 59 w 94"/>
                <a:gd name="T81" fmla="*/ 66 h 101"/>
                <a:gd name="T82" fmla="*/ 63 w 94"/>
                <a:gd name="T83" fmla="*/ 72 h 101"/>
                <a:gd name="T84" fmla="*/ 63 w 94"/>
                <a:gd name="T85" fmla="*/ 78 h 101"/>
                <a:gd name="T86" fmla="*/ 70 w 94"/>
                <a:gd name="T87" fmla="*/ 78 h 101"/>
                <a:gd name="T88" fmla="*/ 70 w 94"/>
                <a:gd name="T89" fmla="*/ 85 h 101"/>
                <a:gd name="T90" fmla="*/ 70 w 94"/>
                <a:gd name="T91" fmla="*/ 85 h 101"/>
                <a:gd name="T92" fmla="*/ 70 w 94"/>
                <a:gd name="T93" fmla="*/ 89 h 101"/>
                <a:gd name="T94" fmla="*/ 82 w 94"/>
                <a:gd name="T95" fmla="*/ 95 h 101"/>
                <a:gd name="T96" fmla="*/ 82 w 94"/>
                <a:gd name="T97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4" h="101">
                  <a:moveTo>
                    <a:pt x="82" y="95"/>
                  </a:moveTo>
                  <a:lnTo>
                    <a:pt x="82" y="95"/>
                  </a:lnTo>
                  <a:lnTo>
                    <a:pt x="82" y="95"/>
                  </a:lnTo>
                  <a:lnTo>
                    <a:pt x="88" y="95"/>
                  </a:lnTo>
                  <a:lnTo>
                    <a:pt x="88" y="101"/>
                  </a:lnTo>
                  <a:lnTo>
                    <a:pt x="94" y="101"/>
                  </a:lnTo>
                  <a:lnTo>
                    <a:pt x="82" y="85"/>
                  </a:lnTo>
                  <a:lnTo>
                    <a:pt x="82" y="85"/>
                  </a:lnTo>
                  <a:lnTo>
                    <a:pt x="76" y="78"/>
                  </a:lnTo>
                  <a:lnTo>
                    <a:pt x="76" y="72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63" y="62"/>
                  </a:lnTo>
                  <a:lnTo>
                    <a:pt x="63" y="56"/>
                  </a:lnTo>
                  <a:lnTo>
                    <a:pt x="53" y="56"/>
                  </a:lnTo>
                  <a:lnTo>
                    <a:pt x="53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27"/>
                  </a:lnTo>
                  <a:lnTo>
                    <a:pt x="28" y="27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18" y="50"/>
                  </a:lnTo>
                  <a:lnTo>
                    <a:pt x="18" y="39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24" y="43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35" y="50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53" y="62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63" y="72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70" y="78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0" y="89"/>
                  </a:lnTo>
                  <a:lnTo>
                    <a:pt x="70" y="89"/>
                  </a:lnTo>
                  <a:lnTo>
                    <a:pt x="82" y="89"/>
                  </a:lnTo>
                  <a:lnTo>
                    <a:pt x="82" y="95"/>
                  </a:lnTo>
                  <a:lnTo>
                    <a:pt x="82" y="95"/>
                  </a:lnTo>
                  <a:lnTo>
                    <a:pt x="82" y="9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68AD51A6-F905-453A-96E9-9F679F671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961" y="3296695"/>
              <a:ext cx="123900" cy="142879"/>
            </a:xfrm>
            <a:custGeom>
              <a:avLst/>
              <a:gdLst>
                <a:gd name="T0" fmla="*/ 82 w 94"/>
                <a:gd name="T1" fmla="*/ 95 h 101"/>
                <a:gd name="T2" fmla="*/ 88 w 94"/>
                <a:gd name="T3" fmla="*/ 95 h 101"/>
                <a:gd name="T4" fmla="*/ 94 w 94"/>
                <a:gd name="T5" fmla="*/ 101 h 101"/>
                <a:gd name="T6" fmla="*/ 82 w 94"/>
                <a:gd name="T7" fmla="*/ 85 h 101"/>
                <a:gd name="T8" fmla="*/ 76 w 94"/>
                <a:gd name="T9" fmla="*/ 72 h 101"/>
                <a:gd name="T10" fmla="*/ 70 w 94"/>
                <a:gd name="T11" fmla="*/ 66 h 101"/>
                <a:gd name="T12" fmla="*/ 63 w 94"/>
                <a:gd name="T13" fmla="*/ 56 h 101"/>
                <a:gd name="T14" fmla="*/ 53 w 94"/>
                <a:gd name="T15" fmla="*/ 50 h 101"/>
                <a:gd name="T16" fmla="*/ 41 w 94"/>
                <a:gd name="T17" fmla="*/ 50 h 101"/>
                <a:gd name="T18" fmla="*/ 41 w 94"/>
                <a:gd name="T19" fmla="*/ 43 h 101"/>
                <a:gd name="T20" fmla="*/ 35 w 94"/>
                <a:gd name="T21" fmla="*/ 39 h 101"/>
                <a:gd name="T22" fmla="*/ 35 w 94"/>
                <a:gd name="T23" fmla="*/ 33 h 101"/>
                <a:gd name="T24" fmla="*/ 35 w 94"/>
                <a:gd name="T25" fmla="*/ 27 h 101"/>
                <a:gd name="T26" fmla="*/ 28 w 94"/>
                <a:gd name="T27" fmla="*/ 23 h 101"/>
                <a:gd name="T28" fmla="*/ 28 w 94"/>
                <a:gd name="T29" fmla="*/ 0 h 101"/>
                <a:gd name="T30" fmla="*/ 18 w 94"/>
                <a:gd name="T31" fmla="*/ 4 h 101"/>
                <a:gd name="T32" fmla="*/ 18 w 94"/>
                <a:gd name="T33" fmla="*/ 10 h 101"/>
                <a:gd name="T34" fmla="*/ 12 w 94"/>
                <a:gd name="T35" fmla="*/ 10 h 101"/>
                <a:gd name="T36" fmla="*/ 12 w 94"/>
                <a:gd name="T37" fmla="*/ 17 h 101"/>
                <a:gd name="T38" fmla="*/ 6 w 94"/>
                <a:gd name="T39" fmla="*/ 17 h 101"/>
                <a:gd name="T40" fmla="*/ 6 w 94"/>
                <a:gd name="T41" fmla="*/ 23 h 101"/>
                <a:gd name="T42" fmla="*/ 6 w 94"/>
                <a:gd name="T43" fmla="*/ 27 h 101"/>
                <a:gd name="T44" fmla="*/ 6 w 94"/>
                <a:gd name="T45" fmla="*/ 27 h 101"/>
                <a:gd name="T46" fmla="*/ 6 w 94"/>
                <a:gd name="T47" fmla="*/ 27 h 101"/>
                <a:gd name="T48" fmla="*/ 6 w 94"/>
                <a:gd name="T49" fmla="*/ 33 h 101"/>
                <a:gd name="T50" fmla="*/ 0 w 94"/>
                <a:gd name="T51" fmla="*/ 39 h 101"/>
                <a:gd name="T52" fmla="*/ 0 w 94"/>
                <a:gd name="T53" fmla="*/ 43 h 101"/>
                <a:gd name="T54" fmla="*/ 0 w 94"/>
                <a:gd name="T55" fmla="*/ 43 h 101"/>
                <a:gd name="T56" fmla="*/ 0 w 94"/>
                <a:gd name="T57" fmla="*/ 50 h 101"/>
                <a:gd name="T58" fmla="*/ 0 w 94"/>
                <a:gd name="T59" fmla="*/ 50 h 101"/>
                <a:gd name="T60" fmla="*/ 6 w 94"/>
                <a:gd name="T61" fmla="*/ 56 h 101"/>
                <a:gd name="T62" fmla="*/ 6 w 94"/>
                <a:gd name="T63" fmla="*/ 50 h 101"/>
                <a:gd name="T64" fmla="*/ 18 w 94"/>
                <a:gd name="T65" fmla="*/ 39 h 101"/>
                <a:gd name="T66" fmla="*/ 18 w 94"/>
                <a:gd name="T67" fmla="*/ 43 h 101"/>
                <a:gd name="T68" fmla="*/ 24 w 94"/>
                <a:gd name="T69" fmla="*/ 50 h 101"/>
                <a:gd name="T70" fmla="*/ 35 w 94"/>
                <a:gd name="T71" fmla="*/ 50 h 101"/>
                <a:gd name="T72" fmla="*/ 41 w 94"/>
                <a:gd name="T73" fmla="*/ 56 h 101"/>
                <a:gd name="T74" fmla="*/ 41 w 94"/>
                <a:gd name="T75" fmla="*/ 56 h 101"/>
                <a:gd name="T76" fmla="*/ 47 w 94"/>
                <a:gd name="T77" fmla="*/ 62 h 101"/>
                <a:gd name="T78" fmla="*/ 53 w 94"/>
                <a:gd name="T79" fmla="*/ 66 h 101"/>
                <a:gd name="T80" fmla="*/ 59 w 94"/>
                <a:gd name="T81" fmla="*/ 66 h 101"/>
                <a:gd name="T82" fmla="*/ 63 w 94"/>
                <a:gd name="T83" fmla="*/ 72 h 101"/>
                <a:gd name="T84" fmla="*/ 63 w 94"/>
                <a:gd name="T85" fmla="*/ 78 h 101"/>
                <a:gd name="T86" fmla="*/ 70 w 94"/>
                <a:gd name="T87" fmla="*/ 78 h 101"/>
                <a:gd name="T88" fmla="*/ 70 w 94"/>
                <a:gd name="T89" fmla="*/ 85 h 101"/>
                <a:gd name="T90" fmla="*/ 70 w 94"/>
                <a:gd name="T91" fmla="*/ 85 h 101"/>
                <a:gd name="T92" fmla="*/ 70 w 94"/>
                <a:gd name="T93" fmla="*/ 89 h 101"/>
                <a:gd name="T94" fmla="*/ 82 w 94"/>
                <a:gd name="T95" fmla="*/ 95 h 101"/>
                <a:gd name="T96" fmla="*/ 82 w 94"/>
                <a:gd name="T97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4" h="101">
                  <a:moveTo>
                    <a:pt x="82" y="95"/>
                  </a:moveTo>
                  <a:lnTo>
                    <a:pt x="82" y="95"/>
                  </a:lnTo>
                  <a:lnTo>
                    <a:pt x="82" y="95"/>
                  </a:lnTo>
                  <a:lnTo>
                    <a:pt x="88" y="95"/>
                  </a:lnTo>
                  <a:lnTo>
                    <a:pt x="88" y="101"/>
                  </a:lnTo>
                  <a:lnTo>
                    <a:pt x="94" y="101"/>
                  </a:lnTo>
                  <a:lnTo>
                    <a:pt x="82" y="85"/>
                  </a:lnTo>
                  <a:lnTo>
                    <a:pt x="82" y="85"/>
                  </a:lnTo>
                  <a:lnTo>
                    <a:pt x="76" y="78"/>
                  </a:lnTo>
                  <a:lnTo>
                    <a:pt x="76" y="72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63" y="62"/>
                  </a:lnTo>
                  <a:lnTo>
                    <a:pt x="63" y="56"/>
                  </a:lnTo>
                  <a:lnTo>
                    <a:pt x="53" y="56"/>
                  </a:lnTo>
                  <a:lnTo>
                    <a:pt x="53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27"/>
                  </a:lnTo>
                  <a:lnTo>
                    <a:pt x="28" y="27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18" y="50"/>
                  </a:lnTo>
                  <a:lnTo>
                    <a:pt x="18" y="39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24" y="43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35" y="50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53" y="62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63" y="72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70" y="78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0" y="89"/>
                  </a:lnTo>
                  <a:lnTo>
                    <a:pt x="70" y="89"/>
                  </a:lnTo>
                  <a:lnTo>
                    <a:pt x="82" y="89"/>
                  </a:lnTo>
                  <a:lnTo>
                    <a:pt x="82" y="95"/>
                  </a:lnTo>
                  <a:lnTo>
                    <a:pt x="82" y="95"/>
                  </a:lnTo>
                  <a:lnTo>
                    <a:pt x="82" y="9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0D6E6DC-C17A-4D11-A2C7-FFB62C2FE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180" y="2446498"/>
              <a:ext cx="130490" cy="63658"/>
            </a:xfrm>
            <a:custGeom>
              <a:avLst/>
              <a:gdLst>
                <a:gd name="T0" fmla="*/ 99 w 99"/>
                <a:gd name="T1" fmla="*/ 26 h 45"/>
                <a:gd name="T2" fmla="*/ 93 w 99"/>
                <a:gd name="T3" fmla="*/ 32 h 45"/>
                <a:gd name="T4" fmla="*/ 93 w 99"/>
                <a:gd name="T5" fmla="*/ 32 h 45"/>
                <a:gd name="T6" fmla="*/ 93 w 99"/>
                <a:gd name="T7" fmla="*/ 32 h 45"/>
                <a:gd name="T8" fmla="*/ 93 w 99"/>
                <a:gd name="T9" fmla="*/ 32 h 45"/>
                <a:gd name="T10" fmla="*/ 93 w 99"/>
                <a:gd name="T11" fmla="*/ 39 h 45"/>
                <a:gd name="T12" fmla="*/ 70 w 99"/>
                <a:gd name="T13" fmla="*/ 39 h 45"/>
                <a:gd name="T14" fmla="*/ 70 w 99"/>
                <a:gd name="T15" fmla="*/ 39 h 45"/>
                <a:gd name="T16" fmla="*/ 70 w 99"/>
                <a:gd name="T17" fmla="*/ 39 h 45"/>
                <a:gd name="T18" fmla="*/ 70 w 99"/>
                <a:gd name="T19" fmla="*/ 39 h 45"/>
                <a:gd name="T20" fmla="*/ 70 w 99"/>
                <a:gd name="T21" fmla="*/ 45 h 45"/>
                <a:gd name="T22" fmla="*/ 58 w 99"/>
                <a:gd name="T23" fmla="*/ 45 h 45"/>
                <a:gd name="T24" fmla="*/ 52 w 99"/>
                <a:gd name="T25" fmla="*/ 39 h 45"/>
                <a:gd name="T26" fmla="*/ 52 w 99"/>
                <a:gd name="T27" fmla="*/ 39 h 45"/>
                <a:gd name="T28" fmla="*/ 29 w 99"/>
                <a:gd name="T29" fmla="*/ 45 h 45"/>
                <a:gd name="T30" fmla="*/ 23 w 99"/>
                <a:gd name="T31" fmla="*/ 39 h 45"/>
                <a:gd name="T32" fmla="*/ 17 w 99"/>
                <a:gd name="T33" fmla="*/ 39 h 45"/>
                <a:gd name="T34" fmla="*/ 13 w 99"/>
                <a:gd name="T35" fmla="*/ 32 h 45"/>
                <a:gd name="T36" fmla="*/ 13 w 99"/>
                <a:gd name="T37" fmla="*/ 26 h 45"/>
                <a:gd name="T38" fmla="*/ 7 w 99"/>
                <a:gd name="T39" fmla="*/ 26 h 45"/>
                <a:gd name="T40" fmla="*/ 7 w 99"/>
                <a:gd name="T41" fmla="*/ 16 h 45"/>
                <a:gd name="T42" fmla="*/ 0 w 99"/>
                <a:gd name="T43" fmla="*/ 16 h 45"/>
                <a:gd name="T44" fmla="*/ 13 w 99"/>
                <a:gd name="T45" fmla="*/ 16 h 45"/>
                <a:gd name="T46" fmla="*/ 17 w 99"/>
                <a:gd name="T47" fmla="*/ 10 h 45"/>
                <a:gd name="T48" fmla="*/ 23 w 99"/>
                <a:gd name="T49" fmla="*/ 10 h 45"/>
                <a:gd name="T50" fmla="*/ 29 w 99"/>
                <a:gd name="T51" fmla="*/ 4 h 45"/>
                <a:gd name="T52" fmla="*/ 29 w 99"/>
                <a:gd name="T53" fmla="*/ 4 h 45"/>
                <a:gd name="T54" fmla="*/ 35 w 99"/>
                <a:gd name="T55" fmla="*/ 4 h 45"/>
                <a:gd name="T56" fmla="*/ 42 w 99"/>
                <a:gd name="T57" fmla="*/ 0 h 45"/>
                <a:gd name="T58" fmla="*/ 52 w 99"/>
                <a:gd name="T59" fmla="*/ 10 h 45"/>
                <a:gd name="T60" fmla="*/ 58 w 99"/>
                <a:gd name="T61" fmla="*/ 10 h 45"/>
                <a:gd name="T62" fmla="*/ 70 w 99"/>
                <a:gd name="T63" fmla="*/ 22 h 45"/>
                <a:gd name="T64" fmla="*/ 70 w 99"/>
                <a:gd name="T65" fmla="*/ 22 h 45"/>
                <a:gd name="T66" fmla="*/ 77 w 99"/>
                <a:gd name="T67" fmla="*/ 22 h 45"/>
                <a:gd name="T68" fmla="*/ 83 w 99"/>
                <a:gd name="T69" fmla="*/ 26 h 45"/>
                <a:gd name="T70" fmla="*/ 83 w 99"/>
                <a:gd name="T71" fmla="*/ 26 h 45"/>
                <a:gd name="T72" fmla="*/ 83 w 99"/>
                <a:gd name="T73" fmla="*/ 26 h 45"/>
                <a:gd name="T74" fmla="*/ 99 w 99"/>
                <a:gd name="T75" fmla="*/ 26 h 45"/>
                <a:gd name="T76" fmla="*/ 99 w 99"/>
                <a:gd name="T77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45">
                  <a:moveTo>
                    <a:pt x="99" y="26"/>
                  </a:moveTo>
                  <a:lnTo>
                    <a:pt x="93" y="32"/>
                  </a:lnTo>
                  <a:lnTo>
                    <a:pt x="93" y="32"/>
                  </a:lnTo>
                  <a:lnTo>
                    <a:pt x="93" y="32"/>
                  </a:lnTo>
                  <a:lnTo>
                    <a:pt x="93" y="32"/>
                  </a:lnTo>
                  <a:lnTo>
                    <a:pt x="93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45"/>
                  </a:lnTo>
                  <a:lnTo>
                    <a:pt x="58" y="45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29" y="45"/>
                  </a:lnTo>
                  <a:lnTo>
                    <a:pt x="23" y="39"/>
                  </a:lnTo>
                  <a:lnTo>
                    <a:pt x="17" y="39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7" y="26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13" y="16"/>
                  </a:lnTo>
                  <a:lnTo>
                    <a:pt x="17" y="10"/>
                  </a:lnTo>
                  <a:lnTo>
                    <a:pt x="23" y="10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42" y="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7" y="22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99" y="26"/>
                  </a:lnTo>
                  <a:lnTo>
                    <a:pt x="99" y="2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A2F0799-F36B-42A2-8948-D212CF522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180" y="2446498"/>
              <a:ext cx="130490" cy="63658"/>
            </a:xfrm>
            <a:custGeom>
              <a:avLst/>
              <a:gdLst>
                <a:gd name="T0" fmla="*/ 99 w 99"/>
                <a:gd name="T1" fmla="*/ 26 h 45"/>
                <a:gd name="T2" fmla="*/ 93 w 99"/>
                <a:gd name="T3" fmla="*/ 32 h 45"/>
                <a:gd name="T4" fmla="*/ 93 w 99"/>
                <a:gd name="T5" fmla="*/ 32 h 45"/>
                <a:gd name="T6" fmla="*/ 93 w 99"/>
                <a:gd name="T7" fmla="*/ 32 h 45"/>
                <a:gd name="T8" fmla="*/ 93 w 99"/>
                <a:gd name="T9" fmla="*/ 32 h 45"/>
                <a:gd name="T10" fmla="*/ 93 w 99"/>
                <a:gd name="T11" fmla="*/ 39 h 45"/>
                <a:gd name="T12" fmla="*/ 70 w 99"/>
                <a:gd name="T13" fmla="*/ 39 h 45"/>
                <a:gd name="T14" fmla="*/ 70 w 99"/>
                <a:gd name="T15" fmla="*/ 39 h 45"/>
                <a:gd name="T16" fmla="*/ 70 w 99"/>
                <a:gd name="T17" fmla="*/ 39 h 45"/>
                <a:gd name="T18" fmla="*/ 70 w 99"/>
                <a:gd name="T19" fmla="*/ 39 h 45"/>
                <a:gd name="T20" fmla="*/ 70 w 99"/>
                <a:gd name="T21" fmla="*/ 45 h 45"/>
                <a:gd name="T22" fmla="*/ 58 w 99"/>
                <a:gd name="T23" fmla="*/ 45 h 45"/>
                <a:gd name="T24" fmla="*/ 52 w 99"/>
                <a:gd name="T25" fmla="*/ 39 h 45"/>
                <a:gd name="T26" fmla="*/ 52 w 99"/>
                <a:gd name="T27" fmla="*/ 39 h 45"/>
                <a:gd name="T28" fmla="*/ 29 w 99"/>
                <a:gd name="T29" fmla="*/ 45 h 45"/>
                <a:gd name="T30" fmla="*/ 23 w 99"/>
                <a:gd name="T31" fmla="*/ 39 h 45"/>
                <a:gd name="T32" fmla="*/ 17 w 99"/>
                <a:gd name="T33" fmla="*/ 39 h 45"/>
                <a:gd name="T34" fmla="*/ 13 w 99"/>
                <a:gd name="T35" fmla="*/ 32 h 45"/>
                <a:gd name="T36" fmla="*/ 13 w 99"/>
                <a:gd name="T37" fmla="*/ 26 h 45"/>
                <a:gd name="T38" fmla="*/ 7 w 99"/>
                <a:gd name="T39" fmla="*/ 26 h 45"/>
                <a:gd name="T40" fmla="*/ 7 w 99"/>
                <a:gd name="T41" fmla="*/ 16 h 45"/>
                <a:gd name="T42" fmla="*/ 0 w 99"/>
                <a:gd name="T43" fmla="*/ 16 h 45"/>
                <a:gd name="T44" fmla="*/ 13 w 99"/>
                <a:gd name="T45" fmla="*/ 16 h 45"/>
                <a:gd name="T46" fmla="*/ 17 w 99"/>
                <a:gd name="T47" fmla="*/ 10 h 45"/>
                <a:gd name="T48" fmla="*/ 23 w 99"/>
                <a:gd name="T49" fmla="*/ 10 h 45"/>
                <a:gd name="T50" fmla="*/ 29 w 99"/>
                <a:gd name="T51" fmla="*/ 4 h 45"/>
                <a:gd name="T52" fmla="*/ 29 w 99"/>
                <a:gd name="T53" fmla="*/ 4 h 45"/>
                <a:gd name="T54" fmla="*/ 35 w 99"/>
                <a:gd name="T55" fmla="*/ 4 h 45"/>
                <a:gd name="T56" fmla="*/ 42 w 99"/>
                <a:gd name="T57" fmla="*/ 0 h 45"/>
                <a:gd name="T58" fmla="*/ 52 w 99"/>
                <a:gd name="T59" fmla="*/ 10 h 45"/>
                <a:gd name="T60" fmla="*/ 58 w 99"/>
                <a:gd name="T61" fmla="*/ 10 h 45"/>
                <a:gd name="T62" fmla="*/ 70 w 99"/>
                <a:gd name="T63" fmla="*/ 22 h 45"/>
                <a:gd name="T64" fmla="*/ 70 w 99"/>
                <a:gd name="T65" fmla="*/ 22 h 45"/>
                <a:gd name="T66" fmla="*/ 77 w 99"/>
                <a:gd name="T67" fmla="*/ 22 h 45"/>
                <a:gd name="T68" fmla="*/ 83 w 99"/>
                <a:gd name="T69" fmla="*/ 26 h 45"/>
                <a:gd name="T70" fmla="*/ 83 w 99"/>
                <a:gd name="T71" fmla="*/ 26 h 45"/>
                <a:gd name="T72" fmla="*/ 83 w 99"/>
                <a:gd name="T73" fmla="*/ 26 h 45"/>
                <a:gd name="T74" fmla="*/ 99 w 99"/>
                <a:gd name="T75" fmla="*/ 26 h 45"/>
                <a:gd name="T76" fmla="*/ 99 w 99"/>
                <a:gd name="T77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45">
                  <a:moveTo>
                    <a:pt x="99" y="26"/>
                  </a:moveTo>
                  <a:lnTo>
                    <a:pt x="93" y="32"/>
                  </a:lnTo>
                  <a:lnTo>
                    <a:pt x="93" y="32"/>
                  </a:lnTo>
                  <a:lnTo>
                    <a:pt x="93" y="32"/>
                  </a:lnTo>
                  <a:lnTo>
                    <a:pt x="93" y="32"/>
                  </a:lnTo>
                  <a:lnTo>
                    <a:pt x="93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45"/>
                  </a:lnTo>
                  <a:lnTo>
                    <a:pt x="58" y="45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29" y="45"/>
                  </a:lnTo>
                  <a:lnTo>
                    <a:pt x="23" y="39"/>
                  </a:lnTo>
                  <a:lnTo>
                    <a:pt x="17" y="39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7" y="26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13" y="16"/>
                  </a:lnTo>
                  <a:lnTo>
                    <a:pt x="17" y="10"/>
                  </a:lnTo>
                  <a:lnTo>
                    <a:pt x="23" y="10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42" y="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7" y="22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99" y="26"/>
                  </a:lnTo>
                  <a:lnTo>
                    <a:pt x="99" y="2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6B428BBF-D4B6-4FA0-9664-69DE73FA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445" y="2491766"/>
              <a:ext cx="92265" cy="41026"/>
            </a:xfrm>
            <a:custGeom>
              <a:avLst/>
              <a:gdLst>
                <a:gd name="T0" fmla="*/ 29 w 70"/>
                <a:gd name="T1" fmla="*/ 0 h 29"/>
                <a:gd name="T2" fmla="*/ 29 w 70"/>
                <a:gd name="T3" fmla="*/ 0 h 29"/>
                <a:gd name="T4" fmla="*/ 29 w 70"/>
                <a:gd name="T5" fmla="*/ 0 h 29"/>
                <a:gd name="T6" fmla="*/ 29 w 70"/>
                <a:gd name="T7" fmla="*/ 0 h 29"/>
                <a:gd name="T8" fmla="*/ 58 w 70"/>
                <a:gd name="T9" fmla="*/ 0 h 29"/>
                <a:gd name="T10" fmla="*/ 64 w 70"/>
                <a:gd name="T11" fmla="*/ 7 h 29"/>
                <a:gd name="T12" fmla="*/ 70 w 70"/>
                <a:gd name="T13" fmla="*/ 7 h 29"/>
                <a:gd name="T14" fmla="*/ 70 w 70"/>
                <a:gd name="T15" fmla="*/ 13 h 29"/>
                <a:gd name="T16" fmla="*/ 70 w 70"/>
                <a:gd name="T17" fmla="*/ 13 h 29"/>
                <a:gd name="T18" fmla="*/ 70 w 70"/>
                <a:gd name="T19" fmla="*/ 13 h 29"/>
                <a:gd name="T20" fmla="*/ 70 w 70"/>
                <a:gd name="T21" fmla="*/ 17 h 29"/>
                <a:gd name="T22" fmla="*/ 35 w 70"/>
                <a:gd name="T23" fmla="*/ 17 h 29"/>
                <a:gd name="T24" fmla="*/ 35 w 70"/>
                <a:gd name="T25" fmla="*/ 17 h 29"/>
                <a:gd name="T26" fmla="*/ 29 w 70"/>
                <a:gd name="T27" fmla="*/ 23 h 29"/>
                <a:gd name="T28" fmla="*/ 23 w 70"/>
                <a:gd name="T29" fmla="*/ 23 h 29"/>
                <a:gd name="T30" fmla="*/ 23 w 70"/>
                <a:gd name="T31" fmla="*/ 29 h 29"/>
                <a:gd name="T32" fmla="*/ 7 w 70"/>
                <a:gd name="T33" fmla="*/ 29 h 29"/>
                <a:gd name="T34" fmla="*/ 7 w 70"/>
                <a:gd name="T35" fmla="*/ 29 h 29"/>
                <a:gd name="T36" fmla="*/ 7 w 70"/>
                <a:gd name="T37" fmla="*/ 23 h 29"/>
                <a:gd name="T38" fmla="*/ 0 w 70"/>
                <a:gd name="T39" fmla="*/ 23 h 29"/>
                <a:gd name="T40" fmla="*/ 0 w 70"/>
                <a:gd name="T41" fmla="*/ 23 h 29"/>
                <a:gd name="T42" fmla="*/ 0 w 70"/>
                <a:gd name="T43" fmla="*/ 17 h 29"/>
                <a:gd name="T44" fmla="*/ 0 w 70"/>
                <a:gd name="T45" fmla="*/ 17 h 29"/>
                <a:gd name="T46" fmla="*/ 0 w 70"/>
                <a:gd name="T47" fmla="*/ 13 h 29"/>
                <a:gd name="T48" fmla="*/ 0 w 70"/>
                <a:gd name="T49" fmla="*/ 13 h 29"/>
                <a:gd name="T50" fmla="*/ 0 w 70"/>
                <a:gd name="T51" fmla="*/ 13 h 29"/>
                <a:gd name="T52" fmla="*/ 0 w 70"/>
                <a:gd name="T53" fmla="*/ 7 h 29"/>
                <a:gd name="T54" fmla="*/ 0 w 70"/>
                <a:gd name="T55" fmla="*/ 7 h 29"/>
                <a:gd name="T56" fmla="*/ 0 w 70"/>
                <a:gd name="T57" fmla="*/ 7 h 29"/>
                <a:gd name="T58" fmla="*/ 0 w 70"/>
                <a:gd name="T59" fmla="*/ 7 h 29"/>
                <a:gd name="T60" fmla="*/ 19 w 70"/>
                <a:gd name="T61" fmla="*/ 7 h 29"/>
                <a:gd name="T62" fmla="*/ 19 w 70"/>
                <a:gd name="T63" fmla="*/ 0 h 29"/>
                <a:gd name="T64" fmla="*/ 29 w 70"/>
                <a:gd name="T65" fmla="*/ 0 h 29"/>
                <a:gd name="T66" fmla="*/ 29 w 70"/>
                <a:gd name="T6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0" h="29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58" y="0"/>
                  </a:lnTo>
                  <a:lnTo>
                    <a:pt x="64" y="7"/>
                  </a:lnTo>
                  <a:lnTo>
                    <a:pt x="70" y="7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29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8083FEA-166D-497E-9837-A1E12913B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445" y="2491766"/>
              <a:ext cx="92265" cy="41026"/>
            </a:xfrm>
            <a:custGeom>
              <a:avLst/>
              <a:gdLst>
                <a:gd name="T0" fmla="*/ 29 w 70"/>
                <a:gd name="T1" fmla="*/ 0 h 29"/>
                <a:gd name="T2" fmla="*/ 29 w 70"/>
                <a:gd name="T3" fmla="*/ 0 h 29"/>
                <a:gd name="T4" fmla="*/ 29 w 70"/>
                <a:gd name="T5" fmla="*/ 0 h 29"/>
                <a:gd name="T6" fmla="*/ 29 w 70"/>
                <a:gd name="T7" fmla="*/ 0 h 29"/>
                <a:gd name="T8" fmla="*/ 58 w 70"/>
                <a:gd name="T9" fmla="*/ 0 h 29"/>
                <a:gd name="T10" fmla="*/ 64 w 70"/>
                <a:gd name="T11" fmla="*/ 7 h 29"/>
                <a:gd name="T12" fmla="*/ 70 w 70"/>
                <a:gd name="T13" fmla="*/ 7 h 29"/>
                <a:gd name="T14" fmla="*/ 70 w 70"/>
                <a:gd name="T15" fmla="*/ 13 h 29"/>
                <a:gd name="T16" fmla="*/ 70 w 70"/>
                <a:gd name="T17" fmla="*/ 13 h 29"/>
                <a:gd name="T18" fmla="*/ 70 w 70"/>
                <a:gd name="T19" fmla="*/ 13 h 29"/>
                <a:gd name="T20" fmla="*/ 70 w 70"/>
                <a:gd name="T21" fmla="*/ 17 h 29"/>
                <a:gd name="T22" fmla="*/ 35 w 70"/>
                <a:gd name="T23" fmla="*/ 17 h 29"/>
                <a:gd name="T24" fmla="*/ 35 w 70"/>
                <a:gd name="T25" fmla="*/ 17 h 29"/>
                <a:gd name="T26" fmla="*/ 29 w 70"/>
                <a:gd name="T27" fmla="*/ 23 h 29"/>
                <a:gd name="T28" fmla="*/ 23 w 70"/>
                <a:gd name="T29" fmla="*/ 23 h 29"/>
                <a:gd name="T30" fmla="*/ 23 w 70"/>
                <a:gd name="T31" fmla="*/ 29 h 29"/>
                <a:gd name="T32" fmla="*/ 7 w 70"/>
                <a:gd name="T33" fmla="*/ 29 h 29"/>
                <a:gd name="T34" fmla="*/ 7 w 70"/>
                <a:gd name="T35" fmla="*/ 29 h 29"/>
                <a:gd name="T36" fmla="*/ 7 w 70"/>
                <a:gd name="T37" fmla="*/ 23 h 29"/>
                <a:gd name="T38" fmla="*/ 0 w 70"/>
                <a:gd name="T39" fmla="*/ 23 h 29"/>
                <a:gd name="T40" fmla="*/ 0 w 70"/>
                <a:gd name="T41" fmla="*/ 23 h 29"/>
                <a:gd name="T42" fmla="*/ 0 w 70"/>
                <a:gd name="T43" fmla="*/ 17 h 29"/>
                <a:gd name="T44" fmla="*/ 0 w 70"/>
                <a:gd name="T45" fmla="*/ 17 h 29"/>
                <a:gd name="T46" fmla="*/ 0 w 70"/>
                <a:gd name="T47" fmla="*/ 13 h 29"/>
                <a:gd name="T48" fmla="*/ 0 w 70"/>
                <a:gd name="T49" fmla="*/ 13 h 29"/>
                <a:gd name="T50" fmla="*/ 0 w 70"/>
                <a:gd name="T51" fmla="*/ 13 h 29"/>
                <a:gd name="T52" fmla="*/ 0 w 70"/>
                <a:gd name="T53" fmla="*/ 7 h 29"/>
                <a:gd name="T54" fmla="*/ 0 w 70"/>
                <a:gd name="T55" fmla="*/ 7 h 29"/>
                <a:gd name="T56" fmla="*/ 0 w 70"/>
                <a:gd name="T57" fmla="*/ 7 h 29"/>
                <a:gd name="T58" fmla="*/ 0 w 70"/>
                <a:gd name="T59" fmla="*/ 7 h 29"/>
                <a:gd name="T60" fmla="*/ 19 w 70"/>
                <a:gd name="T61" fmla="*/ 7 h 29"/>
                <a:gd name="T62" fmla="*/ 19 w 70"/>
                <a:gd name="T63" fmla="*/ 0 h 29"/>
                <a:gd name="T64" fmla="*/ 29 w 70"/>
                <a:gd name="T65" fmla="*/ 0 h 29"/>
                <a:gd name="T66" fmla="*/ 29 w 70"/>
                <a:gd name="T6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0" h="29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58" y="0"/>
                  </a:lnTo>
                  <a:lnTo>
                    <a:pt x="64" y="7"/>
                  </a:lnTo>
                  <a:lnTo>
                    <a:pt x="70" y="7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29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D864DD79-6DF6-46F6-979F-E1BDD29CC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350" y="3071767"/>
              <a:ext cx="14500" cy="41026"/>
            </a:xfrm>
            <a:custGeom>
              <a:avLst/>
              <a:gdLst>
                <a:gd name="T0" fmla="*/ 11 w 11"/>
                <a:gd name="T1" fmla="*/ 29 h 29"/>
                <a:gd name="T2" fmla="*/ 6 w 11"/>
                <a:gd name="T3" fmla="*/ 29 h 29"/>
                <a:gd name="T4" fmla="*/ 6 w 11"/>
                <a:gd name="T5" fmla="*/ 23 h 29"/>
                <a:gd name="T6" fmla="*/ 6 w 11"/>
                <a:gd name="T7" fmla="*/ 23 h 29"/>
                <a:gd name="T8" fmla="*/ 6 w 11"/>
                <a:gd name="T9" fmla="*/ 23 h 29"/>
                <a:gd name="T10" fmla="*/ 6 w 11"/>
                <a:gd name="T11" fmla="*/ 23 h 29"/>
                <a:gd name="T12" fmla="*/ 6 w 11"/>
                <a:gd name="T13" fmla="*/ 17 h 29"/>
                <a:gd name="T14" fmla="*/ 0 w 11"/>
                <a:gd name="T15" fmla="*/ 17 h 29"/>
                <a:gd name="T16" fmla="*/ 0 w 11"/>
                <a:gd name="T17" fmla="*/ 13 h 29"/>
                <a:gd name="T18" fmla="*/ 0 w 11"/>
                <a:gd name="T19" fmla="*/ 13 h 29"/>
                <a:gd name="T20" fmla="*/ 0 w 11"/>
                <a:gd name="T21" fmla="*/ 13 h 29"/>
                <a:gd name="T22" fmla="*/ 6 w 11"/>
                <a:gd name="T23" fmla="*/ 7 h 29"/>
                <a:gd name="T24" fmla="*/ 6 w 11"/>
                <a:gd name="T25" fmla="*/ 7 h 29"/>
                <a:gd name="T26" fmla="*/ 6 w 11"/>
                <a:gd name="T27" fmla="*/ 7 h 29"/>
                <a:gd name="T28" fmla="*/ 6 w 11"/>
                <a:gd name="T29" fmla="*/ 0 h 29"/>
                <a:gd name="T30" fmla="*/ 6 w 11"/>
                <a:gd name="T31" fmla="*/ 0 h 29"/>
                <a:gd name="T32" fmla="*/ 6 w 11"/>
                <a:gd name="T33" fmla="*/ 0 h 29"/>
                <a:gd name="T34" fmla="*/ 6 w 11"/>
                <a:gd name="T35" fmla="*/ 0 h 29"/>
                <a:gd name="T36" fmla="*/ 11 w 11"/>
                <a:gd name="T37" fmla="*/ 7 h 29"/>
                <a:gd name="T38" fmla="*/ 11 w 11"/>
                <a:gd name="T39" fmla="*/ 7 h 29"/>
                <a:gd name="T40" fmla="*/ 11 w 11"/>
                <a:gd name="T41" fmla="*/ 13 h 29"/>
                <a:gd name="T42" fmla="*/ 11 w 11"/>
                <a:gd name="T43" fmla="*/ 13 h 29"/>
                <a:gd name="T44" fmla="*/ 11 w 11"/>
                <a:gd name="T45" fmla="*/ 13 h 29"/>
                <a:gd name="T46" fmla="*/ 11 w 11"/>
                <a:gd name="T47" fmla="*/ 17 h 29"/>
                <a:gd name="T48" fmla="*/ 11 w 11"/>
                <a:gd name="T49" fmla="*/ 17 h 29"/>
                <a:gd name="T50" fmla="*/ 11 w 11"/>
                <a:gd name="T51" fmla="*/ 17 h 29"/>
                <a:gd name="T52" fmla="*/ 11 w 11"/>
                <a:gd name="T53" fmla="*/ 23 h 29"/>
                <a:gd name="T54" fmla="*/ 11 w 11"/>
                <a:gd name="T55" fmla="*/ 23 h 29"/>
                <a:gd name="T56" fmla="*/ 11 w 11"/>
                <a:gd name="T57" fmla="*/ 23 h 29"/>
                <a:gd name="T58" fmla="*/ 11 w 11"/>
                <a:gd name="T59" fmla="*/ 29 h 29"/>
                <a:gd name="T60" fmla="*/ 11 w 11"/>
                <a:gd name="T6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9">
                  <a:moveTo>
                    <a:pt x="11" y="29"/>
                  </a:moveTo>
                  <a:lnTo>
                    <a:pt x="6" y="29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1" y="2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021E76E2-B4AA-40E5-9F89-E61BEAA5B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350" y="3071767"/>
              <a:ext cx="14500" cy="41026"/>
            </a:xfrm>
            <a:custGeom>
              <a:avLst/>
              <a:gdLst>
                <a:gd name="T0" fmla="*/ 11 w 11"/>
                <a:gd name="T1" fmla="*/ 29 h 29"/>
                <a:gd name="T2" fmla="*/ 6 w 11"/>
                <a:gd name="T3" fmla="*/ 29 h 29"/>
                <a:gd name="T4" fmla="*/ 6 w 11"/>
                <a:gd name="T5" fmla="*/ 23 h 29"/>
                <a:gd name="T6" fmla="*/ 6 w 11"/>
                <a:gd name="T7" fmla="*/ 23 h 29"/>
                <a:gd name="T8" fmla="*/ 6 w 11"/>
                <a:gd name="T9" fmla="*/ 23 h 29"/>
                <a:gd name="T10" fmla="*/ 6 w 11"/>
                <a:gd name="T11" fmla="*/ 23 h 29"/>
                <a:gd name="T12" fmla="*/ 6 w 11"/>
                <a:gd name="T13" fmla="*/ 17 h 29"/>
                <a:gd name="T14" fmla="*/ 0 w 11"/>
                <a:gd name="T15" fmla="*/ 17 h 29"/>
                <a:gd name="T16" fmla="*/ 0 w 11"/>
                <a:gd name="T17" fmla="*/ 13 h 29"/>
                <a:gd name="T18" fmla="*/ 0 w 11"/>
                <a:gd name="T19" fmla="*/ 13 h 29"/>
                <a:gd name="T20" fmla="*/ 0 w 11"/>
                <a:gd name="T21" fmla="*/ 13 h 29"/>
                <a:gd name="T22" fmla="*/ 6 w 11"/>
                <a:gd name="T23" fmla="*/ 7 h 29"/>
                <a:gd name="T24" fmla="*/ 6 w 11"/>
                <a:gd name="T25" fmla="*/ 7 h 29"/>
                <a:gd name="T26" fmla="*/ 6 w 11"/>
                <a:gd name="T27" fmla="*/ 7 h 29"/>
                <a:gd name="T28" fmla="*/ 6 w 11"/>
                <a:gd name="T29" fmla="*/ 0 h 29"/>
                <a:gd name="T30" fmla="*/ 6 w 11"/>
                <a:gd name="T31" fmla="*/ 0 h 29"/>
                <a:gd name="T32" fmla="*/ 6 w 11"/>
                <a:gd name="T33" fmla="*/ 0 h 29"/>
                <a:gd name="T34" fmla="*/ 6 w 11"/>
                <a:gd name="T35" fmla="*/ 0 h 29"/>
                <a:gd name="T36" fmla="*/ 11 w 11"/>
                <a:gd name="T37" fmla="*/ 7 h 29"/>
                <a:gd name="T38" fmla="*/ 11 w 11"/>
                <a:gd name="T39" fmla="*/ 7 h 29"/>
                <a:gd name="T40" fmla="*/ 11 w 11"/>
                <a:gd name="T41" fmla="*/ 13 h 29"/>
                <a:gd name="T42" fmla="*/ 11 w 11"/>
                <a:gd name="T43" fmla="*/ 13 h 29"/>
                <a:gd name="T44" fmla="*/ 11 w 11"/>
                <a:gd name="T45" fmla="*/ 13 h 29"/>
                <a:gd name="T46" fmla="*/ 11 w 11"/>
                <a:gd name="T47" fmla="*/ 17 h 29"/>
                <a:gd name="T48" fmla="*/ 11 w 11"/>
                <a:gd name="T49" fmla="*/ 17 h 29"/>
                <a:gd name="T50" fmla="*/ 11 w 11"/>
                <a:gd name="T51" fmla="*/ 17 h 29"/>
                <a:gd name="T52" fmla="*/ 11 w 11"/>
                <a:gd name="T53" fmla="*/ 23 h 29"/>
                <a:gd name="T54" fmla="*/ 11 w 11"/>
                <a:gd name="T55" fmla="*/ 23 h 29"/>
                <a:gd name="T56" fmla="*/ 11 w 11"/>
                <a:gd name="T57" fmla="*/ 23 h 29"/>
                <a:gd name="T58" fmla="*/ 11 w 11"/>
                <a:gd name="T59" fmla="*/ 29 h 29"/>
                <a:gd name="T60" fmla="*/ 11 w 11"/>
                <a:gd name="T6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9">
                  <a:moveTo>
                    <a:pt x="11" y="29"/>
                  </a:moveTo>
                  <a:lnTo>
                    <a:pt x="6" y="29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1" y="2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F93D0150-9EE9-4DD1-BE81-ABD77864C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819157B-A100-404D-B86D-9048B2F7C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39607ED4-691C-4E32-A90B-FA55C4F2A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54A5B2E0-20E7-49D0-9645-42B618947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9266" y="2979814"/>
              <a:ext cx="17136" cy="36782"/>
            </a:xfrm>
            <a:custGeom>
              <a:avLst/>
              <a:gdLst>
                <a:gd name="T0" fmla="*/ 7 w 13"/>
                <a:gd name="T1" fmla="*/ 4 h 26"/>
                <a:gd name="T2" fmla="*/ 7 w 13"/>
                <a:gd name="T3" fmla="*/ 4 h 26"/>
                <a:gd name="T4" fmla="*/ 7 w 13"/>
                <a:gd name="T5" fmla="*/ 4 h 26"/>
                <a:gd name="T6" fmla="*/ 13 w 13"/>
                <a:gd name="T7" fmla="*/ 4 h 26"/>
                <a:gd name="T8" fmla="*/ 13 w 13"/>
                <a:gd name="T9" fmla="*/ 16 h 26"/>
                <a:gd name="T10" fmla="*/ 13 w 13"/>
                <a:gd name="T11" fmla="*/ 16 h 26"/>
                <a:gd name="T12" fmla="*/ 13 w 13"/>
                <a:gd name="T13" fmla="*/ 20 h 26"/>
                <a:gd name="T14" fmla="*/ 13 w 13"/>
                <a:gd name="T15" fmla="*/ 20 h 26"/>
                <a:gd name="T16" fmla="*/ 13 w 13"/>
                <a:gd name="T17" fmla="*/ 20 h 26"/>
                <a:gd name="T18" fmla="*/ 13 w 13"/>
                <a:gd name="T19" fmla="*/ 26 h 26"/>
                <a:gd name="T20" fmla="*/ 0 w 13"/>
                <a:gd name="T21" fmla="*/ 26 h 26"/>
                <a:gd name="T22" fmla="*/ 0 w 13"/>
                <a:gd name="T23" fmla="*/ 20 h 26"/>
                <a:gd name="T24" fmla="*/ 0 w 13"/>
                <a:gd name="T25" fmla="*/ 20 h 26"/>
                <a:gd name="T26" fmla="*/ 0 w 13"/>
                <a:gd name="T27" fmla="*/ 20 h 26"/>
                <a:gd name="T28" fmla="*/ 0 w 13"/>
                <a:gd name="T29" fmla="*/ 4 h 26"/>
                <a:gd name="T30" fmla="*/ 0 w 13"/>
                <a:gd name="T31" fmla="*/ 4 h 26"/>
                <a:gd name="T32" fmla="*/ 0 w 13"/>
                <a:gd name="T33" fmla="*/ 4 h 26"/>
                <a:gd name="T34" fmla="*/ 7 w 13"/>
                <a:gd name="T35" fmla="*/ 4 h 26"/>
                <a:gd name="T36" fmla="*/ 7 w 13"/>
                <a:gd name="T37" fmla="*/ 0 h 26"/>
                <a:gd name="T38" fmla="*/ 7 w 13"/>
                <a:gd name="T39" fmla="*/ 4 h 26"/>
                <a:gd name="T40" fmla="*/ 7 w 13"/>
                <a:gd name="T41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26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13" y="4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5F1ECCF-E55A-4165-B89D-6766176B7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9266" y="2979814"/>
              <a:ext cx="17136" cy="36782"/>
            </a:xfrm>
            <a:custGeom>
              <a:avLst/>
              <a:gdLst>
                <a:gd name="T0" fmla="*/ 7 w 13"/>
                <a:gd name="T1" fmla="*/ 4 h 26"/>
                <a:gd name="T2" fmla="*/ 7 w 13"/>
                <a:gd name="T3" fmla="*/ 4 h 26"/>
                <a:gd name="T4" fmla="*/ 7 w 13"/>
                <a:gd name="T5" fmla="*/ 4 h 26"/>
                <a:gd name="T6" fmla="*/ 13 w 13"/>
                <a:gd name="T7" fmla="*/ 4 h 26"/>
                <a:gd name="T8" fmla="*/ 13 w 13"/>
                <a:gd name="T9" fmla="*/ 16 h 26"/>
                <a:gd name="T10" fmla="*/ 13 w 13"/>
                <a:gd name="T11" fmla="*/ 16 h 26"/>
                <a:gd name="T12" fmla="*/ 13 w 13"/>
                <a:gd name="T13" fmla="*/ 20 h 26"/>
                <a:gd name="T14" fmla="*/ 13 w 13"/>
                <a:gd name="T15" fmla="*/ 20 h 26"/>
                <a:gd name="T16" fmla="*/ 13 w 13"/>
                <a:gd name="T17" fmla="*/ 20 h 26"/>
                <a:gd name="T18" fmla="*/ 13 w 13"/>
                <a:gd name="T19" fmla="*/ 26 h 26"/>
                <a:gd name="T20" fmla="*/ 0 w 13"/>
                <a:gd name="T21" fmla="*/ 26 h 26"/>
                <a:gd name="T22" fmla="*/ 0 w 13"/>
                <a:gd name="T23" fmla="*/ 20 h 26"/>
                <a:gd name="T24" fmla="*/ 0 w 13"/>
                <a:gd name="T25" fmla="*/ 20 h 26"/>
                <a:gd name="T26" fmla="*/ 0 w 13"/>
                <a:gd name="T27" fmla="*/ 20 h 26"/>
                <a:gd name="T28" fmla="*/ 0 w 13"/>
                <a:gd name="T29" fmla="*/ 4 h 26"/>
                <a:gd name="T30" fmla="*/ 0 w 13"/>
                <a:gd name="T31" fmla="*/ 4 h 26"/>
                <a:gd name="T32" fmla="*/ 0 w 13"/>
                <a:gd name="T33" fmla="*/ 4 h 26"/>
                <a:gd name="T34" fmla="*/ 7 w 13"/>
                <a:gd name="T35" fmla="*/ 4 h 26"/>
                <a:gd name="T36" fmla="*/ 7 w 13"/>
                <a:gd name="T37" fmla="*/ 0 h 26"/>
                <a:gd name="T38" fmla="*/ 7 w 13"/>
                <a:gd name="T39" fmla="*/ 4 h 26"/>
                <a:gd name="T40" fmla="*/ 7 w 13"/>
                <a:gd name="T41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26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13" y="4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EC583C7A-3239-4B00-BE3C-CE06E40D4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168" y="3614986"/>
              <a:ext cx="32953" cy="31122"/>
            </a:xfrm>
            <a:custGeom>
              <a:avLst/>
              <a:gdLst>
                <a:gd name="T0" fmla="*/ 0 w 25"/>
                <a:gd name="T1" fmla="*/ 6 h 22"/>
                <a:gd name="T2" fmla="*/ 0 w 25"/>
                <a:gd name="T3" fmla="*/ 6 h 22"/>
                <a:gd name="T4" fmla="*/ 12 w 25"/>
                <a:gd name="T5" fmla="*/ 6 h 22"/>
                <a:gd name="T6" fmla="*/ 18 w 25"/>
                <a:gd name="T7" fmla="*/ 0 h 22"/>
                <a:gd name="T8" fmla="*/ 18 w 25"/>
                <a:gd name="T9" fmla="*/ 6 h 22"/>
                <a:gd name="T10" fmla="*/ 25 w 25"/>
                <a:gd name="T11" fmla="*/ 10 h 22"/>
                <a:gd name="T12" fmla="*/ 25 w 25"/>
                <a:gd name="T13" fmla="*/ 10 h 22"/>
                <a:gd name="T14" fmla="*/ 25 w 25"/>
                <a:gd name="T15" fmla="*/ 16 h 22"/>
                <a:gd name="T16" fmla="*/ 25 w 25"/>
                <a:gd name="T17" fmla="*/ 16 h 22"/>
                <a:gd name="T18" fmla="*/ 25 w 25"/>
                <a:gd name="T19" fmla="*/ 22 h 22"/>
                <a:gd name="T20" fmla="*/ 12 w 25"/>
                <a:gd name="T21" fmla="*/ 22 h 22"/>
                <a:gd name="T22" fmla="*/ 12 w 25"/>
                <a:gd name="T23" fmla="*/ 22 h 22"/>
                <a:gd name="T24" fmla="*/ 0 w 25"/>
                <a:gd name="T25" fmla="*/ 10 h 22"/>
                <a:gd name="T26" fmla="*/ 0 w 25"/>
                <a:gd name="T27" fmla="*/ 10 h 22"/>
                <a:gd name="T28" fmla="*/ 0 w 25"/>
                <a:gd name="T29" fmla="*/ 6 h 22"/>
                <a:gd name="T30" fmla="*/ 0 w 25"/>
                <a:gd name="T31" fmla="*/ 6 h 22"/>
                <a:gd name="T32" fmla="*/ 0 w 25"/>
                <a:gd name="T33" fmla="*/ 6 h 22"/>
                <a:gd name="T34" fmla="*/ 6 w 25"/>
                <a:gd name="T35" fmla="*/ 6 h 22"/>
                <a:gd name="T36" fmla="*/ 0 w 25"/>
                <a:gd name="T37" fmla="*/ 6 h 22"/>
                <a:gd name="T38" fmla="*/ 0 w 25"/>
                <a:gd name="T39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2">
                  <a:moveTo>
                    <a:pt x="0" y="6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0F87931-5E77-4E20-BFF5-D9FAEEBE0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168" y="3614986"/>
              <a:ext cx="32953" cy="31122"/>
            </a:xfrm>
            <a:custGeom>
              <a:avLst/>
              <a:gdLst>
                <a:gd name="T0" fmla="*/ 0 w 25"/>
                <a:gd name="T1" fmla="*/ 6 h 22"/>
                <a:gd name="T2" fmla="*/ 0 w 25"/>
                <a:gd name="T3" fmla="*/ 6 h 22"/>
                <a:gd name="T4" fmla="*/ 12 w 25"/>
                <a:gd name="T5" fmla="*/ 6 h 22"/>
                <a:gd name="T6" fmla="*/ 18 w 25"/>
                <a:gd name="T7" fmla="*/ 0 h 22"/>
                <a:gd name="T8" fmla="*/ 18 w 25"/>
                <a:gd name="T9" fmla="*/ 6 h 22"/>
                <a:gd name="T10" fmla="*/ 25 w 25"/>
                <a:gd name="T11" fmla="*/ 10 h 22"/>
                <a:gd name="T12" fmla="*/ 25 w 25"/>
                <a:gd name="T13" fmla="*/ 10 h 22"/>
                <a:gd name="T14" fmla="*/ 25 w 25"/>
                <a:gd name="T15" fmla="*/ 16 h 22"/>
                <a:gd name="T16" fmla="*/ 25 w 25"/>
                <a:gd name="T17" fmla="*/ 16 h 22"/>
                <a:gd name="T18" fmla="*/ 25 w 25"/>
                <a:gd name="T19" fmla="*/ 22 h 22"/>
                <a:gd name="T20" fmla="*/ 12 w 25"/>
                <a:gd name="T21" fmla="*/ 22 h 22"/>
                <a:gd name="T22" fmla="*/ 12 w 25"/>
                <a:gd name="T23" fmla="*/ 22 h 22"/>
                <a:gd name="T24" fmla="*/ 0 w 25"/>
                <a:gd name="T25" fmla="*/ 10 h 22"/>
                <a:gd name="T26" fmla="*/ 0 w 25"/>
                <a:gd name="T27" fmla="*/ 10 h 22"/>
                <a:gd name="T28" fmla="*/ 0 w 25"/>
                <a:gd name="T29" fmla="*/ 6 h 22"/>
                <a:gd name="T30" fmla="*/ 0 w 25"/>
                <a:gd name="T31" fmla="*/ 6 h 22"/>
                <a:gd name="T32" fmla="*/ 0 w 25"/>
                <a:gd name="T33" fmla="*/ 6 h 22"/>
                <a:gd name="T34" fmla="*/ 6 w 25"/>
                <a:gd name="T35" fmla="*/ 6 h 22"/>
                <a:gd name="T36" fmla="*/ 0 w 25"/>
                <a:gd name="T37" fmla="*/ 6 h 22"/>
                <a:gd name="T38" fmla="*/ 0 w 25"/>
                <a:gd name="T39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2">
                  <a:moveTo>
                    <a:pt x="0" y="6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97F5A935-02B0-4870-A3CD-41D93275C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415" y="4838647"/>
              <a:ext cx="13181" cy="22633"/>
            </a:xfrm>
            <a:custGeom>
              <a:avLst/>
              <a:gdLst>
                <a:gd name="T0" fmla="*/ 10 w 10"/>
                <a:gd name="T1" fmla="*/ 6 h 16"/>
                <a:gd name="T2" fmla="*/ 4 w 10"/>
                <a:gd name="T3" fmla="*/ 0 h 16"/>
                <a:gd name="T4" fmla="*/ 4 w 10"/>
                <a:gd name="T5" fmla="*/ 6 h 16"/>
                <a:gd name="T6" fmla="*/ 0 w 10"/>
                <a:gd name="T7" fmla="*/ 6 h 16"/>
                <a:gd name="T8" fmla="*/ 0 w 10"/>
                <a:gd name="T9" fmla="*/ 6 h 16"/>
                <a:gd name="T10" fmla="*/ 0 w 10"/>
                <a:gd name="T11" fmla="*/ 6 h 16"/>
                <a:gd name="T12" fmla="*/ 0 w 10"/>
                <a:gd name="T13" fmla="*/ 10 h 16"/>
                <a:gd name="T14" fmla="*/ 0 w 10"/>
                <a:gd name="T15" fmla="*/ 10 h 16"/>
                <a:gd name="T16" fmla="*/ 0 w 10"/>
                <a:gd name="T17" fmla="*/ 10 h 16"/>
                <a:gd name="T18" fmla="*/ 0 w 10"/>
                <a:gd name="T19" fmla="*/ 10 h 16"/>
                <a:gd name="T20" fmla="*/ 0 w 10"/>
                <a:gd name="T21" fmla="*/ 16 h 16"/>
                <a:gd name="T22" fmla="*/ 0 w 10"/>
                <a:gd name="T23" fmla="*/ 16 h 16"/>
                <a:gd name="T24" fmla="*/ 10 w 10"/>
                <a:gd name="T25" fmla="*/ 16 h 16"/>
                <a:gd name="T26" fmla="*/ 10 w 10"/>
                <a:gd name="T27" fmla="*/ 10 h 16"/>
                <a:gd name="T28" fmla="*/ 10 w 10"/>
                <a:gd name="T29" fmla="*/ 10 h 16"/>
                <a:gd name="T30" fmla="*/ 10 w 10"/>
                <a:gd name="T31" fmla="*/ 10 h 16"/>
                <a:gd name="T32" fmla="*/ 10 w 10"/>
                <a:gd name="T3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16">
                  <a:moveTo>
                    <a:pt x="10" y="6"/>
                  </a:moveTo>
                  <a:lnTo>
                    <a:pt x="4" y="0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02378B66-1679-40E3-B0D4-6C2FA4016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380" y="2166399"/>
              <a:ext cx="31634" cy="22633"/>
            </a:xfrm>
            <a:custGeom>
              <a:avLst/>
              <a:gdLst>
                <a:gd name="T0" fmla="*/ 0 w 24"/>
                <a:gd name="T1" fmla="*/ 12 h 16"/>
                <a:gd name="T2" fmla="*/ 0 w 24"/>
                <a:gd name="T3" fmla="*/ 12 h 16"/>
                <a:gd name="T4" fmla="*/ 0 w 24"/>
                <a:gd name="T5" fmla="*/ 16 h 16"/>
                <a:gd name="T6" fmla="*/ 18 w 24"/>
                <a:gd name="T7" fmla="*/ 16 h 16"/>
                <a:gd name="T8" fmla="*/ 18 w 24"/>
                <a:gd name="T9" fmla="*/ 12 h 16"/>
                <a:gd name="T10" fmla="*/ 18 w 24"/>
                <a:gd name="T11" fmla="*/ 12 h 16"/>
                <a:gd name="T12" fmla="*/ 24 w 24"/>
                <a:gd name="T13" fmla="*/ 12 h 16"/>
                <a:gd name="T14" fmla="*/ 24 w 24"/>
                <a:gd name="T15" fmla="*/ 6 h 16"/>
                <a:gd name="T16" fmla="*/ 24 w 24"/>
                <a:gd name="T17" fmla="*/ 6 h 16"/>
                <a:gd name="T18" fmla="*/ 24 w 24"/>
                <a:gd name="T19" fmla="*/ 0 h 16"/>
                <a:gd name="T20" fmla="*/ 12 w 24"/>
                <a:gd name="T21" fmla="*/ 0 h 16"/>
                <a:gd name="T22" fmla="*/ 12 w 24"/>
                <a:gd name="T23" fmla="*/ 0 h 16"/>
                <a:gd name="T24" fmla="*/ 6 w 24"/>
                <a:gd name="T25" fmla="*/ 6 h 16"/>
                <a:gd name="T26" fmla="*/ 6 w 24"/>
                <a:gd name="T27" fmla="*/ 6 h 16"/>
                <a:gd name="T28" fmla="*/ 0 w 24"/>
                <a:gd name="T29" fmla="*/ 12 h 16"/>
                <a:gd name="T30" fmla="*/ 0 w 24"/>
                <a:gd name="T31" fmla="*/ 12 h 16"/>
                <a:gd name="T32" fmla="*/ 0 w 24"/>
                <a:gd name="T33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16">
                  <a:moveTo>
                    <a:pt x="0" y="12"/>
                  </a:moveTo>
                  <a:lnTo>
                    <a:pt x="0" y="12"/>
                  </a:lnTo>
                  <a:lnTo>
                    <a:pt x="0" y="16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4DFE2DC3-8224-4E77-B921-F913DF254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380" y="2166399"/>
              <a:ext cx="31634" cy="22633"/>
            </a:xfrm>
            <a:custGeom>
              <a:avLst/>
              <a:gdLst>
                <a:gd name="T0" fmla="*/ 0 w 24"/>
                <a:gd name="T1" fmla="*/ 12 h 16"/>
                <a:gd name="T2" fmla="*/ 0 w 24"/>
                <a:gd name="T3" fmla="*/ 12 h 16"/>
                <a:gd name="T4" fmla="*/ 0 w 24"/>
                <a:gd name="T5" fmla="*/ 16 h 16"/>
                <a:gd name="T6" fmla="*/ 18 w 24"/>
                <a:gd name="T7" fmla="*/ 16 h 16"/>
                <a:gd name="T8" fmla="*/ 18 w 24"/>
                <a:gd name="T9" fmla="*/ 12 h 16"/>
                <a:gd name="T10" fmla="*/ 18 w 24"/>
                <a:gd name="T11" fmla="*/ 12 h 16"/>
                <a:gd name="T12" fmla="*/ 24 w 24"/>
                <a:gd name="T13" fmla="*/ 12 h 16"/>
                <a:gd name="T14" fmla="*/ 24 w 24"/>
                <a:gd name="T15" fmla="*/ 6 h 16"/>
                <a:gd name="T16" fmla="*/ 24 w 24"/>
                <a:gd name="T17" fmla="*/ 6 h 16"/>
                <a:gd name="T18" fmla="*/ 24 w 24"/>
                <a:gd name="T19" fmla="*/ 0 h 16"/>
                <a:gd name="T20" fmla="*/ 12 w 24"/>
                <a:gd name="T21" fmla="*/ 0 h 16"/>
                <a:gd name="T22" fmla="*/ 12 w 24"/>
                <a:gd name="T23" fmla="*/ 0 h 16"/>
                <a:gd name="T24" fmla="*/ 6 w 24"/>
                <a:gd name="T25" fmla="*/ 6 h 16"/>
                <a:gd name="T26" fmla="*/ 6 w 24"/>
                <a:gd name="T27" fmla="*/ 6 h 16"/>
                <a:gd name="T28" fmla="*/ 0 w 24"/>
                <a:gd name="T29" fmla="*/ 12 h 16"/>
                <a:gd name="T30" fmla="*/ 0 w 24"/>
                <a:gd name="T31" fmla="*/ 12 h 16"/>
                <a:gd name="T32" fmla="*/ 0 w 24"/>
                <a:gd name="T33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16">
                  <a:moveTo>
                    <a:pt x="0" y="12"/>
                  </a:moveTo>
                  <a:lnTo>
                    <a:pt x="0" y="12"/>
                  </a:lnTo>
                  <a:lnTo>
                    <a:pt x="0" y="16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1A7FDF4D-BFCF-4FB1-A2CC-9D2AD63F4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890" y="2023522"/>
              <a:ext cx="54042" cy="22633"/>
            </a:xfrm>
            <a:custGeom>
              <a:avLst/>
              <a:gdLst>
                <a:gd name="T0" fmla="*/ 0 w 41"/>
                <a:gd name="T1" fmla="*/ 12 h 16"/>
                <a:gd name="T2" fmla="*/ 6 w 41"/>
                <a:gd name="T3" fmla="*/ 12 h 16"/>
                <a:gd name="T4" fmla="*/ 12 w 41"/>
                <a:gd name="T5" fmla="*/ 16 h 16"/>
                <a:gd name="T6" fmla="*/ 25 w 41"/>
                <a:gd name="T7" fmla="*/ 16 h 16"/>
                <a:gd name="T8" fmla="*/ 29 w 41"/>
                <a:gd name="T9" fmla="*/ 12 h 16"/>
                <a:gd name="T10" fmla="*/ 41 w 41"/>
                <a:gd name="T11" fmla="*/ 12 h 16"/>
                <a:gd name="T12" fmla="*/ 35 w 41"/>
                <a:gd name="T13" fmla="*/ 6 h 16"/>
                <a:gd name="T14" fmla="*/ 35 w 41"/>
                <a:gd name="T15" fmla="*/ 0 h 16"/>
                <a:gd name="T16" fmla="*/ 18 w 41"/>
                <a:gd name="T17" fmla="*/ 0 h 16"/>
                <a:gd name="T18" fmla="*/ 6 w 41"/>
                <a:gd name="T19" fmla="*/ 12 h 16"/>
                <a:gd name="T20" fmla="*/ 0 w 41"/>
                <a:gd name="T21" fmla="*/ 12 h 16"/>
                <a:gd name="T22" fmla="*/ 0 w 41"/>
                <a:gd name="T23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25" y="16"/>
                  </a:lnTo>
                  <a:lnTo>
                    <a:pt x="29" y="12"/>
                  </a:lnTo>
                  <a:lnTo>
                    <a:pt x="41" y="12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6F4D8FEE-3BC1-4B7F-A4CA-5ACE618FB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890" y="2023522"/>
              <a:ext cx="54042" cy="22633"/>
            </a:xfrm>
            <a:custGeom>
              <a:avLst/>
              <a:gdLst>
                <a:gd name="T0" fmla="*/ 0 w 41"/>
                <a:gd name="T1" fmla="*/ 12 h 16"/>
                <a:gd name="T2" fmla="*/ 6 w 41"/>
                <a:gd name="T3" fmla="*/ 12 h 16"/>
                <a:gd name="T4" fmla="*/ 12 w 41"/>
                <a:gd name="T5" fmla="*/ 16 h 16"/>
                <a:gd name="T6" fmla="*/ 25 w 41"/>
                <a:gd name="T7" fmla="*/ 16 h 16"/>
                <a:gd name="T8" fmla="*/ 29 w 41"/>
                <a:gd name="T9" fmla="*/ 12 h 16"/>
                <a:gd name="T10" fmla="*/ 41 w 41"/>
                <a:gd name="T11" fmla="*/ 12 h 16"/>
                <a:gd name="T12" fmla="*/ 35 w 41"/>
                <a:gd name="T13" fmla="*/ 6 h 16"/>
                <a:gd name="T14" fmla="*/ 35 w 41"/>
                <a:gd name="T15" fmla="*/ 0 h 16"/>
                <a:gd name="T16" fmla="*/ 18 w 41"/>
                <a:gd name="T17" fmla="*/ 0 h 16"/>
                <a:gd name="T18" fmla="*/ 6 w 41"/>
                <a:gd name="T19" fmla="*/ 12 h 16"/>
                <a:gd name="T20" fmla="*/ 0 w 41"/>
                <a:gd name="T21" fmla="*/ 12 h 16"/>
                <a:gd name="T22" fmla="*/ 0 w 41"/>
                <a:gd name="T23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25" y="16"/>
                  </a:lnTo>
                  <a:lnTo>
                    <a:pt x="29" y="12"/>
                  </a:lnTo>
                  <a:lnTo>
                    <a:pt x="41" y="12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99B36E5C-DC78-4EF8-B01F-2CB234C4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10 w 16"/>
                <a:gd name="T23" fmla="*/ 6 h 10"/>
                <a:gd name="T24" fmla="*/ 16 w 16"/>
                <a:gd name="T25" fmla="*/ 0 h 10"/>
                <a:gd name="T26" fmla="*/ 16 w 16"/>
                <a:gd name="T27" fmla="*/ 0 h 10"/>
                <a:gd name="T28" fmla="*/ 16 w 1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5C4F097A-8540-4740-8D60-8D9911E0A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10 w 16"/>
                <a:gd name="T23" fmla="*/ 6 h 10"/>
                <a:gd name="T24" fmla="*/ 16 w 16"/>
                <a:gd name="T25" fmla="*/ 0 h 10"/>
                <a:gd name="T26" fmla="*/ 16 w 16"/>
                <a:gd name="T27" fmla="*/ 0 h 10"/>
                <a:gd name="T28" fmla="*/ 16 w 1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5B378A8-5F34-4E5C-822C-359D9F294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10 w 16"/>
                <a:gd name="T23" fmla="*/ 6 h 10"/>
                <a:gd name="T24" fmla="*/ 16 w 16"/>
                <a:gd name="T25" fmla="*/ 0 h 10"/>
                <a:gd name="T26" fmla="*/ 16 w 16"/>
                <a:gd name="T2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26B23A76-7E4E-4CAE-B291-AC9BAE5FA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5036" y="2538449"/>
              <a:ext cx="30315" cy="26879"/>
            </a:xfrm>
            <a:custGeom>
              <a:avLst/>
              <a:gdLst>
                <a:gd name="T0" fmla="*/ 0 w 23"/>
                <a:gd name="T1" fmla="*/ 13 h 19"/>
                <a:gd name="T2" fmla="*/ 0 w 23"/>
                <a:gd name="T3" fmla="*/ 13 h 19"/>
                <a:gd name="T4" fmla="*/ 0 w 23"/>
                <a:gd name="T5" fmla="*/ 19 h 19"/>
                <a:gd name="T6" fmla="*/ 0 w 23"/>
                <a:gd name="T7" fmla="*/ 19 h 19"/>
                <a:gd name="T8" fmla="*/ 19 w 23"/>
                <a:gd name="T9" fmla="*/ 19 h 19"/>
                <a:gd name="T10" fmla="*/ 19 w 23"/>
                <a:gd name="T11" fmla="*/ 13 h 19"/>
                <a:gd name="T12" fmla="*/ 19 w 23"/>
                <a:gd name="T13" fmla="*/ 13 h 19"/>
                <a:gd name="T14" fmla="*/ 19 w 23"/>
                <a:gd name="T15" fmla="*/ 7 h 19"/>
                <a:gd name="T16" fmla="*/ 23 w 23"/>
                <a:gd name="T17" fmla="*/ 7 h 19"/>
                <a:gd name="T18" fmla="*/ 23 w 23"/>
                <a:gd name="T19" fmla="*/ 0 h 19"/>
                <a:gd name="T20" fmla="*/ 19 w 23"/>
                <a:gd name="T21" fmla="*/ 0 h 19"/>
                <a:gd name="T22" fmla="*/ 19 w 23"/>
                <a:gd name="T23" fmla="*/ 0 h 19"/>
                <a:gd name="T24" fmla="*/ 13 w 23"/>
                <a:gd name="T25" fmla="*/ 7 h 19"/>
                <a:gd name="T26" fmla="*/ 7 w 23"/>
                <a:gd name="T27" fmla="*/ 7 h 19"/>
                <a:gd name="T28" fmla="*/ 7 w 23"/>
                <a:gd name="T29" fmla="*/ 7 h 19"/>
                <a:gd name="T30" fmla="*/ 0 w 23"/>
                <a:gd name="T31" fmla="*/ 13 h 19"/>
                <a:gd name="T32" fmla="*/ 0 w 23"/>
                <a:gd name="T33" fmla="*/ 13 h 19"/>
                <a:gd name="T34" fmla="*/ 0 w 23"/>
                <a:gd name="T3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19">
                  <a:moveTo>
                    <a:pt x="0" y="13"/>
                  </a:moveTo>
                  <a:lnTo>
                    <a:pt x="0" y="1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3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7C23044E-7EF4-484A-9446-0FEA1CBB6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5036" y="2538449"/>
              <a:ext cx="30315" cy="26879"/>
            </a:xfrm>
            <a:custGeom>
              <a:avLst/>
              <a:gdLst>
                <a:gd name="T0" fmla="*/ 0 w 23"/>
                <a:gd name="T1" fmla="*/ 13 h 19"/>
                <a:gd name="T2" fmla="*/ 0 w 23"/>
                <a:gd name="T3" fmla="*/ 13 h 19"/>
                <a:gd name="T4" fmla="*/ 0 w 23"/>
                <a:gd name="T5" fmla="*/ 19 h 19"/>
                <a:gd name="T6" fmla="*/ 0 w 23"/>
                <a:gd name="T7" fmla="*/ 19 h 19"/>
                <a:gd name="T8" fmla="*/ 19 w 23"/>
                <a:gd name="T9" fmla="*/ 19 h 19"/>
                <a:gd name="T10" fmla="*/ 19 w 23"/>
                <a:gd name="T11" fmla="*/ 13 h 19"/>
                <a:gd name="T12" fmla="*/ 19 w 23"/>
                <a:gd name="T13" fmla="*/ 13 h 19"/>
                <a:gd name="T14" fmla="*/ 19 w 23"/>
                <a:gd name="T15" fmla="*/ 7 h 19"/>
                <a:gd name="T16" fmla="*/ 23 w 23"/>
                <a:gd name="T17" fmla="*/ 7 h 19"/>
                <a:gd name="T18" fmla="*/ 23 w 23"/>
                <a:gd name="T19" fmla="*/ 0 h 19"/>
                <a:gd name="T20" fmla="*/ 19 w 23"/>
                <a:gd name="T21" fmla="*/ 0 h 19"/>
                <a:gd name="T22" fmla="*/ 19 w 23"/>
                <a:gd name="T23" fmla="*/ 0 h 19"/>
                <a:gd name="T24" fmla="*/ 13 w 23"/>
                <a:gd name="T25" fmla="*/ 7 h 19"/>
                <a:gd name="T26" fmla="*/ 7 w 23"/>
                <a:gd name="T27" fmla="*/ 7 h 19"/>
                <a:gd name="T28" fmla="*/ 7 w 23"/>
                <a:gd name="T29" fmla="*/ 7 h 19"/>
                <a:gd name="T30" fmla="*/ 0 w 23"/>
                <a:gd name="T31" fmla="*/ 13 h 19"/>
                <a:gd name="T32" fmla="*/ 0 w 23"/>
                <a:gd name="T33" fmla="*/ 13 h 19"/>
                <a:gd name="T34" fmla="*/ 0 w 23"/>
                <a:gd name="T3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19">
                  <a:moveTo>
                    <a:pt x="0" y="13"/>
                  </a:moveTo>
                  <a:lnTo>
                    <a:pt x="0" y="1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3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0F4C452-33D3-4D2D-BFE2-80E36F35D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820" y="2483280"/>
              <a:ext cx="40861" cy="26879"/>
            </a:xfrm>
            <a:custGeom>
              <a:avLst/>
              <a:gdLst>
                <a:gd name="T0" fmla="*/ 18 w 31"/>
                <a:gd name="T1" fmla="*/ 13 h 19"/>
                <a:gd name="T2" fmla="*/ 18 w 31"/>
                <a:gd name="T3" fmla="*/ 6 h 19"/>
                <a:gd name="T4" fmla="*/ 6 w 31"/>
                <a:gd name="T5" fmla="*/ 6 h 19"/>
                <a:gd name="T6" fmla="*/ 6 w 31"/>
                <a:gd name="T7" fmla="*/ 0 h 19"/>
                <a:gd name="T8" fmla="*/ 0 w 31"/>
                <a:gd name="T9" fmla="*/ 0 h 19"/>
                <a:gd name="T10" fmla="*/ 0 w 31"/>
                <a:gd name="T11" fmla="*/ 0 h 19"/>
                <a:gd name="T12" fmla="*/ 0 w 31"/>
                <a:gd name="T13" fmla="*/ 6 h 19"/>
                <a:gd name="T14" fmla="*/ 6 w 31"/>
                <a:gd name="T15" fmla="*/ 13 h 19"/>
                <a:gd name="T16" fmla="*/ 6 w 31"/>
                <a:gd name="T17" fmla="*/ 13 h 19"/>
                <a:gd name="T18" fmla="*/ 6 w 31"/>
                <a:gd name="T19" fmla="*/ 13 h 19"/>
                <a:gd name="T20" fmla="*/ 12 w 31"/>
                <a:gd name="T21" fmla="*/ 19 h 19"/>
                <a:gd name="T22" fmla="*/ 12 w 31"/>
                <a:gd name="T23" fmla="*/ 19 h 19"/>
                <a:gd name="T24" fmla="*/ 25 w 31"/>
                <a:gd name="T25" fmla="*/ 19 h 19"/>
                <a:gd name="T26" fmla="*/ 25 w 31"/>
                <a:gd name="T27" fmla="*/ 13 h 19"/>
                <a:gd name="T28" fmla="*/ 31 w 31"/>
                <a:gd name="T29" fmla="*/ 13 h 19"/>
                <a:gd name="T30" fmla="*/ 18 w 31"/>
                <a:gd name="T31" fmla="*/ 13 h 19"/>
                <a:gd name="T32" fmla="*/ 18 w 31"/>
                <a:gd name="T3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19">
                  <a:moveTo>
                    <a:pt x="18" y="13"/>
                  </a:moveTo>
                  <a:lnTo>
                    <a:pt x="18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31" y="13"/>
                  </a:lnTo>
                  <a:lnTo>
                    <a:pt x="18" y="13"/>
                  </a:lnTo>
                  <a:lnTo>
                    <a:pt x="18" y="1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4F4AE3B5-C6FF-44EC-853A-46D05D0E8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820" y="2483280"/>
              <a:ext cx="40861" cy="26879"/>
            </a:xfrm>
            <a:custGeom>
              <a:avLst/>
              <a:gdLst>
                <a:gd name="T0" fmla="*/ 18 w 31"/>
                <a:gd name="T1" fmla="*/ 13 h 19"/>
                <a:gd name="T2" fmla="*/ 18 w 31"/>
                <a:gd name="T3" fmla="*/ 6 h 19"/>
                <a:gd name="T4" fmla="*/ 6 w 31"/>
                <a:gd name="T5" fmla="*/ 6 h 19"/>
                <a:gd name="T6" fmla="*/ 6 w 31"/>
                <a:gd name="T7" fmla="*/ 0 h 19"/>
                <a:gd name="T8" fmla="*/ 0 w 31"/>
                <a:gd name="T9" fmla="*/ 0 h 19"/>
                <a:gd name="T10" fmla="*/ 0 w 31"/>
                <a:gd name="T11" fmla="*/ 0 h 19"/>
                <a:gd name="T12" fmla="*/ 0 w 31"/>
                <a:gd name="T13" fmla="*/ 6 h 19"/>
                <a:gd name="T14" fmla="*/ 6 w 31"/>
                <a:gd name="T15" fmla="*/ 13 h 19"/>
                <a:gd name="T16" fmla="*/ 6 w 31"/>
                <a:gd name="T17" fmla="*/ 13 h 19"/>
                <a:gd name="T18" fmla="*/ 6 w 31"/>
                <a:gd name="T19" fmla="*/ 13 h 19"/>
                <a:gd name="T20" fmla="*/ 12 w 31"/>
                <a:gd name="T21" fmla="*/ 19 h 19"/>
                <a:gd name="T22" fmla="*/ 12 w 31"/>
                <a:gd name="T23" fmla="*/ 19 h 19"/>
                <a:gd name="T24" fmla="*/ 25 w 31"/>
                <a:gd name="T25" fmla="*/ 19 h 19"/>
                <a:gd name="T26" fmla="*/ 25 w 31"/>
                <a:gd name="T27" fmla="*/ 13 h 19"/>
                <a:gd name="T28" fmla="*/ 31 w 31"/>
                <a:gd name="T29" fmla="*/ 13 h 19"/>
                <a:gd name="T30" fmla="*/ 18 w 31"/>
                <a:gd name="T31" fmla="*/ 13 h 19"/>
                <a:gd name="T32" fmla="*/ 18 w 31"/>
                <a:gd name="T3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19">
                  <a:moveTo>
                    <a:pt x="18" y="13"/>
                  </a:moveTo>
                  <a:lnTo>
                    <a:pt x="18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31" y="13"/>
                  </a:lnTo>
                  <a:lnTo>
                    <a:pt x="18" y="13"/>
                  </a:lnTo>
                  <a:lnTo>
                    <a:pt x="18" y="1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D58A76F3-09A3-46EB-A1B1-FD95E3871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422" y="2183376"/>
              <a:ext cx="15817" cy="14146"/>
            </a:xfrm>
            <a:custGeom>
              <a:avLst/>
              <a:gdLst>
                <a:gd name="T0" fmla="*/ 6 w 12"/>
                <a:gd name="T1" fmla="*/ 0 h 10"/>
                <a:gd name="T2" fmla="*/ 0 w 12"/>
                <a:gd name="T3" fmla="*/ 4 h 10"/>
                <a:gd name="T4" fmla="*/ 0 w 12"/>
                <a:gd name="T5" fmla="*/ 10 h 10"/>
                <a:gd name="T6" fmla="*/ 12 w 12"/>
                <a:gd name="T7" fmla="*/ 10 h 10"/>
                <a:gd name="T8" fmla="*/ 12 w 12"/>
                <a:gd name="T9" fmla="*/ 4 h 10"/>
                <a:gd name="T10" fmla="*/ 12 w 12"/>
                <a:gd name="T11" fmla="*/ 4 h 10"/>
                <a:gd name="T12" fmla="*/ 12 w 12"/>
                <a:gd name="T13" fmla="*/ 4 h 10"/>
                <a:gd name="T14" fmla="*/ 12 w 12"/>
                <a:gd name="T15" fmla="*/ 0 h 10"/>
                <a:gd name="T16" fmla="*/ 6 w 12"/>
                <a:gd name="T17" fmla="*/ 0 h 10"/>
                <a:gd name="T18" fmla="*/ 6 w 12"/>
                <a:gd name="T19" fmla="*/ 0 h 10"/>
                <a:gd name="T20" fmla="*/ 6 w 12"/>
                <a:gd name="T21" fmla="*/ 0 h 10"/>
                <a:gd name="T22" fmla="*/ 6 w 12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6148B2A8-0043-4D2F-82AE-794B56FC2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422" y="2183376"/>
              <a:ext cx="15817" cy="14146"/>
            </a:xfrm>
            <a:custGeom>
              <a:avLst/>
              <a:gdLst>
                <a:gd name="T0" fmla="*/ 6 w 12"/>
                <a:gd name="T1" fmla="*/ 0 h 10"/>
                <a:gd name="T2" fmla="*/ 0 w 12"/>
                <a:gd name="T3" fmla="*/ 4 h 10"/>
                <a:gd name="T4" fmla="*/ 0 w 12"/>
                <a:gd name="T5" fmla="*/ 10 h 10"/>
                <a:gd name="T6" fmla="*/ 12 w 12"/>
                <a:gd name="T7" fmla="*/ 10 h 10"/>
                <a:gd name="T8" fmla="*/ 12 w 12"/>
                <a:gd name="T9" fmla="*/ 4 h 10"/>
                <a:gd name="T10" fmla="*/ 12 w 12"/>
                <a:gd name="T11" fmla="*/ 4 h 10"/>
                <a:gd name="T12" fmla="*/ 12 w 12"/>
                <a:gd name="T13" fmla="*/ 4 h 10"/>
                <a:gd name="T14" fmla="*/ 12 w 12"/>
                <a:gd name="T15" fmla="*/ 0 h 10"/>
                <a:gd name="T16" fmla="*/ 6 w 12"/>
                <a:gd name="T17" fmla="*/ 0 h 10"/>
                <a:gd name="T18" fmla="*/ 6 w 12"/>
                <a:gd name="T19" fmla="*/ 0 h 10"/>
                <a:gd name="T20" fmla="*/ 6 w 12"/>
                <a:gd name="T21" fmla="*/ 0 h 10"/>
                <a:gd name="T22" fmla="*/ 6 w 12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CAB48172-B565-4523-8C6E-25691238A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974" y="1825473"/>
              <a:ext cx="63269" cy="31122"/>
            </a:xfrm>
            <a:custGeom>
              <a:avLst/>
              <a:gdLst>
                <a:gd name="T0" fmla="*/ 29 w 48"/>
                <a:gd name="T1" fmla="*/ 22 h 22"/>
                <a:gd name="T2" fmla="*/ 13 w 48"/>
                <a:gd name="T3" fmla="*/ 22 h 22"/>
                <a:gd name="T4" fmla="*/ 13 w 48"/>
                <a:gd name="T5" fmla="*/ 22 h 22"/>
                <a:gd name="T6" fmla="*/ 13 w 48"/>
                <a:gd name="T7" fmla="*/ 22 h 22"/>
                <a:gd name="T8" fmla="*/ 13 w 48"/>
                <a:gd name="T9" fmla="*/ 16 h 22"/>
                <a:gd name="T10" fmla="*/ 0 w 48"/>
                <a:gd name="T11" fmla="*/ 16 h 22"/>
                <a:gd name="T12" fmla="*/ 0 w 48"/>
                <a:gd name="T13" fmla="*/ 10 h 22"/>
                <a:gd name="T14" fmla="*/ 0 w 48"/>
                <a:gd name="T15" fmla="*/ 10 h 22"/>
                <a:gd name="T16" fmla="*/ 0 w 48"/>
                <a:gd name="T17" fmla="*/ 6 h 22"/>
                <a:gd name="T18" fmla="*/ 13 w 48"/>
                <a:gd name="T19" fmla="*/ 6 h 22"/>
                <a:gd name="T20" fmla="*/ 13 w 48"/>
                <a:gd name="T21" fmla="*/ 0 h 22"/>
                <a:gd name="T22" fmla="*/ 23 w 48"/>
                <a:gd name="T23" fmla="*/ 0 h 22"/>
                <a:gd name="T24" fmla="*/ 29 w 48"/>
                <a:gd name="T25" fmla="*/ 6 h 22"/>
                <a:gd name="T26" fmla="*/ 29 w 48"/>
                <a:gd name="T27" fmla="*/ 6 h 22"/>
                <a:gd name="T28" fmla="*/ 29 w 48"/>
                <a:gd name="T29" fmla="*/ 6 h 22"/>
                <a:gd name="T30" fmla="*/ 41 w 48"/>
                <a:gd name="T31" fmla="*/ 6 h 22"/>
                <a:gd name="T32" fmla="*/ 41 w 48"/>
                <a:gd name="T33" fmla="*/ 10 h 22"/>
                <a:gd name="T34" fmla="*/ 48 w 48"/>
                <a:gd name="T35" fmla="*/ 10 h 22"/>
                <a:gd name="T36" fmla="*/ 48 w 48"/>
                <a:gd name="T37" fmla="*/ 16 h 22"/>
                <a:gd name="T38" fmla="*/ 41 w 48"/>
                <a:gd name="T39" fmla="*/ 16 h 22"/>
                <a:gd name="T40" fmla="*/ 41 w 48"/>
                <a:gd name="T41" fmla="*/ 22 h 22"/>
                <a:gd name="T42" fmla="*/ 35 w 48"/>
                <a:gd name="T43" fmla="*/ 22 h 22"/>
                <a:gd name="T44" fmla="*/ 35 w 48"/>
                <a:gd name="T45" fmla="*/ 22 h 22"/>
                <a:gd name="T46" fmla="*/ 35 w 48"/>
                <a:gd name="T47" fmla="*/ 22 h 22"/>
                <a:gd name="T48" fmla="*/ 29 w 48"/>
                <a:gd name="T49" fmla="*/ 16 h 22"/>
                <a:gd name="T50" fmla="*/ 29 w 48"/>
                <a:gd name="T51" fmla="*/ 16 h 22"/>
                <a:gd name="T52" fmla="*/ 29 w 48"/>
                <a:gd name="T53" fmla="*/ 16 h 22"/>
                <a:gd name="T54" fmla="*/ 29 w 48"/>
                <a:gd name="T55" fmla="*/ 22 h 22"/>
                <a:gd name="T56" fmla="*/ 29 w 48"/>
                <a:gd name="T5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" h="22">
                  <a:moveTo>
                    <a:pt x="29" y="22"/>
                  </a:move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41" y="6"/>
                  </a:lnTo>
                  <a:lnTo>
                    <a:pt x="41" y="10"/>
                  </a:lnTo>
                  <a:lnTo>
                    <a:pt x="48" y="10"/>
                  </a:lnTo>
                  <a:lnTo>
                    <a:pt x="48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29" y="2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B46283D8-B8F5-4373-9BD5-0F3CF526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974" y="1825473"/>
              <a:ext cx="63269" cy="31122"/>
            </a:xfrm>
            <a:custGeom>
              <a:avLst/>
              <a:gdLst>
                <a:gd name="T0" fmla="*/ 29 w 48"/>
                <a:gd name="T1" fmla="*/ 22 h 22"/>
                <a:gd name="T2" fmla="*/ 13 w 48"/>
                <a:gd name="T3" fmla="*/ 22 h 22"/>
                <a:gd name="T4" fmla="*/ 13 w 48"/>
                <a:gd name="T5" fmla="*/ 22 h 22"/>
                <a:gd name="T6" fmla="*/ 13 w 48"/>
                <a:gd name="T7" fmla="*/ 22 h 22"/>
                <a:gd name="T8" fmla="*/ 13 w 48"/>
                <a:gd name="T9" fmla="*/ 16 h 22"/>
                <a:gd name="T10" fmla="*/ 0 w 48"/>
                <a:gd name="T11" fmla="*/ 16 h 22"/>
                <a:gd name="T12" fmla="*/ 0 w 48"/>
                <a:gd name="T13" fmla="*/ 10 h 22"/>
                <a:gd name="T14" fmla="*/ 0 w 48"/>
                <a:gd name="T15" fmla="*/ 10 h 22"/>
                <a:gd name="T16" fmla="*/ 0 w 48"/>
                <a:gd name="T17" fmla="*/ 6 h 22"/>
                <a:gd name="T18" fmla="*/ 13 w 48"/>
                <a:gd name="T19" fmla="*/ 6 h 22"/>
                <a:gd name="T20" fmla="*/ 13 w 48"/>
                <a:gd name="T21" fmla="*/ 0 h 22"/>
                <a:gd name="T22" fmla="*/ 23 w 48"/>
                <a:gd name="T23" fmla="*/ 0 h 22"/>
                <a:gd name="T24" fmla="*/ 29 w 48"/>
                <a:gd name="T25" fmla="*/ 6 h 22"/>
                <a:gd name="T26" fmla="*/ 29 w 48"/>
                <a:gd name="T27" fmla="*/ 6 h 22"/>
                <a:gd name="T28" fmla="*/ 29 w 48"/>
                <a:gd name="T29" fmla="*/ 6 h 22"/>
                <a:gd name="T30" fmla="*/ 41 w 48"/>
                <a:gd name="T31" fmla="*/ 6 h 22"/>
                <a:gd name="T32" fmla="*/ 41 w 48"/>
                <a:gd name="T33" fmla="*/ 10 h 22"/>
                <a:gd name="T34" fmla="*/ 48 w 48"/>
                <a:gd name="T35" fmla="*/ 10 h 22"/>
                <a:gd name="T36" fmla="*/ 48 w 48"/>
                <a:gd name="T37" fmla="*/ 16 h 22"/>
                <a:gd name="T38" fmla="*/ 41 w 48"/>
                <a:gd name="T39" fmla="*/ 16 h 22"/>
                <a:gd name="T40" fmla="*/ 41 w 48"/>
                <a:gd name="T41" fmla="*/ 22 h 22"/>
                <a:gd name="T42" fmla="*/ 35 w 48"/>
                <a:gd name="T43" fmla="*/ 22 h 22"/>
                <a:gd name="T44" fmla="*/ 35 w 48"/>
                <a:gd name="T45" fmla="*/ 22 h 22"/>
                <a:gd name="T46" fmla="*/ 35 w 48"/>
                <a:gd name="T47" fmla="*/ 22 h 22"/>
                <a:gd name="T48" fmla="*/ 29 w 48"/>
                <a:gd name="T49" fmla="*/ 16 h 22"/>
                <a:gd name="T50" fmla="*/ 29 w 48"/>
                <a:gd name="T51" fmla="*/ 16 h 22"/>
                <a:gd name="T52" fmla="*/ 29 w 48"/>
                <a:gd name="T53" fmla="*/ 16 h 22"/>
                <a:gd name="T54" fmla="*/ 29 w 48"/>
                <a:gd name="T55" fmla="*/ 22 h 22"/>
                <a:gd name="T56" fmla="*/ 29 w 48"/>
                <a:gd name="T5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" h="22">
                  <a:moveTo>
                    <a:pt x="29" y="22"/>
                  </a:move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41" y="6"/>
                  </a:lnTo>
                  <a:lnTo>
                    <a:pt x="41" y="10"/>
                  </a:lnTo>
                  <a:lnTo>
                    <a:pt x="48" y="10"/>
                  </a:lnTo>
                  <a:lnTo>
                    <a:pt x="48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29" y="2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17BC15AC-5C11-4B6D-B4F9-7B5FEA6AE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482" y="1856596"/>
              <a:ext cx="30315" cy="5658"/>
            </a:xfrm>
            <a:custGeom>
              <a:avLst/>
              <a:gdLst>
                <a:gd name="T0" fmla="*/ 0 w 23"/>
                <a:gd name="T1" fmla="*/ 0 h 4"/>
                <a:gd name="T2" fmla="*/ 0 w 23"/>
                <a:gd name="T3" fmla="*/ 4 h 4"/>
                <a:gd name="T4" fmla="*/ 23 w 23"/>
                <a:gd name="T5" fmla="*/ 4 h 4"/>
                <a:gd name="T6" fmla="*/ 17 w 23"/>
                <a:gd name="T7" fmla="*/ 0 h 4"/>
                <a:gd name="T8" fmla="*/ 0 w 23"/>
                <a:gd name="T9" fmla="*/ 0 h 4"/>
                <a:gd name="T10" fmla="*/ 0 w 2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">
                  <a:moveTo>
                    <a:pt x="0" y="0"/>
                  </a:moveTo>
                  <a:lnTo>
                    <a:pt x="0" y="4"/>
                  </a:lnTo>
                  <a:lnTo>
                    <a:pt x="23" y="4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C602B457-5461-415A-A7FB-4581188EB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482" y="1856596"/>
              <a:ext cx="30315" cy="5658"/>
            </a:xfrm>
            <a:custGeom>
              <a:avLst/>
              <a:gdLst>
                <a:gd name="T0" fmla="*/ 0 w 23"/>
                <a:gd name="T1" fmla="*/ 0 h 4"/>
                <a:gd name="T2" fmla="*/ 0 w 23"/>
                <a:gd name="T3" fmla="*/ 4 h 4"/>
                <a:gd name="T4" fmla="*/ 23 w 23"/>
                <a:gd name="T5" fmla="*/ 4 h 4"/>
                <a:gd name="T6" fmla="*/ 17 w 23"/>
                <a:gd name="T7" fmla="*/ 0 h 4"/>
                <a:gd name="T8" fmla="*/ 0 w 23"/>
                <a:gd name="T9" fmla="*/ 0 h 4"/>
                <a:gd name="T10" fmla="*/ 0 w 2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">
                  <a:moveTo>
                    <a:pt x="0" y="0"/>
                  </a:moveTo>
                  <a:lnTo>
                    <a:pt x="0" y="4"/>
                  </a:lnTo>
                  <a:lnTo>
                    <a:pt x="23" y="4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83566002-4042-418A-AC01-FD25CBD68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982" y="1833963"/>
              <a:ext cx="61949" cy="22633"/>
            </a:xfrm>
            <a:custGeom>
              <a:avLst/>
              <a:gdLst>
                <a:gd name="T0" fmla="*/ 0 w 47"/>
                <a:gd name="T1" fmla="*/ 10 h 16"/>
                <a:gd name="T2" fmla="*/ 12 w 47"/>
                <a:gd name="T3" fmla="*/ 10 h 16"/>
                <a:gd name="T4" fmla="*/ 18 w 47"/>
                <a:gd name="T5" fmla="*/ 16 h 16"/>
                <a:gd name="T6" fmla="*/ 31 w 47"/>
                <a:gd name="T7" fmla="*/ 16 h 16"/>
                <a:gd name="T8" fmla="*/ 47 w 47"/>
                <a:gd name="T9" fmla="*/ 10 h 16"/>
                <a:gd name="T10" fmla="*/ 41 w 47"/>
                <a:gd name="T11" fmla="*/ 4 h 16"/>
                <a:gd name="T12" fmla="*/ 31 w 47"/>
                <a:gd name="T13" fmla="*/ 4 h 16"/>
                <a:gd name="T14" fmla="*/ 24 w 47"/>
                <a:gd name="T15" fmla="*/ 0 h 16"/>
                <a:gd name="T16" fmla="*/ 6 w 47"/>
                <a:gd name="T17" fmla="*/ 0 h 16"/>
                <a:gd name="T18" fmla="*/ 6 w 47"/>
                <a:gd name="T19" fmla="*/ 0 h 16"/>
                <a:gd name="T20" fmla="*/ 6 w 47"/>
                <a:gd name="T21" fmla="*/ 4 h 16"/>
                <a:gd name="T22" fmla="*/ 6 w 47"/>
                <a:gd name="T23" fmla="*/ 4 h 16"/>
                <a:gd name="T24" fmla="*/ 0 w 47"/>
                <a:gd name="T25" fmla="*/ 10 h 16"/>
                <a:gd name="T26" fmla="*/ 0 w 47"/>
                <a:gd name="T2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16">
                  <a:moveTo>
                    <a:pt x="0" y="10"/>
                  </a:moveTo>
                  <a:lnTo>
                    <a:pt x="12" y="10"/>
                  </a:lnTo>
                  <a:lnTo>
                    <a:pt x="18" y="16"/>
                  </a:lnTo>
                  <a:lnTo>
                    <a:pt x="31" y="16"/>
                  </a:lnTo>
                  <a:lnTo>
                    <a:pt x="47" y="10"/>
                  </a:lnTo>
                  <a:lnTo>
                    <a:pt x="41" y="4"/>
                  </a:lnTo>
                  <a:lnTo>
                    <a:pt x="31" y="4"/>
                  </a:lnTo>
                  <a:lnTo>
                    <a:pt x="2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BC891026-D840-4D25-A0F5-88B0CC4EF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982" y="1833963"/>
              <a:ext cx="61949" cy="22633"/>
            </a:xfrm>
            <a:custGeom>
              <a:avLst/>
              <a:gdLst>
                <a:gd name="T0" fmla="*/ 0 w 47"/>
                <a:gd name="T1" fmla="*/ 10 h 16"/>
                <a:gd name="T2" fmla="*/ 12 w 47"/>
                <a:gd name="T3" fmla="*/ 10 h 16"/>
                <a:gd name="T4" fmla="*/ 18 w 47"/>
                <a:gd name="T5" fmla="*/ 16 h 16"/>
                <a:gd name="T6" fmla="*/ 31 w 47"/>
                <a:gd name="T7" fmla="*/ 16 h 16"/>
                <a:gd name="T8" fmla="*/ 47 w 47"/>
                <a:gd name="T9" fmla="*/ 10 h 16"/>
                <a:gd name="T10" fmla="*/ 41 w 47"/>
                <a:gd name="T11" fmla="*/ 4 h 16"/>
                <a:gd name="T12" fmla="*/ 31 w 47"/>
                <a:gd name="T13" fmla="*/ 4 h 16"/>
                <a:gd name="T14" fmla="*/ 24 w 47"/>
                <a:gd name="T15" fmla="*/ 0 h 16"/>
                <a:gd name="T16" fmla="*/ 6 w 47"/>
                <a:gd name="T17" fmla="*/ 0 h 16"/>
                <a:gd name="T18" fmla="*/ 6 w 47"/>
                <a:gd name="T19" fmla="*/ 0 h 16"/>
                <a:gd name="T20" fmla="*/ 6 w 47"/>
                <a:gd name="T21" fmla="*/ 4 h 16"/>
                <a:gd name="T22" fmla="*/ 6 w 47"/>
                <a:gd name="T23" fmla="*/ 4 h 16"/>
                <a:gd name="T24" fmla="*/ 0 w 47"/>
                <a:gd name="T25" fmla="*/ 10 h 16"/>
                <a:gd name="T26" fmla="*/ 0 w 47"/>
                <a:gd name="T2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16">
                  <a:moveTo>
                    <a:pt x="0" y="10"/>
                  </a:moveTo>
                  <a:lnTo>
                    <a:pt x="12" y="10"/>
                  </a:lnTo>
                  <a:lnTo>
                    <a:pt x="18" y="16"/>
                  </a:lnTo>
                  <a:lnTo>
                    <a:pt x="31" y="16"/>
                  </a:lnTo>
                  <a:lnTo>
                    <a:pt x="47" y="10"/>
                  </a:lnTo>
                  <a:lnTo>
                    <a:pt x="41" y="4"/>
                  </a:lnTo>
                  <a:lnTo>
                    <a:pt x="31" y="4"/>
                  </a:lnTo>
                  <a:lnTo>
                    <a:pt x="2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47">
              <a:extLst>
                <a:ext uri="{FF2B5EF4-FFF2-40B4-BE49-F238E27FC236}">
                  <a16:creationId xmlns:a16="http://schemas.microsoft.com/office/drawing/2014/main" id="{E1FFF5CC-E49B-44E1-8ABE-3AF595EEC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672" y="2285230"/>
              <a:ext cx="7908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4BEF1B21-C18A-469F-A134-5D8B4C269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79" y="2285230"/>
              <a:ext cx="0" cy="8486"/>
            </a:xfrm>
            <a:custGeom>
              <a:avLst/>
              <a:gdLst>
                <a:gd name="T0" fmla="*/ 6 h 6"/>
                <a:gd name="T1" fmla="*/ 6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6">
              <a:extLst>
                <a:ext uri="{FF2B5EF4-FFF2-40B4-BE49-F238E27FC236}">
                  <a16:creationId xmlns:a16="http://schemas.microsoft.com/office/drawing/2014/main" id="{85C96094-ED96-483C-BE50-D0A133927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8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7">
              <a:extLst>
                <a:ext uri="{FF2B5EF4-FFF2-40B4-BE49-F238E27FC236}">
                  <a16:creationId xmlns:a16="http://schemas.microsoft.com/office/drawing/2014/main" id="{DFAFD97C-B535-4646-87C8-4202140C8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8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8">
              <a:extLst>
                <a:ext uri="{FF2B5EF4-FFF2-40B4-BE49-F238E27FC236}">
                  <a16:creationId xmlns:a16="http://schemas.microsoft.com/office/drawing/2014/main" id="{CA7CC585-137A-4BF1-A959-9533C4166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8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9">
              <a:extLst>
                <a:ext uri="{FF2B5EF4-FFF2-40B4-BE49-F238E27FC236}">
                  <a16:creationId xmlns:a16="http://schemas.microsoft.com/office/drawing/2014/main" id="{2EFE3D41-AC15-4F51-A5A7-65FACB437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740" y="2276742"/>
              <a:ext cx="51406" cy="49512"/>
            </a:xfrm>
            <a:custGeom>
              <a:avLst/>
              <a:gdLst>
                <a:gd name="T0" fmla="*/ 22 w 39"/>
                <a:gd name="T1" fmla="*/ 0 h 35"/>
                <a:gd name="T2" fmla="*/ 22 w 39"/>
                <a:gd name="T3" fmla="*/ 6 h 35"/>
                <a:gd name="T4" fmla="*/ 16 w 39"/>
                <a:gd name="T5" fmla="*/ 6 h 35"/>
                <a:gd name="T6" fmla="*/ 16 w 39"/>
                <a:gd name="T7" fmla="*/ 12 h 35"/>
                <a:gd name="T8" fmla="*/ 16 w 39"/>
                <a:gd name="T9" fmla="*/ 12 h 35"/>
                <a:gd name="T10" fmla="*/ 16 w 39"/>
                <a:gd name="T11" fmla="*/ 12 h 35"/>
                <a:gd name="T12" fmla="*/ 16 w 39"/>
                <a:gd name="T13" fmla="*/ 19 h 35"/>
                <a:gd name="T14" fmla="*/ 0 w 39"/>
                <a:gd name="T15" fmla="*/ 19 h 35"/>
                <a:gd name="T16" fmla="*/ 0 w 39"/>
                <a:gd name="T17" fmla="*/ 19 h 35"/>
                <a:gd name="T18" fmla="*/ 0 w 39"/>
                <a:gd name="T19" fmla="*/ 19 h 35"/>
                <a:gd name="T20" fmla="*/ 0 w 39"/>
                <a:gd name="T21" fmla="*/ 23 h 35"/>
                <a:gd name="T22" fmla="*/ 0 w 39"/>
                <a:gd name="T23" fmla="*/ 23 h 35"/>
                <a:gd name="T24" fmla="*/ 0 w 39"/>
                <a:gd name="T25" fmla="*/ 23 h 35"/>
                <a:gd name="T26" fmla="*/ 0 w 39"/>
                <a:gd name="T27" fmla="*/ 23 h 35"/>
                <a:gd name="T28" fmla="*/ 4 w 39"/>
                <a:gd name="T29" fmla="*/ 29 h 35"/>
                <a:gd name="T30" fmla="*/ 4 w 39"/>
                <a:gd name="T31" fmla="*/ 29 h 35"/>
                <a:gd name="T32" fmla="*/ 4 w 39"/>
                <a:gd name="T33" fmla="*/ 35 h 35"/>
                <a:gd name="T34" fmla="*/ 4 w 39"/>
                <a:gd name="T35" fmla="*/ 35 h 35"/>
                <a:gd name="T36" fmla="*/ 4 w 39"/>
                <a:gd name="T37" fmla="*/ 35 h 35"/>
                <a:gd name="T38" fmla="*/ 10 w 39"/>
                <a:gd name="T39" fmla="*/ 29 h 35"/>
                <a:gd name="T40" fmla="*/ 10 w 39"/>
                <a:gd name="T41" fmla="*/ 23 h 35"/>
                <a:gd name="T42" fmla="*/ 16 w 39"/>
                <a:gd name="T43" fmla="*/ 23 h 35"/>
                <a:gd name="T44" fmla="*/ 22 w 39"/>
                <a:gd name="T45" fmla="*/ 19 h 35"/>
                <a:gd name="T46" fmla="*/ 28 w 39"/>
                <a:gd name="T47" fmla="*/ 19 h 35"/>
                <a:gd name="T48" fmla="*/ 35 w 39"/>
                <a:gd name="T49" fmla="*/ 12 h 35"/>
                <a:gd name="T50" fmla="*/ 35 w 39"/>
                <a:gd name="T51" fmla="*/ 12 h 35"/>
                <a:gd name="T52" fmla="*/ 39 w 39"/>
                <a:gd name="T53" fmla="*/ 12 h 35"/>
                <a:gd name="T54" fmla="*/ 39 w 39"/>
                <a:gd name="T55" fmla="*/ 6 h 35"/>
                <a:gd name="T56" fmla="*/ 39 w 39"/>
                <a:gd name="T57" fmla="*/ 6 h 35"/>
                <a:gd name="T58" fmla="*/ 39 w 39"/>
                <a:gd name="T59" fmla="*/ 6 h 35"/>
                <a:gd name="T60" fmla="*/ 39 w 39"/>
                <a:gd name="T61" fmla="*/ 0 h 35"/>
                <a:gd name="T62" fmla="*/ 35 w 39"/>
                <a:gd name="T63" fmla="*/ 6 h 35"/>
                <a:gd name="T64" fmla="*/ 22 w 39"/>
                <a:gd name="T65" fmla="*/ 6 h 35"/>
                <a:gd name="T66" fmla="*/ 22 w 39"/>
                <a:gd name="T67" fmla="*/ 6 h 35"/>
                <a:gd name="T68" fmla="*/ 22 w 39"/>
                <a:gd name="T69" fmla="*/ 6 h 35"/>
                <a:gd name="T70" fmla="*/ 22 w 39"/>
                <a:gd name="T71" fmla="*/ 0 h 35"/>
                <a:gd name="T72" fmla="*/ 22 w 39"/>
                <a:gd name="T7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5">
                  <a:moveTo>
                    <a:pt x="22" y="0"/>
                  </a:moveTo>
                  <a:lnTo>
                    <a:pt x="22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16" y="23"/>
                  </a:lnTo>
                  <a:lnTo>
                    <a:pt x="22" y="19"/>
                  </a:lnTo>
                  <a:lnTo>
                    <a:pt x="28" y="19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9" y="12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5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0">
              <a:extLst>
                <a:ext uri="{FF2B5EF4-FFF2-40B4-BE49-F238E27FC236}">
                  <a16:creationId xmlns:a16="http://schemas.microsoft.com/office/drawing/2014/main" id="{3BE0FA06-171B-4B1B-AF8B-BB4A7EEB6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740" y="2276742"/>
              <a:ext cx="51406" cy="49512"/>
            </a:xfrm>
            <a:custGeom>
              <a:avLst/>
              <a:gdLst>
                <a:gd name="T0" fmla="*/ 22 w 39"/>
                <a:gd name="T1" fmla="*/ 0 h 35"/>
                <a:gd name="T2" fmla="*/ 22 w 39"/>
                <a:gd name="T3" fmla="*/ 6 h 35"/>
                <a:gd name="T4" fmla="*/ 16 w 39"/>
                <a:gd name="T5" fmla="*/ 6 h 35"/>
                <a:gd name="T6" fmla="*/ 16 w 39"/>
                <a:gd name="T7" fmla="*/ 12 h 35"/>
                <a:gd name="T8" fmla="*/ 16 w 39"/>
                <a:gd name="T9" fmla="*/ 12 h 35"/>
                <a:gd name="T10" fmla="*/ 16 w 39"/>
                <a:gd name="T11" fmla="*/ 12 h 35"/>
                <a:gd name="T12" fmla="*/ 16 w 39"/>
                <a:gd name="T13" fmla="*/ 19 h 35"/>
                <a:gd name="T14" fmla="*/ 0 w 39"/>
                <a:gd name="T15" fmla="*/ 19 h 35"/>
                <a:gd name="T16" fmla="*/ 0 w 39"/>
                <a:gd name="T17" fmla="*/ 19 h 35"/>
                <a:gd name="T18" fmla="*/ 0 w 39"/>
                <a:gd name="T19" fmla="*/ 19 h 35"/>
                <a:gd name="T20" fmla="*/ 0 w 39"/>
                <a:gd name="T21" fmla="*/ 23 h 35"/>
                <a:gd name="T22" fmla="*/ 0 w 39"/>
                <a:gd name="T23" fmla="*/ 23 h 35"/>
                <a:gd name="T24" fmla="*/ 0 w 39"/>
                <a:gd name="T25" fmla="*/ 23 h 35"/>
                <a:gd name="T26" fmla="*/ 0 w 39"/>
                <a:gd name="T27" fmla="*/ 23 h 35"/>
                <a:gd name="T28" fmla="*/ 4 w 39"/>
                <a:gd name="T29" fmla="*/ 29 h 35"/>
                <a:gd name="T30" fmla="*/ 4 w 39"/>
                <a:gd name="T31" fmla="*/ 29 h 35"/>
                <a:gd name="T32" fmla="*/ 4 w 39"/>
                <a:gd name="T33" fmla="*/ 35 h 35"/>
                <a:gd name="T34" fmla="*/ 4 w 39"/>
                <a:gd name="T35" fmla="*/ 35 h 35"/>
                <a:gd name="T36" fmla="*/ 4 w 39"/>
                <a:gd name="T37" fmla="*/ 35 h 35"/>
                <a:gd name="T38" fmla="*/ 10 w 39"/>
                <a:gd name="T39" fmla="*/ 29 h 35"/>
                <a:gd name="T40" fmla="*/ 10 w 39"/>
                <a:gd name="T41" fmla="*/ 23 h 35"/>
                <a:gd name="T42" fmla="*/ 16 w 39"/>
                <a:gd name="T43" fmla="*/ 23 h 35"/>
                <a:gd name="T44" fmla="*/ 22 w 39"/>
                <a:gd name="T45" fmla="*/ 19 h 35"/>
                <a:gd name="T46" fmla="*/ 28 w 39"/>
                <a:gd name="T47" fmla="*/ 19 h 35"/>
                <a:gd name="T48" fmla="*/ 35 w 39"/>
                <a:gd name="T49" fmla="*/ 12 h 35"/>
                <a:gd name="T50" fmla="*/ 35 w 39"/>
                <a:gd name="T51" fmla="*/ 12 h 35"/>
                <a:gd name="T52" fmla="*/ 39 w 39"/>
                <a:gd name="T53" fmla="*/ 12 h 35"/>
                <a:gd name="T54" fmla="*/ 39 w 39"/>
                <a:gd name="T55" fmla="*/ 6 h 35"/>
                <a:gd name="T56" fmla="*/ 39 w 39"/>
                <a:gd name="T57" fmla="*/ 6 h 35"/>
                <a:gd name="T58" fmla="*/ 39 w 39"/>
                <a:gd name="T59" fmla="*/ 6 h 35"/>
                <a:gd name="T60" fmla="*/ 39 w 39"/>
                <a:gd name="T61" fmla="*/ 0 h 35"/>
                <a:gd name="T62" fmla="*/ 35 w 39"/>
                <a:gd name="T63" fmla="*/ 6 h 35"/>
                <a:gd name="T64" fmla="*/ 22 w 39"/>
                <a:gd name="T65" fmla="*/ 6 h 35"/>
                <a:gd name="T66" fmla="*/ 22 w 39"/>
                <a:gd name="T67" fmla="*/ 6 h 35"/>
                <a:gd name="T68" fmla="*/ 22 w 39"/>
                <a:gd name="T69" fmla="*/ 6 h 35"/>
                <a:gd name="T70" fmla="*/ 22 w 39"/>
                <a:gd name="T71" fmla="*/ 0 h 35"/>
                <a:gd name="T72" fmla="*/ 22 w 39"/>
                <a:gd name="T7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5">
                  <a:moveTo>
                    <a:pt x="22" y="0"/>
                  </a:moveTo>
                  <a:lnTo>
                    <a:pt x="22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16" y="23"/>
                  </a:lnTo>
                  <a:lnTo>
                    <a:pt x="22" y="19"/>
                  </a:lnTo>
                  <a:lnTo>
                    <a:pt x="28" y="19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9" y="12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5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1">
              <a:extLst>
                <a:ext uri="{FF2B5EF4-FFF2-40B4-BE49-F238E27FC236}">
                  <a16:creationId xmlns:a16="http://schemas.microsoft.com/office/drawing/2014/main" id="{AE447451-31DC-4E0C-B5EB-BA9E876CD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464" y="5124403"/>
              <a:ext cx="15817" cy="16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6 h 12"/>
                <a:gd name="T6" fmla="*/ 6 w 12"/>
                <a:gd name="T7" fmla="*/ 6 h 12"/>
                <a:gd name="T8" fmla="*/ 6 w 12"/>
                <a:gd name="T9" fmla="*/ 12 h 12"/>
                <a:gd name="T10" fmla="*/ 6 w 12"/>
                <a:gd name="T11" fmla="*/ 12 h 12"/>
                <a:gd name="T12" fmla="*/ 6 w 12"/>
                <a:gd name="T13" fmla="*/ 12 h 12"/>
                <a:gd name="T14" fmla="*/ 12 w 12"/>
                <a:gd name="T15" fmla="*/ 12 h 12"/>
                <a:gd name="T16" fmla="*/ 12 w 12"/>
                <a:gd name="T17" fmla="*/ 6 h 12"/>
                <a:gd name="T18" fmla="*/ 6 w 12"/>
                <a:gd name="T19" fmla="*/ 6 h 12"/>
                <a:gd name="T20" fmla="*/ 6 w 12"/>
                <a:gd name="T21" fmla="*/ 6 h 12"/>
                <a:gd name="T22" fmla="*/ 6 w 12"/>
                <a:gd name="T23" fmla="*/ 6 h 12"/>
                <a:gd name="T24" fmla="*/ 6 w 12"/>
                <a:gd name="T25" fmla="*/ 0 h 12"/>
                <a:gd name="T26" fmla="*/ 6 w 12"/>
                <a:gd name="T2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3F4E9307-D034-443E-BE31-997467328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464" y="5124403"/>
              <a:ext cx="15817" cy="16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0 w 12"/>
                <a:gd name="T5" fmla="*/ 6 h 12"/>
                <a:gd name="T6" fmla="*/ 6 w 12"/>
                <a:gd name="T7" fmla="*/ 6 h 12"/>
                <a:gd name="T8" fmla="*/ 6 w 12"/>
                <a:gd name="T9" fmla="*/ 12 h 12"/>
                <a:gd name="T10" fmla="*/ 6 w 12"/>
                <a:gd name="T11" fmla="*/ 12 h 12"/>
                <a:gd name="T12" fmla="*/ 6 w 12"/>
                <a:gd name="T13" fmla="*/ 12 h 12"/>
                <a:gd name="T14" fmla="*/ 12 w 12"/>
                <a:gd name="T15" fmla="*/ 12 h 12"/>
                <a:gd name="T16" fmla="*/ 12 w 12"/>
                <a:gd name="T17" fmla="*/ 6 h 12"/>
                <a:gd name="T18" fmla="*/ 6 w 12"/>
                <a:gd name="T19" fmla="*/ 6 h 12"/>
                <a:gd name="T20" fmla="*/ 6 w 12"/>
                <a:gd name="T21" fmla="*/ 6 h 12"/>
                <a:gd name="T22" fmla="*/ 6 w 12"/>
                <a:gd name="T23" fmla="*/ 6 h 12"/>
                <a:gd name="T24" fmla="*/ 6 w 12"/>
                <a:gd name="T25" fmla="*/ 0 h 12"/>
                <a:gd name="T26" fmla="*/ 6 w 12"/>
                <a:gd name="T2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3">
              <a:extLst>
                <a:ext uri="{FF2B5EF4-FFF2-40B4-BE49-F238E27FC236}">
                  <a16:creationId xmlns:a16="http://schemas.microsoft.com/office/drawing/2014/main" id="{C9C2047B-3729-4402-90E2-DB9B95589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373" y="5124403"/>
              <a:ext cx="13181" cy="16975"/>
            </a:xfrm>
            <a:custGeom>
              <a:avLst/>
              <a:gdLst>
                <a:gd name="T0" fmla="*/ 6 w 10"/>
                <a:gd name="T1" fmla="*/ 0 h 12"/>
                <a:gd name="T2" fmla="*/ 0 w 10"/>
                <a:gd name="T3" fmla="*/ 0 h 12"/>
                <a:gd name="T4" fmla="*/ 0 w 10"/>
                <a:gd name="T5" fmla="*/ 6 h 12"/>
                <a:gd name="T6" fmla="*/ 0 w 10"/>
                <a:gd name="T7" fmla="*/ 6 h 12"/>
                <a:gd name="T8" fmla="*/ 0 w 10"/>
                <a:gd name="T9" fmla="*/ 6 h 12"/>
                <a:gd name="T10" fmla="*/ 0 w 10"/>
                <a:gd name="T11" fmla="*/ 6 h 12"/>
                <a:gd name="T12" fmla="*/ 0 w 10"/>
                <a:gd name="T13" fmla="*/ 12 h 12"/>
                <a:gd name="T14" fmla="*/ 6 w 10"/>
                <a:gd name="T15" fmla="*/ 12 h 12"/>
                <a:gd name="T16" fmla="*/ 10 w 10"/>
                <a:gd name="T17" fmla="*/ 6 h 12"/>
                <a:gd name="T18" fmla="*/ 10 w 10"/>
                <a:gd name="T19" fmla="*/ 6 h 12"/>
                <a:gd name="T20" fmla="*/ 10 w 10"/>
                <a:gd name="T21" fmla="*/ 6 h 12"/>
                <a:gd name="T22" fmla="*/ 10 w 10"/>
                <a:gd name="T23" fmla="*/ 6 h 12"/>
                <a:gd name="T24" fmla="*/ 10 w 10"/>
                <a:gd name="T25" fmla="*/ 0 h 12"/>
                <a:gd name="T26" fmla="*/ 6 w 10"/>
                <a:gd name="T27" fmla="*/ 0 h 12"/>
                <a:gd name="T28" fmla="*/ 6 w 10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4">
              <a:extLst>
                <a:ext uri="{FF2B5EF4-FFF2-40B4-BE49-F238E27FC236}">
                  <a16:creationId xmlns:a16="http://schemas.microsoft.com/office/drawing/2014/main" id="{E660D0B5-EC44-4B62-B9CF-E3737E63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373" y="5124403"/>
              <a:ext cx="13181" cy="16975"/>
            </a:xfrm>
            <a:custGeom>
              <a:avLst/>
              <a:gdLst>
                <a:gd name="T0" fmla="*/ 6 w 10"/>
                <a:gd name="T1" fmla="*/ 0 h 12"/>
                <a:gd name="T2" fmla="*/ 0 w 10"/>
                <a:gd name="T3" fmla="*/ 0 h 12"/>
                <a:gd name="T4" fmla="*/ 0 w 10"/>
                <a:gd name="T5" fmla="*/ 6 h 12"/>
                <a:gd name="T6" fmla="*/ 0 w 10"/>
                <a:gd name="T7" fmla="*/ 6 h 12"/>
                <a:gd name="T8" fmla="*/ 0 w 10"/>
                <a:gd name="T9" fmla="*/ 6 h 12"/>
                <a:gd name="T10" fmla="*/ 0 w 10"/>
                <a:gd name="T11" fmla="*/ 6 h 12"/>
                <a:gd name="T12" fmla="*/ 0 w 10"/>
                <a:gd name="T13" fmla="*/ 12 h 12"/>
                <a:gd name="T14" fmla="*/ 6 w 10"/>
                <a:gd name="T15" fmla="*/ 12 h 12"/>
                <a:gd name="T16" fmla="*/ 10 w 10"/>
                <a:gd name="T17" fmla="*/ 6 h 12"/>
                <a:gd name="T18" fmla="*/ 10 w 10"/>
                <a:gd name="T19" fmla="*/ 6 h 12"/>
                <a:gd name="T20" fmla="*/ 10 w 10"/>
                <a:gd name="T21" fmla="*/ 6 h 12"/>
                <a:gd name="T22" fmla="*/ 10 w 10"/>
                <a:gd name="T23" fmla="*/ 6 h 12"/>
                <a:gd name="T24" fmla="*/ 10 w 10"/>
                <a:gd name="T25" fmla="*/ 0 h 12"/>
                <a:gd name="T26" fmla="*/ 6 w 10"/>
                <a:gd name="T27" fmla="*/ 0 h 12"/>
                <a:gd name="T28" fmla="*/ 6 w 10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2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5">
              <a:extLst>
                <a:ext uri="{FF2B5EF4-FFF2-40B4-BE49-F238E27FC236}">
                  <a16:creationId xmlns:a16="http://schemas.microsoft.com/office/drawing/2014/main" id="{72A6DB5B-1E01-4980-8635-5458FFE8C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239" y="5118743"/>
              <a:ext cx="17136" cy="0"/>
            </a:xfrm>
            <a:custGeom>
              <a:avLst/>
              <a:gdLst>
                <a:gd name="T0" fmla="*/ 0 w 13"/>
                <a:gd name="T1" fmla="*/ 0 w 13"/>
                <a:gd name="T2" fmla="*/ 0 w 13"/>
                <a:gd name="T3" fmla="*/ 13 w 13"/>
                <a:gd name="T4" fmla="*/ 0 w 13"/>
                <a:gd name="T5" fmla="*/ 0 w 13"/>
                <a:gd name="T6" fmla="*/ 0 w 13"/>
                <a:gd name="T7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6">
              <a:extLst>
                <a:ext uri="{FF2B5EF4-FFF2-40B4-BE49-F238E27FC236}">
                  <a16:creationId xmlns:a16="http://schemas.microsoft.com/office/drawing/2014/main" id="{F662DF6F-68B4-415A-9F1E-CEAA39700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239" y="5118743"/>
              <a:ext cx="17136" cy="0"/>
            </a:xfrm>
            <a:custGeom>
              <a:avLst/>
              <a:gdLst>
                <a:gd name="T0" fmla="*/ 0 w 13"/>
                <a:gd name="T1" fmla="*/ 0 w 13"/>
                <a:gd name="T2" fmla="*/ 0 w 13"/>
                <a:gd name="T3" fmla="*/ 13 w 13"/>
                <a:gd name="T4" fmla="*/ 0 w 13"/>
                <a:gd name="T5" fmla="*/ 0 w 13"/>
                <a:gd name="T6" fmla="*/ 0 w 13"/>
                <a:gd name="T7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7">
              <a:extLst>
                <a:ext uri="{FF2B5EF4-FFF2-40B4-BE49-F238E27FC236}">
                  <a16:creationId xmlns:a16="http://schemas.microsoft.com/office/drawing/2014/main" id="{AC9CA423-2550-44BD-85E8-4EC46063F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150" y="5100353"/>
              <a:ext cx="21089" cy="18390"/>
            </a:xfrm>
            <a:custGeom>
              <a:avLst/>
              <a:gdLst>
                <a:gd name="T0" fmla="*/ 10 w 16"/>
                <a:gd name="T1" fmla="*/ 0 h 13"/>
                <a:gd name="T2" fmla="*/ 4 w 16"/>
                <a:gd name="T3" fmla="*/ 0 h 13"/>
                <a:gd name="T4" fmla="*/ 4 w 16"/>
                <a:gd name="T5" fmla="*/ 0 h 13"/>
                <a:gd name="T6" fmla="*/ 4 w 16"/>
                <a:gd name="T7" fmla="*/ 0 h 13"/>
                <a:gd name="T8" fmla="*/ 4 w 16"/>
                <a:gd name="T9" fmla="*/ 6 h 13"/>
                <a:gd name="T10" fmla="*/ 0 w 16"/>
                <a:gd name="T11" fmla="*/ 6 h 13"/>
                <a:gd name="T12" fmla="*/ 0 w 16"/>
                <a:gd name="T13" fmla="*/ 6 h 13"/>
                <a:gd name="T14" fmla="*/ 0 w 16"/>
                <a:gd name="T15" fmla="*/ 6 h 13"/>
                <a:gd name="T16" fmla="*/ 0 w 16"/>
                <a:gd name="T17" fmla="*/ 13 h 13"/>
                <a:gd name="T18" fmla="*/ 10 w 16"/>
                <a:gd name="T19" fmla="*/ 13 h 13"/>
                <a:gd name="T20" fmla="*/ 10 w 16"/>
                <a:gd name="T21" fmla="*/ 6 h 13"/>
                <a:gd name="T22" fmla="*/ 16 w 16"/>
                <a:gd name="T23" fmla="*/ 6 h 13"/>
                <a:gd name="T24" fmla="*/ 16 w 16"/>
                <a:gd name="T25" fmla="*/ 0 h 13"/>
                <a:gd name="T26" fmla="*/ 10 w 16"/>
                <a:gd name="T27" fmla="*/ 0 h 13"/>
                <a:gd name="T28" fmla="*/ 10 w 16"/>
                <a:gd name="T29" fmla="*/ 0 h 13"/>
                <a:gd name="T30" fmla="*/ 10 w 16"/>
                <a:gd name="T31" fmla="*/ 0 h 13"/>
                <a:gd name="T32" fmla="*/ 10 w 16"/>
                <a:gd name="T33" fmla="*/ 0 h 13"/>
                <a:gd name="T34" fmla="*/ 10 w 16"/>
                <a:gd name="T35" fmla="*/ 0 h 13"/>
                <a:gd name="T36" fmla="*/ 10 w 16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16" y="6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8">
              <a:extLst>
                <a:ext uri="{FF2B5EF4-FFF2-40B4-BE49-F238E27FC236}">
                  <a16:creationId xmlns:a16="http://schemas.microsoft.com/office/drawing/2014/main" id="{2A9C235C-5E1C-436A-8287-E8E31AE11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150" y="5100353"/>
              <a:ext cx="21089" cy="18390"/>
            </a:xfrm>
            <a:custGeom>
              <a:avLst/>
              <a:gdLst>
                <a:gd name="T0" fmla="*/ 10 w 16"/>
                <a:gd name="T1" fmla="*/ 0 h 13"/>
                <a:gd name="T2" fmla="*/ 4 w 16"/>
                <a:gd name="T3" fmla="*/ 0 h 13"/>
                <a:gd name="T4" fmla="*/ 4 w 16"/>
                <a:gd name="T5" fmla="*/ 0 h 13"/>
                <a:gd name="T6" fmla="*/ 4 w 16"/>
                <a:gd name="T7" fmla="*/ 0 h 13"/>
                <a:gd name="T8" fmla="*/ 4 w 16"/>
                <a:gd name="T9" fmla="*/ 6 h 13"/>
                <a:gd name="T10" fmla="*/ 0 w 16"/>
                <a:gd name="T11" fmla="*/ 6 h 13"/>
                <a:gd name="T12" fmla="*/ 0 w 16"/>
                <a:gd name="T13" fmla="*/ 6 h 13"/>
                <a:gd name="T14" fmla="*/ 0 w 16"/>
                <a:gd name="T15" fmla="*/ 6 h 13"/>
                <a:gd name="T16" fmla="*/ 0 w 16"/>
                <a:gd name="T17" fmla="*/ 13 h 13"/>
                <a:gd name="T18" fmla="*/ 10 w 16"/>
                <a:gd name="T19" fmla="*/ 13 h 13"/>
                <a:gd name="T20" fmla="*/ 10 w 16"/>
                <a:gd name="T21" fmla="*/ 6 h 13"/>
                <a:gd name="T22" fmla="*/ 16 w 16"/>
                <a:gd name="T23" fmla="*/ 6 h 13"/>
                <a:gd name="T24" fmla="*/ 16 w 16"/>
                <a:gd name="T25" fmla="*/ 0 h 13"/>
                <a:gd name="T26" fmla="*/ 10 w 16"/>
                <a:gd name="T27" fmla="*/ 0 h 13"/>
                <a:gd name="T28" fmla="*/ 10 w 16"/>
                <a:gd name="T29" fmla="*/ 0 h 13"/>
                <a:gd name="T30" fmla="*/ 10 w 16"/>
                <a:gd name="T31" fmla="*/ 0 h 13"/>
                <a:gd name="T32" fmla="*/ 10 w 16"/>
                <a:gd name="T33" fmla="*/ 0 h 13"/>
                <a:gd name="T34" fmla="*/ 10 w 16"/>
                <a:gd name="T35" fmla="*/ 0 h 13"/>
                <a:gd name="T36" fmla="*/ 10 w 16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16" y="6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9">
              <a:extLst>
                <a:ext uri="{FF2B5EF4-FFF2-40B4-BE49-F238E27FC236}">
                  <a16:creationId xmlns:a16="http://schemas.microsoft.com/office/drawing/2014/main" id="{56B15DF6-71DB-41AB-A64B-E5B8E4B09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241" y="5086206"/>
              <a:ext cx="21089" cy="5658"/>
            </a:xfrm>
            <a:custGeom>
              <a:avLst/>
              <a:gdLst>
                <a:gd name="T0" fmla="*/ 10 w 16"/>
                <a:gd name="T1" fmla="*/ 0 h 4"/>
                <a:gd name="T2" fmla="*/ 6 w 16"/>
                <a:gd name="T3" fmla="*/ 0 h 4"/>
                <a:gd name="T4" fmla="*/ 6 w 16"/>
                <a:gd name="T5" fmla="*/ 4 h 4"/>
                <a:gd name="T6" fmla="*/ 0 w 16"/>
                <a:gd name="T7" fmla="*/ 4 h 4"/>
                <a:gd name="T8" fmla="*/ 0 w 16"/>
                <a:gd name="T9" fmla="*/ 4 h 4"/>
                <a:gd name="T10" fmla="*/ 0 w 16"/>
                <a:gd name="T11" fmla="*/ 4 h 4"/>
                <a:gd name="T12" fmla="*/ 0 w 16"/>
                <a:gd name="T13" fmla="*/ 4 h 4"/>
                <a:gd name="T14" fmla="*/ 0 w 16"/>
                <a:gd name="T15" fmla="*/ 4 h 4"/>
                <a:gd name="T16" fmla="*/ 16 w 16"/>
                <a:gd name="T17" fmla="*/ 4 h 4"/>
                <a:gd name="T18" fmla="*/ 10 w 16"/>
                <a:gd name="T19" fmla="*/ 4 h 4"/>
                <a:gd name="T20" fmla="*/ 10 w 16"/>
                <a:gd name="T21" fmla="*/ 0 h 4"/>
                <a:gd name="T22" fmla="*/ 10 w 16"/>
                <a:gd name="T23" fmla="*/ 0 h 4"/>
                <a:gd name="T24" fmla="*/ 10 w 16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4">
                  <a:moveTo>
                    <a:pt x="10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6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0">
              <a:extLst>
                <a:ext uri="{FF2B5EF4-FFF2-40B4-BE49-F238E27FC236}">
                  <a16:creationId xmlns:a16="http://schemas.microsoft.com/office/drawing/2014/main" id="{C556DAE9-821E-4E6B-A3B9-018A308D2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241" y="5086206"/>
              <a:ext cx="21089" cy="5658"/>
            </a:xfrm>
            <a:custGeom>
              <a:avLst/>
              <a:gdLst>
                <a:gd name="T0" fmla="*/ 10 w 16"/>
                <a:gd name="T1" fmla="*/ 0 h 4"/>
                <a:gd name="T2" fmla="*/ 6 w 16"/>
                <a:gd name="T3" fmla="*/ 0 h 4"/>
                <a:gd name="T4" fmla="*/ 6 w 16"/>
                <a:gd name="T5" fmla="*/ 4 h 4"/>
                <a:gd name="T6" fmla="*/ 0 w 16"/>
                <a:gd name="T7" fmla="*/ 4 h 4"/>
                <a:gd name="T8" fmla="*/ 0 w 16"/>
                <a:gd name="T9" fmla="*/ 4 h 4"/>
                <a:gd name="T10" fmla="*/ 0 w 16"/>
                <a:gd name="T11" fmla="*/ 4 h 4"/>
                <a:gd name="T12" fmla="*/ 0 w 16"/>
                <a:gd name="T13" fmla="*/ 4 h 4"/>
                <a:gd name="T14" fmla="*/ 0 w 16"/>
                <a:gd name="T15" fmla="*/ 4 h 4"/>
                <a:gd name="T16" fmla="*/ 16 w 16"/>
                <a:gd name="T17" fmla="*/ 4 h 4"/>
                <a:gd name="T18" fmla="*/ 10 w 16"/>
                <a:gd name="T19" fmla="*/ 4 h 4"/>
                <a:gd name="T20" fmla="*/ 10 w 16"/>
                <a:gd name="T21" fmla="*/ 0 h 4"/>
                <a:gd name="T22" fmla="*/ 10 w 16"/>
                <a:gd name="T23" fmla="*/ 0 h 4"/>
                <a:gd name="T24" fmla="*/ 10 w 16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4">
                  <a:moveTo>
                    <a:pt x="10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6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1">
              <a:extLst>
                <a:ext uri="{FF2B5EF4-FFF2-40B4-BE49-F238E27FC236}">
                  <a16:creationId xmlns:a16="http://schemas.microsoft.com/office/drawing/2014/main" id="{A64995F7-2F0B-4D16-8039-9D44F1BB2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157" y="4838647"/>
              <a:ext cx="23725" cy="32535"/>
            </a:xfrm>
            <a:custGeom>
              <a:avLst/>
              <a:gdLst>
                <a:gd name="T0" fmla="*/ 6 w 18"/>
                <a:gd name="T1" fmla="*/ 0 h 23"/>
                <a:gd name="T2" fmla="*/ 6 w 18"/>
                <a:gd name="T3" fmla="*/ 0 h 23"/>
                <a:gd name="T4" fmla="*/ 6 w 18"/>
                <a:gd name="T5" fmla="*/ 0 h 23"/>
                <a:gd name="T6" fmla="*/ 6 w 18"/>
                <a:gd name="T7" fmla="*/ 6 h 23"/>
                <a:gd name="T8" fmla="*/ 0 w 18"/>
                <a:gd name="T9" fmla="*/ 6 h 23"/>
                <a:gd name="T10" fmla="*/ 0 w 18"/>
                <a:gd name="T11" fmla="*/ 10 h 23"/>
                <a:gd name="T12" fmla="*/ 6 w 18"/>
                <a:gd name="T13" fmla="*/ 10 h 23"/>
                <a:gd name="T14" fmla="*/ 6 w 18"/>
                <a:gd name="T15" fmla="*/ 16 h 23"/>
                <a:gd name="T16" fmla="*/ 6 w 18"/>
                <a:gd name="T17" fmla="*/ 16 h 23"/>
                <a:gd name="T18" fmla="*/ 6 w 18"/>
                <a:gd name="T19" fmla="*/ 23 h 23"/>
                <a:gd name="T20" fmla="*/ 6 w 18"/>
                <a:gd name="T21" fmla="*/ 23 h 23"/>
                <a:gd name="T22" fmla="*/ 6 w 18"/>
                <a:gd name="T23" fmla="*/ 23 h 23"/>
                <a:gd name="T24" fmla="*/ 18 w 18"/>
                <a:gd name="T25" fmla="*/ 23 h 23"/>
                <a:gd name="T26" fmla="*/ 18 w 18"/>
                <a:gd name="T27" fmla="*/ 16 h 23"/>
                <a:gd name="T28" fmla="*/ 12 w 18"/>
                <a:gd name="T29" fmla="*/ 16 h 23"/>
                <a:gd name="T30" fmla="*/ 12 w 18"/>
                <a:gd name="T31" fmla="*/ 10 h 23"/>
                <a:gd name="T32" fmla="*/ 12 w 18"/>
                <a:gd name="T33" fmla="*/ 10 h 23"/>
                <a:gd name="T34" fmla="*/ 12 w 18"/>
                <a:gd name="T35" fmla="*/ 10 h 23"/>
                <a:gd name="T36" fmla="*/ 12 w 18"/>
                <a:gd name="T37" fmla="*/ 6 h 23"/>
                <a:gd name="T38" fmla="*/ 12 w 18"/>
                <a:gd name="T39" fmla="*/ 6 h 23"/>
                <a:gd name="T40" fmla="*/ 12 w 18"/>
                <a:gd name="T41" fmla="*/ 6 h 23"/>
                <a:gd name="T42" fmla="*/ 12 w 18"/>
                <a:gd name="T43" fmla="*/ 0 h 23"/>
                <a:gd name="T44" fmla="*/ 6 w 18"/>
                <a:gd name="T45" fmla="*/ 0 h 23"/>
                <a:gd name="T46" fmla="*/ 6 w 18"/>
                <a:gd name="T47" fmla="*/ 0 h 23"/>
                <a:gd name="T48" fmla="*/ 6 w 18"/>
                <a:gd name="T49" fmla="*/ 0 h 23"/>
                <a:gd name="T50" fmla="*/ 6 w 18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3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2">
              <a:extLst>
                <a:ext uri="{FF2B5EF4-FFF2-40B4-BE49-F238E27FC236}">
                  <a16:creationId xmlns:a16="http://schemas.microsoft.com/office/drawing/2014/main" id="{7F5418E7-694C-4094-93AA-2DB3C59B7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157" y="4838647"/>
              <a:ext cx="23725" cy="32535"/>
            </a:xfrm>
            <a:custGeom>
              <a:avLst/>
              <a:gdLst>
                <a:gd name="T0" fmla="*/ 6 w 18"/>
                <a:gd name="T1" fmla="*/ 0 h 23"/>
                <a:gd name="T2" fmla="*/ 6 w 18"/>
                <a:gd name="T3" fmla="*/ 0 h 23"/>
                <a:gd name="T4" fmla="*/ 6 w 18"/>
                <a:gd name="T5" fmla="*/ 0 h 23"/>
                <a:gd name="T6" fmla="*/ 6 w 18"/>
                <a:gd name="T7" fmla="*/ 6 h 23"/>
                <a:gd name="T8" fmla="*/ 0 w 18"/>
                <a:gd name="T9" fmla="*/ 6 h 23"/>
                <a:gd name="T10" fmla="*/ 0 w 18"/>
                <a:gd name="T11" fmla="*/ 10 h 23"/>
                <a:gd name="T12" fmla="*/ 6 w 18"/>
                <a:gd name="T13" fmla="*/ 10 h 23"/>
                <a:gd name="T14" fmla="*/ 6 w 18"/>
                <a:gd name="T15" fmla="*/ 16 h 23"/>
                <a:gd name="T16" fmla="*/ 6 w 18"/>
                <a:gd name="T17" fmla="*/ 16 h 23"/>
                <a:gd name="T18" fmla="*/ 6 w 18"/>
                <a:gd name="T19" fmla="*/ 23 h 23"/>
                <a:gd name="T20" fmla="*/ 6 w 18"/>
                <a:gd name="T21" fmla="*/ 23 h 23"/>
                <a:gd name="T22" fmla="*/ 6 w 18"/>
                <a:gd name="T23" fmla="*/ 23 h 23"/>
                <a:gd name="T24" fmla="*/ 18 w 18"/>
                <a:gd name="T25" fmla="*/ 23 h 23"/>
                <a:gd name="T26" fmla="*/ 18 w 18"/>
                <a:gd name="T27" fmla="*/ 16 h 23"/>
                <a:gd name="T28" fmla="*/ 12 w 18"/>
                <a:gd name="T29" fmla="*/ 16 h 23"/>
                <a:gd name="T30" fmla="*/ 12 w 18"/>
                <a:gd name="T31" fmla="*/ 10 h 23"/>
                <a:gd name="T32" fmla="*/ 12 w 18"/>
                <a:gd name="T33" fmla="*/ 10 h 23"/>
                <a:gd name="T34" fmla="*/ 12 w 18"/>
                <a:gd name="T35" fmla="*/ 10 h 23"/>
                <a:gd name="T36" fmla="*/ 12 w 18"/>
                <a:gd name="T37" fmla="*/ 6 h 23"/>
                <a:gd name="T38" fmla="*/ 12 w 18"/>
                <a:gd name="T39" fmla="*/ 6 h 23"/>
                <a:gd name="T40" fmla="*/ 12 w 18"/>
                <a:gd name="T41" fmla="*/ 6 h 23"/>
                <a:gd name="T42" fmla="*/ 12 w 18"/>
                <a:gd name="T43" fmla="*/ 0 h 23"/>
                <a:gd name="T44" fmla="*/ 6 w 18"/>
                <a:gd name="T45" fmla="*/ 0 h 23"/>
                <a:gd name="T46" fmla="*/ 6 w 18"/>
                <a:gd name="T47" fmla="*/ 0 h 23"/>
                <a:gd name="T48" fmla="*/ 6 w 18"/>
                <a:gd name="T49" fmla="*/ 0 h 23"/>
                <a:gd name="T50" fmla="*/ 6 w 18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3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3">
              <a:extLst>
                <a:ext uri="{FF2B5EF4-FFF2-40B4-BE49-F238E27FC236}">
                  <a16:creationId xmlns:a16="http://schemas.microsoft.com/office/drawing/2014/main" id="{E8BA37C4-4F38-406E-AC50-5EAD8D050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882" y="4910794"/>
              <a:ext cx="14500" cy="15562"/>
            </a:xfrm>
            <a:custGeom>
              <a:avLst/>
              <a:gdLst>
                <a:gd name="T0" fmla="*/ 0 w 11"/>
                <a:gd name="T1" fmla="*/ 11 h 11"/>
                <a:gd name="T2" fmla="*/ 11 w 11"/>
                <a:gd name="T3" fmla="*/ 11 h 11"/>
                <a:gd name="T4" fmla="*/ 11 w 11"/>
                <a:gd name="T5" fmla="*/ 5 h 11"/>
                <a:gd name="T6" fmla="*/ 7 w 11"/>
                <a:gd name="T7" fmla="*/ 5 h 11"/>
                <a:gd name="T8" fmla="*/ 7 w 11"/>
                <a:gd name="T9" fmla="*/ 0 h 11"/>
                <a:gd name="T10" fmla="*/ 7 w 11"/>
                <a:gd name="T11" fmla="*/ 5 h 11"/>
                <a:gd name="T12" fmla="*/ 0 w 11"/>
                <a:gd name="T13" fmla="*/ 5 h 11"/>
                <a:gd name="T14" fmla="*/ 0 w 11"/>
                <a:gd name="T15" fmla="*/ 11 h 11"/>
                <a:gd name="T16" fmla="*/ 0 w 11"/>
                <a:gd name="T17" fmla="*/ 11 h 11"/>
                <a:gd name="T18" fmla="*/ 0 w 11"/>
                <a:gd name="T19" fmla="*/ 11 h 11"/>
                <a:gd name="T20" fmla="*/ 0 w 11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11" y="11"/>
                  </a:lnTo>
                  <a:lnTo>
                    <a:pt x="11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5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4">
              <a:extLst>
                <a:ext uri="{FF2B5EF4-FFF2-40B4-BE49-F238E27FC236}">
                  <a16:creationId xmlns:a16="http://schemas.microsoft.com/office/drawing/2014/main" id="{E21940B8-5496-4B9E-820E-2E08BB4A8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882" y="4910794"/>
              <a:ext cx="14500" cy="15562"/>
            </a:xfrm>
            <a:custGeom>
              <a:avLst/>
              <a:gdLst>
                <a:gd name="T0" fmla="*/ 0 w 11"/>
                <a:gd name="T1" fmla="*/ 11 h 11"/>
                <a:gd name="T2" fmla="*/ 11 w 11"/>
                <a:gd name="T3" fmla="*/ 11 h 11"/>
                <a:gd name="T4" fmla="*/ 11 w 11"/>
                <a:gd name="T5" fmla="*/ 5 h 11"/>
                <a:gd name="T6" fmla="*/ 7 w 11"/>
                <a:gd name="T7" fmla="*/ 5 h 11"/>
                <a:gd name="T8" fmla="*/ 7 w 11"/>
                <a:gd name="T9" fmla="*/ 0 h 11"/>
                <a:gd name="T10" fmla="*/ 7 w 11"/>
                <a:gd name="T11" fmla="*/ 5 h 11"/>
                <a:gd name="T12" fmla="*/ 0 w 11"/>
                <a:gd name="T13" fmla="*/ 5 h 11"/>
                <a:gd name="T14" fmla="*/ 0 w 11"/>
                <a:gd name="T15" fmla="*/ 11 h 11"/>
                <a:gd name="T16" fmla="*/ 0 w 11"/>
                <a:gd name="T17" fmla="*/ 11 h 11"/>
                <a:gd name="T18" fmla="*/ 0 w 11"/>
                <a:gd name="T19" fmla="*/ 11 h 11"/>
                <a:gd name="T20" fmla="*/ 0 w 11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11" y="11"/>
                  </a:lnTo>
                  <a:lnTo>
                    <a:pt x="11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5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5">
              <a:extLst>
                <a:ext uri="{FF2B5EF4-FFF2-40B4-BE49-F238E27FC236}">
                  <a16:creationId xmlns:a16="http://schemas.microsoft.com/office/drawing/2014/main" id="{E5E633E2-C9BB-4883-9EA5-BBCA677F2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380" y="4981526"/>
              <a:ext cx="15817" cy="16975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6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6 w 12"/>
                <a:gd name="T11" fmla="*/ 12 h 12"/>
                <a:gd name="T12" fmla="*/ 12 w 12"/>
                <a:gd name="T13" fmla="*/ 12 h 12"/>
                <a:gd name="T14" fmla="*/ 12 w 12"/>
                <a:gd name="T15" fmla="*/ 6 h 12"/>
                <a:gd name="T16" fmla="*/ 6 w 12"/>
                <a:gd name="T17" fmla="*/ 6 h 12"/>
                <a:gd name="T18" fmla="*/ 6 w 12"/>
                <a:gd name="T19" fmla="*/ 6 h 12"/>
                <a:gd name="T20" fmla="*/ 6 w 12"/>
                <a:gd name="T21" fmla="*/ 0 h 12"/>
                <a:gd name="T22" fmla="*/ 12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6 w 12"/>
                <a:gd name="T29" fmla="*/ 0 h 12"/>
                <a:gd name="T30" fmla="*/ 6 w 12"/>
                <a:gd name="T31" fmla="*/ 0 h 12"/>
                <a:gd name="T32" fmla="*/ 6 w 12"/>
                <a:gd name="T33" fmla="*/ 6 h 12"/>
                <a:gd name="T34" fmla="*/ 0 w 12"/>
                <a:gd name="T35" fmla="*/ 6 h 12"/>
                <a:gd name="T36" fmla="*/ 0 w 12"/>
                <a:gd name="T37" fmla="*/ 6 h 12"/>
                <a:gd name="T38" fmla="*/ 0 w 12"/>
                <a:gd name="T3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6">
              <a:extLst>
                <a:ext uri="{FF2B5EF4-FFF2-40B4-BE49-F238E27FC236}">
                  <a16:creationId xmlns:a16="http://schemas.microsoft.com/office/drawing/2014/main" id="{3D5698AF-C902-4161-B5F1-F909D871A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380" y="4981526"/>
              <a:ext cx="15817" cy="16975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6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6 w 12"/>
                <a:gd name="T11" fmla="*/ 12 h 12"/>
                <a:gd name="T12" fmla="*/ 12 w 12"/>
                <a:gd name="T13" fmla="*/ 12 h 12"/>
                <a:gd name="T14" fmla="*/ 12 w 12"/>
                <a:gd name="T15" fmla="*/ 6 h 12"/>
                <a:gd name="T16" fmla="*/ 6 w 12"/>
                <a:gd name="T17" fmla="*/ 6 h 12"/>
                <a:gd name="T18" fmla="*/ 6 w 12"/>
                <a:gd name="T19" fmla="*/ 6 h 12"/>
                <a:gd name="T20" fmla="*/ 6 w 12"/>
                <a:gd name="T21" fmla="*/ 0 h 12"/>
                <a:gd name="T22" fmla="*/ 12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6 w 12"/>
                <a:gd name="T29" fmla="*/ 0 h 12"/>
                <a:gd name="T30" fmla="*/ 6 w 12"/>
                <a:gd name="T31" fmla="*/ 0 h 12"/>
                <a:gd name="T32" fmla="*/ 6 w 12"/>
                <a:gd name="T33" fmla="*/ 6 h 12"/>
                <a:gd name="T34" fmla="*/ 0 w 12"/>
                <a:gd name="T35" fmla="*/ 6 h 12"/>
                <a:gd name="T36" fmla="*/ 0 w 12"/>
                <a:gd name="T37" fmla="*/ 6 h 12"/>
                <a:gd name="T38" fmla="*/ 0 w 12"/>
                <a:gd name="T3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7">
              <a:extLst>
                <a:ext uri="{FF2B5EF4-FFF2-40B4-BE49-F238E27FC236}">
                  <a16:creationId xmlns:a16="http://schemas.microsoft.com/office/drawing/2014/main" id="{4629EBB0-1DB1-43B0-A743-E42C98673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108" y="4998501"/>
              <a:ext cx="21089" cy="24049"/>
            </a:xfrm>
            <a:custGeom>
              <a:avLst/>
              <a:gdLst>
                <a:gd name="T0" fmla="*/ 4 w 16"/>
                <a:gd name="T1" fmla="*/ 4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4 h 17"/>
                <a:gd name="T8" fmla="*/ 0 w 16"/>
                <a:gd name="T9" fmla="*/ 4 h 17"/>
                <a:gd name="T10" fmla="*/ 4 w 16"/>
                <a:gd name="T11" fmla="*/ 11 h 17"/>
                <a:gd name="T12" fmla="*/ 4 w 16"/>
                <a:gd name="T13" fmla="*/ 11 h 17"/>
                <a:gd name="T14" fmla="*/ 4 w 16"/>
                <a:gd name="T15" fmla="*/ 11 h 17"/>
                <a:gd name="T16" fmla="*/ 10 w 16"/>
                <a:gd name="T17" fmla="*/ 17 h 17"/>
                <a:gd name="T18" fmla="*/ 16 w 16"/>
                <a:gd name="T19" fmla="*/ 17 h 17"/>
                <a:gd name="T20" fmla="*/ 10 w 16"/>
                <a:gd name="T21" fmla="*/ 11 h 17"/>
                <a:gd name="T22" fmla="*/ 10 w 16"/>
                <a:gd name="T23" fmla="*/ 11 h 17"/>
                <a:gd name="T24" fmla="*/ 10 w 16"/>
                <a:gd name="T25" fmla="*/ 11 h 17"/>
                <a:gd name="T26" fmla="*/ 10 w 16"/>
                <a:gd name="T27" fmla="*/ 4 h 17"/>
                <a:gd name="T28" fmla="*/ 4 w 16"/>
                <a:gd name="T29" fmla="*/ 4 h 17"/>
                <a:gd name="T30" fmla="*/ 4 w 16"/>
                <a:gd name="T31" fmla="*/ 4 h 17"/>
                <a:gd name="T32" fmla="*/ 4 w 16"/>
                <a:gd name="T33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7">
                  <a:moveTo>
                    <a:pt x="4" y="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10" y="17"/>
                  </a:lnTo>
                  <a:lnTo>
                    <a:pt x="16" y="1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8">
              <a:extLst>
                <a:ext uri="{FF2B5EF4-FFF2-40B4-BE49-F238E27FC236}">
                  <a16:creationId xmlns:a16="http://schemas.microsoft.com/office/drawing/2014/main" id="{26614E31-E38B-4AEB-88D6-50AB2F81A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108" y="4998501"/>
              <a:ext cx="21089" cy="24049"/>
            </a:xfrm>
            <a:custGeom>
              <a:avLst/>
              <a:gdLst>
                <a:gd name="T0" fmla="*/ 4 w 16"/>
                <a:gd name="T1" fmla="*/ 4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4 h 17"/>
                <a:gd name="T8" fmla="*/ 0 w 16"/>
                <a:gd name="T9" fmla="*/ 4 h 17"/>
                <a:gd name="T10" fmla="*/ 4 w 16"/>
                <a:gd name="T11" fmla="*/ 11 h 17"/>
                <a:gd name="T12" fmla="*/ 4 w 16"/>
                <a:gd name="T13" fmla="*/ 11 h 17"/>
                <a:gd name="T14" fmla="*/ 4 w 16"/>
                <a:gd name="T15" fmla="*/ 11 h 17"/>
                <a:gd name="T16" fmla="*/ 10 w 16"/>
                <a:gd name="T17" fmla="*/ 17 h 17"/>
                <a:gd name="T18" fmla="*/ 16 w 16"/>
                <a:gd name="T19" fmla="*/ 17 h 17"/>
                <a:gd name="T20" fmla="*/ 10 w 16"/>
                <a:gd name="T21" fmla="*/ 11 h 17"/>
                <a:gd name="T22" fmla="*/ 10 w 16"/>
                <a:gd name="T23" fmla="*/ 11 h 17"/>
                <a:gd name="T24" fmla="*/ 10 w 16"/>
                <a:gd name="T25" fmla="*/ 11 h 17"/>
                <a:gd name="T26" fmla="*/ 10 w 16"/>
                <a:gd name="T27" fmla="*/ 4 h 17"/>
                <a:gd name="T28" fmla="*/ 4 w 16"/>
                <a:gd name="T29" fmla="*/ 4 h 17"/>
                <a:gd name="T30" fmla="*/ 4 w 16"/>
                <a:gd name="T31" fmla="*/ 4 h 17"/>
                <a:gd name="T32" fmla="*/ 4 w 16"/>
                <a:gd name="T33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7">
                  <a:moveTo>
                    <a:pt x="4" y="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10" y="17"/>
                  </a:lnTo>
                  <a:lnTo>
                    <a:pt x="16" y="1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9">
              <a:extLst>
                <a:ext uri="{FF2B5EF4-FFF2-40B4-BE49-F238E27FC236}">
                  <a16:creationId xmlns:a16="http://schemas.microsoft.com/office/drawing/2014/main" id="{806DF74B-0065-427D-A158-9F37C53E3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197" y="5022548"/>
              <a:ext cx="7908" cy="14146"/>
            </a:xfrm>
            <a:custGeom>
              <a:avLst/>
              <a:gdLst>
                <a:gd name="T0" fmla="*/ 6 w 6"/>
                <a:gd name="T1" fmla="*/ 6 h 10"/>
                <a:gd name="T2" fmla="*/ 0 w 6"/>
                <a:gd name="T3" fmla="*/ 0 h 10"/>
                <a:gd name="T4" fmla="*/ 0 w 6"/>
                <a:gd name="T5" fmla="*/ 0 h 10"/>
                <a:gd name="T6" fmla="*/ 0 w 6"/>
                <a:gd name="T7" fmla="*/ 0 h 10"/>
                <a:gd name="T8" fmla="*/ 0 w 6"/>
                <a:gd name="T9" fmla="*/ 6 h 10"/>
                <a:gd name="T10" fmla="*/ 0 w 6"/>
                <a:gd name="T11" fmla="*/ 6 h 10"/>
                <a:gd name="T12" fmla="*/ 0 w 6"/>
                <a:gd name="T13" fmla="*/ 6 h 10"/>
                <a:gd name="T14" fmla="*/ 0 w 6"/>
                <a:gd name="T15" fmla="*/ 6 h 10"/>
                <a:gd name="T16" fmla="*/ 0 w 6"/>
                <a:gd name="T17" fmla="*/ 10 h 10"/>
                <a:gd name="T18" fmla="*/ 0 w 6"/>
                <a:gd name="T19" fmla="*/ 10 h 10"/>
                <a:gd name="T20" fmla="*/ 0 w 6"/>
                <a:gd name="T21" fmla="*/ 10 h 10"/>
                <a:gd name="T22" fmla="*/ 6 w 6"/>
                <a:gd name="T23" fmla="*/ 10 h 10"/>
                <a:gd name="T24" fmla="*/ 6 w 6"/>
                <a:gd name="T25" fmla="*/ 6 h 10"/>
                <a:gd name="T26" fmla="*/ 6 w 6"/>
                <a:gd name="T27" fmla="*/ 6 h 10"/>
                <a:gd name="T28" fmla="*/ 6 w 6"/>
                <a:gd name="T29" fmla="*/ 6 h 10"/>
                <a:gd name="T30" fmla="*/ 6 w 6"/>
                <a:gd name="T3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10">
                  <a:moveTo>
                    <a:pt x="6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0">
              <a:extLst>
                <a:ext uri="{FF2B5EF4-FFF2-40B4-BE49-F238E27FC236}">
                  <a16:creationId xmlns:a16="http://schemas.microsoft.com/office/drawing/2014/main" id="{8F035202-F6D5-4292-878D-AFA5DE20C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014" y="5053670"/>
              <a:ext cx="9227" cy="24049"/>
            </a:xfrm>
            <a:custGeom>
              <a:avLst/>
              <a:gdLst>
                <a:gd name="T0" fmla="*/ 7 w 7"/>
                <a:gd name="T1" fmla="*/ 0 h 17"/>
                <a:gd name="T2" fmla="*/ 0 w 7"/>
                <a:gd name="T3" fmla="*/ 0 h 17"/>
                <a:gd name="T4" fmla="*/ 0 w 7"/>
                <a:gd name="T5" fmla="*/ 0 h 17"/>
                <a:gd name="T6" fmla="*/ 0 w 7"/>
                <a:gd name="T7" fmla="*/ 0 h 17"/>
                <a:gd name="T8" fmla="*/ 0 w 7"/>
                <a:gd name="T9" fmla="*/ 4 h 17"/>
                <a:gd name="T10" fmla="*/ 0 w 7"/>
                <a:gd name="T11" fmla="*/ 4 h 17"/>
                <a:gd name="T12" fmla="*/ 0 w 7"/>
                <a:gd name="T13" fmla="*/ 4 h 17"/>
                <a:gd name="T14" fmla="*/ 0 w 7"/>
                <a:gd name="T15" fmla="*/ 11 h 17"/>
                <a:gd name="T16" fmla="*/ 0 w 7"/>
                <a:gd name="T17" fmla="*/ 11 h 17"/>
                <a:gd name="T18" fmla="*/ 0 w 7"/>
                <a:gd name="T19" fmla="*/ 11 h 17"/>
                <a:gd name="T20" fmla="*/ 0 w 7"/>
                <a:gd name="T21" fmla="*/ 11 h 17"/>
                <a:gd name="T22" fmla="*/ 7 w 7"/>
                <a:gd name="T23" fmla="*/ 17 h 17"/>
                <a:gd name="T24" fmla="*/ 7 w 7"/>
                <a:gd name="T25" fmla="*/ 17 h 17"/>
                <a:gd name="T26" fmla="*/ 7 w 7"/>
                <a:gd name="T27" fmla="*/ 17 h 17"/>
                <a:gd name="T28" fmla="*/ 7 w 7"/>
                <a:gd name="T29" fmla="*/ 17 h 17"/>
                <a:gd name="T30" fmla="*/ 7 w 7"/>
                <a:gd name="T31" fmla="*/ 11 h 17"/>
                <a:gd name="T32" fmla="*/ 7 w 7"/>
                <a:gd name="T33" fmla="*/ 11 h 17"/>
                <a:gd name="T34" fmla="*/ 7 w 7"/>
                <a:gd name="T35" fmla="*/ 11 h 17"/>
                <a:gd name="T36" fmla="*/ 7 w 7"/>
                <a:gd name="T37" fmla="*/ 4 h 17"/>
                <a:gd name="T38" fmla="*/ 7 w 7"/>
                <a:gd name="T39" fmla="*/ 4 h 17"/>
                <a:gd name="T40" fmla="*/ 7 w 7"/>
                <a:gd name="T41" fmla="*/ 4 h 17"/>
                <a:gd name="T42" fmla="*/ 7 w 7"/>
                <a:gd name="T43" fmla="*/ 4 h 17"/>
                <a:gd name="T44" fmla="*/ 7 w 7"/>
                <a:gd name="T45" fmla="*/ 0 h 17"/>
                <a:gd name="T46" fmla="*/ 7 w 7"/>
                <a:gd name="T4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17">
                  <a:moveTo>
                    <a:pt x="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1">
              <a:extLst>
                <a:ext uri="{FF2B5EF4-FFF2-40B4-BE49-F238E27FC236}">
                  <a16:creationId xmlns:a16="http://schemas.microsoft.com/office/drawing/2014/main" id="{5DD5D927-7964-4E03-9C2D-1B75CD95C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014" y="5053670"/>
              <a:ext cx="9227" cy="24049"/>
            </a:xfrm>
            <a:custGeom>
              <a:avLst/>
              <a:gdLst>
                <a:gd name="T0" fmla="*/ 7 w 7"/>
                <a:gd name="T1" fmla="*/ 0 h 17"/>
                <a:gd name="T2" fmla="*/ 0 w 7"/>
                <a:gd name="T3" fmla="*/ 0 h 17"/>
                <a:gd name="T4" fmla="*/ 0 w 7"/>
                <a:gd name="T5" fmla="*/ 0 h 17"/>
                <a:gd name="T6" fmla="*/ 0 w 7"/>
                <a:gd name="T7" fmla="*/ 0 h 17"/>
                <a:gd name="T8" fmla="*/ 0 w 7"/>
                <a:gd name="T9" fmla="*/ 4 h 17"/>
                <a:gd name="T10" fmla="*/ 0 w 7"/>
                <a:gd name="T11" fmla="*/ 4 h 17"/>
                <a:gd name="T12" fmla="*/ 0 w 7"/>
                <a:gd name="T13" fmla="*/ 4 h 17"/>
                <a:gd name="T14" fmla="*/ 0 w 7"/>
                <a:gd name="T15" fmla="*/ 11 h 17"/>
                <a:gd name="T16" fmla="*/ 0 w 7"/>
                <a:gd name="T17" fmla="*/ 11 h 17"/>
                <a:gd name="T18" fmla="*/ 0 w 7"/>
                <a:gd name="T19" fmla="*/ 11 h 17"/>
                <a:gd name="T20" fmla="*/ 0 w 7"/>
                <a:gd name="T21" fmla="*/ 11 h 17"/>
                <a:gd name="T22" fmla="*/ 7 w 7"/>
                <a:gd name="T23" fmla="*/ 17 h 17"/>
                <a:gd name="T24" fmla="*/ 7 w 7"/>
                <a:gd name="T25" fmla="*/ 17 h 17"/>
                <a:gd name="T26" fmla="*/ 7 w 7"/>
                <a:gd name="T27" fmla="*/ 17 h 17"/>
                <a:gd name="T28" fmla="*/ 7 w 7"/>
                <a:gd name="T29" fmla="*/ 17 h 17"/>
                <a:gd name="T30" fmla="*/ 7 w 7"/>
                <a:gd name="T31" fmla="*/ 11 h 17"/>
                <a:gd name="T32" fmla="*/ 7 w 7"/>
                <a:gd name="T33" fmla="*/ 11 h 17"/>
                <a:gd name="T34" fmla="*/ 7 w 7"/>
                <a:gd name="T35" fmla="*/ 11 h 17"/>
                <a:gd name="T36" fmla="*/ 7 w 7"/>
                <a:gd name="T37" fmla="*/ 4 h 17"/>
                <a:gd name="T38" fmla="*/ 7 w 7"/>
                <a:gd name="T39" fmla="*/ 4 h 17"/>
                <a:gd name="T40" fmla="*/ 7 w 7"/>
                <a:gd name="T41" fmla="*/ 4 h 17"/>
                <a:gd name="T42" fmla="*/ 7 w 7"/>
                <a:gd name="T43" fmla="*/ 4 h 17"/>
                <a:gd name="T44" fmla="*/ 7 w 7"/>
                <a:gd name="T45" fmla="*/ 0 h 17"/>
                <a:gd name="T46" fmla="*/ 7 w 7"/>
                <a:gd name="T4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17">
                  <a:moveTo>
                    <a:pt x="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2">
              <a:extLst>
                <a:ext uri="{FF2B5EF4-FFF2-40B4-BE49-F238E27FC236}">
                  <a16:creationId xmlns:a16="http://schemas.microsoft.com/office/drawing/2014/main" id="{A86ECEE6-8B42-4C76-B884-84079DF2E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5132890"/>
              <a:ext cx="21089" cy="14146"/>
            </a:xfrm>
            <a:custGeom>
              <a:avLst/>
              <a:gdLst>
                <a:gd name="T0" fmla="*/ 4 w 16"/>
                <a:gd name="T1" fmla="*/ 0 h 10"/>
                <a:gd name="T2" fmla="*/ 4 w 16"/>
                <a:gd name="T3" fmla="*/ 0 h 10"/>
                <a:gd name="T4" fmla="*/ 4 w 16"/>
                <a:gd name="T5" fmla="*/ 6 h 10"/>
                <a:gd name="T6" fmla="*/ 0 w 16"/>
                <a:gd name="T7" fmla="*/ 6 h 10"/>
                <a:gd name="T8" fmla="*/ 0 w 16"/>
                <a:gd name="T9" fmla="*/ 6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10 h 10"/>
                <a:gd name="T16" fmla="*/ 16 w 16"/>
                <a:gd name="T17" fmla="*/ 10 h 10"/>
                <a:gd name="T18" fmla="*/ 16 w 16"/>
                <a:gd name="T19" fmla="*/ 6 h 10"/>
                <a:gd name="T20" fmla="*/ 10 w 16"/>
                <a:gd name="T21" fmla="*/ 6 h 10"/>
                <a:gd name="T22" fmla="*/ 10 w 16"/>
                <a:gd name="T23" fmla="*/ 6 h 10"/>
                <a:gd name="T24" fmla="*/ 10 w 16"/>
                <a:gd name="T25" fmla="*/ 6 h 10"/>
                <a:gd name="T26" fmla="*/ 10 w 16"/>
                <a:gd name="T27" fmla="*/ 6 h 10"/>
                <a:gd name="T28" fmla="*/ 10 w 16"/>
                <a:gd name="T29" fmla="*/ 0 h 10"/>
                <a:gd name="T30" fmla="*/ 4 w 16"/>
                <a:gd name="T31" fmla="*/ 0 h 10"/>
                <a:gd name="T32" fmla="*/ 4 w 16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0">
                  <a:moveTo>
                    <a:pt x="4" y="0"/>
                  </a:moveTo>
                  <a:lnTo>
                    <a:pt x="4" y="0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3">
              <a:extLst>
                <a:ext uri="{FF2B5EF4-FFF2-40B4-BE49-F238E27FC236}">
                  <a16:creationId xmlns:a16="http://schemas.microsoft.com/office/drawing/2014/main" id="{C9BA5872-2ABF-4339-9B7F-73545AFE0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5132890"/>
              <a:ext cx="21089" cy="14146"/>
            </a:xfrm>
            <a:custGeom>
              <a:avLst/>
              <a:gdLst>
                <a:gd name="T0" fmla="*/ 4 w 16"/>
                <a:gd name="T1" fmla="*/ 0 h 10"/>
                <a:gd name="T2" fmla="*/ 4 w 16"/>
                <a:gd name="T3" fmla="*/ 0 h 10"/>
                <a:gd name="T4" fmla="*/ 4 w 16"/>
                <a:gd name="T5" fmla="*/ 6 h 10"/>
                <a:gd name="T6" fmla="*/ 0 w 16"/>
                <a:gd name="T7" fmla="*/ 6 h 10"/>
                <a:gd name="T8" fmla="*/ 0 w 16"/>
                <a:gd name="T9" fmla="*/ 6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10 h 10"/>
                <a:gd name="T16" fmla="*/ 16 w 16"/>
                <a:gd name="T17" fmla="*/ 10 h 10"/>
                <a:gd name="T18" fmla="*/ 16 w 16"/>
                <a:gd name="T19" fmla="*/ 6 h 10"/>
                <a:gd name="T20" fmla="*/ 10 w 16"/>
                <a:gd name="T21" fmla="*/ 6 h 10"/>
                <a:gd name="T22" fmla="*/ 10 w 16"/>
                <a:gd name="T23" fmla="*/ 6 h 10"/>
                <a:gd name="T24" fmla="*/ 10 w 16"/>
                <a:gd name="T25" fmla="*/ 6 h 10"/>
                <a:gd name="T26" fmla="*/ 10 w 16"/>
                <a:gd name="T27" fmla="*/ 6 h 10"/>
                <a:gd name="T28" fmla="*/ 10 w 16"/>
                <a:gd name="T29" fmla="*/ 0 h 10"/>
                <a:gd name="T30" fmla="*/ 4 w 16"/>
                <a:gd name="T31" fmla="*/ 0 h 10"/>
                <a:gd name="T32" fmla="*/ 4 w 16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0">
                  <a:moveTo>
                    <a:pt x="4" y="0"/>
                  </a:moveTo>
                  <a:lnTo>
                    <a:pt x="4" y="0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4">
              <a:extLst>
                <a:ext uri="{FF2B5EF4-FFF2-40B4-BE49-F238E27FC236}">
                  <a16:creationId xmlns:a16="http://schemas.microsoft.com/office/drawing/2014/main" id="{CBE7B81E-B115-4445-B499-EC13B43F5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890" y="3214645"/>
              <a:ext cx="15817" cy="9902"/>
            </a:xfrm>
            <a:custGeom>
              <a:avLst/>
              <a:gdLst>
                <a:gd name="T0" fmla="*/ 0 w 12"/>
                <a:gd name="T1" fmla="*/ 7 h 7"/>
                <a:gd name="T2" fmla="*/ 0 w 12"/>
                <a:gd name="T3" fmla="*/ 7 h 7"/>
                <a:gd name="T4" fmla="*/ 0 w 12"/>
                <a:gd name="T5" fmla="*/ 7 h 7"/>
                <a:gd name="T6" fmla="*/ 12 w 12"/>
                <a:gd name="T7" fmla="*/ 7 h 7"/>
                <a:gd name="T8" fmla="*/ 12 w 12"/>
                <a:gd name="T9" fmla="*/ 0 h 7"/>
                <a:gd name="T10" fmla="*/ 0 w 12"/>
                <a:gd name="T11" fmla="*/ 0 h 7"/>
                <a:gd name="T12" fmla="*/ 0 w 12"/>
                <a:gd name="T13" fmla="*/ 7 h 7"/>
                <a:gd name="T14" fmla="*/ 0 w 12"/>
                <a:gd name="T15" fmla="*/ 7 h 7"/>
                <a:gd name="T16" fmla="*/ 0 w 12"/>
                <a:gd name="T17" fmla="*/ 7 h 7"/>
                <a:gd name="T18" fmla="*/ 0 w 12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5">
              <a:extLst>
                <a:ext uri="{FF2B5EF4-FFF2-40B4-BE49-F238E27FC236}">
                  <a16:creationId xmlns:a16="http://schemas.microsoft.com/office/drawing/2014/main" id="{8E36FBD2-9924-406A-9377-9514ABD21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890" y="3214645"/>
              <a:ext cx="15817" cy="9902"/>
            </a:xfrm>
            <a:custGeom>
              <a:avLst/>
              <a:gdLst>
                <a:gd name="T0" fmla="*/ 0 w 12"/>
                <a:gd name="T1" fmla="*/ 7 h 7"/>
                <a:gd name="T2" fmla="*/ 0 w 12"/>
                <a:gd name="T3" fmla="*/ 7 h 7"/>
                <a:gd name="T4" fmla="*/ 0 w 12"/>
                <a:gd name="T5" fmla="*/ 7 h 7"/>
                <a:gd name="T6" fmla="*/ 12 w 12"/>
                <a:gd name="T7" fmla="*/ 7 h 7"/>
                <a:gd name="T8" fmla="*/ 12 w 12"/>
                <a:gd name="T9" fmla="*/ 0 h 7"/>
                <a:gd name="T10" fmla="*/ 0 w 12"/>
                <a:gd name="T11" fmla="*/ 0 h 7"/>
                <a:gd name="T12" fmla="*/ 0 w 12"/>
                <a:gd name="T13" fmla="*/ 7 h 7"/>
                <a:gd name="T14" fmla="*/ 0 w 12"/>
                <a:gd name="T15" fmla="*/ 7 h 7"/>
                <a:gd name="T16" fmla="*/ 0 w 12"/>
                <a:gd name="T17" fmla="*/ 7 h 7"/>
                <a:gd name="T18" fmla="*/ 0 w 12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6">
              <a:extLst>
                <a:ext uri="{FF2B5EF4-FFF2-40B4-BE49-F238E27FC236}">
                  <a16:creationId xmlns:a16="http://schemas.microsoft.com/office/drawing/2014/main" id="{CD5B89A8-539E-4139-BC26-E132BE08E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108" y="3288204"/>
              <a:ext cx="21089" cy="14146"/>
            </a:xfrm>
            <a:custGeom>
              <a:avLst/>
              <a:gdLst>
                <a:gd name="T0" fmla="*/ 0 w 16"/>
                <a:gd name="T1" fmla="*/ 6 h 10"/>
                <a:gd name="T2" fmla="*/ 0 w 16"/>
                <a:gd name="T3" fmla="*/ 10 h 10"/>
                <a:gd name="T4" fmla="*/ 0 w 16"/>
                <a:gd name="T5" fmla="*/ 10 h 10"/>
                <a:gd name="T6" fmla="*/ 16 w 16"/>
                <a:gd name="T7" fmla="*/ 10 h 10"/>
                <a:gd name="T8" fmla="*/ 16 w 16"/>
                <a:gd name="T9" fmla="*/ 6 h 10"/>
                <a:gd name="T10" fmla="*/ 10 w 16"/>
                <a:gd name="T11" fmla="*/ 6 h 10"/>
                <a:gd name="T12" fmla="*/ 10 w 16"/>
                <a:gd name="T13" fmla="*/ 0 h 10"/>
                <a:gd name="T14" fmla="*/ 10 w 16"/>
                <a:gd name="T15" fmla="*/ 0 h 10"/>
                <a:gd name="T16" fmla="*/ 10 w 16"/>
                <a:gd name="T17" fmla="*/ 6 h 10"/>
                <a:gd name="T18" fmla="*/ 0 w 16"/>
                <a:gd name="T19" fmla="*/ 6 h 10"/>
                <a:gd name="T20" fmla="*/ 0 w 16"/>
                <a:gd name="T21" fmla="*/ 6 h 10"/>
                <a:gd name="T22" fmla="*/ 0 w 16"/>
                <a:gd name="T23" fmla="*/ 6 h 10"/>
                <a:gd name="T24" fmla="*/ 0 w 16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0">
                  <a:moveTo>
                    <a:pt x="0" y="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7">
              <a:extLst>
                <a:ext uri="{FF2B5EF4-FFF2-40B4-BE49-F238E27FC236}">
                  <a16:creationId xmlns:a16="http://schemas.microsoft.com/office/drawing/2014/main" id="{EDC4C0B4-9A94-4942-8C66-435BDE0A5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108" y="3288204"/>
              <a:ext cx="21089" cy="14146"/>
            </a:xfrm>
            <a:custGeom>
              <a:avLst/>
              <a:gdLst>
                <a:gd name="T0" fmla="*/ 0 w 16"/>
                <a:gd name="T1" fmla="*/ 6 h 10"/>
                <a:gd name="T2" fmla="*/ 0 w 16"/>
                <a:gd name="T3" fmla="*/ 10 h 10"/>
                <a:gd name="T4" fmla="*/ 0 w 16"/>
                <a:gd name="T5" fmla="*/ 10 h 10"/>
                <a:gd name="T6" fmla="*/ 16 w 16"/>
                <a:gd name="T7" fmla="*/ 10 h 10"/>
                <a:gd name="T8" fmla="*/ 16 w 16"/>
                <a:gd name="T9" fmla="*/ 6 h 10"/>
                <a:gd name="T10" fmla="*/ 10 w 16"/>
                <a:gd name="T11" fmla="*/ 6 h 10"/>
                <a:gd name="T12" fmla="*/ 10 w 16"/>
                <a:gd name="T13" fmla="*/ 0 h 10"/>
                <a:gd name="T14" fmla="*/ 10 w 16"/>
                <a:gd name="T15" fmla="*/ 0 h 10"/>
                <a:gd name="T16" fmla="*/ 10 w 16"/>
                <a:gd name="T17" fmla="*/ 6 h 10"/>
                <a:gd name="T18" fmla="*/ 0 w 16"/>
                <a:gd name="T19" fmla="*/ 6 h 10"/>
                <a:gd name="T20" fmla="*/ 0 w 16"/>
                <a:gd name="T21" fmla="*/ 6 h 10"/>
                <a:gd name="T22" fmla="*/ 0 w 16"/>
                <a:gd name="T23" fmla="*/ 6 h 10"/>
                <a:gd name="T24" fmla="*/ 0 w 16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0">
                  <a:moveTo>
                    <a:pt x="0" y="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06">
              <a:extLst>
                <a:ext uri="{FF2B5EF4-FFF2-40B4-BE49-F238E27FC236}">
                  <a16:creationId xmlns:a16="http://schemas.microsoft.com/office/drawing/2014/main" id="{71988DE5-7874-4329-A60C-7DA236EC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115" y="3416937"/>
              <a:ext cx="7908" cy="5658"/>
            </a:xfrm>
            <a:custGeom>
              <a:avLst/>
              <a:gdLst>
                <a:gd name="T0" fmla="*/ 6 w 6"/>
                <a:gd name="T1" fmla="*/ 4 h 4"/>
                <a:gd name="T2" fmla="*/ 6 w 6"/>
                <a:gd name="T3" fmla="*/ 0 h 4"/>
                <a:gd name="T4" fmla="*/ 0 w 6"/>
                <a:gd name="T5" fmla="*/ 0 h 4"/>
                <a:gd name="T6" fmla="*/ 0 w 6"/>
                <a:gd name="T7" fmla="*/ 4 h 4"/>
                <a:gd name="T8" fmla="*/ 0 w 6"/>
                <a:gd name="T9" fmla="*/ 4 h 4"/>
                <a:gd name="T10" fmla="*/ 0 w 6"/>
                <a:gd name="T11" fmla="*/ 4 h 4"/>
                <a:gd name="T12" fmla="*/ 0 w 6"/>
                <a:gd name="T13" fmla="*/ 4 h 4"/>
                <a:gd name="T14" fmla="*/ 6 w 6"/>
                <a:gd name="T15" fmla="*/ 4 h 4"/>
                <a:gd name="T16" fmla="*/ 6 w 6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07">
              <a:extLst>
                <a:ext uri="{FF2B5EF4-FFF2-40B4-BE49-F238E27FC236}">
                  <a16:creationId xmlns:a16="http://schemas.microsoft.com/office/drawing/2014/main" id="{B8136141-D815-46DE-8E35-5497274C3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115" y="3416937"/>
              <a:ext cx="7908" cy="5658"/>
            </a:xfrm>
            <a:custGeom>
              <a:avLst/>
              <a:gdLst>
                <a:gd name="T0" fmla="*/ 6 w 6"/>
                <a:gd name="T1" fmla="*/ 4 h 4"/>
                <a:gd name="T2" fmla="*/ 6 w 6"/>
                <a:gd name="T3" fmla="*/ 0 h 4"/>
                <a:gd name="T4" fmla="*/ 0 w 6"/>
                <a:gd name="T5" fmla="*/ 0 h 4"/>
                <a:gd name="T6" fmla="*/ 0 w 6"/>
                <a:gd name="T7" fmla="*/ 4 h 4"/>
                <a:gd name="T8" fmla="*/ 0 w 6"/>
                <a:gd name="T9" fmla="*/ 4 h 4"/>
                <a:gd name="T10" fmla="*/ 0 w 6"/>
                <a:gd name="T11" fmla="*/ 4 h 4"/>
                <a:gd name="T12" fmla="*/ 0 w 6"/>
                <a:gd name="T13" fmla="*/ 4 h 4"/>
                <a:gd name="T14" fmla="*/ 6 w 6"/>
                <a:gd name="T15" fmla="*/ 4 h 4"/>
                <a:gd name="T16" fmla="*/ 6 w 6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12">
              <a:extLst>
                <a:ext uri="{FF2B5EF4-FFF2-40B4-BE49-F238E27FC236}">
                  <a16:creationId xmlns:a16="http://schemas.microsoft.com/office/drawing/2014/main" id="{8E68A1DC-CF14-421D-8157-C7A1D0D4D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749" y="3448060"/>
              <a:ext cx="9227" cy="5658"/>
            </a:xfrm>
            <a:custGeom>
              <a:avLst/>
              <a:gdLst>
                <a:gd name="T0" fmla="*/ 0 w 7"/>
                <a:gd name="T1" fmla="*/ 4 h 4"/>
                <a:gd name="T2" fmla="*/ 7 w 7"/>
                <a:gd name="T3" fmla="*/ 4 h 4"/>
                <a:gd name="T4" fmla="*/ 7 w 7"/>
                <a:gd name="T5" fmla="*/ 0 h 4"/>
                <a:gd name="T6" fmla="*/ 0 w 7"/>
                <a:gd name="T7" fmla="*/ 4 h 4"/>
                <a:gd name="T8" fmla="*/ 0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7" y="4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13">
              <a:extLst>
                <a:ext uri="{FF2B5EF4-FFF2-40B4-BE49-F238E27FC236}">
                  <a16:creationId xmlns:a16="http://schemas.microsoft.com/office/drawing/2014/main" id="{EF35D46B-A36B-415F-819A-38E389EF7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749" y="3448060"/>
              <a:ext cx="9227" cy="5658"/>
            </a:xfrm>
            <a:custGeom>
              <a:avLst/>
              <a:gdLst>
                <a:gd name="T0" fmla="*/ 0 w 7"/>
                <a:gd name="T1" fmla="*/ 4 h 4"/>
                <a:gd name="T2" fmla="*/ 7 w 7"/>
                <a:gd name="T3" fmla="*/ 4 h 4"/>
                <a:gd name="T4" fmla="*/ 7 w 7"/>
                <a:gd name="T5" fmla="*/ 0 h 4"/>
                <a:gd name="T6" fmla="*/ 0 w 7"/>
                <a:gd name="T7" fmla="*/ 4 h 4"/>
                <a:gd name="T8" fmla="*/ 0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7" y="4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14">
              <a:extLst>
                <a:ext uri="{FF2B5EF4-FFF2-40B4-BE49-F238E27FC236}">
                  <a16:creationId xmlns:a16="http://schemas.microsoft.com/office/drawing/2014/main" id="{81F4C6C0-CFC6-4F8A-A7E1-717FBCB7A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9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15">
              <a:extLst>
                <a:ext uri="{FF2B5EF4-FFF2-40B4-BE49-F238E27FC236}">
                  <a16:creationId xmlns:a16="http://schemas.microsoft.com/office/drawing/2014/main" id="{B372DA25-B1FB-426B-825E-67D009F80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9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16">
              <a:extLst>
                <a:ext uri="{FF2B5EF4-FFF2-40B4-BE49-F238E27FC236}">
                  <a16:creationId xmlns:a16="http://schemas.microsoft.com/office/drawing/2014/main" id="{04EF7B91-C6EC-45E6-89A9-A7A3488DD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9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17">
              <a:extLst>
                <a:ext uri="{FF2B5EF4-FFF2-40B4-BE49-F238E27FC236}">
                  <a16:creationId xmlns:a16="http://schemas.microsoft.com/office/drawing/2014/main" id="{10E6735C-E62C-48FE-8701-478D2853C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248" y="2708206"/>
              <a:ext cx="40861" cy="14146"/>
            </a:xfrm>
            <a:custGeom>
              <a:avLst/>
              <a:gdLst>
                <a:gd name="T0" fmla="*/ 0 w 31"/>
                <a:gd name="T1" fmla="*/ 10 h 10"/>
                <a:gd name="T2" fmla="*/ 18 w 31"/>
                <a:gd name="T3" fmla="*/ 10 h 10"/>
                <a:gd name="T4" fmla="*/ 18 w 31"/>
                <a:gd name="T5" fmla="*/ 4 h 10"/>
                <a:gd name="T6" fmla="*/ 18 w 31"/>
                <a:gd name="T7" fmla="*/ 4 h 10"/>
                <a:gd name="T8" fmla="*/ 31 w 31"/>
                <a:gd name="T9" fmla="*/ 4 h 10"/>
                <a:gd name="T10" fmla="*/ 31 w 31"/>
                <a:gd name="T11" fmla="*/ 0 h 10"/>
                <a:gd name="T12" fmla="*/ 12 w 31"/>
                <a:gd name="T13" fmla="*/ 0 h 10"/>
                <a:gd name="T14" fmla="*/ 6 w 31"/>
                <a:gd name="T15" fmla="*/ 4 h 10"/>
                <a:gd name="T16" fmla="*/ 0 w 31"/>
                <a:gd name="T17" fmla="*/ 4 h 10"/>
                <a:gd name="T18" fmla="*/ 0 w 31"/>
                <a:gd name="T19" fmla="*/ 10 h 10"/>
                <a:gd name="T20" fmla="*/ 0 w 31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0">
                  <a:moveTo>
                    <a:pt x="0" y="10"/>
                  </a:moveTo>
                  <a:lnTo>
                    <a:pt x="18" y="1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31" y="4"/>
                  </a:lnTo>
                  <a:lnTo>
                    <a:pt x="31" y="0"/>
                  </a:lnTo>
                  <a:lnTo>
                    <a:pt x="12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18">
              <a:extLst>
                <a:ext uri="{FF2B5EF4-FFF2-40B4-BE49-F238E27FC236}">
                  <a16:creationId xmlns:a16="http://schemas.microsoft.com/office/drawing/2014/main" id="{8545112F-D825-4E05-9B9C-F115929DD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248" y="2708206"/>
              <a:ext cx="40861" cy="14146"/>
            </a:xfrm>
            <a:custGeom>
              <a:avLst/>
              <a:gdLst>
                <a:gd name="T0" fmla="*/ 0 w 31"/>
                <a:gd name="T1" fmla="*/ 10 h 10"/>
                <a:gd name="T2" fmla="*/ 18 w 31"/>
                <a:gd name="T3" fmla="*/ 10 h 10"/>
                <a:gd name="T4" fmla="*/ 18 w 31"/>
                <a:gd name="T5" fmla="*/ 4 h 10"/>
                <a:gd name="T6" fmla="*/ 18 w 31"/>
                <a:gd name="T7" fmla="*/ 4 h 10"/>
                <a:gd name="T8" fmla="*/ 31 w 31"/>
                <a:gd name="T9" fmla="*/ 4 h 10"/>
                <a:gd name="T10" fmla="*/ 31 w 31"/>
                <a:gd name="T11" fmla="*/ 0 h 10"/>
                <a:gd name="T12" fmla="*/ 12 w 31"/>
                <a:gd name="T13" fmla="*/ 0 h 10"/>
                <a:gd name="T14" fmla="*/ 6 w 31"/>
                <a:gd name="T15" fmla="*/ 4 h 10"/>
                <a:gd name="T16" fmla="*/ 0 w 31"/>
                <a:gd name="T17" fmla="*/ 4 h 10"/>
                <a:gd name="T18" fmla="*/ 0 w 31"/>
                <a:gd name="T19" fmla="*/ 10 h 10"/>
                <a:gd name="T20" fmla="*/ 0 w 31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0">
                  <a:moveTo>
                    <a:pt x="0" y="10"/>
                  </a:moveTo>
                  <a:lnTo>
                    <a:pt x="18" y="1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31" y="4"/>
                  </a:lnTo>
                  <a:lnTo>
                    <a:pt x="31" y="0"/>
                  </a:lnTo>
                  <a:lnTo>
                    <a:pt x="12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9">
              <a:extLst>
                <a:ext uri="{FF2B5EF4-FFF2-40B4-BE49-F238E27FC236}">
                  <a16:creationId xmlns:a16="http://schemas.microsoft.com/office/drawing/2014/main" id="{5A8FA545-BBC1-435D-997A-2BA21FAAC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248" y="2708206"/>
              <a:ext cx="40861" cy="14146"/>
            </a:xfrm>
            <a:custGeom>
              <a:avLst/>
              <a:gdLst>
                <a:gd name="T0" fmla="*/ 0 w 31"/>
                <a:gd name="T1" fmla="*/ 10 h 10"/>
                <a:gd name="T2" fmla="*/ 18 w 31"/>
                <a:gd name="T3" fmla="*/ 10 h 10"/>
                <a:gd name="T4" fmla="*/ 18 w 31"/>
                <a:gd name="T5" fmla="*/ 4 h 10"/>
                <a:gd name="T6" fmla="*/ 18 w 31"/>
                <a:gd name="T7" fmla="*/ 4 h 10"/>
                <a:gd name="T8" fmla="*/ 31 w 31"/>
                <a:gd name="T9" fmla="*/ 4 h 10"/>
                <a:gd name="T10" fmla="*/ 31 w 31"/>
                <a:gd name="T11" fmla="*/ 0 h 10"/>
                <a:gd name="T12" fmla="*/ 12 w 31"/>
                <a:gd name="T13" fmla="*/ 0 h 10"/>
                <a:gd name="T14" fmla="*/ 6 w 31"/>
                <a:gd name="T15" fmla="*/ 4 h 10"/>
                <a:gd name="T16" fmla="*/ 0 w 31"/>
                <a:gd name="T17" fmla="*/ 4 h 10"/>
                <a:gd name="T18" fmla="*/ 0 w 31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10">
                  <a:moveTo>
                    <a:pt x="0" y="10"/>
                  </a:moveTo>
                  <a:lnTo>
                    <a:pt x="18" y="1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31" y="4"/>
                  </a:lnTo>
                  <a:lnTo>
                    <a:pt x="31" y="0"/>
                  </a:lnTo>
                  <a:lnTo>
                    <a:pt x="12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1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20">
              <a:extLst>
                <a:ext uri="{FF2B5EF4-FFF2-40B4-BE49-F238E27FC236}">
                  <a16:creationId xmlns:a16="http://schemas.microsoft.com/office/drawing/2014/main" id="{C9DC9CF9-F100-4C6E-A320-330F7364B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1267" y="3208986"/>
              <a:ext cx="7908" cy="5658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4 h 4"/>
                <a:gd name="T4" fmla="*/ 0 w 6"/>
                <a:gd name="T5" fmla="*/ 4 h 4"/>
                <a:gd name="T6" fmla="*/ 0 w 6"/>
                <a:gd name="T7" fmla="*/ 4 h 4"/>
                <a:gd name="T8" fmla="*/ 0 w 6"/>
                <a:gd name="T9" fmla="*/ 4 h 4"/>
                <a:gd name="T10" fmla="*/ 6 w 6"/>
                <a:gd name="T11" fmla="*/ 4 h 4"/>
                <a:gd name="T12" fmla="*/ 6 w 6"/>
                <a:gd name="T13" fmla="*/ 0 h 4"/>
                <a:gd name="T14" fmla="*/ 0 w 6"/>
                <a:gd name="T15" fmla="*/ 0 h 4"/>
                <a:gd name="T16" fmla="*/ 0 w 6"/>
                <a:gd name="T17" fmla="*/ 0 h 4"/>
                <a:gd name="T18" fmla="*/ 0 w 6"/>
                <a:gd name="T19" fmla="*/ 0 h 4"/>
                <a:gd name="T20" fmla="*/ 0 w 6"/>
                <a:gd name="T21" fmla="*/ 0 h 4"/>
                <a:gd name="T22" fmla="*/ 0 w 6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21">
              <a:extLst>
                <a:ext uri="{FF2B5EF4-FFF2-40B4-BE49-F238E27FC236}">
                  <a16:creationId xmlns:a16="http://schemas.microsoft.com/office/drawing/2014/main" id="{8E45C47C-CF95-4ACB-A5DA-DFFC2BDEF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1267" y="3208986"/>
              <a:ext cx="7908" cy="5658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4 h 4"/>
                <a:gd name="T4" fmla="*/ 0 w 6"/>
                <a:gd name="T5" fmla="*/ 4 h 4"/>
                <a:gd name="T6" fmla="*/ 0 w 6"/>
                <a:gd name="T7" fmla="*/ 4 h 4"/>
                <a:gd name="T8" fmla="*/ 0 w 6"/>
                <a:gd name="T9" fmla="*/ 4 h 4"/>
                <a:gd name="T10" fmla="*/ 6 w 6"/>
                <a:gd name="T11" fmla="*/ 4 h 4"/>
                <a:gd name="T12" fmla="*/ 6 w 6"/>
                <a:gd name="T13" fmla="*/ 0 h 4"/>
                <a:gd name="T14" fmla="*/ 0 w 6"/>
                <a:gd name="T15" fmla="*/ 0 h 4"/>
                <a:gd name="T16" fmla="*/ 0 w 6"/>
                <a:gd name="T17" fmla="*/ 0 h 4"/>
                <a:gd name="T18" fmla="*/ 0 w 6"/>
                <a:gd name="T19" fmla="*/ 0 h 4"/>
                <a:gd name="T20" fmla="*/ 0 w 6"/>
                <a:gd name="T21" fmla="*/ 0 h 4"/>
                <a:gd name="T22" fmla="*/ 0 w 6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39">
              <a:extLst>
                <a:ext uri="{FF2B5EF4-FFF2-40B4-BE49-F238E27FC236}">
                  <a16:creationId xmlns:a16="http://schemas.microsoft.com/office/drawing/2014/main" id="{2E8A0E94-8271-4DA9-8DB6-67FD831A4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758" y="1894793"/>
              <a:ext cx="14500" cy="8486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0 h 6"/>
                <a:gd name="T4" fmla="*/ 5 w 11"/>
                <a:gd name="T5" fmla="*/ 0 h 6"/>
                <a:gd name="T6" fmla="*/ 5 w 11"/>
                <a:gd name="T7" fmla="*/ 0 h 6"/>
                <a:gd name="T8" fmla="*/ 11 w 11"/>
                <a:gd name="T9" fmla="*/ 0 h 6"/>
                <a:gd name="T10" fmla="*/ 11 w 11"/>
                <a:gd name="T11" fmla="*/ 6 h 6"/>
                <a:gd name="T12" fmla="*/ 0 w 11"/>
                <a:gd name="T13" fmla="*/ 6 h 6"/>
                <a:gd name="T14" fmla="*/ 0 w 11"/>
                <a:gd name="T15" fmla="*/ 6 h 6"/>
                <a:gd name="T16" fmla="*/ 0 w 11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40">
              <a:extLst>
                <a:ext uri="{FF2B5EF4-FFF2-40B4-BE49-F238E27FC236}">
                  <a16:creationId xmlns:a16="http://schemas.microsoft.com/office/drawing/2014/main" id="{459A9F42-89CA-4998-9DEF-638E94F65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758" y="1894793"/>
              <a:ext cx="14500" cy="8486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0 h 6"/>
                <a:gd name="T4" fmla="*/ 5 w 11"/>
                <a:gd name="T5" fmla="*/ 0 h 6"/>
                <a:gd name="T6" fmla="*/ 5 w 11"/>
                <a:gd name="T7" fmla="*/ 0 h 6"/>
                <a:gd name="T8" fmla="*/ 11 w 11"/>
                <a:gd name="T9" fmla="*/ 0 h 6"/>
                <a:gd name="T10" fmla="*/ 11 w 11"/>
                <a:gd name="T11" fmla="*/ 6 h 6"/>
                <a:gd name="T12" fmla="*/ 0 w 11"/>
                <a:gd name="T13" fmla="*/ 6 h 6"/>
                <a:gd name="T14" fmla="*/ 0 w 11"/>
                <a:gd name="T15" fmla="*/ 6 h 6"/>
                <a:gd name="T16" fmla="*/ 0 w 11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41">
              <a:extLst>
                <a:ext uri="{FF2B5EF4-FFF2-40B4-BE49-F238E27FC236}">
                  <a16:creationId xmlns:a16="http://schemas.microsoft.com/office/drawing/2014/main" id="{949A78BA-DF44-4C66-8C99-FEEBA045A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479" y="2007962"/>
              <a:ext cx="30315" cy="24049"/>
            </a:xfrm>
            <a:custGeom>
              <a:avLst/>
              <a:gdLst>
                <a:gd name="T0" fmla="*/ 0 w 23"/>
                <a:gd name="T1" fmla="*/ 0 h 17"/>
                <a:gd name="T2" fmla="*/ 10 w 23"/>
                <a:gd name="T3" fmla="*/ 0 h 17"/>
                <a:gd name="T4" fmla="*/ 16 w 23"/>
                <a:gd name="T5" fmla="*/ 5 h 17"/>
                <a:gd name="T6" fmla="*/ 16 w 23"/>
                <a:gd name="T7" fmla="*/ 5 h 17"/>
                <a:gd name="T8" fmla="*/ 23 w 23"/>
                <a:gd name="T9" fmla="*/ 5 h 17"/>
                <a:gd name="T10" fmla="*/ 23 w 23"/>
                <a:gd name="T11" fmla="*/ 11 h 17"/>
                <a:gd name="T12" fmla="*/ 23 w 23"/>
                <a:gd name="T13" fmla="*/ 11 h 17"/>
                <a:gd name="T14" fmla="*/ 23 w 23"/>
                <a:gd name="T15" fmla="*/ 11 h 17"/>
                <a:gd name="T16" fmla="*/ 16 w 23"/>
                <a:gd name="T17" fmla="*/ 17 h 17"/>
                <a:gd name="T18" fmla="*/ 6 w 23"/>
                <a:gd name="T19" fmla="*/ 17 h 17"/>
                <a:gd name="T20" fmla="*/ 6 w 23"/>
                <a:gd name="T21" fmla="*/ 17 h 17"/>
                <a:gd name="T22" fmla="*/ 0 w 23"/>
                <a:gd name="T23" fmla="*/ 11 h 17"/>
                <a:gd name="T24" fmla="*/ 0 w 23"/>
                <a:gd name="T25" fmla="*/ 11 h 17"/>
                <a:gd name="T26" fmla="*/ 0 w 23"/>
                <a:gd name="T27" fmla="*/ 11 h 17"/>
                <a:gd name="T28" fmla="*/ 0 w 23"/>
                <a:gd name="T29" fmla="*/ 5 h 17"/>
                <a:gd name="T30" fmla="*/ 0 w 23"/>
                <a:gd name="T31" fmla="*/ 5 h 17"/>
                <a:gd name="T32" fmla="*/ 6 w 23"/>
                <a:gd name="T33" fmla="*/ 5 h 17"/>
                <a:gd name="T34" fmla="*/ 0 w 23"/>
                <a:gd name="T35" fmla="*/ 5 h 17"/>
                <a:gd name="T36" fmla="*/ 0 w 23"/>
                <a:gd name="T37" fmla="*/ 0 h 17"/>
                <a:gd name="T38" fmla="*/ 0 w 23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17">
                  <a:moveTo>
                    <a:pt x="0" y="0"/>
                  </a:moveTo>
                  <a:lnTo>
                    <a:pt x="10" y="0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42">
              <a:extLst>
                <a:ext uri="{FF2B5EF4-FFF2-40B4-BE49-F238E27FC236}">
                  <a16:creationId xmlns:a16="http://schemas.microsoft.com/office/drawing/2014/main" id="{4CD10F62-E8CF-4242-A3BD-E92AEA2C2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479" y="2007962"/>
              <a:ext cx="30315" cy="24049"/>
            </a:xfrm>
            <a:custGeom>
              <a:avLst/>
              <a:gdLst>
                <a:gd name="T0" fmla="*/ 0 w 23"/>
                <a:gd name="T1" fmla="*/ 0 h 17"/>
                <a:gd name="T2" fmla="*/ 10 w 23"/>
                <a:gd name="T3" fmla="*/ 0 h 17"/>
                <a:gd name="T4" fmla="*/ 16 w 23"/>
                <a:gd name="T5" fmla="*/ 5 h 17"/>
                <a:gd name="T6" fmla="*/ 16 w 23"/>
                <a:gd name="T7" fmla="*/ 5 h 17"/>
                <a:gd name="T8" fmla="*/ 23 w 23"/>
                <a:gd name="T9" fmla="*/ 5 h 17"/>
                <a:gd name="T10" fmla="*/ 23 w 23"/>
                <a:gd name="T11" fmla="*/ 11 h 17"/>
                <a:gd name="T12" fmla="*/ 23 w 23"/>
                <a:gd name="T13" fmla="*/ 11 h 17"/>
                <a:gd name="T14" fmla="*/ 23 w 23"/>
                <a:gd name="T15" fmla="*/ 11 h 17"/>
                <a:gd name="T16" fmla="*/ 16 w 23"/>
                <a:gd name="T17" fmla="*/ 17 h 17"/>
                <a:gd name="T18" fmla="*/ 6 w 23"/>
                <a:gd name="T19" fmla="*/ 17 h 17"/>
                <a:gd name="T20" fmla="*/ 6 w 23"/>
                <a:gd name="T21" fmla="*/ 17 h 17"/>
                <a:gd name="T22" fmla="*/ 0 w 23"/>
                <a:gd name="T23" fmla="*/ 11 h 17"/>
                <a:gd name="T24" fmla="*/ 0 w 23"/>
                <a:gd name="T25" fmla="*/ 11 h 17"/>
                <a:gd name="T26" fmla="*/ 0 w 23"/>
                <a:gd name="T27" fmla="*/ 11 h 17"/>
                <a:gd name="T28" fmla="*/ 0 w 23"/>
                <a:gd name="T29" fmla="*/ 5 h 17"/>
                <a:gd name="T30" fmla="*/ 0 w 23"/>
                <a:gd name="T31" fmla="*/ 5 h 17"/>
                <a:gd name="T32" fmla="*/ 6 w 23"/>
                <a:gd name="T33" fmla="*/ 5 h 17"/>
                <a:gd name="T34" fmla="*/ 0 w 23"/>
                <a:gd name="T35" fmla="*/ 5 h 17"/>
                <a:gd name="T36" fmla="*/ 0 w 23"/>
                <a:gd name="T37" fmla="*/ 0 h 17"/>
                <a:gd name="T38" fmla="*/ 0 w 23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17">
                  <a:moveTo>
                    <a:pt x="0" y="0"/>
                  </a:moveTo>
                  <a:lnTo>
                    <a:pt x="10" y="0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3">
              <a:extLst>
                <a:ext uri="{FF2B5EF4-FFF2-40B4-BE49-F238E27FC236}">
                  <a16:creationId xmlns:a16="http://schemas.microsoft.com/office/drawing/2014/main" id="{498F553F-DBEC-4912-9A0A-29A27CD00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389" y="1958448"/>
              <a:ext cx="22407" cy="18390"/>
            </a:xfrm>
            <a:custGeom>
              <a:avLst/>
              <a:gdLst>
                <a:gd name="T0" fmla="*/ 4 w 17"/>
                <a:gd name="T1" fmla="*/ 0 h 13"/>
                <a:gd name="T2" fmla="*/ 17 w 17"/>
                <a:gd name="T3" fmla="*/ 0 h 13"/>
                <a:gd name="T4" fmla="*/ 17 w 17"/>
                <a:gd name="T5" fmla="*/ 7 h 13"/>
                <a:gd name="T6" fmla="*/ 17 w 17"/>
                <a:gd name="T7" fmla="*/ 7 h 13"/>
                <a:gd name="T8" fmla="*/ 17 w 17"/>
                <a:gd name="T9" fmla="*/ 13 h 13"/>
                <a:gd name="T10" fmla="*/ 0 w 17"/>
                <a:gd name="T11" fmla="*/ 13 h 13"/>
                <a:gd name="T12" fmla="*/ 4 w 17"/>
                <a:gd name="T13" fmla="*/ 0 h 13"/>
                <a:gd name="T14" fmla="*/ 4 w 17"/>
                <a:gd name="T15" fmla="*/ 0 h 13"/>
                <a:gd name="T16" fmla="*/ 4 w 17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3">
                  <a:moveTo>
                    <a:pt x="4" y="0"/>
                  </a:moveTo>
                  <a:lnTo>
                    <a:pt x="17" y="0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0" y="1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44">
              <a:extLst>
                <a:ext uri="{FF2B5EF4-FFF2-40B4-BE49-F238E27FC236}">
                  <a16:creationId xmlns:a16="http://schemas.microsoft.com/office/drawing/2014/main" id="{800763B9-19F7-4FDA-B19B-F48870190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389" y="1958448"/>
              <a:ext cx="22407" cy="18390"/>
            </a:xfrm>
            <a:custGeom>
              <a:avLst/>
              <a:gdLst>
                <a:gd name="T0" fmla="*/ 4 w 17"/>
                <a:gd name="T1" fmla="*/ 0 h 13"/>
                <a:gd name="T2" fmla="*/ 17 w 17"/>
                <a:gd name="T3" fmla="*/ 0 h 13"/>
                <a:gd name="T4" fmla="*/ 17 w 17"/>
                <a:gd name="T5" fmla="*/ 7 h 13"/>
                <a:gd name="T6" fmla="*/ 17 w 17"/>
                <a:gd name="T7" fmla="*/ 7 h 13"/>
                <a:gd name="T8" fmla="*/ 17 w 17"/>
                <a:gd name="T9" fmla="*/ 13 h 13"/>
                <a:gd name="T10" fmla="*/ 0 w 17"/>
                <a:gd name="T11" fmla="*/ 13 h 13"/>
                <a:gd name="T12" fmla="*/ 4 w 17"/>
                <a:gd name="T13" fmla="*/ 0 h 13"/>
                <a:gd name="T14" fmla="*/ 4 w 17"/>
                <a:gd name="T15" fmla="*/ 0 h 13"/>
                <a:gd name="T16" fmla="*/ 4 w 17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3">
                  <a:moveTo>
                    <a:pt x="4" y="0"/>
                  </a:moveTo>
                  <a:lnTo>
                    <a:pt x="17" y="0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0" y="1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45">
              <a:extLst>
                <a:ext uri="{FF2B5EF4-FFF2-40B4-BE49-F238E27FC236}">
                  <a16:creationId xmlns:a16="http://schemas.microsoft.com/office/drawing/2014/main" id="{27AC0B84-6A03-4875-9CFD-D8E125A4E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171" y="1856596"/>
              <a:ext cx="28998" cy="24049"/>
            </a:xfrm>
            <a:custGeom>
              <a:avLst/>
              <a:gdLst>
                <a:gd name="T0" fmla="*/ 0 w 22"/>
                <a:gd name="T1" fmla="*/ 0 h 17"/>
                <a:gd name="T2" fmla="*/ 10 w 22"/>
                <a:gd name="T3" fmla="*/ 0 h 17"/>
                <a:gd name="T4" fmla="*/ 16 w 22"/>
                <a:gd name="T5" fmla="*/ 4 h 17"/>
                <a:gd name="T6" fmla="*/ 22 w 22"/>
                <a:gd name="T7" fmla="*/ 4 h 17"/>
                <a:gd name="T8" fmla="*/ 22 w 22"/>
                <a:gd name="T9" fmla="*/ 11 h 17"/>
                <a:gd name="T10" fmla="*/ 16 w 22"/>
                <a:gd name="T11" fmla="*/ 11 h 17"/>
                <a:gd name="T12" fmla="*/ 16 w 22"/>
                <a:gd name="T13" fmla="*/ 11 h 17"/>
                <a:gd name="T14" fmla="*/ 16 w 22"/>
                <a:gd name="T15" fmla="*/ 17 h 17"/>
                <a:gd name="T16" fmla="*/ 6 w 22"/>
                <a:gd name="T17" fmla="*/ 17 h 17"/>
                <a:gd name="T18" fmla="*/ 6 w 22"/>
                <a:gd name="T19" fmla="*/ 11 h 17"/>
                <a:gd name="T20" fmla="*/ 6 w 22"/>
                <a:gd name="T21" fmla="*/ 11 h 17"/>
                <a:gd name="T22" fmla="*/ 6 w 22"/>
                <a:gd name="T23" fmla="*/ 11 h 17"/>
                <a:gd name="T24" fmla="*/ 6 w 22"/>
                <a:gd name="T25" fmla="*/ 4 h 17"/>
                <a:gd name="T26" fmla="*/ 10 w 22"/>
                <a:gd name="T27" fmla="*/ 4 h 17"/>
                <a:gd name="T28" fmla="*/ 0 w 22"/>
                <a:gd name="T29" fmla="*/ 4 h 17"/>
                <a:gd name="T30" fmla="*/ 0 w 22"/>
                <a:gd name="T31" fmla="*/ 0 h 17"/>
                <a:gd name="T32" fmla="*/ 0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0" y="0"/>
                  </a:moveTo>
                  <a:lnTo>
                    <a:pt x="10" y="0"/>
                  </a:lnTo>
                  <a:lnTo>
                    <a:pt x="16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4"/>
                  </a:lnTo>
                  <a:lnTo>
                    <a:pt x="1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46">
              <a:extLst>
                <a:ext uri="{FF2B5EF4-FFF2-40B4-BE49-F238E27FC236}">
                  <a16:creationId xmlns:a16="http://schemas.microsoft.com/office/drawing/2014/main" id="{D5191707-10B2-4733-BFC0-241FD468E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171" y="1856596"/>
              <a:ext cx="28998" cy="24049"/>
            </a:xfrm>
            <a:custGeom>
              <a:avLst/>
              <a:gdLst>
                <a:gd name="T0" fmla="*/ 0 w 22"/>
                <a:gd name="T1" fmla="*/ 0 h 17"/>
                <a:gd name="T2" fmla="*/ 10 w 22"/>
                <a:gd name="T3" fmla="*/ 0 h 17"/>
                <a:gd name="T4" fmla="*/ 16 w 22"/>
                <a:gd name="T5" fmla="*/ 4 h 17"/>
                <a:gd name="T6" fmla="*/ 22 w 22"/>
                <a:gd name="T7" fmla="*/ 4 h 17"/>
                <a:gd name="T8" fmla="*/ 22 w 22"/>
                <a:gd name="T9" fmla="*/ 11 h 17"/>
                <a:gd name="T10" fmla="*/ 16 w 22"/>
                <a:gd name="T11" fmla="*/ 11 h 17"/>
                <a:gd name="T12" fmla="*/ 16 w 22"/>
                <a:gd name="T13" fmla="*/ 11 h 17"/>
                <a:gd name="T14" fmla="*/ 16 w 22"/>
                <a:gd name="T15" fmla="*/ 17 h 17"/>
                <a:gd name="T16" fmla="*/ 6 w 22"/>
                <a:gd name="T17" fmla="*/ 17 h 17"/>
                <a:gd name="T18" fmla="*/ 6 w 22"/>
                <a:gd name="T19" fmla="*/ 11 h 17"/>
                <a:gd name="T20" fmla="*/ 6 w 22"/>
                <a:gd name="T21" fmla="*/ 11 h 17"/>
                <a:gd name="T22" fmla="*/ 6 w 22"/>
                <a:gd name="T23" fmla="*/ 11 h 17"/>
                <a:gd name="T24" fmla="*/ 6 w 22"/>
                <a:gd name="T25" fmla="*/ 4 h 17"/>
                <a:gd name="T26" fmla="*/ 10 w 22"/>
                <a:gd name="T27" fmla="*/ 4 h 17"/>
                <a:gd name="T28" fmla="*/ 0 w 22"/>
                <a:gd name="T29" fmla="*/ 4 h 17"/>
                <a:gd name="T30" fmla="*/ 0 w 22"/>
                <a:gd name="T31" fmla="*/ 0 h 17"/>
                <a:gd name="T32" fmla="*/ 0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0" y="0"/>
                  </a:moveTo>
                  <a:lnTo>
                    <a:pt x="10" y="0"/>
                  </a:lnTo>
                  <a:lnTo>
                    <a:pt x="16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4"/>
                  </a:lnTo>
                  <a:lnTo>
                    <a:pt x="1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47">
              <a:extLst>
                <a:ext uri="{FF2B5EF4-FFF2-40B4-BE49-F238E27FC236}">
                  <a16:creationId xmlns:a16="http://schemas.microsoft.com/office/drawing/2014/main" id="{8871AB3C-5318-4BC9-B9B5-F5457F769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080" y="1751912"/>
              <a:ext cx="760536" cy="492292"/>
            </a:xfrm>
            <a:custGeom>
              <a:avLst/>
              <a:gdLst>
                <a:gd name="T0" fmla="*/ 80 w 577"/>
                <a:gd name="T1" fmla="*/ 46 h 348"/>
                <a:gd name="T2" fmla="*/ 140 w 577"/>
                <a:gd name="T3" fmla="*/ 23 h 348"/>
                <a:gd name="T4" fmla="*/ 210 w 577"/>
                <a:gd name="T5" fmla="*/ 23 h 348"/>
                <a:gd name="T6" fmla="*/ 239 w 577"/>
                <a:gd name="T7" fmla="*/ 23 h 348"/>
                <a:gd name="T8" fmla="*/ 261 w 577"/>
                <a:gd name="T9" fmla="*/ 17 h 348"/>
                <a:gd name="T10" fmla="*/ 290 w 577"/>
                <a:gd name="T11" fmla="*/ 23 h 348"/>
                <a:gd name="T12" fmla="*/ 296 w 577"/>
                <a:gd name="T13" fmla="*/ 13 h 348"/>
                <a:gd name="T14" fmla="*/ 321 w 577"/>
                <a:gd name="T15" fmla="*/ 6 h 348"/>
                <a:gd name="T16" fmla="*/ 356 w 577"/>
                <a:gd name="T17" fmla="*/ 0 h 348"/>
                <a:gd name="T18" fmla="*/ 385 w 577"/>
                <a:gd name="T19" fmla="*/ 6 h 348"/>
                <a:gd name="T20" fmla="*/ 420 w 577"/>
                <a:gd name="T21" fmla="*/ 17 h 348"/>
                <a:gd name="T22" fmla="*/ 467 w 577"/>
                <a:gd name="T23" fmla="*/ 17 h 348"/>
                <a:gd name="T24" fmla="*/ 461 w 577"/>
                <a:gd name="T25" fmla="*/ 23 h 348"/>
                <a:gd name="T26" fmla="*/ 478 w 577"/>
                <a:gd name="T27" fmla="*/ 35 h 348"/>
                <a:gd name="T28" fmla="*/ 560 w 577"/>
                <a:gd name="T29" fmla="*/ 17 h 348"/>
                <a:gd name="T30" fmla="*/ 496 w 577"/>
                <a:gd name="T31" fmla="*/ 39 h 348"/>
                <a:gd name="T32" fmla="*/ 502 w 577"/>
                <a:gd name="T33" fmla="*/ 58 h 348"/>
                <a:gd name="T34" fmla="*/ 502 w 577"/>
                <a:gd name="T35" fmla="*/ 68 h 348"/>
                <a:gd name="T36" fmla="*/ 513 w 577"/>
                <a:gd name="T37" fmla="*/ 68 h 348"/>
                <a:gd name="T38" fmla="*/ 502 w 577"/>
                <a:gd name="T39" fmla="*/ 97 h 348"/>
                <a:gd name="T40" fmla="*/ 478 w 577"/>
                <a:gd name="T41" fmla="*/ 85 h 348"/>
                <a:gd name="T42" fmla="*/ 478 w 577"/>
                <a:gd name="T43" fmla="*/ 85 h 348"/>
                <a:gd name="T44" fmla="*/ 472 w 577"/>
                <a:gd name="T45" fmla="*/ 101 h 348"/>
                <a:gd name="T46" fmla="*/ 467 w 577"/>
                <a:gd name="T47" fmla="*/ 120 h 348"/>
                <a:gd name="T48" fmla="*/ 467 w 577"/>
                <a:gd name="T49" fmla="*/ 136 h 348"/>
                <a:gd name="T50" fmla="*/ 461 w 577"/>
                <a:gd name="T51" fmla="*/ 130 h 348"/>
                <a:gd name="T52" fmla="*/ 449 w 577"/>
                <a:gd name="T53" fmla="*/ 146 h 348"/>
                <a:gd name="T54" fmla="*/ 443 w 577"/>
                <a:gd name="T55" fmla="*/ 146 h 348"/>
                <a:gd name="T56" fmla="*/ 455 w 577"/>
                <a:gd name="T57" fmla="*/ 175 h 348"/>
                <a:gd name="T58" fmla="*/ 443 w 577"/>
                <a:gd name="T59" fmla="*/ 169 h 348"/>
                <a:gd name="T60" fmla="*/ 432 w 577"/>
                <a:gd name="T61" fmla="*/ 169 h 348"/>
                <a:gd name="T62" fmla="*/ 397 w 577"/>
                <a:gd name="T63" fmla="*/ 159 h 348"/>
                <a:gd name="T64" fmla="*/ 414 w 577"/>
                <a:gd name="T65" fmla="*/ 169 h 348"/>
                <a:gd name="T66" fmla="*/ 391 w 577"/>
                <a:gd name="T67" fmla="*/ 169 h 348"/>
                <a:gd name="T68" fmla="*/ 432 w 577"/>
                <a:gd name="T69" fmla="*/ 181 h 348"/>
                <a:gd name="T70" fmla="*/ 443 w 577"/>
                <a:gd name="T71" fmla="*/ 186 h 348"/>
                <a:gd name="T72" fmla="*/ 350 w 577"/>
                <a:gd name="T73" fmla="*/ 208 h 348"/>
                <a:gd name="T74" fmla="*/ 321 w 577"/>
                <a:gd name="T75" fmla="*/ 231 h 348"/>
                <a:gd name="T76" fmla="*/ 268 w 577"/>
                <a:gd name="T77" fmla="*/ 254 h 348"/>
                <a:gd name="T78" fmla="*/ 233 w 577"/>
                <a:gd name="T79" fmla="*/ 260 h 348"/>
                <a:gd name="T80" fmla="*/ 226 w 577"/>
                <a:gd name="T81" fmla="*/ 282 h 348"/>
                <a:gd name="T82" fmla="*/ 204 w 577"/>
                <a:gd name="T83" fmla="*/ 293 h 348"/>
                <a:gd name="T84" fmla="*/ 175 w 577"/>
                <a:gd name="T85" fmla="*/ 344 h 348"/>
                <a:gd name="T86" fmla="*/ 128 w 577"/>
                <a:gd name="T87" fmla="*/ 328 h 348"/>
                <a:gd name="T88" fmla="*/ 115 w 577"/>
                <a:gd name="T89" fmla="*/ 299 h 348"/>
                <a:gd name="T90" fmla="*/ 105 w 577"/>
                <a:gd name="T91" fmla="*/ 282 h 348"/>
                <a:gd name="T92" fmla="*/ 105 w 577"/>
                <a:gd name="T93" fmla="*/ 260 h 348"/>
                <a:gd name="T94" fmla="*/ 99 w 577"/>
                <a:gd name="T95" fmla="*/ 243 h 348"/>
                <a:gd name="T96" fmla="*/ 99 w 577"/>
                <a:gd name="T97" fmla="*/ 231 h 348"/>
                <a:gd name="T98" fmla="*/ 115 w 577"/>
                <a:gd name="T99" fmla="*/ 208 h 348"/>
                <a:gd name="T100" fmla="*/ 121 w 577"/>
                <a:gd name="T101" fmla="*/ 175 h 348"/>
                <a:gd name="T102" fmla="*/ 146 w 577"/>
                <a:gd name="T103" fmla="*/ 175 h 348"/>
                <a:gd name="T104" fmla="*/ 128 w 577"/>
                <a:gd name="T105" fmla="*/ 146 h 348"/>
                <a:gd name="T106" fmla="*/ 121 w 577"/>
                <a:gd name="T107" fmla="*/ 124 h 348"/>
                <a:gd name="T108" fmla="*/ 121 w 577"/>
                <a:gd name="T109" fmla="*/ 120 h 348"/>
                <a:gd name="T110" fmla="*/ 64 w 577"/>
                <a:gd name="T111" fmla="*/ 91 h 348"/>
                <a:gd name="T112" fmla="*/ 16 w 577"/>
                <a:gd name="T113" fmla="*/ 97 h 348"/>
                <a:gd name="T114" fmla="*/ 23 w 577"/>
                <a:gd name="T115" fmla="*/ 85 h 348"/>
                <a:gd name="T116" fmla="*/ 4 w 577"/>
                <a:gd name="T117" fmla="*/ 6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7" h="348">
                  <a:moveTo>
                    <a:pt x="4" y="62"/>
                  </a:moveTo>
                  <a:lnTo>
                    <a:pt x="10" y="62"/>
                  </a:lnTo>
                  <a:lnTo>
                    <a:pt x="16" y="58"/>
                  </a:lnTo>
                  <a:lnTo>
                    <a:pt x="41" y="58"/>
                  </a:lnTo>
                  <a:lnTo>
                    <a:pt x="41" y="52"/>
                  </a:lnTo>
                  <a:lnTo>
                    <a:pt x="80" y="52"/>
                  </a:lnTo>
                  <a:lnTo>
                    <a:pt x="80" y="46"/>
                  </a:lnTo>
                  <a:lnTo>
                    <a:pt x="99" y="46"/>
                  </a:lnTo>
                  <a:lnTo>
                    <a:pt x="80" y="46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111" y="35"/>
                  </a:lnTo>
                  <a:lnTo>
                    <a:pt x="115" y="29"/>
                  </a:lnTo>
                  <a:lnTo>
                    <a:pt x="134" y="29"/>
                  </a:lnTo>
                  <a:lnTo>
                    <a:pt x="140" y="23"/>
                  </a:lnTo>
                  <a:lnTo>
                    <a:pt x="140" y="23"/>
                  </a:lnTo>
                  <a:lnTo>
                    <a:pt x="169" y="23"/>
                  </a:lnTo>
                  <a:lnTo>
                    <a:pt x="163" y="13"/>
                  </a:lnTo>
                  <a:lnTo>
                    <a:pt x="163" y="13"/>
                  </a:lnTo>
                  <a:lnTo>
                    <a:pt x="163" y="17"/>
                  </a:lnTo>
                  <a:lnTo>
                    <a:pt x="210" y="17"/>
                  </a:lnTo>
                  <a:lnTo>
                    <a:pt x="210" y="23"/>
                  </a:lnTo>
                  <a:lnTo>
                    <a:pt x="210" y="23"/>
                  </a:lnTo>
                  <a:lnTo>
                    <a:pt x="210" y="23"/>
                  </a:lnTo>
                  <a:lnTo>
                    <a:pt x="216" y="23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23"/>
                  </a:lnTo>
                  <a:lnTo>
                    <a:pt x="220" y="23"/>
                  </a:lnTo>
                  <a:lnTo>
                    <a:pt x="220" y="23"/>
                  </a:lnTo>
                  <a:lnTo>
                    <a:pt x="239" y="23"/>
                  </a:lnTo>
                  <a:lnTo>
                    <a:pt x="239" y="17"/>
                  </a:lnTo>
                  <a:lnTo>
                    <a:pt x="239" y="17"/>
                  </a:lnTo>
                  <a:lnTo>
                    <a:pt x="245" y="17"/>
                  </a:lnTo>
                  <a:lnTo>
                    <a:pt x="245" y="13"/>
                  </a:lnTo>
                  <a:lnTo>
                    <a:pt x="245" y="13"/>
                  </a:lnTo>
                  <a:lnTo>
                    <a:pt x="261" y="13"/>
                  </a:lnTo>
                  <a:lnTo>
                    <a:pt x="261" y="17"/>
                  </a:lnTo>
                  <a:lnTo>
                    <a:pt x="261" y="17"/>
                  </a:lnTo>
                  <a:lnTo>
                    <a:pt x="261" y="17"/>
                  </a:lnTo>
                  <a:lnTo>
                    <a:pt x="261" y="17"/>
                  </a:lnTo>
                  <a:lnTo>
                    <a:pt x="268" y="17"/>
                  </a:lnTo>
                  <a:lnTo>
                    <a:pt x="268" y="23"/>
                  </a:lnTo>
                  <a:lnTo>
                    <a:pt x="280" y="23"/>
                  </a:lnTo>
                  <a:lnTo>
                    <a:pt x="280" y="17"/>
                  </a:lnTo>
                  <a:lnTo>
                    <a:pt x="286" y="29"/>
                  </a:lnTo>
                  <a:lnTo>
                    <a:pt x="286" y="29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296" y="23"/>
                  </a:lnTo>
                  <a:lnTo>
                    <a:pt x="303" y="17"/>
                  </a:lnTo>
                  <a:lnTo>
                    <a:pt x="303" y="17"/>
                  </a:lnTo>
                  <a:lnTo>
                    <a:pt x="303" y="17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6"/>
                  </a:lnTo>
                  <a:lnTo>
                    <a:pt x="296" y="6"/>
                  </a:lnTo>
                  <a:lnTo>
                    <a:pt x="303" y="6"/>
                  </a:lnTo>
                  <a:lnTo>
                    <a:pt x="290" y="6"/>
                  </a:lnTo>
                  <a:lnTo>
                    <a:pt x="290" y="6"/>
                  </a:lnTo>
                  <a:lnTo>
                    <a:pt x="290" y="6"/>
                  </a:lnTo>
                  <a:lnTo>
                    <a:pt x="321" y="6"/>
                  </a:lnTo>
                  <a:lnTo>
                    <a:pt x="321" y="13"/>
                  </a:lnTo>
                  <a:lnTo>
                    <a:pt x="315" y="13"/>
                  </a:lnTo>
                  <a:lnTo>
                    <a:pt x="327" y="13"/>
                  </a:lnTo>
                  <a:lnTo>
                    <a:pt x="331" y="6"/>
                  </a:lnTo>
                  <a:lnTo>
                    <a:pt x="362" y="6"/>
                  </a:lnTo>
                  <a:lnTo>
                    <a:pt x="356" y="6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414" y="0"/>
                  </a:lnTo>
                  <a:lnTo>
                    <a:pt x="420" y="6"/>
                  </a:lnTo>
                  <a:lnTo>
                    <a:pt x="432" y="6"/>
                  </a:lnTo>
                  <a:lnTo>
                    <a:pt x="437" y="0"/>
                  </a:lnTo>
                  <a:lnTo>
                    <a:pt x="449" y="0"/>
                  </a:lnTo>
                  <a:lnTo>
                    <a:pt x="449" y="6"/>
                  </a:lnTo>
                  <a:lnTo>
                    <a:pt x="373" y="13"/>
                  </a:lnTo>
                  <a:lnTo>
                    <a:pt x="379" y="13"/>
                  </a:lnTo>
                  <a:lnTo>
                    <a:pt x="385" y="6"/>
                  </a:lnTo>
                  <a:lnTo>
                    <a:pt x="472" y="6"/>
                  </a:lnTo>
                  <a:lnTo>
                    <a:pt x="478" y="13"/>
                  </a:lnTo>
                  <a:lnTo>
                    <a:pt x="478" y="13"/>
                  </a:lnTo>
                  <a:lnTo>
                    <a:pt x="484" y="13"/>
                  </a:lnTo>
                  <a:lnTo>
                    <a:pt x="490" y="6"/>
                  </a:lnTo>
                  <a:lnTo>
                    <a:pt x="490" y="13"/>
                  </a:lnTo>
                  <a:lnTo>
                    <a:pt x="490" y="13"/>
                  </a:lnTo>
                  <a:lnTo>
                    <a:pt x="490" y="17"/>
                  </a:lnTo>
                  <a:lnTo>
                    <a:pt x="420" y="17"/>
                  </a:lnTo>
                  <a:lnTo>
                    <a:pt x="420" y="17"/>
                  </a:lnTo>
                  <a:lnTo>
                    <a:pt x="420" y="17"/>
                  </a:lnTo>
                  <a:lnTo>
                    <a:pt x="397" y="23"/>
                  </a:lnTo>
                  <a:lnTo>
                    <a:pt x="408" y="23"/>
                  </a:lnTo>
                  <a:lnTo>
                    <a:pt x="420" y="17"/>
                  </a:lnTo>
                  <a:lnTo>
                    <a:pt x="449" y="17"/>
                  </a:lnTo>
                  <a:lnTo>
                    <a:pt x="455" y="13"/>
                  </a:lnTo>
                  <a:lnTo>
                    <a:pt x="467" y="13"/>
                  </a:lnTo>
                  <a:lnTo>
                    <a:pt x="467" y="17"/>
                  </a:lnTo>
                  <a:lnTo>
                    <a:pt x="467" y="17"/>
                  </a:lnTo>
                  <a:lnTo>
                    <a:pt x="467" y="17"/>
                  </a:lnTo>
                  <a:lnTo>
                    <a:pt x="467" y="23"/>
                  </a:lnTo>
                  <a:lnTo>
                    <a:pt x="461" y="29"/>
                  </a:lnTo>
                  <a:lnTo>
                    <a:pt x="455" y="29"/>
                  </a:lnTo>
                  <a:lnTo>
                    <a:pt x="455" y="35"/>
                  </a:lnTo>
                  <a:lnTo>
                    <a:pt x="455" y="29"/>
                  </a:lnTo>
                  <a:lnTo>
                    <a:pt x="455" y="29"/>
                  </a:lnTo>
                  <a:lnTo>
                    <a:pt x="461" y="23"/>
                  </a:lnTo>
                  <a:lnTo>
                    <a:pt x="472" y="23"/>
                  </a:lnTo>
                  <a:lnTo>
                    <a:pt x="478" y="17"/>
                  </a:lnTo>
                  <a:lnTo>
                    <a:pt x="478" y="17"/>
                  </a:lnTo>
                  <a:lnTo>
                    <a:pt x="484" y="17"/>
                  </a:lnTo>
                  <a:lnTo>
                    <a:pt x="484" y="23"/>
                  </a:lnTo>
                  <a:lnTo>
                    <a:pt x="484" y="23"/>
                  </a:lnTo>
                  <a:lnTo>
                    <a:pt x="478" y="29"/>
                  </a:lnTo>
                  <a:lnTo>
                    <a:pt x="478" y="29"/>
                  </a:lnTo>
                  <a:lnTo>
                    <a:pt x="478" y="35"/>
                  </a:lnTo>
                  <a:lnTo>
                    <a:pt x="472" y="35"/>
                  </a:lnTo>
                  <a:lnTo>
                    <a:pt x="472" y="35"/>
                  </a:lnTo>
                  <a:lnTo>
                    <a:pt x="478" y="35"/>
                  </a:lnTo>
                  <a:lnTo>
                    <a:pt x="484" y="29"/>
                  </a:lnTo>
                  <a:lnTo>
                    <a:pt x="507" y="29"/>
                  </a:lnTo>
                  <a:lnTo>
                    <a:pt x="513" y="23"/>
                  </a:lnTo>
                  <a:lnTo>
                    <a:pt x="519" y="23"/>
                  </a:lnTo>
                  <a:lnTo>
                    <a:pt x="525" y="17"/>
                  </a:lnTo>
                  <a:lnTo>
                    <a:pt x="560" y="17"/>
                  </a:lnTo>
                  <a:lnTo>
                    <a:pt x="560" y="23"/>
                  </a:lnTo>
                  <a:lnTo>
                    <a:pt x="577" y="23"/>
                  </a:lnTo>
                  <a:lnTo>
                    <a:pt x="572" y="29"/>
                  </a:lnTo>
                  <a:lnTo>
                    <a:pt x="560" y="35"/>
                  </a:lnTo>
                  <a:lnTo>
                    <a:pt x="496" y="35"/>
                  </a:lnTo>
                  <a:lnTo>
                    <a:pt x="525" y="35"/>
                  </a:lnTo>
                  <a:lnTo>
                    <a:pt x="525" y="39"/>
                  </a:lnTo>
                  <a:lnTo>
                    <a:pt x="531" y="39"/>
                  </a:lnTo>
                  <a:lnTo>
                    <a:pt x="496" y="39"/>
                  </a:lnTo>
                  <a:lnTo>
                    <a:pt x="502" y="39"/>
                  </a:lnTo>
                  <a:lnTo>
                    <a:pt x="502" y="46"/>
                  </a:lnTo>
                  <a:lnTo>
                    <a:pt x="502" y="46"/>
                  </a:lnTo>
                  <a:lnTo>
                    <a:pt x="502" y="46"/>
                  </a:lnTo>
                  <a:lnTo>
                    <a:pt x="513" y="46"/>
                  </a:lnTo>
                  <a:lnTo>
                    <a:pt x="502" y="46"/>
                  </a:lnTo>
                  <a:lnTo>
                    <a:pt x="502" y="52"/>
                  </a:lnTo>
                  <a:lnTo>
                    <a:pt x="502" y="52"/>
                  </a:lnTo>
                  <a:lnTo>
                    <a:pt x="502" y="58"/>
                  </a:lnTo>
                  <a:lnTo>
                    <a:pt x="496" y="58"/>
                  </a:lnTo>
                  <a:lnTo>
                    <a:pt x="490" y="62"/>
                  </a:lnTo>
                  <a:lnTo>
                    <a:pt x="484" y="62"/>
                  </a:lnTo>
                  <a:lnTo>
                    <a:pt x="478" y="68"/>
                  </a:lnTo>
                  <a:lnTo>
                    <a:pt x="490" y="68"/>
                  </a:lnTo>
                  <a:lnTo>
                    <a:pt x="490" y="62"/>
                  </a:lnTo>
                  <a:lnTo>
                    <a:pt x="490" y="62"/>
                  </a:lnTo>
                  <a:lnTo>
                    <a:pt x="502" y="62"/>
                  </a:lnTo>
                  <a:lnTo>
                    <a:pt x="502" y="68"/>
                  </a:lnTo>
                  <a:lnTo>
                    <a:pt x="502" y="68"/>
                  </a:lnTo>
                  <a:lnTo>
                    <a:pt x="502" y="68"/>
                  </a:lnTo>
                  <a:lnTo>
                    <a:pt x="502" y="74"/>
                  </a:lnTo>
                  <a:lnTo>
                    <a:pt x="502" y="74"/>
                  </a:lnTo>
                  <a:lnTo>
                    <a:pt x="502" y="74"/>
                  </a:lnTo>
                  <a:lnTo>
                    <a:pt x="502" y="74"/>
                  </a:lnTo>
                  <a:lnTo>
                    <a:pt x="513" y="74"/>
                  </a:lnTo>
                  <a:lnTo>
                    <a:pt x="513" y="68"/>
                  </a:lnTo>
                  <a:lnTo>
                    <a:pt x="513" y="68"/>
                  </a:lnTo>
                  <a:lnTo>
                    <a:pt x="519" y="68"/>
                  </a:lnTo>
                  <a:lnTo>
                    <a:pt x="513" y="74"/>
                  </a:lnTo>
                  <a:lnTo>
                    <a:pt x="513" y="85"/>
                  </a:lnTo>
                  <a:lnTo>
                    <a:pt x="507" y="85"/>
                  </a:lnTo>
                  <a:lnTo>
                    <a:pt x="507" y="91"/>
                  </a:lnTo>
                  <a:lnTo>
                    <a:pt x="502" y="97"/>
                  </a:lnTo>
                  <a:lnTo>
                    <a:pt x="502" y="97"/>
                  </a:lnTo>
                  <a:lnTo>
                    <a:pt x="502" y="97"/>
                  </a:lnTo>
                  <a:lnTo>
                    <a:pt x="502" y="97"/>
                  </a:lnTo>
                  <a:lnTo>
                    <a:pt x="502" y="91"/>
                  </a:lnTo>
                  <a:lnTo>
                    <a:pt x="496" y="91"/>
                  </a:lnTo>
                  <a:lnTo>
                    <a:pt x="496" y="85"/>
                  </a:lnTo>
                  <a:lnTo>
                    <a:pt x="496" y="85"/>
                  </a:lnTo>
                  <a:lnTo>
                    <a:pt x="496" y="78"/>
                  </a:lnTo>
                  <a:lnTo>
                    <a:pt x="472" y="78"/>
                  </a:lnTo>
                  <a:lnTo>
                    <a:pt x="472" y="78"/>
                  </a:lnTo>
                  <a:lnTo>
                    <a:pt x="472" y="78"/>
                  </a:lnTo>
                  <a:lnTo>
                    <a:pt x="478" y="85"/>
                  </a:lnTo>
                  <a:lnTo>
                    <a:pt x="478" y="85"/>
                  </a:lnTo>
                  <a:lnTo>
                    <a:pt x="478" y="78"/>
                  </a:lnTo>
                  <a:lnTo>
                    <a:pt x="478" y="78"/>
                  </a:lnTo>
                  <a:lnTo>
                    <a:pt x="484" y="78"/>
                  </a:lnTo>
                  <a:lnTo>
                    <a:pt x="484" y="85"/>
                  </a:lnTo>
                  <a:lnTo>
                    <a:pt x="478" y="85"/>
                  </a:lnTo>
                  <a:lnTo>
                    <a:pt x="478" y="85"/>
                  </a:lnTo>
                  <a:lnTo>
                    <a:pt x="478" y="85"/>
                  </a:lnTo>
                  <a:lnTo>
                    <a:pt x="478" y="85"/>
                  </a:lnTo>
                  <a:lnTo>
                    <a:pt x="484" y="91"/>
                  </a:lnTo>
                  <a:lnTo>
                    <a:pt x="484" y="91"/>
                  </a:lnTo>
                  <a:lnTo>
                    <a:pt x="490" y="91"/>
                  </a:lnTo>
                  <a:lnTo>
                    <a:pt x="490" y="97"/>
                  </a:lnTo>
                  <a:lnTo>
                    <a:pt x="490" y="97"/>
                  </a:lnTo>
                  <a:lnTo>
                    <a:pt x="490" y="97"/>
                  </a:lnTo>
                  <a:lnTo>
                    <a:pt x="490" y="101"/>
                  </a:lnTo>
                  <a:lnTo>
                    <a:pt x="472" y="101"/>
                  </a:lnTo>
                  <a:lnTo>
                    <a:pt x="472" y="101"/>
                  </a:lnTo>
                  <a:lnTo>
                    <a:pt x="484" y="101"/>
                  </a:lnTo>
                  <a:lnTo>
                    <a:pt x="484" y="107"/>
                  </a:lnTo>
                  <a:lnTo>
                    <a:pt x="484" y="107"/>
                  </a:lnTo>
                  <a:lnTo>
                    <a:pt x="484" y="113"/>
                  </a:lnTo>
                  <a:lnTo>
                    <a:pt x="484" y="113"/>
                  </a:lnTo>
                  <a:lnTo>
                    <a:pt x="490" y="113"/>
                  </a:lnTo>
                  <a:lnTo>
                    <a:pt x="490" y="12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78" y="120"/>
                  </a:lnTo>
                  <a:lnTo>
                    <a:pt x="478" y="124"/>
                  </a:lnTo>
                  <a:lnTo>
                    <a:pt x="478" y="124"/>
                  </a:lnTo>
                  <a:lnTo>
                    <a:pt x="478" y="124"/>
                  </a:lnTo>
                  <a:lnTo>
                    <a:pt x="478" y="130"/>
                  </a:lnTo>
                  <a:lnTo>
                    <a:pt x="472" y="130"/>
                  </a:lnTo>
                  <a:lnTo>
                    <a:pt x="472" y="136"/>
                  </a:lnTo>
                  <a:lnTo>
                    <a:pt x="467" y="136"/>
                  </a:lnTo>
                  <a:lnTo>
                    <a:pt x="467" y="136"/>
                  </a:lnTo>
                  <a:lnTo>
                    <a:pt x="467" y="136"/>
                  </a:lnTo>
                  <a:lnTo>
                    <a:pt x="467" y="136"/>
                  </a:lnTo>
                  <a:lnTo>
                    <a:pt x="467" y="130"/>
                  </a:lnTo>
                  <a:lnTo>
                    <a:pt x="461" y="130"/>
                  </a:lnTo>
                  <a:lnTo>
                    <a:pt x="461" y="130"/>
                  </a:lnTo>
                  <a:lnTo>
                    <a:pt x="461" y="130"/>
                  </a:lnTo>
                  <a:lnTo>
                    <a:pt x="461" y="130"/>
                  </a:lnTo>
                  <a:lnTo>
                    <a:pt x="461" y="130"/>
                  </a:lnTo>
                  <a:lnTo>
                    <a:pt x="461" y="130"/>
                  </a:lnTo>
                  <a:lnTo>
                    <a:pt x="461" y="136"/>
                  </a:lnTo>
                  <a:lnTo>
                    <a:pt x="461" y="136"/>
                  </a:lnTo>
                  <a:lnTo>
                    <a:pt x="461" y="136"/>
                  </a:lnTo>
                  <a:lnTo>
                    <a:pt x="461" y="142"/>
                  </a:lnTo>
                  <a:lnTo>
                    <a:pt x="461" y="142"/>
                  </a:lnTo>
                  <a:lnTo>
                    <a:pt x="461" y="142"/>
                  </a:lnTo>
                  <a:lnTo>
                    <a:pt x="461" y="146"/>
                  </a:lnTo>
                  <a:lnTo>
                    <a:pt x="449" y="146"/>
                  </a:lnTo>
                  <a:lnTo>
                    <a:pt x="449" y="146"/>
                  </a:lnTo>
                  <a:lnTo>
                    <a:pt x="449" y="146"/>
                  </a:lnTo>
                  <a:lnTo>
                    <a:pt x="449" y="142"/>
                  </a:lnTo>
                  <a:lnTo>
                    <a:pt x="432" y="142"/>
                  </a:lnTo>
                  <a:lnTo>
                    <a:pt x="432" y="136"/>
                  </a:lnTo>
                  <a:lnTo>
                    <a:pt x="426" y="136"/>
                  </a:lnTo>
                  <a:lnTo>
                    <a:pt x="432" y="136"/>
                  </a:lnTo>
                  <a:lnTo>
                    <a:pt x="443" y="146"/>
                  </a:lnTo>
                  <a:lnTo>
                    <a:pt x="443" y="146"/>
                  </a:lnTo>
                  <a:lnTo>
                    <a:pt x="449" y="153"/>
                  </a:lnTo>
                  <a:lnTo>
                    <a:pt x="449" y="159"/>
                  </a:lnTo>
                  <a:lnTo>
                    <a:pt x="461" y="159"/>
                  </a:lnTo>
                  <a:lnTo>
                    <a:pt x="461" y="169"/>
                  </a:lnTo>
                  <a:lnTo>
                    <a:pt x="461" y="169"/>
                  </a:lnTo>
                  <a:lnTo>
                    <a:pt x="461" y="169"/>
                  </a:lnTo>
                  <a:lnTo>
                    <a:pt x="461" y="169"/>
                  </a:lnTo>
                  <a:lnTo>
                    <a:pt x="455" y="175"/>
                  </a:lnTo>
                  <a:lnTo>
                    <a:pt x="455" y="175"/>
                  </a:lnTo>
                  <a:lnTo>
                    <a:pt x="455" y="175"/>
                  </a:lnTo>
                  <a:lnTo>
                    <a:pt x="455" y="181"/>
                  </a:lnTo>
                  <a:lnTo>
                    <a:pt x="455" y="175"/>
                  </a:lnTo>
                  <a:lnTo>
                    <a:pt x="455" y="175"/>
                  </a:lnTo>
                  <a:lnTo>
                    <a:pt x="455" y="175"/>
                  </a:lnTo>
                  <a:lnTo>
                    <a:pt x="455" y="175"/>
                  </a:lnTo>
                  <a:lnTo>
                    <a:pt x="455" y="169"/>
                  </a:lnTo>
                  <a:lnTo>
                    <a:pt x="443" y="169"/>
                  </a:lnTo>
                  <a:lnTo>
                    <a:pt x="443" y="169"/>
                  </a:lnTo>
                  <a:lnTo>
                    <a:pt x="443" y="169"/>
                  </a:lnTo>
                  <a:lnTo>
                    <a:pt x="443" y="175"/>
                  </a:lnTo>
                  <a:lnTo>
                    <a:pt x="437" y="175"/>
                  </a:lnTo>
                  <a:lnTo>
                    <a:pt x="437" y="175"/>
                  </a:lnTo>
                  <a:lnTo>
                    <a:pt x="437" y="175"/>
                  </a:lnTo>
                  <a:lnTo>
                    <a:pt x="437" y="175"/>
                  </a:lnTo>
                  <a:lnTo>
                    <a:pt x="437" y="169"/>
                  </a:lnTo>
                  <a:lnTo>
                    <a:pt x="432" y="169"/>
                  </a:lnTo>
                  <a:lnTo>
                    <a:pt x="432" y="169"/>
                  </a:lnTo>
                  <a:lnTo>
                    <a:pt x="432" y="163"/>
                  </a:lnTo>
                  <a:lnTo>
                    <a:pt x="432" y="163"/>
                  </a:lnTo>
                  <a:lnTo>
                    <a:pt x="426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414" y="159"/>
                  </a:lnTo>
                  <a:lnTo>
                    <a:pt x="420" y="163"/>
                  </a:lnTo>
                  <a:lnTo>
                    <a:pt x="420" y="163"/>
                  </a:lnTo>
                  <a:lnTo>
                    <a:pt x="420" y="163"/>
                  </a:lnTo>
                  <a:lnTo>
                    <a:pt x="420" y="169"/>
                  </a:lnTo>
                  <a:lnTo>
                    <a:pt x="414" y="169"/>
                  </a:lnTo>
                  <a:lnTo>
                    <a:pt x="414" y="169"/>
                  </a:lnTo>
                  <a:lnTo>
                    <a:pt x="414" y="169"/>
                  </a:lnTo>
                  <a:lnTo>
                    <a:pt x="414" y="169"/>
                  </a:lnTo>
                  <a:lnTo>
                    <a:pt x="420" y="169"/>
                  </a:lnTo>
                  <a:lnTo>
                    <a:pt x="420" y="175"/>
                  </a:lnTo>
                  <a:lnTo>
                    <a:pt x="414" y="175"/>
                  </a:lnTo>
                  <a:lnTo>
                    <a:pt x="414" y="181"/>
                  </a:lnTo>
                  <a:lnTo>
                    <a:pt x="408" y="175"/>
                  </a:lnTo>
                  <a:lnTo>
                    <a:pt x="397" y="175"/>
                  </a:lnTo>
                  <a:lnTo>
                    <a:pt x="397" y="169"/>
                  </a:lnTo>
                  <a:lnTo>
                    <a:pt x="391" y="169"/>
                  </a:lnTo>
                  <a:lnTo>
                    <a:pt x="391" y="169"/>
                  </a:lnTo>
                  <a:lnTo>
                    <a:pt x="391" y="169"/>
                  </a:lnTo>
                  <a:lnTo>
                    <a:pt x="391" y="169"/>
                  </a:lnTo>
                  <a:lnTo>
                    <a:pt x="391" y="175"/>
                  </a:lnTo>
                  <a:lnTo>
                    <a:pt x="391" y="175"/>
                  </a:lnTo>
                  <a:lnTo>
                    <a:pt x="391" y="181"/>
                  </a:lnTo>
                  <a:lnTo>
                    <a:pt x="391" y="181"/>
                  </a:lnTo>
                  <a:lnTo>
                    <a:pt x="391" y="181"/>
                  </a:lnTo>
                  <a:lnTo>
                    <a:pt x="432" y="181"/>
                  </a:lnTo>
                  <a:lnTo>
                    <a:pt x="432" y="175"/>
                  </a:lnTo>
                  <a:lnTo>
                    <a:pt x="432" y="175"/>
                  </a:lnTo>
                  <a:lnTo>
                    <a:pt x="437" y="175"/>
                  </a:lnTo>
                  <a:lnTo>
                    <a:pt x="437" y="181"/>
                  </a:lnTo>
                  <a:lnTo>
                    <a:pt x="437" y="181"/>
                  </a:lnTo>
                  <a:lnTo>
                    <a:pt x="449" y="181"/>
                  </a:lnTo>
                  <a:lnTo>
                    <a:pt x="449" y="186"/>
                  </a:lnTo>
                  <a:lnTo>
                    <a:pt x="443" y="186"/>
                  </a:lnTo>
                  <a:lnTo>
                    <a:pt x="443" y="186"/>
                  </a:lnTo>
                  <a:lnTo>
                    <a:pt x="443" y="192"/>
                  </a:lnTo>
                  <a:lnTo>
                    <a:pt x="432" y="192"/>
                  </a:lnTo>
                  <a:lnTo>
                    <a:pt x="426" y="198"/>
                  </a:lnTo>
                  <a:lnTo>
                    <a:pt x="414" y="198"/>
                  </a:lnTo>
                  <a:lnTo>
                    <a:pt x="414" y="198"/>
                  </a:lnTo>
                  <a:lnTo>
                    <a:pt x="408" y="204"/>
                  </a:lnTo>
                  <a:lnTo>
                    <a:pt x="402" y="204"/>
                  </a:lnTo>
                  <a:lnTo>
                    <a:pt x="397" y="208"/>
                  </a:lnTo>
                  <a:lnTo>
                    <a:pt x="350" y="208"/>
                  </a:lnTo>
                  <a:lnTo>
                    <a:pt x="350" y="208"/>
                  </a:lnTo>
                  <a:lnTo>
                    <a:pt x="344" y="214"/>
                  </a:lnTo>
                  <a:lnTo>
                    <a:pt x="338" y="214"/>
                  </a:lnTo>
                  <a:lnTo>
                    <a:pt x="338" y="214"/>
                  </a:lnTo>
                  <a:lnTo>
                    <a:pt x="331" y="221"/>
                  </a:lnTo>
                  <a:lnTo>
                    <a:pt x="327" y="221"/>
                  </a:lnTo>
                  <a:lnTo>
                    <a:pt x="327" y="221"/>
                  </a:lnTo>
                  <a:lnTo>
                    <a:pt x="327" y="225"/>
                  </a:lnTo>
                  <a:lnTo>
                    <a:pt x="321" y="231"/>
                  </a:lnTo>
                  <a:lnTo>
                    <a:pt x="321" y="231"/>
                  </a:lnTo>
                  <a:lnTo>
                    <a:pt x="315" y="237"/>
                  </a:lnTo>
                  <a:lnTo>
                    <a:pt x="309" y="237"/>
                  </a:lnTo>
                  <a:lnTo>
                    <a:pt x="303" y="243"/>
                  </a:lnTo>
                  <a:lnTo>
                    <a:pt x="296" y="243"/>
                  </a:lnTo>
                  <a:lnTo>
                    <a:pt x="296" y="243"/>
                  </a:lnTo>
                  <a:lnTo>
                    <a:pt x="290" y="247"/>
                  </a:lnTo>
                  <a:lnTo>
                    <a:pt x="274" y="247"/>
                  </a:lnTo>
                  <a:lnTo>
                    <a:pt x="268" y="254"/>
                  </a:lnTo>
                  <a:lnTo>
                    <a:pt x="239" y="254"/>
                  </a:lnTo>
                  <a:lnTo>
                    <a:pt x="239" y="254"/>
                  </a:lnTo>
                  <a:lnTo>
                    <a:pt x="239" y="260"/>
                  </a:lnTo>
                  <a:lnTo>
                    <a:pt x="233" y="260"/>
                  </a:lnTo>
                  <a:lnTo>
                    <a:pt x="233" y="260"/>
                  </a:lnTo>
                  <a:lnTo>
                    <a:pt x="233" y="260"/>
                  </a:lnTo>
                  <a:lnTo>
                    <a:pt x="233" y="260"/>
                  </a:lnTo>
                  <a:lnTo>
                    <a:pt x="233" y="260"/>
                  </a:lnTo>
                  <a:lnTo>
                    <a:pt x="233" y="260"/>
                  </a:lnTo>
                  <a:lnTo>
                    <a:pt x="233" y="266"/>
                  </a:lnTo>
                  <a:lnTo>
                    <a:pt x="233" y="266"/>
                  </a:lnTo>
                  <a:lnTo>
                    <a:pt x="233" y="266"/>
                  </a:lnTo>
                  <a:lnTo>
                    <a:pt x="233" y="270"/>
                  </a:lnTo>
                  <a:lnTo>
                    <a:pt x="226" y="270"/>
                  </a:lnTo>
                  <a:lnTo>
                    <a:pt x="226" y="270"/>
                  </a:lnTo>
                  <a:lnTo>
                    <a:pt x="226" y="276"/>
                  </a:lnTo>
                  <a:lnTo>
                    <a:pt x="226" y="276"/>
                  </a:lnTo>
                  <a:lnTo>
                    <a:pt x="226" y="282"/>
                  </a:lnTo>
                  <a:lnTo>
                    <a:pt x="220" y="282"/>
                  </a:lnTo>
                  <a:lnTo>
                    <a:pt x="220" y="282"/>
                  </a:lnTo>
                  <a:lnTo>
                    <a:pt x="220" y="282"/>
                  </a:lnTo>
                  <a:lnTo>
                    <a:pt x="220" y="282"/>
                  </a:lnTo>
                  <a:lnTo>
                    <a:pt x="220" y="282"/>
                  </a:lnTo>
                  <a:lnTo>
                    <a:pt x="216" y="287"/>
                  </a:lnTo>
                  <a:lnTo>
                    <a:pt x="216" y="287"/>
                  </a:lnTo>
                  <a:lnTo>
                    <a:pt x="210" y="293"/>
                  </a:lnTo>
                  <a:lnTo>
                    <a:pt x="204" y="293"/>
                  </a:lnTo>
                  <a:lnTo>
                    <a:pt x="204" y="293"/>
                  </a:lnTo>
                  <a:lnTo>
                    <a:pt x="204" y="293"/>
                  </a:lnTo>
                  <a:lnTo>
                    <a:pt x="204" y="309"/>
                  </a:lnTo>
                  <a:lnTo>
                    <a:pt x="191" y="309"/>
                  </a:lnTo>
                  <a:lnTo>
                    <a:pt x="185" y="315"/>
                  </a:lnTo>
                  <a:lnTo>
                    <a:pt x="185" y="322"/>
                  </a:lnTo>
                  <a:lnTo>
                    <a:pt x="181" y="332"/>
                  </a:lnTo>
                  <a:lnTo>
                    <a:pt x="181" y="338"/>
                  </a:lnTo>
                  <a:lnTo>
                    <a:pt x="175" y="344"/>
                  </a:lnTo>
                  <a:lnTo>
                    <a:pt x="175" y="348"/>
                  </a:lnTo>
                  <a:lnTo>
                    <a:pt x="163" y="348"/>
                  </a:lnTo>
                  <a:lnTo>
                    <a:pt x="163" y="344"/>
                  </a:lnTo>
                  <a:lnTo>
                    <a:pt x="163" y="344"/>
                  </a:lnTo>
                  <a:lnTo>
                    <a:pt x="163" y="344"/>
                  </a:lnTo>
                  <a:lnTo>
                    <a:pt x="163" y="332"/>
                  </a:lnTo>
                  <a:lnTo>
                    <a:pt x="134" y="332"/>
                  </a:lnTo>
                  <a:lnTo>
                    <a:pt x="128" y="328"/>
                  </a:lnTo>
                  <a:lnTo>
                    <a:pt x="128" y="328"/>
                  </a:lnTo>
                  <a:lnTo>
                    <a:pt x="121" y="322"/>
                  </a:lnTo>
                  <a:lnTo>
                    <a:pt x="121" y="315"/>
                  </a:lnTo>
                  <a:lnTo>
                    <a:pt x="115" y="309"/>
                  </a:lnTo>
                  <a:lnTo>
                    <a:pt x="115" y="305"/>
                  </a:lnTo>
                  <a:lnTo>
                    <a:pt x="115" y="305"/>
                  </a:lnTo>
                  <a:lnTo>
                    <a:pt x="115" y="299"/>
                  </a:lnTo>
                  <a:lnTo>
                    <a:pt x="115" y="299"/>
                  </a:lnTo>
                  <a:lnTo>
                    <a:pt x="115" y="299"/>
                  </a:lnTo>
                  <a:lnTo>
                    <a:pt x="115" y="299"/>
                  </a:lnTo>
                  <a:lnTo>
                    <a:pt x="115" y="293"/>
                  </a:lnTo>
                  <a:lnTo>
                    <a:pt x="115" y="293"/>
                  </a:lnTo>
                  <a:lnTo>
                    <a:pt x="115" y="293"/>
                  </a:lnTo>
                  <a:lnTo>
                    <a:pt x="115" y="287"/>
                  </a:lnTo>
                  <a:lnTo>
                    <a:pt x="105" y="287"/>
                  </a:lnTo>
                  <a:lnTo>
                    <a:pt x="105" y="282"/>
                  </a:lnTo>
                  <a:lnTo>
                    <a:pt x="105" y="282"/>
                  </a:lnTo>
                  <a:lnTo>
                    <a:pt x="105" y="282"/>
                  </a:lnTo>
                  <a:lnTo>
                    <a:pt x="105" y="282"/>
                  </a:lnTo>
                  <a:lnTo>
                    <a:pt x="99" y="276"/>
                  </a:lnTo>
                  <a:lnTo>
                    <a:pt x="111" y="276"/>
                  </a:lnTo>
                  <a:lnTo>
                    <a:pt x="105" y="276"/>
                  </a:lnTo>
                  <a:lnTo>
                    <a:pt x="105" y="276"/>
                  </a:lnTo>
                  <a:lnTo>
                    <a:pt x="105" y="270"/>
                  </a:lnTo>
                  <a:lnTo>
                    <a:pt x="99" y="270"/>
                  </a:lnTo>
                  <a:lnTo>
                    <a:pt x="99" y="270"/>
                  </a:lnTo>
                  <a:lnTo>
                    <a:pt x="105" y="270"/>
                  </a:lnTo>
                  <a:lnTo>
                    <a:pt x="105" y="260"/>
                  </a:lnTo>
                  <a:lnTo>
                    <a:pt x="99" y="260"/>
                  </a:lnTo>
                  <a:lnTo>
                    <a:pt x="99" y="260"/>
                  </a:lnTo>
                  <a:lnTo>
                    <a:pt x="99" y="260"/>
                  </a:lnTo>
                  <a:lnTo>
                    <a:pt x="99" y="254"/>
                  </a:lnTo>
                  <a:lnTo>
                    <a:pt x="93" y="254"/>
                  </a:lnTo>
                  <a:lnTo>
                    <a:pt x="93" y="247"/>
                  </a:lnTo>
                  <a:lnTo>
                    <a:pt x="93" y="247"/>
                  </a:lnTo>
                  <a:lnTo>
                    <a:pt x="99" y="247"/>
                  </a:lnTo>
                  <a:lnTo>
                    <a:pt x="99" y="243"/>
                  </a:lnTo>
                  <a:lnTo>
                    <a:pt x="99" y="243"/>
                  </a:lnTo>
                  <a:lnTo>
                    <a:pt x="99" y="243"/>
                  </a:lnTo>
                  <a:lnTo>
                    <a:pt x="99" y="237"/>
                  </a:lnTo>
                  <a:lnTo>
                    <a:pt x="99" y="237"/>
                  </a:lnTo>
                  <a:lnTo>
                    <a:pt x="99" y="237"/>
                  </a:lnTo>
                  <a:lnTo>
                    <a:pt x="99" y="237"/>
                  </a:lnTo>
                  <a:lnTo>
                    <a:pt x="99" y="237"/>
                  </a:lnTo>
                  <a:lnTo>
                    <a:pt x="93" y="231"/>
                  </a:lnTo>
                  <a:lnTo>
                    <a:pt x="99" y="231"/>
                  </a:lnTo>
                  <a:lnTo>
                    <a:pt x="99" y="225"/>
                  </a:lnTo>
                  <a:lnTo>
                    <a:pt x="105" y="225"/>
                  </a:lnTo>
                  <a:lnTo>
                    <a:pt x="105" y="221"/>
                  </a:lnTo>
                  <a:lnTo>
                    <a:pt x="105" y="221"/>
                  </a:lnTo>
                  <a:lnTo>
                    <a:pt x="105" y="221"/>
                  </a:lnTo>
                  <a:lnTo>
                    <a:pt x="115" y="221"/>
                  </a:lnTo>
                  <a:lnTo>
                    <a:pt x="115" y="208"/>
                  </a:lnTo>
                  <a:lnTo>
                    <a:pt x="115" y="208"/>
                  </a:lnTo>
                  <a:lnTo>
                    <a:pt x="115" y="208"/>
                  </a:lnTo>
                  <a:lnTo>
                    <a:pt x="121" y="208"/>
                  </a:lnTo>
                  <a:lnTo>
                    <a:pt x="128" y="204"/>
                  </a:lnTo>
                  <a:lnTo>
                    <a:pt x="128" y="204"/>
                  </a:lnTo>
                  <a:lnTo>
                    <a:pt x="146" y="204"/>
                  </a:lnTo>
                  <a:lnTo>
                    <a:pt x="146" y="192"/>
                  </a:lnTo>
                  <a:lnTo>
                    <a:pt x="146" y="192"/>
                  </a:lnTo>
                  <a:lnTo>
                    <a:pt x="140" y="186"/>
                  </a:lnTo>
                  <a:lnTo>
                    <a:pt x="134" y="186"/>
                  </a:lnTo>
                  <a:lnTo>
                    <a:pt x="121" y="175"/>
                  </a:lnTo>
                  <a:lnTo>
                    <a:pt x="115" y="175"/>
                  </a:lnTo>
                  <a:lnTo>
                    <a:pt x="115" y="169"/>
                  </a:lnTo>
                  <a:lnTo>
                    <a:pt x="115" y="169"/>
                  </a:lnTo>
                  <a:lnTo>
                    <a:pt x="128" y="169"/>
                  </a:lnTo>
                  <a:lnTo>
                    <a:pt x="146" y="181"/>
                  </a:lnTo>
                  <a:lnTo>
                    <a:pt x="146" y="181"/>
                  </a:lnTo>
                  <a:lnTo>
                    <a:pt x="146" y="181"/>
                  </a:lnTo>
                  <a:lnTo>
                    <a:pt x="146" y="175"/>
                  </a:lnTo>
                  <a:lnTo>
                    <a:pt x="146" y="175"/>
                  </a:lnTo>
                  <a:lnTo>
                    <a:pt x="146" y="175"/>
                  </a:lnTo>
                  <a:lnTo>
                    <a:pt x="146" y="169"/>
                  </a:lnTo>
                  <a:lnTo>
                    <a:pt x="140" y="169"/>
                  </a:lnTo>
                  <a:lnTo>
                    <a:pt x="140" y="163"/>
                  </a:lnTo>
                  <a:lnTo>
                    <a:pt x="134" y="159"/>
                  </a:lnTo>
                  <a:lnTo>
                    <a:pt x="134" y="159"/>
                  </a:lnTo>
                  <a:lnTo>
                    <a:pt x="134" y="153"/>
                  </a:lnTo>
                  <a:lnTo>
                    <a:pt x="128" y="146"/>
                  </a:lnTo>
                  <a:lnTo>
                    <a:pt x="128" y="146"/>
                  </a:lnTo>
                  <a:lnTo>
                    <a:pt x="128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28" y="130"/>
                  </a:lnTo>
                  <a:lnTo>
                    <a:pt x="128" y="124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0"/>
                  </a:lnTo>
                  <a:lnTo>
                    <a:pt x="115" y="120"/>
                  </a:lnTo>
                  <a:lnTo>
                    <a:pt x="115" y="120"/>
                  </a:lnTo>
                  <a:lnTo>
                    <a:pt x="115" y="120"/>
                  </a:lnTo>
                  <a:lnTo>
                    <a:pt x="115" y="120"/>
                  </a:lnTo>
                  <a:lnTo>
                    <a:pt x="115" y="120"/>
                  </a:lnTo>
                  <a:lnTo>
                    <a:pt x="121" y="120"/>
                  </a:lnTo>
                  <a:lnTo>
                    <a:pt x="121" y="113"/>
                  </a:lnTo>
                  <a:lnTo>
                    <a:pt x="115" y="113"/>
                  </a:lnTo>
                  <a:lnTo>
                    <a:pt x="115" y="107"/>
                  </a:lnTo>
                  <a:lnTo>
                    <a:pt x="99" y="107"/>
                  </a:lnTo>
                  <a:lnTo>
                    <a:pt x="99" y="101"/>
                  </a:lnTo>
                  <a:lnTo>
                    <a:pt x="93" y="97"/>
                  </a:lnTo>
                  <a:lnTo>
                    <a:pt x="86" y="97"/>
                  </a:lnTo>
                  <a:lnTo>
                    <a:pt x="86" y="91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58" y="97"/>
                  </a:lnTo>
                  <a:lnTo>
                    <a:pt x="35" y="97"/>
                  </a:lnTo>
                  <a:lnTo>
                    <a:pt x="35" y="101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29" y="91"/>
                  </a:lnTo>
                  <a:lnTo>
                    <a:pt x="29" y="85"/>
                  </a:lnTo>
                  <a:lnTo>
                    <a:pt x="23" y="85"/>
                  </a:lnTo>
                  <a:lnTo>
                    <a:pt x="41" y="85"/>
                  </a:lnTo>
                  <a:lnTo>
                    <a:pt x="41" y="78"/>
                  </a:lnTo>
                  <a:lnTo>
                    <a:pt x="51" y="78"/>
                  </a:lnTo>
                  <a:lnTo>
                    <a:pt x="51" y="74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16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4" y="62"/>
                  </a:lnTo>
                  <a:lnTo>
                    <a:pt x="4" y="6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8">
              <a:extLst>
                <a:ext uri="{FF2B5EF4-FFF2-40B4-BE49-F238E27FC236}">
                  <a16:creationId xmlns:a16="http://schemas.microsoft.com/office/drawing/2014/main" id="{ED2AD3B6-839F-43D5-BBFC-4AF84E61D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080" y="1751912"/>
              <a:ext cx="760536" cy="492292"/>
            </a:xfrm>
            <a:custGeom>
              <a:avLst/>
              <a:gdLst>
                <a:gd name="T0" fmla="*/ 80 w 577"/>
                <a:gd name="T1" fmla="*/ 46 h 348"/>
                <a:gd name="T2" fmla="*/ 140 w 577"/>
                <a:gd name="T3" fmla="*/ 23 h 348"/>
                <a:gd name="T4" fmla="*/ 210 w 577"/>
                <a:gd name="T5" fmla="*/ 23 h 348"/>
                <a:gd name="T6" fmla="*/ 239 w 577"/>
                <a:gd name="T7" fmla="*/ 23 h 348"/>
                <a:gd name="T8" fmla="*/ 261 w 577"/>
                <a:gd name="T9" fmla="*/ 17 h 348"/>
                <a:gd name="T10" fmla="*/ 290 w 577"/>
                <a:gd name="T11" fmla="*/ 23 h 348"/>
                <a:gd name="T12" fmla="*/ 296 w 577"/>
                <a:gd name="T13" fmla="*/ 13 h 348"/>
                <a:gd name="T14" fmla="*/ 321 w 577"/>
                <a:gd name="T15" fmla="*/ 6 h 348"/>
                <a:gd name="T16" fmla="*/ 356 w 577"/>
                <a:gd name="T17" fmla="*/ 0 h 348"/>
                <a:gd name="T18" fmla="*/ 385 w 577"/>
                <a:gd name="T19" fmla="*/ 6 h 348"/>
                <a:gd name="T20" fmla="*/ 420 w 577"/>
                <a:gd name="T21" fmla="*/ 17 h 348"/>
                <a:gd name="T22" fmla="*/ 467 w 577"/>
                <a:gd name="T23" fmla="*/ 17 h 348"/>
                <a:gd name="T24" fmla="*/ 461 w 577"/>
                <a:gd name="T25" fmla="*/ 23 h 348"/>
                <a:gd name="T26" fmla="*/ 478 w 577"/>
                <a:gd name="T27" fmla="*/ 35 h 348"/>
                <a:gd name="T28" fmla="*/ 560 w 577"/>
                <a:gd name="T29" fmla="*/ 17 h 348"/>
                <a:gd name="T30" fmla="*/ 496 w 577"/>
                <a:gd name="T31" fmla="*/ 39 h 348"/>
                <a:gd name="T32" fmla="*/ 502 w 577"/>
                <a:gd name="T33" fmla="*/ 58 h 348"/>
                <a:gd name="T34" fmla="*/ 502 w 577"/>
                <a:gd name="T35" fmla="*/ 68 h 348"/>
                <a:gd name="T36" fmla="*/ 513 w 577"/>
                <a:gd name="T37" fmla="*/ 68 h 348"/>
                <a:gd name="T38" fmla="*/ 502 w 577"/>
                <a:gd name="T39" fmla="*/ 97 h 348"/>
                <a:gd name="T40" fmla="*/ 478 w 577"/>
                <a:gd name="T41" fmla="*/ 85 h 348"/>
                <a:gd name="T42" fmla="*/ 478 w 577"/>
                <a:gd name="T43" fmla="*/ 85 h 348"/>
                <a:gd name="T44" fmla="*/ 472 w 577"/>
                <a:gd name="T45" fmla="*/ 101 h 348"/>
                <a:gd name="T46" fmla="*/ 467 w 577"/>
                <a:gd name="T47" fmla="*/ 120 h 348"/>
                <a:gd name="T48" fmla="*/ 467 w 577"/>
                <a:gd name="T49" fmla="*/ 136 h 348"/>
                <a:gd name="T50" fmla="*/ 461 w 577"/>
                <a:gd name="T51" fmla="*/ 130 h 348"/>
                <a:gd name="T52" fmla="*/ 449 w 577"/>
                <a:gd name="T53" fmla="*/ 146 h 348"/>
                <a:gd name="T54" fmla="*/ 443 w 577"/>
                <a:gd name="T55" fmla="*/ 146 h 348"/>
                <a:gd name="T56" fmla="*/ 455 w 577"/>
                <a:gd name="T57" fmla="*/ 175 h 348"/>
                <a:gd name="T58" fmla="*/ 443 w 577"/>
                <a:gd name="T59" fmla="*/ 169 h 348"/>
                <a:gd name="T60" fmla="*/ 432 w 577"/>
                <a:gd name="T61" fmla="*/ 169 h 348"/>
                <a:gd name="T62" fmla="*/ 397 w 577"/>
                <a:gd name="T63" fmla="*/ 159 h 348"/>
                <a:gd name="T64" fmla="*/ 414 w 577"/>
                <a:gd name="T65" fmla="*/ 169 h 348"/>
                <a:gd name="T66" fmla="*/ 391 w 577"/>
                <a:gd name="T67" fmla="*/ 169 h 348"/>
                <a:gd name="T68" fmla="*/ 432 w 577"/>
                <a:gd name="T69" fmla="*/ 181 h 348"/>
                <a:gd name="T70" fmla="*/ 443 w 577"/>
                <a:gd name="T71" fmla="*/ 186 h 348"/>
                <a:gd name="T72" fmla="*/ 350 w 577"/>
                <a:gd name="T73" fmla="*/ 208 h 348"/>
                <a:gd name="T74" fmla="*/ 321 w 577"/>
                <a:gd name="T75" fmla="*/ 231 h 348"/>
                <a:gd name="T76" fmla="*/ 268 w 577"/>
                <a:gd name="T77" fmla="*/ 254 h 348"/>
                <a:gd name="T78" fmla="*/ 233 w 577"/>
                <a:gd name="T79" fmla="*/ 260 h 348"/>
                <a:gd name="T80" fmla="*/ 226 w 577"/>
                <a:gd name="T81" fmla="*/ 282 h 348"/>
                <a:gd name="T82" fmla="*/ 204 w 577"/>
                <a:gd name="T83" fmla="*/ 293 h 348"/>
                <a:gd name="T84" fmla="*/ 175 w 577"/>
                <a:gd name="T85" fmla="*/ 344 h 348"/>
                <a:gd name="T86" fmla="*/ 128 w 577"/>
                <a:gd name="T87" fmla="*/ 328 h 348"/>
                <a:gd name="T88" fmla="*/ 115 w 577"/>
                <a:gd name="T89" fmla="*/ 299 h 348"/>
                <a:gd name="T90" fmla="*/ 105 w 577"/>
                <a:gd name="T91" fmla="*/ 282 h 348"/>
                <a:gd name="T92" fmla="*/ 105 w 577"/>
                <a:gd name="T93" fmla="*/ 260 h 348"/>
                <a:gd name="T94" fmla="*/ 99 w 577"/>
                <a:gd name="T95" fmla="*/ 243 h 348"/>
                <a:gd name="T96" fmla="*/ 99 w 577"/>
                <a:gd name="T97" fmla="*/ 231 h 348"/>
                <a:gd name="T98" fmla="*/ 115 w 577"/>
                <a:gd name="T99" fmla="*/ 208 h 348"/>
                <a:gd name="T100" fmla="*/ 121 w 577"/>
                <a:gd name="T101" fmla="*/ 175 h 348"/>
                <a:gd name="T102" fmla="*/ 146 w 577"/>
                <a:gd name="T103" fmla="*/ 175 h 348"/>
                <a:gd name="T104" fmla="*/ 128 w 577"/>
                <a:gd name="T105" fmla="*/ 146 h 348"/>
                <a:gd name="T106" fmla="*/ 121 w 577"/>
                <a:gd name="T107" fmla="*/ 124 h 348"/>
                <a:gd name="T108" fmla="*/ 121 w 577"/>
                <a:gd name="T109" fmla="*/ 120 h 348"/>
                <a:gd name="T110" fmla="*/ 64 w 577"/>
                <a:gd name="T111" fmla="*/ 91 h 348"/>
                <a:gd name="T112" fmla="*/ 16 w 577"/>
                <a:gd name="T113" fmla="*/ 97 h 348"/>
                <a:gd name="T114" fmla="*/ 23 w 577"/>
                <a:gd name="T115" fmla="*/ 85 h 348"/>
                <a:gd name="T116" fmla="*/ 4 w 577"/>
                <a:gd name="T117" fmla="*/ 6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7" h="348">
                  <a:moveTo>
                    <a:pt x="4" y="62"/>
                  </a:moveTo>
                  <a:lnTo>
                    <a:pt x="10" y="62"/>
                  </a:lnTo>
                  <a:lnTo>
                    <a:pt x="16" y="58"/>
                  </a:lnTo>
                  <a:lnTo>
                    <a:pt x="41" y="58"/>
                  </a:lnTo>
                  <a:lnTo>
                    <a:pt x="41" y="52"/>
                  </a:lnTo>
                  <a:lnTo>
                    <a:pt x="80" y="52"/>
                  </a:lnTo>
                  <a:lnTo>
                    <a:pt x="80" y="46"/>
                  </a:lnTo>
                  <a:lnTo>
                    <a:pt x="99" y="46"/>
                  </a:lnTo>
                  <a:lnTo>
                    <a:pt x="80" y="46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111" y="35"/>
                  </a:lnTo>
                  <a:lnTo>
                    <a:pt x="115" y="29"/>
                  </a:lnTo>
                  <a:lnTo>
                    <a:pt x="134" y="29"/>
                  </a:lnTo>
                  <a:lnTo>
                    <a:pt x="140" y="23"/>
                  </a:lnTo>
                  <a:lnTo>
                    <a:pt x="140" y="23"/>
                  </a:lnTo>
                  <a:lnTo>
                    <a:pt x="169" y="23"/>
                  </a:lnTo>
                  <a:lnTo>
                    <a:pt x="163" y="13"/>
                  </a:lnTo>
                  <a:lnTo>
                    <a:pt x="163" y="13"/>
                  </a:lnTo>
                  <a:lnTo>
                    <a:pt x="163" y="17"/>
                  </a:lnTo>
                  <a:lnTo>
                    <a:pt x="210" y="17"/>
                  </a:lnTo>
                  <a:lnTo>
                    <a:pt x="210" y="23"/>
                  </a:lnTo>
                  <a:lnTo>
                    <a:pt x="210" y="23"/>
                  </a:lnTo>
                  <a:lnTo>
                    <a:pt x="210" y="23"/>
                  </a:lnTo>
                  <a:lnTo>
                    <a:pt x="216" y="23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23"/>
                  </a:lnTo>
                  <a:lnTo>
                    <a:pt x="220" y="23"/>
                  </a:lnTo>
                  <a:lnTo>
                    <a:pt x="220" y="23"/>
                  </a:lnTo>
                  <a:lnTo>
                    <a:pt x="239" y="23"/>
                  </a:lnTo>
                  <a:lnTo>
                    <a:pt x="239" y="17"/>
                  </a:lnTo>
                  <a:lnTo>
                    <a:pt x="239" y="17"/>
                  </a:lnTo>
                  <a:lnTo>
                    <a:pt x="245" y="17"/>
                  </a:lnTo>
                  <a:lnTo>
                    <a:pt x="245" y="13"/>
                  </a:lnTo>
                  <a:lnTo>
                    <a:pt x="245" y="13"/>
                  </a:lnTo>
                  <a:lnTo>
                    <a:pt x="261" y="13"/>
                  </a:lnTo>
                  <a:lnTo>
                    <a:pt x="261" y="17"/>
                  </a:lnTo>
                  <a:lnTo>
                    <a:pt x="261" y="17"/>
                  </a:lnTo>
                  <a:lnTo>
                    <a:pt x="261" y="17"/>
                  </a:lnTo>
                  <a:lnTo>
                    <a:pt x="261" y="17"/>
                  </a:lnTo>
                  <a:lnTo>
                    <a:pt x="268" y="17"/>
                  </a:lnTo>
                  <a:lnTo>
                    <a:pt x="268" y="23"/>
                  </a:lnTo>
                  <a:lnTo>
                    <a:pt x="280" y="23"/>
                  </a:lnTo>
                  <a:lnTo>
                    <a:pt x="280" y="17"/>
                  </a:lnTo>
                  <a:lnTo>
                    <a:pt x="286" y="29"/>
                  </a:lnTo>
                  <a:lnTo>
                    <a:pt x="286" y="29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296" y="23"/>
                  </a:lnTo>
                  <a:lnTo>
                    <a:pt x="303" y="17"/>
                  </a:lnTo>
                  <a:lnTo>
                    <a:pt x="303" y="17"/>
                  </a:lnTo>
                  <a:lnTo>
                    <a:pt x="303" y="17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13"/>
                  </a:lnTo>
                  <a:lnTo>
                    <a:pt x="296" y="6"/>
                  </a:lnTo>
                  <a:lnTo>
                    <a:pt x="296" y="6"/>
                  </a:lnTo>
                  <a:lnTo>
                    <a:pt x="303" y="6"/>
                  </a:lnTo>
                  <a:lnTo>
                    <a:pt x="290" y="6"/>
                  </a:lnTo>
                  <a:lnTo>
                    <a:pt x="290" y="6"/>
                  </a:lnTo>
                  <a:lnTo>
                    <a:pt x="290" y="6"/>
                  </a:lnTo>
                  <a:lnTo>
                    <a:pt x="321" y="6"/>
                  </a:lnTo>
                  <a:lnTo>
                    <a:pt x="321" y="13"/>
                  </a:lnTo>
                  <a:lnTo>
                    <a:pt x="315" y="13"/>
                  </a:lnTo>
                  <a:lnTo>
                    <a:pt x="327" y="13"/>
                  </a:lnTo>
                  <a:lnTo>
                    <a:pt x="331" y="6"/>
                  </a:lnTo>
                  <a:lnTo>
                    <a:pt x="362" y="6"/>
                  </a:lnTo>
                  <a:lnTo>
                    <a:pt x="356" y="6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414" y="0"/>
                  </a:lnTo>
                  <a:lnTo>
                    <a:pt x="420" y="6"/>
                  </a:lnTo>
                  <a:lnTo>
                    <a:pt x="432" y="6"/>
                  </a:lnTo>
                  <a:lnTo>
                    <a:pt x="437" y="0"/>
                  </a:lnTo>
                  <a:lnTo>
                    <a:pt x="449" y="0"/>
                  </a:lnTo>
                  <a:lnTo>
                    <a:pt x="449" y="6"/>
                  </a:lnTo>
                  <a:lnTo>
                    <a:pt x="373" y="13"/>
                  </a:lnTo>
                  <a:lnTo>
                    <a:pt x="379" y="13"/>
                  </a:lnTo>
                  <a:lnTo>
                    <a:pt x="385" y="6"/>
                  </a:lnTo>
                  <a:lnTo>
                    <a:pt x="472" y="6"/>
                  </a:lnTo>
                  <a:lnTo>
                    <a:pt x="478" y="13"/>
                  </a:lnTo>
                  <a:lnTo>
                    <a:pt x="478" y="13"/>
                  </a:lnTo>
                  <a:lnTo>
                    <a:pt x="484" y="13"/>
                  </a:lnTo>
                  <a:lnTo>
                    <a:pt x="490" y="6"/>
                  </a:lnTo>
                  <a:lnTo>
                    <a:pt x="490" y="13"/>
                  </a:lnTo>
                  <a:lnTo>
                    <a:pt x="490" y="13"/>
                  </a:lnTo>
                  <a:lnTo>
                    <a:pt x="490" y="17"/>
                  </a:lnTo>
                  <a:lnTo>
                    <a:pt x="420" y="17"/>
                  </a:lnTo>
                  <a:lnTo>
                    <a:pt x="420" y="17"/>
                  </a:lnTo>
                  <a:lnTo>
                    <a:pt x="420" y="17"/>
                  </a:lnTo>
                  <a:lnTo>
                    <a:pt x="397" y="23"/>
                  </a:lnTo>
                  <a:lnTo>
                    <a:pt x="408" y="23"/>
                  </a:lnTo>
                  <a:lnTo>
                    <a:pt x="420" y="17"/>
                  </a:lnTo>
                  <a:lnTo>
                    <a:pt x="449" y="17"/>
                  </a:lnTo>
                  <a:lnTo>
                    <a:pt x="455" y="13"/>
                  </a:lnTo>
                  <a:lnTo>
                    <a:pt x="467" y="13"/>
                  </a:lnTo>
                  <a:lnTo>
                    <a:pt x="467" y="17"/>
                  </a:lnTo>
                  <a:lnTo>
                    <a:pt x="467" y="17"/>
                  </a:lnTo>
                  <a:lnTo>
                    <a:pt x="467" y="17"/>
                  </a:lnTo>
                  <a:lnTo>
                    <a:pt x="467" y="23"/>
                  </a:lnTo>
                  <a:lnTo>
                    <a:pt x="461" y="29"/>
                  </a:lnTo>
                  <a:lnTo>
                    <a:pt x="455" y="29"/>
                  </a:lnTo>
                  <a:lnTo>
                    <a:pt x="455" y="35"/>
                  </a:lnTo>
                  <a:lnTo>
                    <a:pt x="455" y="29"/>
                  </a:lnTo>
                  <a:lnTo>
                    <a:pt x="455" y="29"/>
                  </a:lnTo>
                  <a:lnTo>
                    <a:pt x="461" y="23"/>
                  </a:lnTo>
                  <a:lnTo>
                    <a:pt x="472" y="23"/>
                  </a:lnTo>
                  <a:lnTo>
                    <a:pt x="478" y="17"/>
                  </a:lnTo>
                  <a:lnTo>
                    <a:pt x="478" y="17"/>
                  </a:lnTo>
                  <a:lnTo>
                    <a:pt x="484" y="17"/>
                  </a:lnTo>
                  <a:lnTo>
                    <a:pt x="484" y="23"/>
                  </a:lnTo>
                  <a:lnTo>
                    <a:pt x="484" y="23"/>
                  </a:lnTo>
                  <a:lnTo>
                    <a:pt x="478" y="29"/>
                  </a:lnTo>
                  <a:lnTo>
                    <a:pt x="478" y="29"/>
                  </a:lnTo>
                  <a:lnTo>
                    <a:pt x="478" y="35"/>
                  </a:lnTo>
                  <a:lnTo>
                    <a:pt x="472" y="35"/>
                  </a:lnTo>
                  <a:lnTo>
                    <a:pt x="472" y="35"/>
                  </a:lnTo>
                  <a:lnTo>
                    <a:pt x="478" y="35"/>
                  </a:lnTo>
                  <a:lnTo>
                    <a:pt x="484" y="29"/>
                  </a:lnTo>
                  <a:lnTo>
                    <a:pt x="507" y="29"/>
                  </a:lnTo>
                  <a:lnTo>
                    <a:pt x="513" y="23"/>
                  </a:lnTo>
                  <a:lnTo>
                    <a:pt x="519" y="23"/>
                  </a:lnTo>
                  <a:lnTo>
                    <a:pt x="525" y="17"/>
                  </a:lnTo>
                  <a:lnTo>
                    <a:pt x="560" y="17"/>
                  </a:lnTo>
                  <a:lnTo>
                    <a:pt x="560" y="23"/>
                  </a:lnTo>
                  <a:lnTo>
                    <a:pt x="577" y="23"/>
                  </a:lnTo>
                  <a:lnTo>
                    <a:pt x="572" y="29"/>
                  </a:lnTo>
                  <a:lnTo>
                    <a:pt x="560" y="35"/>
                  </a:lnTo>
                  <a:lnTo>
                    <a:pt x="496" y="35"/>
                  </a:lnTo>
                  <a:lnTo>
                    <a:pt x="525" y="35"/>
                  </a:lnTo>
                  <a:lnTo>
                    <a:pt x="525" y="39"/>
                  </a:lnTo>
                  <a:lnTo>
                    <a:pt x="531" y="39"/>
                  </a:lnTo>
                  <a:lnTo>
                    <a:pt x="496" y="39"/>
                  </a:lnTo>
                  <a:lnTo>
                    <a:pt x="502" y="39"/>
                  </a:lnTo>
                  <a:lnTo>
                    <a:pt x="502" y="46"/>
                  </a:lnTo>
                  <a:lnTo>
                    <a:pt x="502" y="46"/>
                  </a:lnTo>
                  <a:lnTo>
                    <a:pt x="502" y="46"/>
                  </a:lnTo>
                  <a:lnTo>
                    <a:pt x="513" y="46"/>
                  </a:lnTo>
                  <a:lnTo>
                    <a:pt x="502" y="46"/>
                  </a:lnTo>
                  <a:lnTo>
                    <a:pt x="502" y="52"/>
                  </a:lnTo>
                  <a:lnTo>
                    <a:pt x="502" y="52"/>
                  </a:lnTo>
                  <a:lnTo>
                    <a:pt x="502" y="58"/>
                  </a:lnTo>
                  <a:lnTo>
                    <a:pt x="496" y="58"/>
                  </a:lnTo>
                  <a:lnTo>
                    <a:pt x="490" y="62"/>
                  </a:lnTo>
                  <a:lnTo>
                    <a:pt x="484" y="62"/>
                  </a:lnTo>
                  <a:lnTo>
                    <a:pt x="478" y="68"/>
                  </a:lnTo>
                  <a:lnTo>
                    <a:pt x="490" y="68"/>
                  </a:lnTo>
                  <a:lnTo>
                    <a:pt x="490" y="62"/>
                  </a:lnTo>
                  <a:lnTo>
                    <a:pt x="490" y="62"/>
                  </a:lnTo>
                  <a:lnTo>
                    <a:pt x="502" y="62"/>
                  </a:lnTo>
                  <a:lnTo>
                    <a:pt x="502" y="68"/>
                  </a:lnTo>
                  <a:lnTo>
                    <a:pt x="502" y="68"/>
                  </a:lnTo>
                  <a:lnTo>
                    <a:pt x="502" y="68"/>
                  </a:lnTo>
                  <a:lnTo>
                    <a:pt x="502" y="74"/>
                  </a:lnTo>
                  <a:lnTo>
                    <a:pt x="502" y="74"/>
                  </a:lnTo>
                  <a:lnTo>
                    <a:pt x="502" y="74"/>
                  </a:lnTo>
                  <a:lnTo>
                    <a:pt x="502" y="74"/>
                  </a:lnTo>
                  <a:lnTo>
                    <a:pt x="513" y="74"/>
                  </a:lnTo>
                  <a:lnTo>
                    <a:pt x="513" y="68"/>
                  </a:lnTo>
                  <a:lnTo>
                    <a:pt x="513" y="68"/>
                  </a:lnTo>
                  <a:lnTo>
                    <a:pt x="519" y="68"/>
                  </a:lnTo>
                  <a:lnTo>
                    <a:pt x="513" y="74"/>
                  </a:lnTo>
                  <a:lnTo>
                    <a:pt x="513" y="85"/>
                  </a:lnTo>
                  <a:lnTo>
                    <a:pt x="507" y="85"/>
                  </a:lnTo>
                  <a:lnTo>
                    <a:pt x="507" y="91"/>
                  </a:lnTo>
                  <a:lnTo>
                    <a:pt x="502" y="97"/>
                  </a:lnTo>
                  <a:lnTo>
                    <a:pt x="502" y="97"/>
                  </a:lnTo>
                  <a:lnTo>
                    <a:pt x="502" y="97"/>
                  </a:lnTo>
                  <a:lnTo>
                    <a:pt x="502" y="97"/>
                  </a:lnTo>
                  <a:lnTo>
                    <a:pt x="502" y="91"/>
                  </a:lnTo>
                  <a:lnTo>
                    <a:pt x="496" y="91"/>
                  </a:lnTo>
                  <a:lnTo>
                    <a:pt x="496" y="85"/>
                  </a:lnTo>
                  <a:lnTo>
                    <a:pt x="496" y="85"/>
                  </a:lnTo>
                  <a:lnTo>
                    <a:pt x="496" y="78"/>
                  </a:lnTo>
                  <a:lnTo>
                    <a:pt x="472" y="78"/>
                  </a:lnTo>
                  <a:lnTo>
                    <a:pt x="472" y="78"/>
                  </a:lnTo>
                  <a:lnTo>
                    <a:pt x="472" y="78"/>
                  </a:lnTo>
                  <a:lnTo>
                    <a:pt x="478" y="85"/>
                  </a:lnTo>
                  <a:lnTo>
                    <a:pt x="478" y="85"/>
                  </a:lnTo>
                  <a:lnTo>
                    <a:pt x="478" y="78"/>
                  </a:lnTo>
                  <a:lnTo>
                    <a:pt x="478" y="78"/>
                  </a:lnTo>
                  <a:lnTo>
                    <a:pt x="484" y="78"/>
                  </a:lnTo>
                  <a:lnTo>
                    <a:pt x="484" y="85"/>
                  </a:lnTo>
                  <a:lnTo>
                    <a:pt x="478" y="85"/>
                  </a:lnTo>
                  <a:lnTo>
                    <a:pt x="478" y="85"/>
                  </a:lnTo>
                  <a:lnTo>
                    <a:pt x="478" y="85"/>
                  </a:lnTo>
                  <a:lnTo>
                    <a:pt x="478" y="85"/>
                  </a:lnTo>
                  <a:lnTo>
                    <a:pt x="484" y="91"/>
                  </a:lnTo>
                  <a:lnTo>
                    <a:pt x="484" y="91"/>
                  </a:lnTo>
                  <a:lnTo>
                    <a:pt x="490" y="91"/>
                  </a:lnTo>
                  <a:lnTo>
                    <a:pt x="490" y="97"/>
                  </a:lnTo>
                  <a:lnTo>
                    <a:pt x="490" y="97"/>
                  </a:lnTo>
                  <a:lnTo>
                    <a:pt x="490" y="97"/>
                  </a:lnTo>
                  <a:lnTo>
                    <a:pt x="490" y="101"/>
                  </a:lnTo>
                  <a:lnTo>
                    <a:pt x="472" y="101"/>
                  </a:lnTo>
                  <a:lnTo>
                    <a:pt x="472" y="101"/>
                  </a:lnTo>
                  <a:lnTo>
                    <a:pt x="484" y="101"/>
                  </a:lnTo>
                  <a:lnTo>
                    <a:pt x="484" y="107"/>
                  </a:lnTo>
                  <a:lnTo>
                    <a:pt x="484" y="107"/>
                  </a:lnTo>
                  <a:lnTo>
                    <a:pt x="484" y="113"/>
                  </a:lnTo>
                  <a:lnTo>
                    <a:pt x="484" y="113"/>
                  </a:lnTo>
                  <a:lnTo>
                    <a:pt x="490" y="113"/>
                  </a:lnTo>
                  <a:lnTo>
                    <a:pt x="490" y="12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78" y="120"/>
                  </a:lnTo>
                  <a:lnTo>
                    <a:pt x="478" y="124"/>
                  </a:lnTo>
                  <a:lnTo>
                    <a:pt x="478" y="124"/>
                  </a:lnTo>
                  <a:lnTo>
                    <a:pt x="478" y="124"/>
                  </a:lnTo>
                  <a:lnTo>
                    <a:pt x="478" y="130"/>
                  </a:lnTo>
                  <a:lnTo>
                    <a:pt x="472" y="130"/>
                  </a:lnTo>
                  <a:lnTo>
                    <a:pt x="472" y="136"/>
                  </a:lnTo>
                  <a:lnTo>
                    <a:pt x="467" y="136"/>
                  </a:lnTo>
                  <a:lnTo>
                    <a:pt x="467" y="136"/>
                  </a:lnTo>
                  <a:lnTo>
                    <a:pt x="467" y="136"/>
                  </a:lnTo>
                  <a:lnTo>
                    <a:pt x="467" y="136"/>
                  </a:lnTo>
                  <a:lnTo>
                    <a:pt x="467" y="130"/>
                  </a:lnTo>
                  <a:lnTo>
                    <a:pt x="461" y="130"/>
                  </a:lnTo>
                  <a:lnTo>
                    <a:pt x="461" y="130"/>
                  </a:lnTo>
                  <a:lnTo>
                    <a:pt x="461" y="130"/>
                  </a:lnTo>
                  <a:lnTo>
                    <a:pt x="461" y="130"/>
                  </a:lnTo>
                  <a:lnTo>
                    <a:pt x="461" y="130"/>
                  </a:lnTo>
                  <a:lnTo>
                    <a:pt x="461" y="130"/>
                  </a:lnTo>
                  <a:lnTo>
                    <a:pt x="461" y="136"/>
                  </a:lnTo>
                  <a:lnTo>
                    <a:pt x="461" y="136"/>
                  </a:lnTo>
                  <a:lnTo>
                    <a:pt x="461" y="136"/>
                  </a:lnTo>
                  <a:lnTo>
                    <a:pt x="461" y="142"/>
                  </a:lnTo>
                  <a:lnTo>
                    <a:pt x="461" y="142"/>
                  </a:lnTo>
                  <a:lnTo>
                    <a:pt x="461" y="142"/>
                  </a:lnTo>
                  <a:lnTo>
                    <a:pt x="461" y="146"/>
                  </a:lnTo>
                  <a:lnTo>
                    <a:pt x="449" y="146"/>
                  </a:lnTo>
                  <a:lnTo>
                    <a:pt x="449" y="146"/>
                  </a:lnTo>
                  <a:lnTo>
                    <a:pt x="449" y="146"/>
                  </a:lnTo>
                  <a:lnTo>
                    <a:pt x="449" y="142"/>
                  </a:lnTo>
                  <a:lnTo>
                    <a:pt x="432" y="142"/>
                  </a:lnTo>
                  <a:lnTo>
                    <a:pt x="432" y="136"/>
                  </a:lnTo>
                  <a:lnTo>
                    <a:pt x="426" y="136"/>
                  </a:lnTo>
                  <a:lnTo>
                    <a:pt x="432" y="136"/>
                  </a:lnTo>
                  <a:lnTo>
                    <a:pt x="443" y="146"/>
                  </a:lnTo>
                  <a:lnTo>
                    <a:pt x="443" y="146"/>
                  </a:lnTo>
                  <a:lnTo>
                    <a:pt x="449" y="153"/>
                  </a:lnTo>
                  <a:lnTo>
                    <a:pt x="449" y="159"/>
                  </a:lnTo>
                  <a:lnTo>
                    <a:pt x="461" y="159"/>
                  </a:lnTo>
                  <a:lnTo>
                    <a:pt x="461" y="169"/>
                  </a:lnTo>
                  <a:lnTo>
                    <a:pt x="461" y="169"/>
                  </a:lnTo>
                  <a:lnTo>
                    <a:pt x="461" y="169"/>
                  </a:lnTo>
                  <a:lnTo>
                    <a:pt x="461" y="169"/>
                  </a:lnTo>
                  <a:lnTo>
                    <a:pt x="455" y="175"/>
                  </a:lnTo>
                  <a:lnTo>
                    <a:pt x="455" y="175"/>
                  </a:lnTo>
                  <a:lnTo>
                    <a:pt x="455" y="175"/>
                  </a:lnTo>
                  <a:lnTo>
                    <a:pt x="455" y="181"/>
                  </a:lnTo>
                  <a:lnTo>
                    <a:pt x="455" y="175"/>
                  </a:lnTo>
                  <a:lnTo>
                    <a:pt x="455" y="175"/>
                  </a:lnTo>
                  <a:lnTo>
                    <a:pt x="455" y="175"/>
                  </a:lnTo>
                  <a:lnTo>
                    <a:pt x="455" y="175"/>
                  </a:lnTo>
                  <a:lnTo>
                    <a:pt x="455" y="169"/>
                  </a:lnTo>
                  <a:lnTo>
                    <a:pt x="443" y="169"/>
                  </a:lnTo>
                  <a:lnTo>
                    <a:pt x="443" y="169"/>
                  </a:lnTo>
                  <a:lnTo>
                    <a:pt x="443" y="169"/>
                  </a:lnTo>
                  <a:lnTo>
                    <a:pt x="443" y="175"/>
                  </a:lnTo>
                  <a:lnTo>
                    <a:pt x="437" y="175"/>
                  </a:lnTo>
                  <a:lnTo>
                    <a:pt x="437" y="175"/>
                  </a:lnTo>
                  <a:lnTo>
                    <a:pt x="437" y="175"/>
                  </a:lnTo>
                  <a:lnTo>
                    <a:pt x="437" y="175"/>
                  </a:lnTo>
                  <a:lnTo>
                    <a:pt x="437" y="169"/>
                  </a:lnTo>
                  <a:lnTo>
                    <a:pt x="432" y="169"/>
                  </a:lnTo>
                  <a:lnTo>
                    <a:pt x="432" y="169"/>
                  </a:lnTo>
                  <a:lnTo>
                    <a:pt x="432" y="163"/>
                  </a:lnTo>
                  <a:lnTo>
                    <a:pt x="432" y="163"/>
                  </a:lnTo>
                  <a:lnTo>
                    <a:pt x="426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414" y="159"/>
                  </a:lnTo>
                  <a:lnTo>
                    <a:pt x="420" y="163"/>
                  </a:lnTo>
                  <a:lnTo>
                    <a:pt x="420" y="163"/>
                  </a:lnTo>
                  <a:lnTo>
                    <a:pt x="420" y="163"/>
                  </a:lnTo>
                  <a:lnTo>
                    <a:pt x="420" y="169"/>
                  </a:lnTo>
                  <a:lnTo>
                    <a:pt x="414" y="169"/>
                  </a:lnTo>
                  <a:lnTo>
                    <a:pt x="414" y="169"/>
                  </a:lnTo>
                  <a:lnTo>
                    <a:pt x="414" y="169"/>
                  </a:lnTo>
                  <a:lnTo>
                    <a:pt x="414" y="169"/>
                  </a:lnTo>
                  <a:lnTo>
                    <a:pt x="420" y="169"/>
                  </a:lnTo>
                  <a:lnTo>
                    <a:pt x="420" y="175"/>
                  </a:lnTo>
                  <a:lnTo>
                    <a:pt x="414" y="175"/>
                  </a:lnTo>
                  <a:lnTo>
                    <a:pt x="414" y="181"/>
                  </a:lnTo>
                  <a:lnTo>
                    <a:pt x="408" y="175"/>
                  </a:lnTo>
                  <a:lnTo>
                    <a:pt x="397" y="175"/>
                  </a:lnTo>
                  <a:lnTo>
                    <a:pt x="397" y="169"/>
                  </a:lnTo>
                  <a:lnTo>
                    <a:pt x="391" y="169"/>
                  </a:lnTo>
                  <a:lnTo>
                    <a:pt x="391" y="169"/>
                  </a:lnTo>
                  <a:lnTo>
                    <a:pt x="391" y="169"/>
                  </a:lnTo>
                  <a:lnTo>
                    <a:pt x="391" y="169"/>
                  </a:lnTo>
                  <a:lnTo>
                    <a:pt x="391" y="175"/>
                  </a:lnTo>
                  <a:lnTo>
                    <a:pt x="391" y="175"/>
                  </a:lnTo>
                  <a:lnTo>
                    <a:pt x="391" y="181"/>
                  </a:lnTo>
                  <a:lnTo>
                    <a:pt x="391" y="181"/>
                  </a:lnTo>
                  <a:lnTo>
                    <a:pt x="391" y="181"/>
                  </a:lnTo>
                  <a:lnTo>
                    <a:pt x="432" y="181"/>
                  </a:lnTo>
                  <a:lnTo>
                    <a:pt x="432" y="175"/>
                  </a:lnTo>
                  <a:lnTo>
                    <a:pt x="432" y="175"/>
                  </a:lnTo>
                  <a:lnTo>
                    <a:pt x="437" y="175"/>
                  </a:lnTo>
                  <a:lnTo>
                    <a:pt x="437" y="181"/>
                  </a:lnTo>
                  <a:lnTo>
                    <a:pt x="437" y="181"/>
                  </a:lnTo>
                  <a:lnTo>
                    <a:pt x="449" y="181"/>
                  </a:lnTo>
                  <a:lnTo>
                    <a:pt x="449" y="186"/>
                  </a:lnTo>
                  <a:lnTo>
                    <a:pt x="443" y="186"/>
                  </a:lnTo>
                  <a:lnTo>
                    <a:pt x="443" y="186"/>
                  </a:lnTo>
                  <a:lnTo>
                    <a:pt x="443" y="192"/>
                  </a:lnTo>
                  <a:lnTo>
                    <a:pt x="432" y="192"/>
                  </a:lnTo>
                  <a:lnTo>
                    <a:pt x="426" y="198"/>
                  </a:lnTo>
                  <a:lnTo>
                    <a:pt x="414" y="198"/>
                  </a:lnTo>
                  <a:lnTo>
                    <a:pt x="414" y="198"/>
                  </a:lnTo>
                  <a:lnTo>
                    <a:pt x="408" y="204"/>
                  </a:lnTo>
                  <a:lnTo>
                    <a:pt x="402" y="204"/>
                  </a:lnTo>
                  <a:lnTo>
                    <a:pt x="397" y="208"/>
                  </a:lnTo>
                  <a:lnTo>
                    <a:pt x="350" y="208"/>
                  </a:lnTo>
                  <a:lnTo>
                    <a:pt x="350" y="208"/>
                  </a:lnTo>
                  <a:lnTo>
                    <a:pt x="344" y="214"/>
                  </a:lnTo>
                  <a:lnTo>
                    <a:pt x="338" y="214"/>
                  </a:lnTo>
                  <a:lnTo>
                    <a:pt x="338" y="214"/>
                  </a:lnTo>
                  <a:lnTo>
                    <a:pt x="331" y="221"/>
                  </a:lnTo>
                  <a:lnTo>
                    <a:pt x="327" y="221"/>
                  </a:lnTo>
                  <a:lnTo>
                    <a:pt x="327" y="221"/>
                  </a:lnTo>
                  <a:lnTo>
                    <a:pt x="327" y="225"/>
                  </a:lnTo>
                  <a:lnTo>
                    <a:pt x="321" y="231"/>
                  </a:lnTo>
                  <a:lnTo>
                    <a:pt x="321" y="231"/>
                  </a:lnTo>
                  <a:lnTo>
                    <a:pt x="315" y="237"/>
                  </a:lnTo>
                  <a:lnTo>
                    <a:pt x="309" y="237"/>
                  </a:lnTo>
                  <a:lnTo>
                    <a:pt x="303" y="243"/>
                  </a:lnTo>
                  <a:lnTo>
                    <a:pt x="296" y="243"/>
                  </a:lnTo>
                  <a:lnTo>
                    <a:pt x="296" y="243"/>
                  </a:lnTo>
                  <a:lnTo>
                    <a:pt x="290" y="247"/>
                  </a:lnTo>
                  <a:lnTo>
                    <a:pt x="274" y="247"/>
                  </a:lnTo>
                  <a:lnTo>
                    <a:pt x="268" y="254"/>
                  </a:lnTo>
                  <a:lnTo>
                    <a:pt x="239" y="254"/>
                  </a:lnTo>
                  <a:lnTo>
                    <a:pt x="239" y="254"/>
                  </a:lnTo>
                  <a:lnTo>
                    <a:pt x="239" y="260"/>
                  </a:lnTo>
                  <a:lnTo>
                    <a:pt x="233" y="260"/>
                  </a:lnTo>
                  <a:lnTo>
                    <a:pt x="233" y="260"/>
                  </a:lnTo>
                  <a:lnTo>
                    <a:pt x="233" y="260"/>
                  </a:lnTo>
                  <a:lnTo>
                    <a:pt x="233" y="260"/>
                  </a:lnTo>
                  <a:lnTo>
                    <a:pt x="233" y="260"/>
                  </a:lnTo>
                  <a:lnTo>
                    <a:pt x="233" y="260"/>
                  </a:lnTo>
                  <a:lnTo>
                    <a:pt x="233" y="266"/>
                  </a:lnTo>
                  <a:lnTo>
                    <a:pt x="233" y="266"/>
                  </a:lnTo>
                  <a:lnTo>
                    <a:pt x="233" y="266"/>
                  </a:lnTo>
                  <a:lnTo>
                    <a:pt x="233" y="270"/>
                  </a:lnTo>
                  <a:lnTo>
                    <a:pt x="226" y="270"/>
                  </a:lnTo>
                  <a:lnTo>
                    <a:pt x="226" y="270"/>
                  </a:lnTo>
                  <a:lnTo>
                    <a:pt x="226" y="276"/>
                  </a:lnTo>
                  <a:lnTo>
                    <a:pt x="226" y="276"/>
                  </a:lnTo>
                  <a:lnTo>
                    <a:pt x="226" y="282"/>
                  </a:lnTo>
                  <a:lnTo>
                    <a:pt x="220" y="282"/>
                  </a:lnTo>
                  <a:lnTo>
                    <a:pt x="220" y="282"/>
                  </a:lnTo>
                  <a:lnTo>
                    <a:pt x="220" y="282"/>
                  </a:lnTo>
                  <a:lnTo>
                    <a:pt x="220" y="282"/>
                  </a:lnTo>
                  <a:lnTo>
                    <a:pt x="220" y="282"/>
                  </a:lnTo>
                  <a:lnTo>
                    <a:pt x="216" y="287"/>
                  </a:lnTo>
                  <a:lnTo>
                    <a:pt x="216" y="287"/>
                  </a:lnTo>
                  <a:lnTo>
                    <a:pt x="210" y="293"/>
                  </a:lnTo>
                  <a:lnTo>
                    <a:pt x="204" y="293"/>
                  </a:lnTo>
                  <a:lnTo>
                    <a:pt x="204" y="293"/>
                  </a:lnTo>
                  <a:lnTo>
                    <a:pt x="204" y="293"/>
                  </a:lnTo>
                  <a:lnTo>
                    <a:pt x="204" y="309"/>
                  </a:lnTo>
                  <a:lnTo>
                    <a:pt x="191" y="309"/>
                  </a:lnTo>
                  <a:lnTo>
                    <a:pt x="185" y="315"/>
                  </a:lnTo>
                  <a:lnTo>
                    <a:pt x="185" y="322"/>
                  </a:lnTo>
                  <a:lnTo>
                    <a:pt x="181" y="332"/>
                  </a:lnTo>
                  <a:lnTo>
                    <a:pt x="181" y="338"/>
                  </a:lnTo>
                  <a:lnTo>
                    <a:pt x="175" y="344"/>
                  </a:lnTo>
                  <a:lnTo>
                    <a:pt x="175" y="348"/>
                  </a:lnTo>
                  <a:lnTo>
                    <a:pt x="163" y="348"/>
                  </a:lnTo>
                  <a:lnTo>
                    <a:pt x="163" y="344"/>
                  </a:lnTo>
                  <a:lnTo>
                    <a:pt x="163" y="344"/>
                  </a:lnTo>
                  <a:lnTo>
                    <a:pt x="163" y="344"/>
                  </a:lnTo>
                  <a:lnTo>
                    <a:pt x="163" y="332"/>
                  </a:lnTo>
                  <a:lnTo>
                    <a:pt x="134" y="332"/>
                  </a:lnTo>
                  <a:lnTo>
                    <a:pt x="128" y="328"/>
                  </a:lnTo>
                  <a:lnTo>
                    <a:pt x="128" y="328"/>
                  </a:lnTo>
                  <a:lnTo>
                    <a:pt x="121" y="322"/>
                  </a:lnTo>
                  <a:lnTo>
                    <a:pt x="121" y="315"/>
                  </a:lnTo>
                  <a:lnTo>
                    <a:pt x="115" y="309"/>
                  </a:lnTo>
                  <a:lnTo>
                    <a:pt x="115" y="305"/>
                  </a:lnTo>
                  <a:lnTo>
                    <a:pt x="115" y="305"/>
                  </a:lnTo>
                  <a:lnTo>
                    <a:pt x="115" y="299"/>
                  </a:lnTo>
                  <a:lnTo>
                    <a:pt x="115" y="299"/>
                  </a:lnTo>
                  <a:lnTo>
                    <a:pt x="115" y="299"/>
                  </a:lnTo>
                  <a:lnTo>
                    <a:pt x="115" y="299"/>
                  </a:lnTo>
                  <a:lnTo>
                    <a:pt x="115" y="293"/>
                  </a:lnTo>
                  <a:lnTo>
                    <a:pt x="115" y="293"/>
                  </a:lnTo>
                  <a:lnTo>
                    <a:pt x="115" y="293"/>
                  </a:lnTo>
                  <a:lnTo>
                    <a:pt x="115" y="287"/>
                  </a:lnTo>
                  <a:lnTo>
                    <a:pt x="105" y="287"/>
                  </a:lnTo>
                  <a:lnTo>
                    <a:pt x="105" y="282"/>
                  </a:lnTo>
                  <a:lnTo>
                    <a:pt x="105" y="282"/>
                  </a:lnTo>
                  <a:lnTo>
                    <a:pt x="105" y="282"/>
                  </a:lnTo>
                  <a:lnTo>
                    <a:pt x="105" y="282"/>
                  </a:lnTo>
                  <a:lnTo>
                    <a:pt x="99" y="276"/>
                  </a:lnTo>
                  <a:lnTo>
                    <a:pt x="111" y="276"/>
                  </a:lnTo>
                  <a:lnTo>
                    <a:pt x="105" y="276"/>
                  </a:lnTo>
                  <a:lnTo>
                    <a:pt x="105" y="276"/>
                  </a:lnTo>
                  <a:lnTo>
                    <a:pt x="105" y="270"/>
                  </a:lnTo>
                  <a:lnTo>
                    <a:pt x="99" y="270"/>
                  </a:lnTo>
                  <a:lnTo>
                    <a:pt x="99" y="270"/>
                  </a:lnTo>
                  <a:lnTo>
                    <a:pt x="105" y="270"/>
                  </a:lnTo>
                  <a:lnTo>
                    <a:pt x="105" y="260"/>
                  </a:lnTo>
                  <a:lnTo>
                    <a:pt x="99" y="260"/>
                  </a:lnTo>
                  <a:lnTo>
                    <a:pt x="99" y="260"/>
                  </a:lnTo>
                  <a:lnTo>
                    <a:pt x="99" y="260"/>
                  </a:lnTo>
                  <a:lnTo>
                    <a:pt x="99" y="254"/>
                  </a:lnTo>
                  <a:lnTo>
                    <a:pt x="93" y="254"/>
                  </a:lnTo>
                  <a:lnTo>
                    <a:pt x="93" y="247"/>
                  </a:lnTo>
                  <a:lnTo>
                    <a:pt x="93" y="247"/>
                  </a:lnTo>
                  <a:lnTo>
                    <a:pt x="99" y="247"/>
                  </a:lnTo>
                  <a:lnTo>
                    <a:pt x="99" y="243"/>
                  </a:lnTo>
                  <a:lnTo>
                    <a:pt x="99" y="243"/>
                  </a:lnTo>
                  <a:lnTo>
                    <a:pt x="99" y="243"/>
                  </a:lnTo>
                  <a:lnTo>
                    <a:pt x="99" y="237"/>
                  </a:lnTo>
                  <a:lnTo>
                    <a:pt x="99" y="237"/>
                  </a:lnTo>
                  <a:lnTo>
                    <a:pt x="99" y="237"/>
                  </a:lnTo>
                  <a:lnTo>
                    <a:pt x="99" y="237"/>
                  </a:lnTo>
                  <a:lnTo>
                    <a:pt x="99" y="237"/>
                  </a:lnTo>
                  <a:lnTo>
                    <a:pt x="93" y="231"/>
                  </a:lnTo>
                  <a:lnTo>
                    <a:pt x="99" y="231"/>
                  </a:lnTo>
                  <a:lnTo>
                    <a:pt x="99" y="225"/>
                  </a:lnTo>
                  <a:lnTo>
                    <a:pt x="105" y="225"/>
                  </a:lnTo>
                  <a:lnTo>
                    <a:pt x="105" y="221"/>
                  </a:lnTo>
                  <a:lnTo>
                    <a:pt x="105" y="221"/>
                  </a:lnTo>
                  <a:lnTo>
                    <a:pt x="105" y="221"/>
                  </a:lnTo>
                  <a:lnTo>
                    <a:pt x="115" y="221"/>
                  </a:lnTo>
                  <a:lnTo>
                    <a:pt x="115" y="208"/>
                  </a:lnTo>
                  <a:lnTo>
                    <a:pt x="115" y="208"/>
                  </a:lnTo>
                  <a:lnTo>
                    <a:pt x="115" y="208"/>
                  </a:lnTo>
                  <a:lnTo>
                    <a:pt x="121" y="208"/>
                  </a:lnTo>
                  <a:lnTo>
                    <a:pt x="128" y="204"/>
                  </a:lnTo>
                  <a:lnTo>
                    <a:pt x="128" y="204"/>
                  </a:lnTo>
                  <a:lnTo>
                    <a:pt x="146" y="204"/>
                  </a:lnTo>
                  <a:lnTo>
                    <a:pt x="146" y="192"/>
                  </a:lnTo>
                  <a:lnTo>
                    <a:pt x="146" y="192"/>
                  </a:lnTo>
                  <a:lnTo>
                    <a:pt x="140" y="186"/>
                  </a:lnTo>
                  <a:lnTo>
                    <a:pt x="134" y="186"/>
                  </a:lnTo>
                  <a:lnTo>
                    <a:pt x="121" y="175"/>
                  </a:lnTo>
                  <a:lnTo>
                    <a:pt x="115" y="175"/>
                  </a:lnTo>
                  <a:lnTo>
                    <a:pt x="115" y="169"/>
                  </a:lnTo>
                  <a:lnTo>
                    <a:pt x="115" y="169"/>
                  </a:lnTo>
                  <a:lnTo>
                    <a:pt x="128" y="169"/>
                  </a:lnTo>
                  <a:lnTo>
                    <a:pt x="146" y="181"/>
                  </a:lnTo>
                  <a:lnTo>
                    <a:pt x="146" y="181"/>
                  </a:lnTo>
                  <a:lnTo>
                    <a:pt x="146" y="181"/>
                  </a:lnTo>
                  <a:lnTo>
                    <a:pt x="146" y="175"/>
                  </a:lnTo>
                  <a:lnTo>
                    <a:pt x="146" y="175"/>
                  </a:lnTo>
                  <a:lnTo>
                    <a:pt x="146" y="175"/>
                  </a:lnTo>
                  <a:lnTo>
                    <a:pt x="146" y="169"/>
                  </a:lnTo>
                  <a:lnTo>
                    <a:pt x="140" y="169"/>
                  </a:lnTo>
                  <a:lnTo>
                    <a:pt x="140" y="163"/>
                  </a:lnTo>
                  <a:lnTo>
                    <a:pt x="134" y="159"/>
                  </a:lnTo>
                  <a:lnTo>
                    <a:pt x="134" y="159"/>
                  </a:lnTo>
                  <a:lnTo>
                    <a:pt x="134" y="153"/>
                  </a:lnTo>
                  <a:lnTo>
                    <a:pt x="128" y="146"/>
                  </a:lnTo>
                  <a:lnTo>
                    <a:pt x="128" y="146"/>
                  </a:lnTo>
                  <a:lnTo>
                    <a:pt x="128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28" y="130"/>
                  </a:lnTo>
                  <a:lnTo>
                    <a:pt x="128" y="124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0"/>
                  </a:lnTo>
                  <a:lnTo>
                    <a:pt x="115" y="120"/>
                  </a:lnTo>
                  <a:lnTo>
                    <a:pt x="115" y="120"/>
                  </a:lnTo>
                  <a:lnTo>
                    <a:pt x="115" y="120"/>
                  </a:lnTo>
                  <a:lnTo>
                    <a:pt x="115" y="120"/>
                  </a:lnTo>
                  <a:lnTo>
                    <a:pt x="115" y="120"/>
                  </a:lnTo>
                  <a:lnTo>
                    <a:pt x="121" y="120"/>
                  </a:lnTo>
                  <a:lnTo>
                    <a:pt x="121" y="113"/>
                  </a:lnTo>
                  <a:lnTo>
                    <a:pt x="115" y="113"/>
                  </a:lnTo>
                  <a:lnTo>
                    <a:pt x="115" y="107"/>
                  </a:lnTo>
                  <a:lnTo>
                    <a:pt x="99" y="107"/>
                  </a:lnTo>
                  <a:lnTo>
                    <a:pt x="99" y="101"/>
                  </a:lnTo>
                  <a:lnTo>
                    <a:pt x="93" y="97"/>
                  </a:lnTo>
                  <a:lnTo>
                    <a:pt x="86" y="97"/>
                  </a:lnTo>
                  <a:lnTo>
                    <a:pt x="86" y="91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58" y="97"/>
                  </a:lnTo>
                  <a:lnTo>
                    <a:pt x="35" y="97"/>
                  </a:lnTo>
                  <a:lnTo>
                    <a:pt x="35" y="101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29" y="91"/>
                  </a:lnTo>
                  <a:lnTo>
                    <a:pt x="29" y="85"/>
                  </a:lnTo>
                  <a:lnTo>
                    <a:pt x="23" y="85"/>
                  </a:lnTo>
                  <a:lnTo>
                    <a:pt x="41" y="85"/>
                  </a:lnTo>
                  <a:lnTo>
                    <a:pt x="41" y="78"/>
                  </a:lnTo>
                  <a:lnTo>
                    <a:pt x="51" y="78"/>
                  </a:lnTo>
                  <a:lnTo>
                    <a:pt x="51" y="74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16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4" y="62"/>
                  </a:lnTo>
                  <a:lnTo>
                    <a:pt x="4" y="6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49">
              <a:extLst>
                <a:ext uri="{FF2B5EF4-FFF2-40B4-BE49-F238E27FC236}">
                  <a16:creationId xmlns:a16="http://schemas.microsoft.com/office/drawing/2014/main" id="{4DC2D971-F83A-4507-8E8D-254923688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235" y="1760398"/>
              <a:ext cx="21089" cy="15562"/>
            </a:xfrm>
            <a:custGeom>
              <a:avLst/>
              <a:gdLst>
                <a:gd name="T0" fmla="*/ 0 w 16"/>
                <a:gd name="T1" fmla="*/ 7 h 11"/>
                <a:gd name="T2" fmla="*/ 0 w 16"/>
                <a:gd name="T3" fmla="*/ 7 h 11"/>
                <a:gd name="T4" fmla="*/ 6 w 16"/>
                <a:gd name="T5" fmla="*/ 7 h 11"/>
                <a:gd name="T6" fmla="*/ 6 w 16"/>
                <a:gd name="T7" fmla="*/ 0 h 11"/>
                <a:gd name="T8" fmla="*/ 6 w 16"/>
                <a:gd name="T9" fmla="*/ 0 h 11"/>
                <a:gd name="T10" fmla="*/ 6 w 16"/>
                <a:gd name="T11" fmla="*/ 0 h 11"/>
                <a:gd name="T12" fmla="*/ 12 w 16"/>
                <a:gd name="T13" fmla="*/ 0 h 11"/>
                <a:gd name="T14" fmla="*/ 16 w 16"/>
                <a:gd name="T15" fmla="*/ 7 h 11"/>
                <a:gd name="T16" fmla="*/ 16 w 16"/>
                <a:gd name="T17" fmla="*/ 7 h 11"/>
                <a:gd name="T18" fmla="*/ 16 w 16"/>
                <a:gd name="T19" fmla="*/ 7 h 11"/>
                <a:gd name="T20" fmla="*/ 16 w 16"/>
                <a:gd name="T21" fmla="*/ 11 h 11"/>
                <a:gd name="T22" fmla="*/ 0 w 16"/>
                <a:gd name="T23" fmla="*/ 11 h 11"/>
                <a:gd name="T24" fmla="*/ 0 w 16"/>
                <a:gd name="T25" fmla="*/ 7 h 11"/>
                <a:gd name="T26" fmla="*/ 0 w 16"/>
                <a:gd name="T27" fmla="*/ 7 h 11"/>
                <a:gd name="T28" fmla="*/ 0 w 16"/>
                <a:gd name="T29" fmla="*/ 7 h 11"/>
                <a:gd name="T30" fmla="*/ 0 w 16"/>
                <a:gd name="T31" fmla="*/ 7 h 11"/>
                <a:gd name="T32" fmla="*/ 0 w 16"/>
                <a:gd name="T3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1">
                  <a:moveTo>
                    <a:pt x="0" y="7"/>
                  </a:moveTo>
                  <a:lnTo>
                    <a:pt x="0" y="7"/>
                  </a:lnTo>
                  <a:lnTo>
                    <a:pt x="6" y="7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50">
              <a:extLst>
                <a:ext uri="{FF2B5EF4-FFF2-40B4-BE49-F238E27FC236}">
                  <a16:creationId xmlns:a16="http://schemas.microsoft.com/office/drawing/2014/main" id="{FF1F358C-5FC8-44D1-9080-C2AEEE8CA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235" y="1760398"/>
              <a:ext cx="21089" cy="15562"/>
            </a:xfrm>
            <a:custGeom>
              <a:avLst/>
              <a:gdLst>
                <a:gd name="T0" fmla="*/ 0 w 16"/>
                <a:gd name="T1" fmla="*/ 7 h 11"/>
                <a:gd name="T2" fmla="*/ 0 w 16"/>
                <a:gd name="T3" fmla="*/ 7 h 11"/>
                <a:gd name="T4" fmla="*/ 6 w 16"/>
                <a:gd name="T5" fmla="*/ 7 h 11"/>
                <a:gd name="T6" fmla="*/ 6 w 16"/>
                <a:gd name="T7" fmla="*/ 0 h 11"/>
                <a:gd name="T8" fmla="*/ 6 w 16"/>
                <a:gd name="T9" fmla="*/ 0 h 11"/>
                <a:gd name="T10" fmla="*/ 6 w 16"/>
                <a:gd name="T11" fmla="*/ 0 h 11"/>
                <a:gd name="T12" fmla="*/ 12 w 16"/>
                <a:gd name="T13" fmla="*/ 0 h 11"/>
                <a:gd name="T14" fmla="*/ 16 w 16"/>
                <a:gd name="T15" fmla="*/ 7 h 11"/>
                <a:gd name="T16" fmla="*/ 16 w 16"/>
                <a:gd name="T17" fmla="*/ 7 h 11"/>
                <a:gd name="T18" fmla="*/ 16 w 16"/>
                <a:gd name="T19" fmla="*/ 7 h 11"/>
                <a:gd name="T20" fmla="*/ 16 w 16"/>
                <a:gd name="T21" fmla="*/ 11 h 11"/>
                <a:gd name="T22" fmla="*/ 0 w 16"/>
                <a:gd name="T23" fmla="*/ 11 h 11"/>
                <a:gd name="T24" fmla="*/ 0 w 16"/>
                <a:gd name="T25" fmla="*/ 7 h 11"/>
                <a:gd name="T26" fmla="*/ 0 w 16"/>
                <a:gd name="T27" fmla="*/ 7 h 11"/>
                <a:gd name="T28" fmla="*/ 0 w 16"/>
                <a:gd name="T29" fmla="*/ 7 h 11"/>
                <a:gd name="T30" fmla="*/ 0 w 16"/>
                <a:gd name="T31" fmla="*/ 7 h 11"/>
                <a:gd name="T32" fmla="*/ 0 w 16"/>
                <a:gd name="T3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1">
                  <a:moveTo>
                    <a:pt x="0" y="7"/>
                  </a:moveTo>
                  <a:lnTo>
                    <a:pt x="0" y="7"/>
                  </a:lnTo>
                  <a:lnTo>
                    <a:pt x="6" y="7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51">
              <a:extLst>
                <a:ext uri="{FF2B5EF4-FFF2-40B4-BE49-F238E27FC236}">
                  <a16:creationId xmlns:a16="http://schemas.microsoft.com/office/drawing/2014/main" id="{497BB6A0-6902-44F0-8541-1241DFA09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2">
              <a:extLst>
                <a:ext uri="{FF2B5EF4-FFF2-40B4-BE49-F238E27FC236}">
                  <a16:creationId xmlns:a16="http://schemas.microsoft.com/office/drawing/2014/main" id="{89AEDE1C-A7BC-4141-A9DC-1BC658379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53">
              <a:extLst>
                <a:ext uri="{FF2B5EF4-FFF2-40B4-BE49-F238E27FC236}">
                  <a16:creationId xmlns:a16="http://schemas.microsoft.com/office/drawing/2014/main" id="{04A7E764-89D8-42F6-9831-A64BA8BE3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54">
              <a:extLst>
                <a:ext uri="{FF2B5EF4-FFF2-40B4-BE49-F238E27FC236}">
                  <a16:creationId xmlns:a16="http://schemas.microsoft.com/office/drawing/2014/main" id="{BDCA75F2-15C9-48AA-8A46-4F1EB5EE2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4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5">
              <a:extLst>
                <a:ext uri="{FF2B5EF4-FFF2-40B4-BE49-F238E27FC236}">
                  <a16:creationId xmlns:a16="http://schemas.microsoft.com/office/drawing/2014/main" id="{736592CA-5266-4700-A6BA-E9C426DD5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4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56">
              <a:extLst>
                <a:ext uri="{FF2B5EF4-FFF2-40B4-BE49-F238E27FC236}">
                  <a16:creationId xmlns:a16="http://schemas.microsoft.com/office/drawing/2014/main" id="{15F93CD8-65BB-46BC-82BF-07D2DDF81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4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157">
              <a:extLst>
                <a:ext uri="{FF2B5EF4-FFF2-40B4-BE49-F238E27FC236}">
                  <a16:creationId xmlns:a16="http://schemas.microsoft.com/office/drawing/2014/main" id="{3F82F482-F4CB-4831-A480-0FE02EAD3E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2088" y="4765084"/>
              <a:ext cx="0" cy="1839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58">
              <a:extLst>
                <a:ext uri="{FF2B5EF4-FFF2-40B4-BE49-F238E27FC236}">
                  <a16:creationId xmlns:a16="http://schemas.microsoft.com/office/drawing/2014/main" id="{4B5A3D57-0902-445C-8F9D-0CAF275CD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2088" y="4765084"/>
              <a:ext cx="0" cy="18390"/>
            </a:xfrm>
            <a:custGeom>
              <a:avLst/>
              <a:gdLst>
                <a:gd name="T0" fmla="*/ 0 h 13"/>
                <a:gd name="T1" fmla="*/ 7 h 13"/>
                <a:gd name="T2" fmla="*/ 7 h 13"/>
                <a:gd name="T3" fmla="*/ 7 h 13"/>
                <a:gd name="T4" fmla="*/ 13 h 13"/>
                <a:gd name="T5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3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4">
              <a:extLst>
                <a:ext uri="{FF2B5EF4-FFF2-40B4-BE49-F238E27FC236}">
                  <a16:creationId xmlns:a16="http://schemas.microsoft.com/office/drawing/2014/main" id="{F7F9BBC9-A6F4-4C7F-A285-23486D414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6959" y="4797621"/>
              <a:ext cx="75131" cy="73561"/>
            </a:xfrm>
            <a:custGeom>
              <a:avLst/>
              <a:gdLst>
                <a:gd name="T0" fmla="*/ 4 w 57"/>
                <a:gd name="T1" fmla="*/ 52 h 52"/>
                <a:gd name="T2" fmla="*/ 4 w 57"/>
                <a:gd name="T3" fmla="*/ 45 h 52"/>
                <a:gd name="T4" fmla="*/ 0 w 57"/>
                <a:gd name="T5" fmla="*/ 45 h 52"/>
                <a:gd name="T6" fmla="*/ 0 w 57"/>
                <a:gd name="T7" fmla="*/ 45 h 52"/>
                <a:gd name="T8" fmla="*/ 0 w 57"/>
                <a:gd name="T9" fmla="*/ 45 h 52"/>
                <a:gd name="T10" fmla="*/ 0 w 57"/>
                <a:gd name="T11" fmla="*/ 39 h 52"/>
                <a:gd name="T12" fmla="*/ 0 w 57"/>
                <a:gd name="T13" fmla="*/ 39 h 52"/>
                <a:gd name="T14" fmla="*/ 0 w 57"/>
                <a:gd name="T15" fmla="*/ 39 h 52"/>
                <a:gd name="T16" fmla="*/ 0 w 57"/>
                <a:gd name="T17" fmla="*/ 35 h 52"/>
                <a:gd name="T18" fmla="*/ 0 w 57"/>
                <a:gd name="T19" fmla="*/ 35 h 52"/>
                <a:gd name="T20" fmla="*/ 0 w 57"/>
                <a:gd name="T21" fmla="*/ 19 h 52"/>
                <a:gd name="T22" fmla="*/ 4 w 57"/>
                <a:gd name="T23" fmla="*/ 12 h 52"/>
                <a:gd name="T24" fmla="*/ 4 w 57"/>
                <a:gd name="T25" fmla="*/ 0 h 52"/>
                <a:gd name="T26" fmla="*/ 22 w 57"/>
                <a:gd name="T27" fmla="*/ 0 h 52"/>
                <a:gd name="T28" fmla="*/ 22 w 57"/>
                <a:gd name="T29" fmla="*/ 6 h 52"/>
                <a:gd name="T30" fmla="*/ 22 w 57"/>
                <a:gd name="T31" fmla="*/ 6 h 52"/>
                <a:gd name="T32" fmla="*/ 29 w 57"/>
                <a:gd name="T33" fmla="*/ 6 h 52"/>
                <a:gd name="T34" fmla="*/ 35 w 57"/>
                <a:gd name="T35" fmla="*/ 0 h 52"/>
                <a:gd name="T36" fmla="*/ 35 w 57"/>
                <a:gd name="T37" fmla="*/ 0 h 52"/>
                <a:gd name="T38" fmla="*/ 35 w 57"/>
                <a:gd name="T39" fmla="*/ 0 h 52"/>
                <a:gd name="T40" fmla="*/ 35 w 57"/>
                <a:gd name="T41" fmla="*/ 0 h 52"/>
                <a:gd name="T42" fmla="*/ 57 w 57"/>
                <a:gd name="T43" fmla="*/ 0 h 52"/>
                <a:gd name="T44" fmla="*/ 51 w 57"/>
                <a:gd name="T45" fmla="*/ 0 h 52"/>
                <a:gd name="T46" fmla="*/ 45 w 57"/>
                <a:gd name="T47" fmla="*/ 6 h 52"/>
                <a:gd name="T48" fmla="*/ 45 w 57"/>
                <a:gd name="T49" fmla="*/ 12 h 52"/>
                <a:gd name="T50" fmla="*/ 35 w 57"/>
                <a:gd name="T51" fmla="*/ 19 h 52"/>
                <a:gd name="T52" fmla="*/ 35 w 57"/>
                <a:gd name="T53" fmla="*/ 23 h 52"/>
                <a:gd name="T54" fmla="*/ 29 w 57"/>
                <a:gd name="T55" fmla="*/ 29 h 52"/>
                <a:gd name="T56" fmla="*/ 29 w 57"/>
                <a:gd name="T57" fmla="*/ 39 h 52"/>
                <a:gd name="T58" fmla="*/ 29 w 57"/>
                <a:gd name="T59" fmla="*/ 35 h 52"/>
                <a:gd name="T60" fmla="*/ 22 w 57"/>
                <a:gd name="T61" fmla="*/ 35 h 52"/>
                <a:gd name="T62" fmla="*/ 22 w 57"/>
                <a:gd name="T63" fmla="*/ 39 h 52"/>
                <a:gd name="T64" fmla="*/ 16 w 57"/>
                <a:gd name="T65" fmla="*/ 39 h 52"/>
                <a:gd name="T66" fmla="*/ 16 w 57"/>
                <a:gd name="T67" fmla="*/ 39 h 52"/>
                <a:gd name="T68" fmla="*/ 16 w 57"/>
                <a:gd name="T69" fmla="*/ 45 h 52"/>
                <a:gd name="T70" fmla="*/ 4 w 57"/>
                <a:gd name="T71" fmla="*/ 45 h 52"/>
                <a:gd name="T72" fmla="*/ 4 w 57"/>
                <a:gd name="T73" fmla="*/ 52 h 52"/>
                <a:gd name="T74" fmla="*/ 4 w 57"/>
                <a:gd name="T7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" h="52">
                  <a:moveTo>
                    <a:pt x="4" y="52"/>
                  </a:moveTo>
                  <a:lnTo>
                    <a:pt x="4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19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5" y="6"/>
                  </a:lnTo>
                  <a:lnTo>
                    <a:pt x="45" y="12"/>
                  </a:lnTo>
                  <a:lnTo>
                    <a:pt x="35" y="19"/>
                  </a:lnTo>
                  <a:lnTo>
                    <a:pt x="35" y="23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29" y="35"/>
                  </a:lnTo>
                  <a:lnTo>
                    <a:pt x="22" y="35"/>
                  </a:lnTo>
                  <a:lnTo>
                    <a:pt x="22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45"/>
                  </a:lnTo>
                  <a:lnTo>
                    <a:pt x="4" y="45"/>
                  </a:lnTo>
                  <a:lnTo>
                    <a:pt x="4" y="52"/>
                  </a:lnTo>
                  <a:lnTo>
                    <a:pt x="4" y="5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65">
              <a:extLst>
                <a:ext uri="{FF2B5EF4-FFF2-40B4-BE49-F238E27FC236}">
                  <a16:creationId xmlns:a16="http://schemas.microsoft.com/office/drawing/2014/main" id="{7B07A6FD-ECE2-43F5-A949-30AB3D852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6959" y="4797621"/>
              <a:ext cx="75131" cy="73561"/>
            </a:xfrm>
            <a:custGeom>
              <a:avLst/>
              <a:gdLst>
                <a:gd name="T0" fmla="*/ 4 w 57"/>
                <a:gd name="T1" fmla="*/ 52 h 52"/>
                <a:gd name="T2" fmla="*/ 4 w 57"/>
                <a:gd name="T3" fmla="*/ 45 h 52"/>
                <a:gd name="T4" fmla="*/ 0 w 57"/>
                <a:gd name="T5" fmla="*/ 45 h 52"/>
                <a:gd name="T6" fmla="*/ 0 w 57"/>
                <a:gd name="T7" fmla="*/ 45 h 52"/>
                <a:gd name="T8" fmla="*/ 0 w 57"/>
                <a:gd name="T9" fmla="*/ 45 h 52"/>
                <a:gd name="T10" fmla="*/ 0 w 57"/>
                <a:gd name="T11" fmla="*/ 39 h 52"/>
                <a:gd name="T12" fmla="*/ 0 w 57"/>
                <a:gd name="T13" fmla="*/ 39 h 52"/>
                <a:gd name="T14" fmla="*/ 0 w 57"/>
                <a:gd name="T15" fmla="*/ 39 h 52"/>
                <a:gd name="T16" fmla="*/ 0 w 57"/>
                <a:gd name="T17" fmla="*/ 35 h 52"/>
                <a:gd name="T18" fmla="*/ 0 w 57"/>
                <a:gd name="T19" fmla="*/ 35 h 52"/>
                <a:gd name="T20" fmla="*/ 0 w 57"/>
                <a:gd name="T21" fmla="*/ 19 h 52"/>
                <a:gd name="T22" fmla="*/ 4 w 57"/>
                <a:gd name="T23" fmla="*/ 12 h 52"/>
                <a:gd name="T24" fmla="*/ 4 w 57"/>
                <a:gd name="T25" fmla="*/ 0 h 52"/>
                <a:gd name="T26" fmla="*/ 22 w 57"/>
                <a:gd name="T27" fmla="*/ 0 h 52"/>
                <a:gd name="T28" fmla="*/ 22 w 57"/>
                <a:gd name="T29" fmla="*/ 6 h 52"/>
                <a:gd name="T30" fmla="*/ 22 w 57"/>
                <a:gd name="T31" fmla="*/ 6 h 52"/>
                <a:gd name="T32" fmla="*/ 29 w 57"/>
                <a:gd name="T33" fmla="*/ 6 h 52"/>
                <a:gd name="T34" fmla="*/ 35 w 57"/>
                <a:gd name="T35" fmla="*/ 0 h 52"/>
                <a:gd name="T36" fmla="*/ 35 w 57"/>
                <a:gd name="T37" fmla="*/ 0 h 52"/>
                <a:gd name="T38" fmla="*/ 35 w 57"/>
                <a:gd name="T39" fmla="*/ 0 h 52"/>
                <a:gd name="T40" fmla="*/ 35 w 57"/>
                <a:gd name="T41" fmla="*/ 0 h 52"/>
                <a:gd name="T42" fmla="*/ 57 w 57"/>
                <a:gd name="T43" fmla="*/ 0 h 52"/>
                <a:gd name="T44" fmla="*/ 51 w 57"/>
                <a:gd name="T45" fmla="*/ 0 h 52"/>
                <a:gd name="T46" fmla="*/ 45 w 57"/>
                <a:gd name="T47" fmla="*/ 6 h 52"/>
                <a:gd name="T48" fmla="*/ 45 w 57"/>
                <a:gd name="T49" fmla="*/ 12 h 52"/>
                <a:gd name="T50" fmla="*/ 35 w 57"/>
                <a:gd name="T51" fmla="*/ 19 h 52"/>
                <a:gd name="T52" fmla="*/ 35 w 57"/>
                <a:gd name="T53" fmla="*/ 23 h 52"/>
                <a:gd name="T54" fmla="*/ 29 w 57"/>
                <a:gd name="T55" fmla="*/ 29 h 52"/>
                <a:gd name="T56" fmla="*/ 29 w 57"/>
                <a:gd name="T57" fmla="*/ 39 h 52"/>
                <a:gd name="T58" fmla="*/ 29 w 57"/>
                <a:gd name="T59" fmla="*/ 35 h 52"/>
                <a:gd name="T60" fmla="*/ 22 w 57"/>
                <a:gd name="T61" fmla="*/ 35 h 52"/>
                <a:gd name="T62" fmla="*/ 22 w 57"/>
                <a:gd name="T63" fmla="*/ 39 h 52"/>
                <a:gd name="T64" fmla="*/ 16 w 57"/>
                <a:gd name="T65" fmla="*/ 39 h 52"/>
                <a:gd name="T66" fmla="*/ 16 w 57"/>
                <a:gd name="T67" fmla="*/ 39 h 52"/>
                <a:gd name="T68" fmla="*/ 16 w 57"/>
                <a:gd name="T69" fmla="*/ 45 h 52"/>
                <a:gd name="T70" fmla="*/ 4 w 57"/>
                <a:gd name="T71" fmla="*/ 45 h 52"/>
                <a:gd name="T72" fmla="*/ 4 w 57"/>
                <a:gd name="T73" fmla="*/ 52 h 52"/>
                <a:gd name="T74" fmla="*/ 4 w 57"/>
                <a:gd name="T7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" h="52">
                  <a:moveTo>
                    <a:pt x="4" y="52"/>
                  </a:moveTo>
                  <a:lnTo>
                    <a:pt x="4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19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5" y="6"/>
                  </a:lnTo>
                  <a:lnTo>
                    <a:pt x="45" y="12"/>
                  </a:lnTo>
                  <a:lnTo>
                    <a:pt x="35" y="19"/>
                  </a:lnTo>
                  <a:lnTo>
                    <a:pt x="35" y="23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29" y="35"/>
                  </a:lnTo>
                  <a:lnTo>
                    <a:pt x="22" y="35"/>
                  </a:lnTo>
                  <a:lnTo>
                    <a:pt x="22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45"/>
                  </a:lnTo>
                  <a:lnTo>
                    <a:pt x="4" y="45"/>
                  </a:lnTo>
                  <a:lnTo>
                    <a:pt x="4" y="52"/>
                  </a:lnTo>
                  <a:lnTo>
                    <a:pt x="4" y="5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6">
              <a:extLst>
                <a:ext uri="{FF2B5EF4-FFF2-40B4-BE49-F238E27FC236}">
                  <a16:creationId xmlns:a16="http://schemas.microsoft.com/office/drawing/2014/main" id="{7BF64CD3-9BD6-4AE8-8B20-A2140A7DF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690" y="4033718"/>
              <a:ext cx="30315" cy="18390"/>
            </a:xfrm>
            <a:custGeom>
              <a:avLst/>
              <a:gdLst>
                <a:gd name="T0" fmla="*/ 17 w 23"/>
                <a:gd name="T1" fmla="*/ 13 h 13"/>
                <a:gd name="T2" fmla="*/ 17 w 23"/>
                <a:gd name="T3" fmla="*/ 13 h 13"/>
                <a:gd name="T4" fmla="*/ 17 w 23"/>
                <a:gd name="T5" fmla="*/ 6 h 13"/>
                <a:gd name="T6" fmla="*/ 17 w 23"/>
                <a:gd name="T7" fmla="*/ 6 h 13"/>
                <a:gd name="T8" fmla="*/ 17 w 23"/>
                <a:gd name="T9" fmla="*/ 6 h 13"/>
                <a:gd name="T10" fmla="*/ 17 w 23"/>
                <a:gd name="T11" fmla="*/ 6 h 13"/>
                <a:gd name="T12" fmla="*/ 17 w 23"/>
                <a:gd name="T13" fmla="*/ 0 h 13"/>
                <a:gd name="T14" fmla="*/ 23 w 23"/>
                <a:gd name="T15" fmla="*/ 0 h 13"/>
                <a:gd name="T16" fmla="*/ 0 w 23"/>
                <a:gd name="T17" fmla="*/ 0 h 13"/>
                <a:gd name="T18" fmla="*/ 0 w 23"/>
                <a:gd name="T19" fmla="*/ 0 h 13"/>
                <a:gd name="T20" fmla="*/ 0 w 23"/>
                <a:gd name="T21" fmla="*/ 0 h 13"/>
                <a:gd name="T22" fmla="*/ 0 w 23"/>
                <a:gd name="T23" fmla="*/ 0 h 13"/>
                <a:gd name="T24" fmla="*/ 0 w 23"/>
                <a:gd name="T25" fmla="*/ 6 h 13"/>
                <a:gd name="T26" fmla="*/ 11 w 23"/>
                <a:gd name="T27" fmla="*/ 6 h 13"/>
                <a:gd name="T28" fmla="*/ 11 w 23"/>
                <a:gd name="T29" fmla="*/ 13 h 13"/>
                <a:gd name="T30" fmla="*/ 11 w 23"/>
                <a:gd name="T31" fmla="*/ 13 h 13"/>
                <a:gd name="T32" fmla="*/ 17 w 23"/>
                <a:gd name="T33" fmla="*/ 13 h 13"/>
                <a:gd name="T34" fmla="*/ 17 w 23"/>
                <a:gd name="T3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13">
                  <a:moveTo>
                    <a:pt x="17" y="13"/>
                  </a:moveTo>
                  <a:lnTo>
                    <a:pt x="17" y="13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1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67">
              <a:extLst>
                <a:ext uri="{FF2B5EF4-FFF2-40B4-BE49-F238E27FC236}">
                  <a16:creationId xmlns:a16="http://schemas.microsoft.com/office/drawing/2014/main" id="{F5636690-2556-4E3A-8BBC-99E29AD9B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690" y="4033718"/>
              <a:ext cx="30315" cy="18390"/>
            </a:xfrm>
            <a:custGeom>
              <a:avLst/>
              <a:gdLst>
                <a:gd name="T0" fmla="*/ 17 w 23"/>
                <a:gd name="T1" fmla="*/ 13 h 13"/>
                <a:gd name="T2" fmla="*/ 17 w 23"/>
                <a:gd name="T3" fmla="*/ 13 h 13"/>
                <a:gd name="T4" fmla="*/ 17 w 23"/>
                <a:gd name="T5" fmla="*/ 6 h 13"/>
                <a:gd name="T6" fmla="*/ 17 w 23"/>
                <a:gd name="T7" fmla="*/ 6 h 13"/>
                <a:gd name="T8" fmla="*/ 17 w 23"/>
                <a:gd name="T9" fmla="*/ 6 h 13"/>
                <a:gd name="T10" fmla="*/ 17 w 23"/>
                <a:gd name="T11" fmla="*/ 6 h 13"/>
                <a:gd name="T12" fmla="*/ 17 w 23"/>
                <a:gd name="T13" fmla="*/ 0 h 13"/>
                <a:gd name="T14" fmla="*/ 23 w 23"/>
                <a:gd name="T15" fmla="*/ 0 h 13"/>
                <a:gd name="T16" fmla="*/ 0 w 23"/>
                <a:gd name="T17" fmla="*/ 0 h 13"/>
                <a:gd name="T18" fmla="*/ 0 w 23"/>
                <a:gd name="T19" fmla="*/ 0 h 13"/>
                <a:gd name="T20" fmla="*/ 0 w 23"/>
                <a:gd name="T21" fmla="*/ 0 h 13"/>
                <a:gd name="T22" fmla="*/ 0 w 23"/>
                <a:gd name="T23" fmla="*/ 0 h 13"/>
                <a:gd name="T24" fmla="*/ 0 w 23"/>
                <a:gd name="T25" fmla="*/ 6 h 13"/>
                <a:gd name="T26" fmla="*/ 11 w 23"/>
                <a:gd name="T27" fmla="*/ 6 h 13"/>
                <a:gd name="T28" fmla="*/ 11 w 23"/>
                <a:gd name="T29" fmla="*/ 13 h 13"/>
                <a:gd name="T30" fmla="*/ 11 w 23"/>
                <a:gd name="T31" fmla="*/ 13 h 13"/>
                <a:gd name="T32" fmla="*/ 17 w 23"/>
                <a:gd name="T33" fmla="*/ 13 h 13"/>
                <a:gd name="T34" fmla="*/ 17 w 23"/>
                <a:gd name="T3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13">
                  <a:moveTo>
                    <a:pt x="17" y="13"/>
                  </a:moveTo>
                  <a:lnTo>
                    <a:pt x="17" y="13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1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68">
              <a:extLst>
                <a:ext uri="{FF2B5EF4-FFF2-40B4-BE49-F238E27FC236}">
                  <a16:creationId xmlns:a16="http://schemas.microsoft.com/office/drawing/2014/main" id="{08FAFF3F-7DC2-4098-8D05-D146F4DA0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2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69">
              <a:extLst>
                <a:ext uri="{FF2B5EF4-FFF2-40B4-BE49-F238E27FC236}">
                  <a16:creationId xmlns:a16="http://schemas.microsoft.com/office/drawing/2014/main" id="{24B1AA0C-EA6F-4B98-9E9E-615B97D9E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2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0">
              <a:extLst>
                <a:ext uri="{FF2B5EF4-FFF2-40B4-BE49-F238E27FC236}">
                  <a16:creationId xmlns:a16="http://schemas.microsoft.com/office/drawing/2014/main" id="{FCB690CB-5FD3-448F-9A24-827DB1CD9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2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1">
              <a:extLst>
                <a:ext uri="{FF2B5EF4-FFF2-40B4-BE49-F238E27FC236}">
                  <a16:creationId xmlns:a16="http://schemas.microsoft.com/office/drawing/2014/main" id="{67100C9C-25D7-44B3-8E04-A7BDA2DE6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980" y="4783475"/>
              <a:ext cx="213530" cy="151366"/>
            </a:xfrm>
            <a:custGeom>
              <a:avLst/>
              <a:gdLst>
                <a:gd name="T0" fmla="*/ 0 w 162"/>
                <a:gd name="T1" fmla="*/ 90 h 107"/>
                <a:gd name="T2" fmla="*/ 16 w 162"/>
                <a:gd name="T3" fmla="*/ 84 h 107"/>
                <a:gd name="T4" fmla="*/ 16 w 162"/>
                <a:gd name="T5" fmla="*/ 78 h 107"/>
                <a:gd name="T6" fmla="*/ 22 w 162"/>
                <a:gd name="T7" fmla="*/ 72 h 107"/>
                <a:gd name="T8" fmla="*/ 22 w 162"/>
                <a:gd name="T9" fmla="*/ 78 h 107"/>
                <a:gd name="T10" fmla="*/ 29 w 162"/>
                <a:gd name="T11" fmla="*/ 78 h 107"/>
                <a:gd name="T12" fmla="*/ 35 w 162"/>
                <a:gd name="T13" fmla="*/ 72 h 107"/>
                <a:gd name="T14" fmla="*/ 41 w 162"/>
                <a:gd name="T15" fmla="*/ 68 h 107"/>
                <a:gd name="T16" fmla="*/ 47 w 162"/>
                <a:gd name="T17" fmla="*/ 62 h 107"/>
                <a:gd name="T18" fmla="*/ 47 w 162"/>
                <a:gd name="T19" fmla="*/ 62 h 107"/>
                <a:gd name="T20" fmla="*/ 64 w 162"/>
                <a:gd name="T21" fmla="*/ 55 h 107"/>
                <a:gd name="T22" fmla="*/ 76 w 162"/>
                <a:gd name="T23" fmla="*/ 49 h 107"/>
                <a:gd name="T24" fmla="*/ 86 w 162"/>
                <a:gd name="T25" fmla="*/ 45 h 107"/>
                <a:gd name="T26" fmla="*/ 92 w 162"/>
                <a:gd name="T27" fmla="*/ 39 h 107"/>
                <a:gd name="T28" fmla="*/ 111 w 162"/>
                <a:gd name="T29" fmla="*/ 33 h 107"/>
                <a:gd name="T30" fmla="*/ 117 w 162"/>
                <a:gd name="T31" fmla="*/ 29 h 107"/>
                <a:gd name="T32" fmla="*/ 121 w 162"/>
                <a:gd name="T33" fmla="*/ 22 h 107"/>
                <a:gd name="T34" fmla="*/ 134 w 162"/>
                <a:gd name="T35" fmla="*/ 16 h 107"/>
                <a:gd name="T36" fmla="*/ 140 w 162"/>
                <a:gd name="T37" fmla="*/ 10 h 107"/>
                <a:gd name="T38" fmla="*/ 146 w 162"/>
                <a:gd name="T39" fmla="*/ 6 h 107"/>
                <a:gd name="T40" fmla="*/ 152 w 162"/>
                <a:gd name="T41" fmla="*/ 6 h 107"/>
                <a:gd name="T42" fmla="*/ 156 w 162"/>
                <a:gd name="T43" fmla="*/ 6 h 107"/>
                <a:gd name="T44" fmla="*/ 156 w 162"/>
                <a:gd name="T45" fmla="*/ 10 h 107"/>
                <a:gd name="T46" fmla="*/ 156 w 162"/>
                <a:gd name="T47" fmla="*/ 10 h 107"/>
                <a:gd name="T48" fmla="*/ 156 w 162"/>
                <a:gd name="T49" fmla="*/ 16 h 107"/>
                <a:gd name="T50" fmla="*/ 146 w 162"/>
                <a:gd name="T51" fmla="*/ 33 h 107"/>
                <a:gd name="T52" fmla="*/ 117 w 162"/>
                <a:gd name="T53" fmla="*/ 55 h 107"/>
                <a:gd name="T54" fmla="*/ 111 w 162"/>
                <a:gd name="T55" fmla="*/ 62 h 107"/>
                <a:gd name="T56" fmla="*/ 86 w 162"/>
                <a:gd name="T57" fmla="*/ 62 h 107"/>
                <a:gd name="T58" fmla="*/ 82 w 162"/>
                <a:gd name="T59" fmla="*/ 68 h 107"/>
                <a:gd name="T60" fmla="*/ 70 w 162"/>
                <a:gd name="T61" fmla="*/ 84 h 107"/>
                <a:gd name="T62" fmla="*/ 51 w 162"/>
                <a:gd name="T63" fmla="*/ 101 h 107"/>
                <a:gd name="T64" fmla="*/ 10 w 162"/>
                <a:gd name="T65" fmla="*/ 107 h 107"/>
                <a:gd name="T66" fmla="*/ 10 w 162"/>
                <a:gd name="T67" fmla="*/ 107 h 107"/>
                <a:gd name="T68" fmla="*/ 0 w 162"/>
                <a:gd name="T69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" h="107">
                  <a:moveTo>
                    <a:pt x="0" y="101"/>
                  </a:moveTo>
                  <a:lnTo>
                    <a:pt x="0" y="90"/>
                  </a:lnTo>
                  <a:lnTo>
                    <a:pt x="10" y="90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22" y="72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9" y="78"/>
                  </a:lnTo>
                  <a:lnTo>
                    <a:pt x="29" y="72"/>
                  </a:lnTo>
                  <a:lnTo>
                    <a:pt x="35" y="72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51" y="55"/>
                  </a:lnTo>
                  <a:lnTo>
                    <a:pt x="64" y="55"/>
                  </a:lnTo>
                  <a:lnTo>
                    <a:pt x="70" y="49"/>
                  </a:lnTo>
                  <a:lnTo>
                    <a:pt x="76" y="49"/>
                  </a:lnTo>
                  <a:lnTo>
                    <a:pt x="82" y="45"/>
                  </a:lnTo>
                  <a:lnTo>
                    <a:pt x="86" y="45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105" y="39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7" y="29"/>
                  </a:lnTo>
                  <a:lnTo>
                    <a:pt x="117" y="29"/>
                  </a:lnTo>
                  <a:lnTo>
                    <a:pt x="121" y="22"/>
                  </a:lnTo>
                  <a:lnTo>
                    <a:pt x="121" y="16"/>
                  </a:lnTo>
                  <a:lnTo>
                    <a:pt x="134" y="16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52" y="0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6" y="6"/>
                  </a:lnTo>
                  <a:lnTo>
                    <a:pt x="156" y="10"/>
                  </a:lnTo>
                  <a:lnTo>
                    <a:pt x="156" y="10"/>
                  </a:lnTo>
                  <a:lnTo>
                    <a:pt x="156" y="10"/>
                  </a:lnTo>
                  <a:lnTo>
                    <a:pt x="156" y="10"/>
                  </a:lnTo>
                  <a:lnTo>
                    <a:pt x="162" y="10"/>
                  </a:lnTo>
                  <a:lnTo>
                    <a:pt x="156" y="16"/>
                  </a:lnTo>
                  <a:lnTo>
                    <a:pt x="156" y="29"/>
                  </a:lnTo>
                  <a:lnTo>
                    <a:pt x="146" y="33"/>
                  </a:lnTo>
                  <a:lnTo>
                    <a:pt x="121" y="55"/>
                  </a:lnTo>
                  <a:lnTo>
                    <a:pt x="117" y="55"/>
                  </a:lnTo>
                  <a:lnTo>
                    <a:pt x="117" y="55"/>
                  </a:lnTo>
                  <a:lnTo>
                    <a:pt x="111" y="62"/>
                  </a:lnTo>
                  <a:lnTo>
                    <a:pt x="86" y="62"/>
                  </a:lnTo>
                  <a:lnTo>
                    <a:pt x="86" y="62"/>
                  </a:lnTo>
                  <a:lnTo>
                    <a:pt x="86" y="62"/>
                  </a:lnTo>
                  <a:lnTo>
                    <a:pt x="82" y="68"/>
                  </a:lnTo>
                  <a:lnTo>
                    <a:pt x="76" y="78"/>
                  </a:lnTo>
                  <a:lnTo>
                    <a:pt x="70" y="84"/>
                  </a:lnTo>
                  <a:lnTo>
                    <a:pt x="57" y="90"/>
                  </a:lnTo>
                  <a:lnTo>
                    <a:pt x="51" y="101"/>
                  </a:lnTo>
                  <a:lnTo>
                    <a:pt x="41" y="107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6" y="101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2">
              <a:extLst>
                <a:ext uri="{FF2B5EF4-FFF2-40B4-BE49-F238E27FC236}">
                  <a16:creationId xmlns:a16="http://schemas.microsoft.com/office/drawing/2014/main" id="{7EE3BBBC-624E-40B1-B9D2-CBC4DE07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980" y="4783475"/>
              <a:ext cx="213530" cy="151366"/>
            </a:xfrm>
            <a:custGeom>
              <a:avLst/>
              <a:gdLst>
                <a:gd name="T0" fmla="*/ 0 w 162"/>
                <a:gd name="T1" fmla="*/ 90 h 107"/>
                <a:gd name="T2" fmla="*/ 16 w 162"/>
                <a:gd name="T3" fmla="*/ 84 h 107"/>
                <a:gd name="T4" fmla="*/ 16 w 162"/>
                <a:gd name="T5" fmla="*/ 78 h 107"/>
                <a:gd name="T6" fmla="*/ 22 w 162"/>
                <a:gd name="T7" fmla="*/ 72 h 107"/>
                <a:gd name="T8" fmla="*/ 22 w 162"/>
                <a:gd name="T9" fmla="*/ 78 h 107"/>
                <a:gd name="T10" fmla="*/ 29 w 162"/>
                <a:gd name="T11" fmla="*/ 78 h 107"/>
                <a:gd name="T12" fmla="*/ 35 w 162"/>
                <a:gd name="T13" fmla="*/ 72 h 107"/>
                <a:gd name="T14" fmla="*/ 41 w 162"/>
                <a:gd name="T15" fmla="*/ 68 h 107"/>
                <a:gd name="T16" fmla="*/ 47 w 162"/>
                <a:gd name="T17" fmla="*/ 62 h 107"/>
                <a:gd name="T18" fmla="*/ 47 w 162"/>
                <a:gd name="T19" fmla="*/ 62 h 107"/>
                <a:gd name="T20" fmla="*/ 64 w 162"/>
                <a:gd name="T21" fmla="*/ 55 h 107"/>
                <a:gd name="T22" fmla="*/ 76 w 162"/>
                <a:gd name="T23" fmla="*/ 49 h 107"/>
                <a:gd name="T24" fmla="*/ 86 w 162"/>
                <a:gd name="T25" fmla="*/ 45 h 107"/>
                <a:gd name="T26" fmla="*/ 92 w 162"/>
                <a:gd name="T27" fmla="*/ 39 h 107"/>
                <a:gd name="T28" fmla="*/ 111 w 162"/>
                <a:gd name="T29" fmla="*/ 33 h 107"/>
                <a:gd name="T30" fmla="*/ 117 w 162"/>
                <a:gd name="T31" fmla="*/ 29 h 107"/>
                <a:gd name="T32" fmla="*/ 121 w 162"/>
                <a:gd name="T33" fmla="*/ 22 h 107"/>
                <a:gd name="T34" fmla="*/ 134 w 162"/>
                <a:gd name="T35" fmla="*/ 16 h 107"/>
                <a:gd name="T36" fmla="*/ 140 w 162"/>
                <a:gd name="T37" fmla="*/ 10 h 107"/>
                <a:gd name="T38" fmla="*/ 146 w 162"/>
                <a:gd name="T39" fmla="*/ 6 h 107"/>
                <a:gd name="T40" fmla="*/ 152 w 162"/>
                <a:gd name="T41" fmla="*/ 6 h 107"/>
                <a:gd name="T42" fmla="*/ 156 w 162"/>
                <a:gd name="T43" fmla="*/ 6 h 107"/>
                <a:gd name="T44" fmla="*/ 156 w 162"/>
                <a:gd name="T45" fmla="*/ 10 h 107"/>
                <a:gd name="T46" fmla="*/ 156 w 162"/>
                <a:gd name="T47" fmla="*/ 10 h 107"/>
                <a:gd name="T48" fmla="*/ 156 w 162"/>
                <a:gd name="T49" fmla="*/ 16 h 107"/>
                <a:gd name="T50" fmla="*/ 146 w 162"/>
                <a:gd name="T51" fmla="*/ 33 h 107"/>
                <a:gd name="T52" fmla="*/ 117 w 162"/>
                <a:gd name="T53" fmla="*/ 55 h 107"/>
                <a:gd name="T54" fmla="*/ 111 w 162"/>
                <a:gd name="T55" fmla="*/ 62 h 107"/>
                <a:gd name="T56" fmla="*/ 86 w 162"/>
                <a:gd name="T57" fmla="*/ 62 h 107"/>
                <a:gd name="T58" fmla="*/ 82 w 162"/>
                <a:gd name="T59" fmla="*/ 68 h 107"/>
                <a:gd name="T60" fmla="*/ 70 w 162"/>
                <a:gd name="T61" fmla="*/ 84 h 107"/>
                <a:gd name="T62" fmla="*/ 51 w 162"/>
                <a:gd name="T63" fmla="*/ 101 h 107"/>
                <a:gd name="T64" fmla="*/ 10 w 162"/>
                <a:gd name="T65" fmla="*/ 107 h 107"/>
                <a:gd name="T66" fmla="*/ 10 w 162"/>
                <a:gd name="T67" fmla="*/ 107 h 107"/>
                <a:gd name="T68" fmla="*/ 0 w 162"/>
                <a:gd name="T69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" h="107">
                  <a:moveTo>
                    <a:pt x="0" y="101"/>
                  </a:moveTo>
                  <a:lnTo>
                    <a:pt x="0" y="90"/>
                  </a:lnTo>
                  <a:lnTo>
                    <a:pt x="10" y="90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22" y="72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9" y="78"/>
                  </a:lnTo>
                  <a:lnTo>
                    <a:pt x="29" y="72"/>
                  </a:lnTo>
                  <a:lnTo>
                    <a:pt x="35" y="72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51" y="55"/>
                  </a:lnTo>
                  <a:lnTo>
                    <a:pt x="64" y="55"/>
                  </a:lnTo>
                  <a:lnTo>
                    <a:pt x="70" y="49"/>
                  </a:lnTo>
                  <a:lnTo>
                    <a:pt x="76" y="49"/>
                  </a:lnTo>
                  <a:lnTo>
                    <a:pt x="82" y="45"/>
                  </a:lnTo>
                  <a:lnTo>
                    <a:pt x="86" y="45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105" y="39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7" y="29"/>
                  </a:lnTo>
                  <a:lnTo>
                    <a:pt x="117" y="29"/>
                  </a:lnTo>
                  <a:lnTo>
                    <a:pt x="121" y="22"/>
                  </a:lnTo>
                  <a:lnTo>
                    <a:pt x="121" y="16"/>
                  </a:lnTo>
                  <a:lnTo>
                    <a:pt x="134" y="16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52" y="0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6" y="6"/>
                  </a:lnTo>
                  <a:lnTo>
                    <a:pt x="156" y="10"/>
                  </a:lnTo>
                  <a:lnTo>
                    <a:pt x="156" y="10"/>
                  </a:lnTo>
                  <a:lnTo>
                    <a:pt x="156" y="10"/>
                  </a:lnTo>
                  <a:lnTo>
                    <a:pt x="156" y="10"/>
                  </a:lnTo>
                  <a:lnTo>
                    <a:pt x="162" y="10"/>
                  </a:lnTo>
                  <a:lnTo>
                    <a:pt x="156" y="16"/>
                  </a:lnTo>
                  <a:lnTo>
                    <a:pt x="156" y="29"/>
                  </a:lnTo>
                  <a:lnTo>
                    <a:pt x="146" y="33"/>
                  </a:lnTo>
                  <a:lnTo>
                    <a:pt x="121" y="55"/>
                  </a:lnTo>
                  <a:lnTo>
                    <a:pt x="117" y="55"/>
                  </a:lnTo>
                  <a:lnTo>
                    <a:pt x="117" y="55"/>
                  </a:lnTo>
                  <a:lnTo>
                    <a:pt x="111" y="62"/>
                  </a:lnTo>
                  <a:lnTo>
                    <a:pt x="86" y="62"/>
                  </a:lnTo>
                  <a:lnTo>
                    <a:pt x="86" y="62"/>
                  </a:lnTo>
                  <a:lnTo>
                    <a:pt x="86" y="62"/>
                  </a:lnTo>
                  <a:lnTo>
                    <a:pt x="82" y="68"/>
                  </a:lnTo>
                  <a:lnTo>
                    <a:pt x="76" y="78"/>
                  </a:lnTo>
                  <a:lnTo>
                    <a:pt x="70" y="84"/>
                  </a:lnTo>
                  <a:lnTo>
                    <a:pt x="57" y="90"/>
                  </a:lnTo>
                  <a:lnTo>
                    <a:pt x="51" y="101"/>
                  </a:lnTo>
                  <a:lnTo>
                    <a:pt x="41" y="107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6" y="101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3">
              <a:extLst>
                <a:ext uri="{FF2B5EF4-FFF2-40B4-BE49-F238E27FC236}">
                  <a16:creationId xmlns:a16="http://schemas.microsoft.com/office/drawing/2014/main" id="{A7BCF640-9F0E-4453-A0B8-5C2FD0242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2645" y="4622207"/>
              <a:ext cx="113356" cy="183903"/>
            </a:xfrm>
            <a:custGeom>
              <a:avLst/>
              <a:gdLst>
                <a:gd name="T0" fmla="*/ 16 w 86"/>
                <a:gd name="T1" fmla="*/ 91 h 130"/>
                <a:gd name="T2" fmla="*/ 22 w 86"/>
                <a:gd name="T3" fmla="*/ 81 h 130"/>
                <a:gd name="T4" fmla="*/ 29 w 86"/>
                <a:gd name="T5" fmla="*/ 75 h 130"/>
                <a:gd name="T6" fmla="*/ 41 w 86"/>
                <a:gd name="T7" fmla="*/ 68 h 130"/>
                <a:gd name="T8" fmla="*/ 41 w 86"/>
                <a:gd name="T9" fmla="*/ 62 h 130"/>
                <a:gd name="T10" fmla="*/ 41 w 86"/>
                <a:gd name="T11" fmla="*/ 58 h 130"/>
                <a:gd name="T12" fmla="*/ 47 w 86"/>
                <a:gd name="T13" fmla="*/ 46 h 130"/>
                <a:gd name="T14" fmla="*/ 51 w 86"/>
                <a:gd name="T15" fmla="*/ 40 h 130"/>
                <a:gd name="T16" fmla="*/ 47 w 86"/>
                <a:gd name="T17" fmla="*/ 29 h 130"/>
                <a:gd name="T18" fmla="*/ 41 w 86"/>
                <a:gd name="T19" fmla="*/ 0 h 130"/>
                <a:gd name="T20" fmla="*/ 47 w 86"/>
                <a:gd name="T21" fmla="*/ 7 h 130"/>
                <a:gd name="T22" fmla="*/ 51 w 86"/>
                <a:gd name="T23" fmla="*/ 13 h 130"/>
                <a:gd name="T24" fmla="*/ 58 w 86"/>
                <a:gd name="T25" fmla="*/ 19 h 130"/>
                <a:gd name="T26" fmla="*/ 58 w 86"/>
                <a:gd name="T27" fmla="*/ 29 h 130"/>
                <a:gd name="T28" fmla="*/ 58 w 86"/>
                <a:gd name="T29" fmla="*/ 29 h 130"/>
                <a:gd name="T30" fmla="*/ 51 w 86"/>
                <a:gd name="T31" fmla="*/ 35 h 130"/>
                <a:gd name="T32" fmla="*/ 51 w 86"/>
                <a:gd name="T33" fmla="*/ 40 h 130"/>
                <a:gd name="T34" fmla="*/ 51 w 86"/>
                <a:gd name="T35" fmla="*/ 46 h 130"/>
                <a:gd name="T36" fmla="*/ 51 w 86"/>
                <a:gd name="T37" fmla="*/ 52 h 130"/>
                <a:gd name="T38" fmla="*/ 51 w 86"/>
                <a:gd name="T39" fmla="*/ 52 h 130"/>
                <a:gd name="T40" fmla="*/ 58 w 86"/>
                <a:gd name="T41" fmla="*/ 52 h 130"/>
                <a:gd name="T42" fmla="*/ 58 w 86"/>
                <a:gd name="T43" fmla="*/ 46 h 130"/>
                <a:gd name="T44" fmla="*/ 58 w 86"/>
                <a:gd name="T45" fmla="*/ 46 h 130"/>
                <a:gd name="T46" fmla="*/ 58 w 86"/>
                <a:gd name="T47" fmla="*/ 46 h 130"/>
                <a:gd name="T48" fmla="*/ 64 w 86"/>
                <a:gd name="T49" fmla="*/ 58 h 130"/>
                <a:gd name="T50" fmla="*/ 64 w 86"/>
                <a:gd name="T51" fmla="*/ 62 h 130"/>
                <a:gd name="T52" fmla="*/ 70 w 86"/>
                <a:gd name="T53" fmla="*/ 68 h 130"/>
                <a:gd name="T54" fmla="*/ 76 w 86"/>
                <a:gd name="T55" fmla="*/ 62 h 130"/>
                <a:gd name="T56" fmla="*/ 86 w 86"/>
                <a:gd name="T57" fmla="*/ 62 h 130"/>
                <a:gd name="T58" fmla="*/ 82 w 86"/>
                <a:gd name="T59" fmla="*/ 75 h 130"/>
                <a:gd name="T60" fmla="*/ 76 w 86"/>
                <a:gd name="T61" fmla="*/ 81 h 130"/>
                <a:gd name="T62" fmla="*/ 70 w 86"/>
                <a:gd name="T63" fmla="*/ 85 h 130"/>
                <a:gd name="T64" fmla="*/ 51 w 86"/>
                <a:gd name="T65" fmla="*/ 91 h 130"/>
                <a:gd name="T66" fmla="*/ 51 w 86"/>
                <a:gd name="T67" fmla="*/ 91 h 130"/>
                <a:gd name="T68" fmla="*/ 47 w 86"/>
                <a:gd name="T69" fmla="*/ 97 h 130"/>
                <a:gd name="T70" fmla="*/ 47 w 86"/>
                <a:gd name="T71" fmla="*/ 101 h 130"/>
                <a:gd name="T72" fmla="*/ 47 w 86"/>
                <a:gd name="T73" fmla="*/ 101 h 130"/>
                <a:gd name="T74" fmla="*/ 41 w 86"/>
                <a:gd name="T75" fmla="*/ 114 h 130"/>
                <a:gd name="T76" fmla="*/ 29 w 86"/>
                <a:gd name="T77" fmla="*/ 120 h 130"/>
                <a:gd name="T78" fmla="*/ 16 w 86"/>
                <a:gd name="T79" fmla="*/ 130 h 130"/>
                <a:gd name="T80" fmla="*/ 0 w 86"/>
                <a:gd name="T81" fmla="*/ 130 h 130"/>
                <a:gd name="T82" fmla="*/ 0 w 86"/>
                <a:gd name="T83" fmla="*/ 124 h 130"/>
                <a:gd name="T84" fmla="*/ 0 w 86"/>
                <a:gd name="T85" fmla="*/ 124 h 130"/>
                <a:gd name="T86" fmla="*/ 0 w 86"/>
                <a:gd name="T87" fmla="*/ 120 h 130"/>
                <a:gd name="T88" fmla="*/ 12 w 86"/>
                <a:gd name="T89" fmla="*/ 114 h 130"/>
                <a:gd name="T90" fmla="*/ 16 w 86"/>
                <a:gd name="T91" fmla="*/ 114 h 130"/>
                <a:gd name="T92" fmla="*/ 16 w 86"/>
                <a:gd name="T93" fmla="*/ 108 h 130"/>
                <a:gd name="T94" fmla="*/ 16 w 86"/>
                <a:gd name="T95" fmla="*/ 101 h 130"/>
                <a:gd name="T96" fmla="*/ 16 w 86"/>
                <a:gd name="T97" fmla="*/ 97 h 130"/>
                <a:gd name="T98" fmla="*/ 6 w 86"/>
                <a:gd name="T99" fmla="*/ 97 h 130"/>
                <a:gd name="T100" fmla="*/ 12 w 86"/>
                <a:gd name="T101" fmla="*/ 9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130">
                  <a:moveTo>
                    <a:pt x="12" y="91"/>
                  </a:moveTo>
                  <a:lnTo>
                    <a:pt x="16" y="91"/>
                  </a:lnTo>
                  <a:lnTo>
                    <a:pt x="16" y="85"/>
                  </a:lnTo>
                  <a:lnTo>
                    <a:pt x="22" y="81"/>
                  </a:lnTo>
                  <a:lnTo>
                    <a:pt x="29" y="81"/>
                  </a:lnTo>
                  <a:lnTo>
                    <a:pt x="29" y="75"/>
                  </a:lnTo>
                  <a:lnTo>
                    <a:pt x="35" y="68"/>
                  </a:lnTo>
                  <a:lnTo>
                    <a:pt x="41" y="68"/>
                  </a:lnTo>
                  <a:lnTo>
                    <a:pt x="41" y="62"/>
                  </a:lnTo>
                  <a:lnTo>
                    <a:pt x="41" y="62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2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51" y="40"/>
                  </a:lnTo>
                  <a:lnTo>
                    <a:pt x="47" y="40"/>
                  </a:lnTo>
                  <a:lnTo>
                    <a:pt x="47" y="29"/>
                  </a:lnTo>
                  <a:lnTo>
                    <a:pt x="41" y="23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1" y="7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8" y="52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64" y="52"/>
                  </a:lnTo>
                  <a:lnTo>
                    <a:pt x="64" y="58"/>
                  </a:lnTo>
                  <a:lnTo>
                    <a:pt x="64" y="58"/>
                  </a:lnTo>
                  <a:lnTo>
                    <a:pt x="64" y="62"/>
                  </a:lnTo>
                  <a:lnTo>
                    <a:pt x="70" y="62"/>
                  </a:lnTo>
                  <a:lnTo>
                    <a:pt x="70" y="68"/>
                  </a:lnTo>
                  <a:lnTo>
                    <a:pt x="76" y="68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86" y="62"/>
                  </a:lnTo>
                  <a:lnTo>
                    <a:pt x="86" y="68"/>
                  </a:lnTo>
                  <a:lnTo>
                    <a:pt x="82" y="75"/>
                  </a:lnTo>
                  <a:lnTo>
                    <a:pt x="82" y="81"/>
                  </a:lnTo>
                  <a:lnTo>
                    <a:pt x="76" y="81"/>
                  </a:lnTo>
                  <a:lnTo>
                    <a:pt x="76" y="85"/>
                  </a:lnTo>
                  <a:lnTo>
                    <a:pt x="70" y="85"/>
                  </a:lnTo>
                  <a:lnTo>
                    <a:pt x="64" y="91"/>
                  </a:lnTo>
                  <a:lnTo>
                    <a:pt x="51" y="91"/>
                  </a:lnTo>
                  <a:lnTo>
                    <a:pt x="51" y="91"/>
                  </a:lnTo>
                  <a:lnTo>
                    <a:pt x="51" y="91"/>
                  </a:lnTo>
                  <a:lnTo>
                    <a:pt x="47" y="97"/>
                  </a:lnTo>
                  <a:lnTo>
                    <a:pt x="47" y="97"/>
                  </a:lnTo>
                  <a:lnTo>
                    <a:pt x="47" y="97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1" y="108"/>
                  </a:lnTo>
                  <a:lnTo>
                    <a:pt x="41" y="114"/>
                  </a:lnTo>
                  <a:lnTo>
                    <a:pt x="35" y="120"/>
                  </a:lnTo>
                  <a:lnTo>
                    <a:pt x="29" y="120"/>
                  </a:lnTo>
                  <a:lnTo>
                    <a:pt x="16" y="124"/>
                  </a:lnTo>
                  <a:lnTo>
                    <a:pt x="16" y="130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6" y="120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6" y="114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12" y="91"/>
                  </a:lnTo>
                  <a:lnTo>
                    <a:pt x="12" y="9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4">
              <a:extLst>
                <a:ext uri="{FF2B5EF4-FFF2-40B4-BE49-F238E27FC236}">
                  <a16:creationId xmlns:a16="http://schemas.microsoft.com/office/drawing/2014/main" id="{A9497586-61F2-421B-AE2D-13C8E1F90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2645" y="4622207"/>
              <a:ext cx="113356" cy="183903"/>
            </a:xfrm>
            <a:custGeom>
              <a:avLst/>
              <a:gdLst>
                <a:gd name="T0" fmla="*/ 16 w 86"/>
                <a:gd name="T1" fmla="*/ 91 h 130"/>
                <a:gd name="T2" fmla="*/ 22 w 86"/>
                <a:gd name="T3" fmla="*/ 81 h 130"/>
                <a:gd name="T4" fmla="*/ 29 w 86"/>
                <a:gd name="T5" fmla="*/ 75 h 130"/>
                <a:gd name="T6" fmla="*/ 41 w 86"/>
                <a:gd name="T7" fmla="*/ 68 h 130"/>
                <a:gd name="T8" fmla="*/ 41 w 86"/>
                <a:gd name="T9" fmla="*/ 62 h 130"/>
                <a:gd name="T10" fmla="*/ 41 w 86"/>
                <a:gd name="T11" fmla="*/ 58 h 130"/>
                <a:gd name="T12" fmla="*/ 47 w 86"/>
                <a:gd name="T13" fmla="*/ 46 h 130"/>
                <a:gd name="T14" fmla="*/ 51 w 86"/>
                <a:gd name="T15" fmla="*/ 40 h 130"/>
                <a:gd name="T16" fmla="*/ 47 w 86"/>
                <a:gd name="T17" fmla="*/ 29 h 130"/>
                <a:gd name="T18" fmla="*/ 41 w 86"/>
                <a:gd name="T19" fmla="*/ 0 h 130"/>
                <a:gd name="T20" fmla="*/ 47 w 86"/>
                <a:gd name="T21" fmla="*/ 7 h 130"/>
                <a:gd name="T22" fmla="*/ 51 w 86"/>
                <a:gd name="T23" fmla="*/ 13 h 130"/>
                <a:gd name="T24" fmla="*/ 58 w 86"/>
                <a:gd name="T25" fmla="*/ 19 h 130"/>
                <a:gd name="T26" fmla="*/ 58 w 86"/>
                <a:gd name="T27" fmla="*/ 29 h 130"/>
                <a:gd name="T28" fmla="*/ 58 w 86"/>
                <a:gd name="T29" fmla="*/ 29 h 130"/>
                <a:gd name="T30" fmla="*/ 51 w 86"/>
                <a:gd name="T31" fmla="*/ 35 h 130"/>
                <a:gd name="T32" fmla="*/ 51 w 86"/>
                <a:gd name="T33" fmla="*/ 40 h 130"/>
                <a:gd name="T34" fmla="*/ 51 w 86"/>
                <a:gd name="T35" fmla="*/ 46 h 130"/>
                <a:gd name="T36" fmla="*/ 51 w 86"/>
                <a:gd name="T37" fmla="*/ 52 h 130"/>
                <a:gd name="T38" fmla="*/ 51 w 86"/>
                <a:gd name="T39" fmla="*/ 52 h 130"/>
                <a:gd name="T40" fmla="*/ 58 w 86"/>
                <a:gd name="T41" fmla="*/ 52 h 130"/>
                <a:gd name="T42" fmla="*/ 58 w 86"/>
                <a:gd name="T43" fmla="*/ 46 h 130"/>
                <a:gd name="T44" fmla="*/ 58 w 86"/>
                <a:gd name="T45" fmla="*/ 46 h 130"/>
                <a:gd name="T46" fmla="*/ 58 w 86"/>
                <a:gd name="T47" fmla="*/ 46 h 130"/>
                <a:gd name="T48" fmla="*/ 64 w 86"/>
                <a:gd name="T49" fmla="*/ 58 h 130"/>
                <a:gd name="T50" fmla="*/ 64 w 86"/>
                <a:gd name="T51" fmla="*/ 62 h 130"/>
                <a:gd name="T52" fmla="*/ 70 w 86"/>
                <a:gd name="T53" fmla="*/ 68 h 130"/>
                <a:gd name="T54" fmla="*/ 76 w 86"/>
                <a:gd name="T55" fmla="*/ 62 h 130"/>
                <a:gd name="T56" fmla="*/ 86 w 86"/>
                <a:gd name="T57" fmla="*/ 62 h 130"/>
                <a:gd name="T58" fmla="*/ 82 w 86"/>
                <a:gd name="T59" fmla="*/ 75 h 130"/>
                <a:gd name="T60" fmla="*/ 76 w 86"/>
                <a:gd name="T61" fmla="*/ 81 h 130"/>
                <a:gd name="T62" fmla="*/ 70 w 86"/>
                <a:gd name="T63" fmla="*/ 85 h 130"/>
                <a:gd name="T64" fmla="*/ 51 w 86"/>
                <a:gd name="T65" fmla="*/ 91 h 130"/>
                <a:gd name="T66" fmla="*/ 51 w 86"/>
                <a:gd name="T67" fmla="*/ 91 h 130"/>
                <a:gd name="T68" fmla="*/ 47 w 86"/>
                <a:gd name="T69" fmla="*/ 97 h 130"/>
                <a:gd name="T70" fmla="*/ 47 w 86"/>
                <a:gd name="T71" fmla="*/ 101 h 130"/>
                <a:gd name="T72" fmla="*/ 47 w 86"/>
                <a:gd name="T73" fmla="*/ 101 h 130"/>
                <a:gd name="T74" fmla="*/ 41 w 86"/>
                <a:gd name="T75" fmla="*/ 114 h 130"/>
                <a:gd name="T76" fmla="*/ 29 w 86"/>
                <a:gd name="T77" fmla="*/ 120 h 130"/>
                <a:gd name="T78" fmla="*/ 16 w 86"/>
                <a:gd name="T79" fmla="*/ 130 h 130"/>
                <a:gd name="T80" fmla="*/ 0 w 86"/>
                <a:gd name="T81" fmla="*/ 130 h 130"/>
                <a:gd name="T82" fmla="*/ 0 w 86"/>
                <a:gd name="T83" fmla="*/ 124 h 130"/>
                <a:gd name="T84" fmla="*/ 0 w 86"/>
                <a:gd name="T85" fmla="*/ 124 h 130"/>
                <a:gd name="T86" fmla="*/ 0 w 86"/>
                <a:gd name="T87" fmla="*/ 120 h 130"/>
                <a:gd name="T88" fmla="*/ 12 w 86"/>
                <a:gd name="T89" fmla="*/ 114 h 130"/>
                <a:gd name="T90" fmla="*/ 16 w 86"/>
                <a:gd name="T91" fmla="*/ 114 h 130"/>
                <a:gd name="T92" fmla="*/ 16 w 86"/>
                <a:gd name="T93" fmla="*/ 108 h 130"/>
                <a:gd name="T94" fmla="*/ 16 w 86"/>
                <a:gd name="T95" fmla="*/ 101 h 130"/>
                <a:gd name="T96" fmla="*/ 16 w 86"/>
                <a:gd name="T97" fmla="*/ 97 h 130"/>
                <a:gd name="T98" fmla="*/ 6 w 86"/>
                <a:gd name="T99" fmla="*/ 97 h 130"/>
                <a:gd name="T100" fmla="*/ 12 w 86"/>
                <a:gd name="T101" fmla="*/ 9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130">
                  <a:moveTo>
                    <a:pt x="12" y="91"/>
                  </a:moveTo>
                  <a:lnTo>
                    <a:pt x="16" y="91"/>
                  </a:lnTo>
                  <a:lnTo>
                    <a:pt x="16" y="85"/>
                  </a:lnTo>
                  <a:lnTo>
                    <a:pt x="22" y="81"/>
                  </a:lnTo>
                  <a:lnTo>
                    <a:pt x="29" y="81"/>
                  </a:lnTo>
                  <a:lnTo>
                    <a:pt x="29" y="75"/>
                  </a:lnTo>
                  <a:lnTo>
                    <a:pt x="35" y="68"/>
                  </a:lnTo>
                  <a:lnTo>
                    <a:pt x="41" y="68"/>
                  </a:lnTo>
                  <a:lnTo>
                    <a:pt x="41" y="62"/>
                  </a:lnTo>
                  <a:lnTo>
                    <a:pt x="41" y="62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2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51" y="40"/>
                  </a:lnTo>
                  <a:lnTo>
                    <a:pt x="47" y="40"/>
                  </a:lnTo>
                  <a:lnTo>
                    <a:pt x="47" y="29"/>
                  </a:lnTo>
                  <a:lnTo>
                    <a:pt x="41" y="23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1" y="7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8" y="52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64" y="52"/>
                  </a:lnTo>
                  <a:lnTo>
                    <a:pt x="64" y="58"/>
                  </a:lnTo>
                  <a:lnTo>
                    <a:pt x="64" y="58"/>
                  </a:lnTo>
                  <a:lnTo>
                    <a:pt x="64" y="62"/>
                  </a:lnTo>
                  <a:lnTo>
                    <a:pt x="70" y="62"/>
                  </a:lnTo>
                  <a:lnTo>
                    <a:pt x="70" y="68"/>
                  </a:lnTo>
                  <a:lnTo>
                    <a:pt x="76" y="68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86" y="62"/>
                  </a:lnTo>
                  <a:lnTo>
                    <a:pt x="86" y="68"/>
                  </a:lnTo>
                  <a:lnTo>
                    <a:pt x="82" y="75"/>
                  </a:lnTo>
                  <a:lnTo>
                    <a:pt x="82" y="81"/>
                  </a:lnTo>
                  <a:lnTo>
                    <a:pt x="76" y="81"/>
                  </a:lnTo>
                  <a:lnTo>
                    <a:pt x="76" y="85"/>
                  </a:lnTo>
                  <a:lnTo>
                    <a:pt x="70" y="85"/>
                  </a:lnTo>
                  <a:lnTo>
                    <a:pt x="64" y="91"/>
                  </a:lnTo>
                  <a:lnTo>
                    <a:pt x="51" y="91"/>
                  </a:lnTo>
                  <a:lnTo>
                    <a:pt x="51" y="91"/>
                  </a:lnTo>
                  <a:lnTo>
                    <a:pt x="51" y="91"/>
                  </a:lnTo>
                  <a:lnTo>
                    <a:pt x="47" y="97"/>
                  </a:lnTo>
                  <a:lnTo>
                    <a:pt x="47" y="97"/>
                  </a:lnTo>
                  <a:lnTo>
                    <a:pt x="47" y="97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1" y="108"/>
                  </a:lnTo>
                  <a:lnTo>
                    <a:pt x="41" y="114"/>
                  </a:lnTo>
                  <a:lnTo>
                    <a:pt x="35" y="120"/>
                  </a:lnTo>
                  <a:lnTo>
                    <a:pt x="29" y="120"/>
                  </a:lnTo>
                  <a:lnTo>
                    <a:pt x="16" y="124"/>
                  </a:lnTo>
                  <a:lnTo>
                    <a:pt x="16" y="130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6" y="120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6" y="114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12" y="91"/>
                  </a:lnTo>
                  <a:lnTo>
                    <a:pt x="12" y="9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75">
              <a:extLst>
                <a:ext uri="{FF2B5EF4-FFF2-40B4-BE49-F238E27FC236}">
                  <a16:creationId xmlns:a16="http://schemas.microsoft.com/office/drawing/2014/main" id="{CB28A93A-2FCD-44BA-AB5D-4B6D6C016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005" y="3931865"/>
              <a:ext cx="7908" cy="14146"/>
            </a:xfrm>
            <a:custGeom>
              <a:avLst/>
              <a:gdLst>
                <a:gd name="T0" fmla="*/ 0 w 6"/>
                <a:gd name="T1" fmla="*/ 10 h 10"/>
                <a:gd name="T2" fmla="*/ 0 w 6"/>
                <a:gd name="T3" fmla="*/ 10 h 10"/>
                <a:gd name="T4" fmla="*/ 0 w 6"/>
                <a:gd name="T5" fmla="*/ 6 h 10"/>
                <a:gd name="T6" fmla="*/ 0 w 6"/>
                <a:gd name="T7" fmla="*/ 6 h 10"/>
                <a:gd name="T8" fmla="*/ 0 w 6"/>
                <a:gd name="T9" fmla="*/ 0 h 10"/>
                <a:gd name="T10" fmla="*/ 6 w 6"/>
                <a:gd name="T11" fmla="*/ 0 h 10"/>
                <a:gd name="T12" fmla="*/ 6 w 6"/>
                <a:gd name="T13" fmla="*/ 6 h 10"/>
                <a:gd name="T14" fmla="*/ 6 w 6"/>
                <a:gd name="T15" fmla="*/ 6 h 10"/>
                <a:gd name="T16" fmla="*/ 6 w 6"/>
                <a:gd name="T17" fmla="*/ 6 h 10"/>
                <a:gd name="T18" fmla="*/ 6 w 6"/>
                <a:gd name="T19" fmla="*/ 10 h 10"/>
                <a:gd name="T20" fmla="*/ 0 w 6"/>
                <a:gd name="T21" fmla="*/ 10 h 10"/>
                <a:gd name="T22" fmla="*/ 0 w 6"/>
                <a:gd name="T23" fmla="*/ 10 h 10"/>
                <a:gd name="T24" fmla="*/ 0 w 6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76">
              <a:extLst>
                <a:ext uri="{FF2B5EF4-FFF2-40B4-BE49-F238E27FC236}">
                  <a16:creationId xmlns:a16="http://schemas.microsoft.com/office/drawing/2014/main" id="{C4E1EA14-E096-41BE-A757-31B6F10BF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005" y="3931865"/>
              <a:ext cx="7908" cy="14146"/>
            </a:xfrm>
            <a:custGeom>
              <a:avLst/>
              <a:gdLst>
                <a:gd name="T0" fmla="*/ 0 w 6"/>
                <a:gd name="T1" fmla="*/ 10 h 10"/>
                <a:gd name="T2" fmla="*/ 0 w 6"/>
                <a:gd name="T3" fmla="*/ 10 h 10"/>
                <a:gd name="T4" fmla="*/ 0 w 6"/>
                <a:gd name="T5" fmla="*/ 6 h 10"/>
                <a:gd name="T6" fmla="*/ 0 w 6"/>
                <a:gd name="T7" fmla="*/ 6 h 10"/>
                <a:gd name="T8" fmla="*/ 0 w 6"/>
                <a:gd name="T9" fmla="*/ 0 h 10"/>
                <a:gd name="T10" fmla="*/ 6 w 6"/>
                <a:gd name="T11" fmla="*/ 0 h 10"/>
                <a:gd name="T12" fmla="*/ 6 w 6"/>
                <a:gd name="T13" fmla="*/ 6 h 10"/>
                <a:gd name="T14" fmla="*/ 6 w 6"/>
                <a:gd name="T15" fmla="*/ 6 h 10"/>
                <a:gd name="T16" fmla="*/ 6 w 6"/>
                <a:gd name="T17" fmla="*/ 6 h 10"/>
                <a:gd name="T18" fmla="*/ 6 w 6"/>
                <a:gd name="T19" fmla="*/ 10 h 10"/>
                <a:gd name="T20" fmla="*/ 0 w 6"/>
                <a:gd name="T21" fmla="*/ 10 h 10"/>
                <a:gd name="T22" fmla="*/ 0 w 6"/>
                <a:gd name="T23" fmla="*/ 10 h 10"/>
                <a:gd name="T24" fmla="*/ 0 w 6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5">
              <a:extLst>
                <a:ext uri="{FF2B5EF4-FFF2-40B4-BE49-F238E27FC236}">
                  <a16:creationId xmlns:a16="http://schemas.microsoft.com/office/drawing/2014/main" id="{37D4F48E-4FF5-407A-BCD9-D83CDC310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836" y="3398548"/>
              <a:ext cx="7908" cy="49512"/>
            </a:xfrm>
            <a:custGeom>
              <a:avLst/>
              <a:gdLst>
                <a:gd name="T0" fmla="*/ 6 w 6"/>
                <a:gd name="T1" fmla="*/ 35 h 35"/>
                <a:gd name="T2" fmla="*/ 6 w 6"/>
                <a:gd name="T3" fmla="*/ 35 h 35"/>
                <a:gd name="T4" fmla="*/ 6 w 6"/>
                <a:gd name="T5" fmla="*/ 35 h 35"/>
                <a:gd name="T6" fmla="*/ 6 w 6"/>
                <a:gd name="T7" fmla="*/ 29 h 35"/>
                <a:gd name="T8" fmla="*/ 0 w 6"/>
                <a:gd name="T9" fmla="*/ 29 h 35"/>
                <a:gd name="T10" fmla="*/ 0 w 6"/>
                <a:gd name="T11" fmla="*/ 29 h 35"/>
                <a:gd name="T12" fmla="*/ 0 w 6"/>
                <a:gd name="T13" fmla="*/ 29 h 35"/>
                <a:gd name="T14" fmla="*/ 0 w 6"/>
                <a:gd name="T15" fmla="*/ 29 h 35"/>
                <a:gd name="T16" fmla="*/ 0 w 6"/>
                <a:gd name="T17" fmla="*/ 17 h 35"/>
                <a:gd name="T18" fmla="*/ 0 w 6"/>
                <a:gd name="T19" fmla="*/ 17 h 35"/>
                <a:gd name="T20" fmla="*/ 6 w 6"/>
                <a:gd name="T21" fmla="*/ 13 h 35"/>
                <a:gd name="T22" fmla="*/ 6 w 6"/>
                <a:gd name="T23" fmla="*/ 13 h 35"/>
                <a:gd name="T24" fmla="*/ 6 w 6"/>
                <a:gd name="T25" fmla="*/ 6 h 35"/>
                <a:gd name="T26" fmla="*/ 6 w 6"/>
                <a:gd name="T27" fmla="*/ 6 h 35"/>
                <a:gd name="T28" fmla="*/ 6 w 6"/>
                <a:gd name="T29" fmla="*/ 0 h 35"/>
                <a:gd name="T30" fmla="*/ 6 w 6"/>
                <a:gd name="T31" fmla="*/ 6 h 35"/>
                <a:gd name="T32" fmla="*/ 6 w 6"/>
                <a:gd name="T33" fmla="*/ 6 h 35"/>
                <a:gd name="T34" fmla="*/ 6 w 6"/>
                <a:gd name="T35" fmla="*/ 6 h 35"/>
                <a:gd name="T36" fmla="*/ 6 w 6"/>
                <a:gd name="T37" fmla="*/ 13 h 35"/>
                <a:gd name="T38" fmla="*/ 6 w 6"/>
                <a:gd name="T39" fmla="*/ 13 h 35"/>
                <a:gd name="T40" fmla="*/ 6 w 6"/>
                <a:gd name="T41" fmla="*/ 13 h 35"/>
                <a:gd name="T42" fmla="*/ 6 w 6"/>
                <a:gd name="T43" fmla="*/ 17 h 35"/>
                <a:gd name="T44" fmla="*/ 6 w 6"/>
                <a:gd name="T45" fmla="*/ 17 h 35"/>
                <a:gd name="T46" fmla="*/ 6 w 6"/>
                <a:gd name="T47" fmla="*/ 17 h 35"/>
                <a:gd name="T48" fmla="*/ 6 w 6"/>
                <a:gd name="T49" fmla="*/ 17 h 35"/>
                <a:gd name="T50" fmla="*/ 6 w 6"/>
                <a:gd name="T51" fmla="*/ 23 h 35"/>
                <a:gd name="T52" fmla="*/ 6 w 6"/>
                <a:gd name="T53" fmla="*/ 23 h 35"/>
                <a:gd name="T54" fmla="*/ 6 w 6"/>
                <a:gd name="T55" fmla="*/ 23 h 35"/>
                <a:gd name="T56" fmla="*/ 6 w 6"/>
                <a:gd name="T57" fmla="*/ 35 h 35"/>
                <a:gd name="T58" fmla="*/ 6 w 6"/>
                <a:gd name="T5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" h="35">
                  <a:moveTo>
                    <a:pt x="6" y="35"/>
                  </a:moveTo>
                  <a:lnTo>
                    <a:pt x="6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35"/>
                  </a:lnTo>
                  <a:lnTo>
                    <a:pt x="6" y="3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6">
              <a:extLst>
                <a:ext uri="{FF2B5EF4-FFF2-40B4-BE49-F238E27FC236}">
                  <a16:creationId xmlns:a16="http://schemas.microsoft.com/office/drawing/2014/main" id="{35A9325C-B8C7-4245-B578-A4700CD12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836" y="3398548"/>
              <a:ext cx="7908" cy="49512"/>
            </a:xfrm>
            <a:custGeom>
              <a:avLst/>
              <a:gdLst>
                <a:gd name="T0" fmla="*/ 6 w 6"/>
                <a:gd name="T1" fmla="*/ 35 h 35"/>
                <a:gd name="T2" fmla="*/ 6 w 6"/>
                <a:gd name="T3" fmla="*/ 35 h 35"/>
                <a:gd name="T4" fmla="*/ 6 w 6"/>
                <a:gd name="T5" fmla="*/ 35 h 35"/>
                <a:gd name="T6" fmla="*/ 6 w 6"/>
                <a:gd name="T7" fmla="*/ 29 h 35"/>
                <a:gd name="T8" fmla="*/ 0 w 6"/>
                <a:gd name="T9" fmla="*/ 29 h 35"/>
                <a:gd name="T10" fmla="*/ 0 w 6"/>
                <a:gd name="T11" fmla="*/ 29 h 35"/>
                <a:gd name="T12" fmla="*/ 0 w 6"/>
                <a:gd name="T13" fmla="*/ 29 h 35"/>
                <a:gd name="T14" fmla="*/ 0 w 6"/>
                <a:gd name="T15" fmla="*/ 29 h 35"/>
                <a:gd name="T16" fmla="*/ 0 w 6"/>
                <a:gd name="T17" fmla="*/ 17 h 35"/>
                <a:gd name="T18" fmla="*/ 0 w 6"/>
                <a:gd name="T19" fmla="*/ 17 h 35"/>
                <a:gd name="T20" fmla="*/ 6 w 6"/>
                <a:gd name="T21" fmla="*/ 13 h 35"/>
                <a:gd name="T22" fmla="*/ 6 w 6"/>
                <a:gd name="T23" fmla="*/ 13 h 35"/>
                <a:gd name="T24" fmla="*/ 6 w 6"/>
                <a:gd name="T25" fmla="*/ 6 h 35"/>
                <a:gd name="T26" fmla="*/ 6 w 6"/>
                <a:gd name="T27" fmla="*/ 6 h 35"/>
                <a:gd name="T28" fmla="*/ 6 w 6"/>
                <a:gd name="T29" fmla="*/ 0 h 35"/>
                <a:gd name="T30" fmla="*/ 6 w 6"/>
                <a:gd name="T31" fmla="*/ 6 h 35"/>
                <a:gd name="T32" fmla="*/ 6 w 6"/>
                <a:gd name="T33" fmla="*/ 6 h 35"/>
                <a:gd name="T34" fmla="*/ 6 w 6"/>
                <a:gd name="T35" fmla="*/ 6 h 35"/>
                <a:gd name="T36" fmla="*/ 6 w 6"/>
                <a:gd name="T37" fmla="*/ 13 h 35"/>
                <a:gd name="T38" fmla="*/ 6 w 6"/>
                <a:gd name="T39" fmla="*/ 13 h 35"/>
                <a:gd name="T40" fmla="*/ 6 w 6"/>
                <a:gd name="T41" fmla="*/ 13 h 35"/>
                <a:gd name="T42" fmla="*/ 6 w 6"/>
                <a:gd name="T43" fmla="*/ 17 h 35"/>
                <a:gd name="T44" fmla="*/ 6 w 6"/>
                <a:gd name="T45" fmla="*/ 17 h 35"/>
                <a:gd name="T46" fmla="*/ 6 w 6"/>
                <a:gd name="T47" fmla="*/ 17 h 35"/>
                <a:gd name="T48" fmla="*/ 6 w 6"/>
                <a:gd name="T49" fmla="*/ 17 h 35"/>
                <a:gd name="T50" fmla="*/ 6 w 6"/>
                <a:gd name="T51" fmla="*/ 23 h 35"/>
                <a:gd name="T52" fmla="*/ 6 w 6"/>
                <a:gd name="T53" fmla="*/ 23 h 35"/>
                <a:gd name="T54" fmla="*/ 6 w 6"/>
                <a:gd name="T55" fmla="*/ 23 h 35"/>
                <a:gd name="T56" fmla="*/ 6 w 6"/>
                <a:gd name="T57" fmla="*/ 35 h 35"/>
                <a:gd name="T58" fmla="*/ 6 w 6"/>
                <a:gd name="T5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" h="35">
                  <a:moveTo>
                    <a:pt x="6" y="35"/>
                  </a:moveTo>
                  <a:lnTo>
                    <a:pt x="6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35"/>
                  </a:lnTo>
                  <a:lnTo>
                    <a:pt x="6" y="3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91">
              <a:extLst>
                <a:ext uri="{FF2B5EF4-FFF2-40B4-BE49-F238E27FC236}">
                  <a16:creationId xmlns:a16="http://schemas.microsoft.com/office/drawing/2014/main" id="{2613AA31-634F-473C-BFB5-A221CBAF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055" y="2730839"/>
              <a:ext cx="15817" cy="15562"/>
            </a:xfrm>
            <a:custGeom>
              <a:avLst/>
              <a:gdLst>
                <a:gd name="T0" fmla="*/ 12 w 12"/>
                <a:gd name="T1" fmla="*/ 11 h 11"/>
                <a:gd name="T2" fmla="*/ 12 w 12"/>
                <a:gd name="T3" fmla="*/ 11 h 11"/>
                <a:gd name="T4" fmla="*/ 12 w 12"/>
                <a:gd name="T5" fmla="*/ 11 h 11"/>
                <a:gd name="T6" fmla="*/ 12 w 12"/>
                <a:gd name="T7" fmla="*/ 11 h 11"/>
                <a:gd name="T8" fmla="*/ 12 w 12"/>
                <a:gd name="T9" fmla="*/ 7 h 11"/>
                <a:gd name="T10" fmla="*/ 6 w 12"/>
                <a:gd name="T11" fmla="*/ 7 h 11"/>
                <a:gd name="T12" fmla="*/ 6 w 12"/>
                <a:gd name="T13" fmla="*/ 0 h 11"/>
                <a:gd name="T14" fmla="*/ 0 w 12"/>
                <a:gd name="T15" fmla="*/ 0 h 11"/>
                <a:gd name="T16" fmla="*/ 0 w 12"/>
                <a:gd name="T17" fmla="*/ 0 h 11"/>
                <a:gd name="T18" fmla="*/ 0 w 12"/>
                <a:gd name="T19" fmla="*/ 0 h 11"/>
                <a:gd name="T20" fmla="*/ 0 w 12"/>
                <a:gd name="T21" fmla="*/ 7 h 11"/>
                <a:gd name="T22" fmla="*/ 0 w 12"/>
                <a:gd name="T23" fmla="*/ 7 h 11"/>
                <a:gd name="T24" fmla="*/ 0 w 12"/>
                <a:gd name="T25" fmla="*/ 11 h 11"/>
                <a:gd name="T26" fmla="*/ 12 w 12"/>
                <a:gd name="T27" fmla="*/ 11 h 11"/>
                <a:gd name="T28" fmla="*/ 12 w 12"/>
                <a:gd name="T2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1">
                  <a:moveTo>
                    <a:pt x="12" y="11"/>
                  </a:move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7"/>
                  </a:lnTo>
                  <a:lnTo>
                    <a:pt x="6" y="7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2" y="11"/>
                  </a:lnTo>
                  <a:lnTo>
                    <a:pt x="12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92">
              <a:extLst>
                <a:ext uri="{FF2B5EF4-FFF2-40B4-BE49-F238E27FC236}">
                  <a16:creationId xmlns:a16="http://schemas.microsoft.com/office/drawing/2014/main" id="{BAB979D3-E273-4909-ABFD-7BE98FCA2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055" y="2730839"/>
              <a:ext cx="15817" cy="15562"/>
            </a:xfrm>
            <a:custGeom>
              <a:avLst/>
              <a:gdLst>
                <a:gd name="T0" fmla="*/ 12 w 12"/>
                <a:gd name="T1" fmla="*/ 11 h 11"/>
                <a:gd name="T2" fmla="*/ 12 w 12"/>
                <a:gd name="T3" fmla="*/ 11 h 11"/>
                <a:gd name="T4" fmla="*/ 12 w 12"/>
                <a:gd name="T5" fmla="*/ 11 h 11"/>
                <a:gd name="T6" fmla="*/ 12 w 12"/>
                <a:gd name="T7" fmla="*/ 11 h 11"/>
                <a:gd name="T8" fmla="*/ 12 w 12"/>
                <a:gd name="T9" fmla="*/ 7 h 11"/>
                <a:gd name="T10" fmla="*/ 6 w 12"/>
                <a:gd name="T11" fmla="*/ 7 h 11"/>
                <a:gd name="T12" fmla="*/ 6 w 12"/>
                <a:gd name="T13" fmla="*/ 0 h 11"/>
                <a:gd name="T14" fmla="*/ 0 w 12"/>
                <a:gd name="T15" fmla="*/ 0 h 11"/>
                <a:gd name="T16" fmla="*/ 0 w 12"/>
                <a:gd name="T17" fmla="*/ 0 h 11"/>
                <a:gd name="T18" fmla="*/ 0 w 12"/>
                <a:gd name="T19" fmla="*/ 0 h 11"/>
                <a:gd name="T20" fmla="*/ 0 w 12"/>
                <a:gd name="T21" fmla="*/ 7 h 11"/>
                <a:gd name="T22" fmla="*/ 0 w 12"/>
                <a:gd name="T23" fmla="*/ 7 h 11"/>
                <a:gd name="T24" fmla="*/ 0 w 12"/>
                <a:gd name="T25" fmla="*/ 11 h 11"/>
                <a:gd name="T26" fmla="*/ 12 w 12"/>
                <a:gd name="T27" fmla="*/ 11 h 11"/>
                <a:gd name="T28" fmla="*/ 12 w 12"/>
                <a:gd name="T2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1">
                  <a:moveTo>
                    <a:pt x="12" y="11"/>
                  </a:move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7"/>
                  </a:lnTo>
                  <a:lnTo>
                    <a:pt x="6" y="7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2" y="11"/>
                  </a:lnTo>
                  <a:lnTo>
                    <a:pt x="12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93">
              <a:extLst>
                <a:ext uri="{FF2B5EF4-FFF2-40B4-BE49-F238E27FC236}">
                  <a16:creationId xmlns:a16="http://schemas.microsoft.com/office/drawing/2014/main" id="{4927FCE6-F825-47AE-B6C3-E981487EE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049" y="1801424"/>
              <a:ext cx="184532" cy="70732"/>
            </a:xfrm>
            <a:custGeom>
              <a:avLst/>
              <a:gdLst>
                <a:gd name="T0" fmla="*/ 22 w 140"/>
                <a:gd name="T1" fmla="*/ 4 h 50"/>
                <a:gd name="T2" fmla="*/ 35 w 140"/>
                <a:gd name="T3" fmla="*/ 11 h 50"/>
                <a:gd name="T4" fmla="*/ 35 w 140"/>
                <a:gd name="T5" fmla="*/ 11 h 50"/>
                <a:gd name="T6" fmla="*/ 45 w 140"/>
                <a:gd name="T7" fmla="*/ 4 h 50"/>
                <a:gd name="T8" fmla="*/ 74 w 140"/>
                <a:gd name="T9" fmla="*/ 4 h 50"/>
                <a:gd name="T10" fmla="*/ 74 w 140"/>
                <a:gd name="T11" fmla="*/ 0 h 50"/>
                <a:gd name="T12" fmla="*/ 86 w 140"/>
                <a:gd name="T13" fmla="*/ 0 h 50"/>
                <a:gd name="T14" fmla="*/ 86 w 140"/>
                <a:gd name="T15" fmla="*/ 4 h 50"/>
                <a:gd name="T16" fmla="*/ 92 w 140"/>
                <a:gd name="T17" fmla="*/ 0 h 50"/>
                <a:gd name="T18" fmla="*/ 92 w 140"/>
                <a:gd name="T19" fmla="*/ 0 h 50"/>
                <a:gd name="T20" fmla="*/ 134 w 140"/>
                <a:gd name="T21" fmla="*/ 4 h 50"/>
                <a:gd name="T22" fmla="*/ 140 w 140"/>
                <a:gd name="T23" fmla="*/ 17 h 50"/>
                <a:gd name="T24" fmla="*/ 127 w 140"/>
                <a:gd name="T25" fmla="*/ 17 h 50"/>
                <a:gd name="T26" fmla="*/ 127 w 140"/>
                <a:gd name="T27" fmla="*/ 17 h 50"/>
                <a:gd name="T28" fmla="*/ 109 w 140"/>
                <a:gd name="T29" fmla="*/ 11 h 50"/>
                <a:gd name="T30" fmla="*/ 115 w 140"/>
                <a:gd name="T31" fmla="*/ 23 h 50"/>
                <a:gd name="T32" fmla="*/ 121 w 140"/>
                <a:gd name="T33" fmla="*/ 27 h 50"/>
                <a:gd name="T34" fmla="*/ 127 w 140"/>
                <a:gd name="T35" fmla="*/ 33 h 50"/>
                <a:gd name="T36" fmla="*/ 127 w 140"/>
                <a:gd name="T37" fmla="*/ 33 h 50"/>
                <a:gd name="T38" fmla="*/ 105 w 140"/>
                <a:gd name="T39" fmla="*/ 39 h 50"/>
                <a:gd name="T40" fmla="*/ 105 w 140"/>
                <a:gd name="T41" fmla="*/ 39 h 50"/>
                <a:gd name="T42" fmla="*/ 99 w 140"/>
                <a:gd name="T43" fmla="*/ 33 h 50"/>
                <a:gd name="T44" fmla="*/ 99 w 140"/>
                <a:gd name="T45" fmla="*/ 27 h 50"/>
                <a:gd name="T46" fmla="*/ 92 w 140"/>
                <a:gd name="T47" fmla="*/ 27 h 50"/>
                <a:gd name="T48" fmla="*/ 80 w 140"/>
                <a:gd name="T49" fmla="*/ 23 h 50"/>
                <a:gd name="T50" fmla="*/ 80 w 140"/>
                <a:gd name="T51" fmla="*/ 27 h 50"/>
                <a:gd name="T52" fmla="*/ 64 w 140"/>
                <a:gd name="T53" fmla="*/ 50 h 50"/>
                <a:gd name="T54" fmla="*/ 45 w 140"/>
                <a:gd name="T55" fmla="*/ 43 h 50"/>
                <a:gd name="T56" fmla="*/ 39 w 140"/>
                <a:gd name="T57" fmla="*/ 39 h 50"/>
                <a:gd name="T58" fmla="*/ 35 w 140"/>
                <a:gd name="T59" fmla="*/ 33 h 50"/>
                <a:gd name="T60" fmla="*/ 29 w 140"/>
                <a:gd name="T61" fmla="*/ 27 h 50"/>
                <a:gd name="T62" fmla="*/ 22 w 140"/>
                <a:gd name="T63" fmla="*/ 23 h 50"/>
                <a:gd name="T64" fmla="*/ 10 w 140"/>
                <a:gd name="T65" fmla="*/ 17 h 50"/>
                <a:gd name="T66" fmla="*/ 0 w 140"/>
                <a:gd name="T67" fmla="*/ 11 h 50"/>
                <a:gd name="T68" fmla="*/ 4 w 140"/>
                <a:gd name="T69" fmla="*/ 4 h 50"/>
                <a:gd name="T70" fmla="*/ 10 w 140"/>
                <a:gd name="T71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0" h="50">
                  <a:moveTo>
                    <a:pt x="10" y="4"/>
                  </a:moveTo>
                  <a:lnTo>
                    <a:pt x="22" y="4"/>
                  </a:lnTo>
                  <a:lnTo>
                    <a:pt x="16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35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74" y="4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92" y="4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27" y="0"/>
                  </a:lnTo>
                  <a:lnTo>
                    <a:pt x="134" y="4"/>
                  </a:lnTo>
                  <a:lnTo>
                    <a:pt x="140" y="4"/>
                  </a:lnTo>
                  <a:lnTo>
                    <a:pt x="140" y="17"/>
                  </a:lnTo>
                  <a:lnTo>
                    <a:pt x="127" y="17"/>
                  </a:lnTo>
                  <a:lnTo>
                    <a:pt x="127" y="17"/>
                  </a:lnTo>
                  <a:lnTo>
                    <a:pt x="127" y="17"/>
                  </a:lnTo>
                  <a:lnTo>
                    <a:pt x="127" y="17"/>
                  </a:lnTo>
                  <a:lnTo>
                    <a:pt x="121" y="11"/>
                  </a:lnTo>
                  <a:lnTo>
                    <a:pt x="109" y="11"/>
                  </a:lnTo>
                  <a:lnTo>
                    <a:pt x="109" y="23"/>
                  </a:lnTo>
                  <a:lnTo>
                    <a:pt x="115" y="23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7" y="33"/>
                  </a:lnTo>
                  <a:lnTo>
                    <a:pt x="134" y="33"/>
                  </a:lnTo>
                  <a:lnTo>
                    <a:pt x="127" y="33"/>
                  </a:lnTo>
                  <a:lnTo>
                    <a:pt x="127" y="39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105" y="33"/>
                  </a:lnTo>
                  <a:lnTo>
                    <a:pt x="99" y="33"/>
                  </a:lnTo>
                  <a:lnTo>
                    <a:pt x="99" y="33"/>
                  </a:lnTo>
                  <a:lnTo>
                    <a:pt x="99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3"/>
                  </a:lnTo>
                  <a:lnTo>
                    <a:pt x="80" y="23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64" y="43"/>
                  </a:lnTo>
                  <a:lnTo>
                    <a:pt x="64" y="50"/>
                  </a:lnTo>
                  <a:lnTo>
                    <a:pt x="51" y="50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2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4" y="17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4" y="4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94">
              <a:extLst>
                <a:ext uri="{FF2B5EF4-FFF2-40B4-BE49-F238E27FC236}">
                  <a16:creationId xmlns:a16="http://schemas.microsoft.com/office/drawing/2014/main" id="{E41D7FAC-3E48-49C4-B816-A4AB06C99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049" y="1801424"/>
              <a:ext cx="184532" cy="70732"/>
            </a:xfrm>
            <a:custGeom>
              <a:avLst/>
              <a:gdLst>
                <a:gd name="T0" fmla="*/ 22 w 140"/>
                <a:gd name="T1" fmla="*/ 4 h 50"/>
                <a:gd name="T2" fmla="*/ 35 w 140"/>
                <a:gd name="T3" fmla="*/ 11 h 50"/>
                <a:gd name="T4" fmla="*/ 35 w 140"/>
                <a:gd name="T5" fmla="*/ 11 h 50"/>
                <a:gd name="T6" fmla="*/ 45 w 140"/>
                <a:gd name="T7" fmla="*/ 4 h 50"/>
                <a:gd name="T8" fmla="*/ 74 w 140"/>
                <a:gd name="T9" fmla="*/ 4 h 50"/>
                <a:gd name="T10" fmla="*/ 74 w 140"/>
                <a:gd name="T11" fmla="*/ 0 h 50"/>
                <a:gd name="T12" fmla="*/ 86 w 140"/>
                <a:gd name="T13" fmla="*/ 0 h 50"/>
                <a:gd name="T14" fmla="*/ 86 w 140"/>
                <a:gd name="T15" fmla="*/ 4 h 50"/>
                <a:gd name="T16" fmla="*/ 92 w 140"/>
                <a:gd name="T17" fmla="*/ 0 h 50"/>
                <a:gd name="T18" fmla="*/ 92 w 140"/>
                <a:gd name="T19" fmla="*/ 0 h 50"/>
                <a:gd name="T20" fmla="*/ 134 w 140"/>
                <a:gd name="T21" fmla="*/ 4 h 50"/>
                <a:gd name="T22" fmla="*/ 140 w 140"/>
                <a:gd name="T23" fmla="*/ 17 h 50"/>
                <a:gd name="T24" fmla="*/ 127 w 140"/>
                <a:gd name="T25" fmla="*/ 17 h 50"/>
                <a:gd name="T26" fmla="*/ 127 w 140"/>
                <a:gd name="T27" fmla="*/ 17 h 50"/>
                <a:gd name="T28" fmla="*/ 109 w 140"/>
                <a:gd name="T29" fmla="*/ 11 h 50"/>
                <a:gd name="T30" fmla="*/ 115 w 140"/>
                <a:gd name="T31" fmla="*/ 23 h 50"/>
                <a:gd name="T32" fmla="*/ 121 w 140"/>
                <a:gd name="T33" fmla="*/ 27 h 50"/>
                <a:gd name="T34" fmla="*/ 127 w 140"/>
                <a:gd name="T35" fmla="*/ 33 h 50"/>
                <a:gd name="T36" fmla="*/ 127 w 140"/>
                <a:gd name="T37" fmla="*/ 33 h 50"/>
                <a:gd name="T38" fmla="*/ 105 w 140"/>
                <a:gd name="T39" fmla="*/ 39 h 50"/>
                <a:gd name="T40" fmla="*/ 105 w 140"/>
                <a:gd name="T41" fmla="*/ 39 h 50"/>
                <a:gd name="T42" fmla="*/ 99 w 140"/>
                <a:gd name="T43" fmla="*/ 33 h 50"/>
                <a:gd name="T44" fmla="*/ 99 w 140"/>
                <a:gd name="T45" fmla="*/ 27 h 50"/>
                <a:gd name="T46" fmla="*/ 92 w 140"/>
                <a:gd name="T47" fmla="*/ 27 h 50"/>
                <a:gd name="T48" fmla="*/ 80 w 140"/>
                <a:gd name="T49" fmla="*/ 23 h 50"/>
                <a:gd name="T50" fmla="*/ 80 w 140"/>
                <a:gd name="T51" fmla="*/ 27 h 50"/>
                <a:gd name="T52" fmla="*/ 64 w 140"/>
                <a:gd name="T53" fmla="*/ 50 h 50"/>
                <a:gd name="T54" fmla="*/ 45 w 140"/>
                <a:gd name="T55" fmla="*/ 43 h 50"/>
                <a:gd name="T56" fmla="*/ 39 w 140"/>
                <a:gd name="T57" fmla="*/ 39 h 50"/>
                <a:gd name="T58" fmla="*/ 35 w 140"/>
                <a:gd name="T59" fmla="*/ 33 h 50"/>
                <a:gd name="T60" fmla="*/ 29 w 140"/>
                <a:gd name="T61" fmla="*/ 27 h 50"/>
                <a:gd name="T62" fmla="*/ 22 w 140"/>
                <a:gd name="T63" fmla="*/ 23 h 50"/>
                <a:gd name="T64" fmla="*/ 10 w 140"/>
                <a:gd name="T65" fmla="*/ 17 h 50"/>
                <a:gd name="T66" fmla="*/ 0 w 140"/>
                <a:gd name="T67" fmla="*/ 11 h 50"/>
                <a:gd name="T68" fmla="*/ 4 w 140"/>
                <a:gd name="T69" fmla="*/ 4 h 50"/>
                <a:gd name="T70" fmla="*/ 10 w 140"/>
                <a:gd name="T71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0" h="50">
                  <a:moveTo>
                    <a:pt x="10" y="4"/>
                  </a:moveTo>
                  <a:lnTo>
                    <a:pt x="22" y="4"/>
                  </a:lnTo>
                  <a:lnTo>
                    <a:pt x="16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35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74" y="4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92" y="4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27" y="0"/>
                  </a:lnTo>
                  <a:lnTo>
                    <a:pt x="134" y="4"/>
                  </a:lnTo>
                  <a:lnTo>
                    <a:pt x="140" y="4"/>
                  </a:lnTo>
                  <a:lnTo>
                    <a:pt x="140" y="17"/>
                  </a:lnTo>
                  <a:lnTo>
                    <a:pt x="127" y="17"/>
                  </a:lnTo>
                  <a:lnTo>
                    <a:pt x="127" y="17"/>
                  </a:lnTo>
                  <a:lnTo>
                    <a:pt x="127" y="17"/>
                  </a:lnTo>
                  <a:lnTo>
                    <a:pt x="127" y="17"/>
                  </a:lnTo>
                  <a:lnTo>
                    <a:pt x="121" y="11"/>
                  </a:lnTo>
                  <a:lnTo>
                    <a:pt x="109" y="11"/>
                  </a:lnTo>
                  <a:lnTo>
                    <a:pt x="109" y="23"/>
                  </a:lnTo>
                  <a:lnTo>
                    <a:pt x="115" y="23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7" y="33"/>
                  </a:lnTo>
                  <a:lnTo>
                    <a:pt x="134" y="33"/>
                  </a:lnTo>
                  <a:lnTo>
                    <a:pt x="127" y="33"/>
                  </a:lnTo>
                  <a:lnTo>
                    <a:pt x="127" y="39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105" y="33"/>
                  </a:lnTo>
                  <a:lnTo>
                    <a:pt x="99" y="33"/>
                  </a:lnTo>
                  <a:lnTo>
                    <a:pt x="99" y="33"/>
                  </a:lnTo>
                  <a:lnTo>
                    <a:pt x="99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3"/>
                  </a:lnTo>
                  <a:lnTo>
                    <a:pt x="80" y="23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64" y="43"/>
                  </a:lnTo>
                  <a:lnTo>
                    <a:pt x="64" y="50"/>
                  </a:lnTo>
                  <a:lnTo>
                    <a:pt x="51" y="50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2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4" y="17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4" y="4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95">
              <a:extLst>
                <a:ext uri="{FF2B5EF4-FFF2-40B4-BE49-F238E27FC236}">
                  <a16:creationId xmlns:a16="http://schemas.microsoft.com/office/drawing/2014/main" id="{D8CC1834-5AC7-42E3-A444-B1734E0EB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181" y="2331913"/>
              <a:ext cx="21089" cy="26879"/>
            </a:xfrm>
            <a:custGeom>
              <a:avLst/>
              <a:gdLst>
                <a:gd name="T0" fmla="*/ 0 w 16"/>
                <a:gd name="T1" fmla="*/ 0 h 19"/>
                <a:gd name="T2" fmla="*/ 0 w 16"/>
                <a:gd name="T3" fmla="*/ 0 h 19"/>
                <a:gd name="T4" fmla="*/ 0 w 16"/>
                <a:gd name="T5" fmla="*/ 6 h 19"/>
                <a:gd name="T6" fmla="*/ 0 w 16"/>
                <a:gd name="T7" fmla="*/ 6 h 19"/>
                <a:gd name="T8" fmla="*/ 0 w 16"/>
                <a:gd name="T9" fmla="*/ 6 h 19"/>
                <a:gd name="T10" fmla="*/ 0 w 16"/>
                <a:gd name="T11" fmla="*/ 6 h 19"/>
                <a:gd name="T12" fmla="*/ 4 w 16"/>
                <a:gd name="T13" fmla="*/ 13 h 19"/>
                <a:gd name="T14" fmla="*/ 4 w 16"/>
                <a:gd name="T15" fmla="*/ 13 h 19"/>
                <a:gd name="T16" fmla="*/ 4 w 16"/>
                <a:gd name="T17" fmla="*/ 13 h 19"/>
                <a:gd name="T18" fmla="*/ 4 w 16"/>
                <a:gd name="T19" fmla="*/ 19 h 19"/>
                <a:gd name="T20" fmla="*/ 4 w 16"/>
                <a:gd name="T21" fmla="*/ 19 h 19"/>
                <a:gd name="T22" fmla="*/ 4 w 16"/>
                <a:gd name="T23" fmla="*/ 19 h 19"/>
                <a:gd name="T24" fmla="*/ 4 w 16"/>
                <a:gd name="T25" fmla="*/ 19 h 19"/>
                <a:gd name="T26" fmla="*/ 16 w 16"/>
                <a:gd name="T27" fmla="*/ 19 h 19"/>
                <a:gd name="T28" fmla="*/ 16 w 16"/>
                <a:gd name="T29" fmla="*/ 13 h 19"/>
                <a:gd name="T30" fmla="*/ 16 w 16"/>
                <a:gd name="T31" fmla="*/ 13 h 19"/>
                <a:gd name="T32" fmla="*/ 16 w 16"/>
                <a:gd name="T33" fmla="*/ 13 h 19"/>
                <a:gd name="T34" fmla="*/ 16 w 16"/>
                <a:gd name="T35" fmla="*/ 6 h 19"/>
                <a:gd name="T36" fmla="*/ 16 w 16"/>
                <a:gd name="T37" fmla="*/ 6 h 19"/>
                <a:gd name="T38" fmla="*/ 16 w 16"/>
                <a:gd name="T39" fmla="*/ 6 h 19"/>
                <a:gd name="T40" fmla="*/ 16 w 16"/>
                <a:gd name="T41" fmla="*/ 6 h 19"/>
                <a:gd name="T42" fmla="*/ 16 w 16"/>
                <a:gd name="T43" fmla="*/ 6 h 19"/>
                <a:gd name="T44" fmla="*/ 16 w 16"/>
                <a:gd name="T45" fmla="*/ 6 h 19"/>
                <a:gd name="T46" fmla="*/ 16 w 16"/>
                <a:gd name="T47" fmla="*/ 0 h 19"/>
                <a:gd name="T48" fmla="*/ 0 w 16"/>
                <a:gd name="T49" fmla="*/ 0 h 19"/>
                <a:gd name="T50" fmla="*/ 0 w 16"/>
                <a:gd name="T5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9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96">
              <a:extLst>
                <a:ext uri="{FF2B5EF4-FFF2-40B4-BE49-F238E27FC236}">
                  <a16:creationId xmlns:a16="http://schemas.microsoft.com/office/drawing/2014/main" id="{397710C5-D830-40AB-8F19-C582F43F0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181" y="2331913"/>
              <a:ext cx="21089" cy="26879"/>
            </a:xfrm>
            <a:custGeom>
              <a:avLst/>
              <a:gdLst>
                <a:gd name="T0" fmla="*/ 0 w 16"/>
                <a:gd name="T1" fmla="*/ 0 h 19"/>
                <a:gd name="T2" fmla="*/ 0 w 16"/>
                <a:gd name="T3" fmla="*/ 0 h 19"/>
                <a:gd name="T4" fmla="*/ 0 w 16"/>
                <a:gd name="T5" fmla="*/ 6 h 19"/>
                <a:gd name="T6" fmla="*/ 0 w 16"/>
                <a:gd name="T7" fmla="*/ 6 h 19"/>
                <a:gd name="T8" fmla="*/ 0 w 16"/>
                <a:gd name="T9" fmla="*/ 6 h 19"/>
                <a:gd name="T10" fmla="*/ 0 w 16"/>
                <a:gd name="T11" fmla="*/ 6 h 19"/>
                <a:gd name="T12" fmla="*/ 4 w 16"/>
                <a:gd name="T13" fmla="*/ 13 h 19"/>
                <a:gd name="T14" fmla="*/ 4 w 16"/>
                <a:gd name="T15" fmla="*/ 13 h 19"/>
                <a:gd name="T16" fmla="*/ 4 w 16"/>
                <a:gd name="T17" fmla="*/ 13 h 19"/>
                <a:gd name="T18" fmla="*/ 4 w 16"/>
                <a:gd name="T19" fmla="*/ 19 h 19"/>
                <a:gd name="T20" fmla="*/ 4 w 16"/>
                <a:gd name="T21" fmla="*/ 19 h 19"/>
                <a:gd name="T22" fmla="*/ 4 w 16"/>
                <a:gd name="T23" fmla="*/ 19 h 19"/>
                <a:gd name="T24" fmla="*/ 4 w 16"/>
                <a:gd name="T25" fmla="*/ 19 h 19"/>
                <a:gd name="T26" fmla="*/ 16 w 16"/>
                <a:gd name="T27" fmla="*/ 19 h 19"/>
                <a:gd name="T28" fmla="*/ 16 w 16"/>
                <a:gd name="T29" fmla="*/ 13 h 19"/>
                <a:gd name="T30" fmla="*/ 16 w 16"/>
                <a:gd name="T31" fmla="*/ 13 h 19"/>
                <a:gd name="T32" fmla="*/ 16 w 16"/>
                <a:gd name="T33" fmla="*/ 13 h 19"/>
                <a:gd name="T34" fmla="*/ 16 w 16"/>
                <a:gd name="T35" fmla="*/ 6 h 19"/>
                <a:gd name="T36" fmla="*/ 16 w 16"/>
                <a:gd name="T37" fmla="*/ 6 h 19"/>
                <a:gd name="T38" fmla="*/ 16 w 16"/>
                <a:gd name="T39" fmla="*/ 6 h 19"/>
                <a:gd name="T40" fmla="*/ 16 w 16"/>
                <a:gd name="T41" fmla="*/ 6 h 19"/>
                <a:gd name="T42" fmla="*/ 16 w 16"/>
                <a:gd name="T43" fmla="*/ 6 h 19"/>
                <a:gd name="T44" fmla="*/ 16 w 16"/>
                <a:gd name="T45" fmla="*/ 6 h 19"/>
                <a:gd name="T46" fmla="*/ 16 w 16"/>
                <a:gd name="T47" fmla="*/ 0 h 19"/>
                <a:gd name="T48" fmla="*/ 0 w 16"/>
                <a:gd name="T49" fmla="*/ 0 h 19"/>
                <a:gd name="T50" fmla="*/ 0 w 16"/>
                <a:gd name="T5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9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245">
              <a:extLst>
                <a:ext uri="{FF2B5EF4-FFF2-40B4-BE49-F238E27FC236}">
                  <a16:creationId xmlns:a16="http://schemas.microsoft.com/office/drawing/2014/main" id="{6121CEA7-874F-48B0-92C9-F49A0C1F6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667" y="1927327"/>
              <a:ext cx="30315" cy="16975"/>
            </a:xfrm>
            <a:custGeom>
              <a:avLst/>
              <a:gdLst>
                <a:gd name="T0" fmla="*/ 23 w 23"/>
                <a:gd name="T1" fmla="*/ 0 h 12"/>
                <a:gd name="T2" fmla="*/ 23 w 23"/>
                <a:gd name="T3" fmla="*/ 0 h 12"/>
                <a:gd name="T4" fmla="*/ 23 w 23"/>
                <a:gd name="T5" fmla="*/ 0 h 12"/>
                <a:gd name="T6" fmla="*/ 23 w 23"/>
                <a:gd name="T7" fmla="*/ 0 h 12"/>
                <a:gd name="T8" fmla="*/ 23 w 23"/>
                <a:gd name="T9" fmla="*/ 6 h 12"/>
                <a:gd name="T10" fmla="*/ 23 w 23"/>
                <a:gd name="T11" fmla="*/ 6 h 12"/>
                <a:gd name="T12" fmla="*/ 23 w 23"/>
                <a:gd name="T13" fmla="*/ 6 h 12"/>
                <a:gd name="T14" fmla="*/ 23 w 23"/>
                <a:gd name="T15" fmla="*/ 12 h 12"/>
                <a:gd name="T16" fmla="*/ 0 w 23"/>
                <a:gd name="T17" fmla="*/ 12 h 12"/>
                <a:gd name="T18" fmla="*/ 0 w 23"/>
                <a:gd name="T19" fmla="*/ 12 h 12"/>
                <a:gd name="T20" fmla="*/ 0 w 23"/>
                <a:gd name="T21" fmla="*/ 12 h 12"/>
                <a:gd name="T22" fmla="*/ 0 w 23"/>
                <a:gd name="T23" fmla="*/ 12 h 12"/>
                <a:gd name="T24" fmla="*/ 0 w 23"/>
                <a:gd name="T25" fmla="*/ 12 h 12"/>
                <a:gd name="T26" fmla="*/ 6 w 23"/>
                <a:gd name="T27" fmla="*/ 12 h 12"/>
                <a:gd name="T28" fmla="*/ 6 w 23"/>
                <a:gd name="T29" fmla="*/ 6 h 12"/>
                <a:gd name="T30" fmla="*/ 6 w 23"/>
                <a:gd name="T31" fmla="*/ 6 h 12"/>
                <a:gd name="T32" fmla="*/ 12 w 23"/>
                <a:gd name="T33" fmla="*/ 6 h 12"/>
                <a:gd name="T34" fmla="*/ 18 w 23"/>
                <a:gd name="T35" fmla="*/ 0 h 12"/>
                <a:gd name="T36" fmla="*/ 18 w 23"/>
                <a:gd name="T37" fmla="*/ 0 h 12"/>
                <a:gd name="T38" fmla="*/ 23 w 23"/>
                <a:gd name="T39" fmla="*/ 0 h 12"/>
                <a:gd name="T40" fmla="*/ 23 w 23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12">
                  <a:moveTo>
                    <a:pt x="23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246">
              <a:extLst>
                <a:ext uri="{FF2B5EF4-FFF2-40B4-BE49-F238E27FC236}">
                  <a16:creationId xmlns:a16="http://schemas.microsoft.com/office/drawing/2014/main" id="{19C9965C-D70B-4F36-A51A-52D2C6196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667" y="1927327"/>
              <a:ext cx="30315" cy="16975"/>
            </a:xfrm>
            <a:custGeom>
              <a:avLst/>
              <a:gdLst>
                <a:gd name="T0" fmla="*/ 23 w 23"/>
                <a:gd name="T1" fmla="*/ 0 h 12"/>
                <a:gd name="T2" fmla="*/ 23 w 23"/>
                <a:gd name="T3" fmla="*/ 0 h 12"/>
                <a:gd name="T4" fmla="*/ 23 w 23"/>
                <a:gd name="T5" fmla="*/ 0 h 12"/>
                <a:gd name="T6" fmla="*/ 23 w 23"/>
                <a:gd name="T7" fmla="*/ 0 h 12"/>
                <a:gd name="T8" fmla="*/ 23 w 23"/>
                <a:gd name="T9" fmla="*/ 6 h 12"/>
                <a:gd name="T10" fmla="*/ 23 w 23"/>
                <a:gd name="T11" fmla="*/ 6 h 12"/>
                <a:gd name="T12" fmla="*/ 23 w 23"/>
                <a:gd name="T13" fmla="*/ 6 h 12"/>
                <a:gd name="T14" fmla="*/ 23 w 23"/>
                <a:gd name="T15" fmla="*/ 12 h 12"/>
                <a:gd name="T16" fmla="*/ 0 w 23"/>
                <a:gd name="T17" fmla="*/ 12 h 12"/>
                <a:gd name="T18" fmla="*/ 0 w 23"/>
                <a:gd name="T19" fmla="*/ 12 h 12"/>
                <a:gd name="T20" fmla="*/ 0 w 23"/>
                <a:gd name="T21" fmla="*/ 12 h 12"/>
                <a:gd name="T22" fmla="*/ 0 w 23"/>
                <a:gd name="T23" fmla="*/ 12 h 12"/>
                <a:gd name="T24" fmla="*/ 0 w 23"/>
                <a:gd name="T25" fmla="*/ 12 h 12"/>
                <a:gd name="T26" fmla="*/ 6 w 23"/>
                <a:gd name="T27" fmla="*/ 12 h 12"/>
                <a:gd name="T28" fmla="*/ 6 w 23"/>
                <a:gd name="T29" fmla="*/ 6 h 12"/>
                <a:gd name="T30" fmla="*/ 6 w 23"/>
                <a:gd name="T31" fmla="*/ 6 h 12"/>
                <a:gd name="T32" fmla="*/ 12 w 23"/>
                <a:gd name="T33" fmla="*/ 6 h 12"/>
                <a:gd name="T34" fmla="*/ 18 w 23"/>
                <a:gd name="T35" fmla="*/ 0 h 12"/>
                <a:gd name="T36" fmla="*/ 18 w 23"/>
                <a:gd name="T37" fmla="*/ 0 h 12"/>
                <a:gd name="T38" fmla="*/ 23 w 23"/>
                <a:gd name="T39" fmla="*/ 0 h 12"/>
                <a:gd name="T40" fmla="*/ 23 w 23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12">
                  <a:moveTo>
                    <a:pt x="23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261">
              <a:extLst>
                <a:ext uri="{FF2B5EF4-FFF2-40B4-BE49-F238E27FC236}">
                  <a16:creationId xmlns:a16="http://schemas.microsoft.com/office/drawing/2014/main" id="{9C87EA67-F710-4531-B02D-873482716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650" y="1958448"/>
              <a:ext cx="38225" cy="18390"/>
            </a:xfrm>
            <a:custGeom>
              <a:avLst/>
              <a:gdLst>
                <a:gd name="T0" fmla="*/ 0 w 29"/>
                <a:gd name="T1" fmla="*/ 13 h 13"/>
                <a:gd name="T2" fmla="*/ 0 w 29"/>
                <a:gd name="T3" fmla="*/ 13 h 13"/>
                <a:gd name="T4" fmla="*/ 0 w 29"/>
                <a:gd name="T5" fmla="*/ 13 h 13"/>
                <a:gd name="T6" fmla="*/ 0 w 29"/>
                <a:gd name="T7" fmla="*/ 7 h 13"/>
                <a:gd name="T8" fmla="*/ 0 w 29"/>
                <a:gd name="T9" fmla="*/ 7 h 13"/>
                <a:gd name="T10" fmla="*/ 0 w 29"/>
                <a:gd name="T11" fmla="*/ 0 h 13"/>
                <a:gd name="T12" fmla="*/ 0 w 29"/>
                <a:gd name="T13" fmla="*/ 0 h 13"/>
                <a:gd name="T14" fmla="*/ 23 w 29"/>
                <a:gd name="T15" fmla="*/ 0 h 13"/>
                <a:gd name="T16" fmla="*/ 23 w 29"/>
                <a:gd name="T17" fmla="*/ 7 h 13"/>
                <a:gd name="T18" fmla="*/ 29 w 29"/>
                <a:gd name="T19" fmla="*/ 7 h 13"/>
                <a:gd name="T20" fmla="*/ 29 w 29"/>
                <a:gd name="T21" fmla="*/ 13 h 13"/>
                <a:gd name="T22" fmla="*/ 0 w 29"/>
                <a:gd name="T23" fmla="*/ 13 h 13"/>
                <a:gd name="T24" fmla="*/ 0 w 29"/>
                <a:gd name="T2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13">
                  <a:moveTo>
                    <a:pt x="0" y="13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262">
              <a:extLst>
                <a:ext uri="{FF2B5EF4-FFF2-40B4-BE49-F238E27FC236}">
                  <a16:creationId xmlns:a16="http://schemas.microsoft.com/office/drawing/2014/main" id="{23837F19-2088-41B1-AAE9-4352AA18A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650" y="1958448"/>
              <a:ext cx="38225" cy="18390"/>
            </a:xfrm>
            <a:custGeom>
              <a:avLst/>
              <a:gdLst>
                <a:gd name="T0" fmla="*/ 0 w 29"/>
                <a:gd name="T1" fmla="*/ 13 h 13"/>
                <a:gd name="T2" fmla="*/ 0 w 29"/>
                <a:gd name="T3" fmla="*/ 13 h 13"/>
                <a:gd name="T4" fmla="*/ 0 w 29"/>
                <a:gd name="T5" fmla="*/ 13 h 13"/>
                <a:gd name="T6" fmla="*/ 0 w 29"/>
                <a:gd name="T7" fmla="*/ 7 h 13"/>
                <a:gd name="T8" fmla="*/ 0 w 29"/>
                <a:gd name="T9" fmla="*/ 7 h 13"/>
                <a:gd name="T10" fmla="*/ 0 w 29"/>
                <a:gd name="T11" fmla="*/ 0 h 13"/>
                <a:gd name="T12" fmla="*/ 0 w 29"/>
                <a:gd name="T13" fmla="*/ 0 h 13"/>
                <a:gd name="T14" fmla="*/ 23 w 29"/>
                <a:gd name="T15" fmla="*/ 0 h 13"/>
                <a:gd name="T16" fmla="*/ 23 w 29"/>
                <a:gd name="T17" fmla="*/ 7 h 13"/>
                <a:gd name="T18" fmla="*/ 29 w 29"/>
                <a:gd name="T19" fmla="*/ 7 h 13"/>
                <a:gd name="T20" fmla="*/ 29 w 29"/>
                <a:gd name="T21" fmla="*/ 13 h 13"/>
                <a:gd name="T22" fmla="*/ 0 w 29"/>
                <a:gd name="T23" fmla="*/ 13 h 13"/>
                <a:gd name="T24" fmla="*/ 0 w 29"/>
                <a:gd name="T2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13">
                  <a:moveTo>
                    <a:pt x="0" y="13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263">
              <a:extLst>
                <a:ext uri="{FF2B5EF4-FFF2-40B4-BE49-F238E27FC236}">
                  <a16:creationId xmlns:a16="http://schemas.microsoft.com/office/drawing/2014/main" id="{52426D9B-24EB-4F8E-A914-5316F7778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7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264">
              <a:extLst>
                <a:ext uri="{FF2B5EF4-FFF2-40B4-BE49-F238E27FC236}">
                  <a16:creationId xmlns:a16="http://schemas.microsoft.com/office/drawing/2014/main" id="{8B4C425A-3FBE-4F0A-853F-407EFBF43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7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265">
              <a:extLst>
                <a:ext uri="{FF2B5EF4-FFF2-40B4-BE49-F238E27FC236}">
                  <a16:creationId xmlns:a16="http://schemas.microsoft.com/office/drawing/2014/main" id="{63E8C4FE-5253-4901-BDE8-889C321B5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7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266">
              <a:extLst>
                <a:ext uri="{FF2B5EF4-FFF2-40B4-BE49-F238E27FC236}">
                  <a16:creationId xmlns:a16="http://schemas.microsoft.com/office/drawing/2014/main" id="{97D42A6C-FBD9-4627-AA31-035A6718B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267">
              <a:extLst>
                <a:ext uri="{FF2B5EF4-FFF2-40B4-BE49-F238E27FC236}">
                  <a16:creationId xmlns:a16="http://schemas.microsoft.com/office/drawing/2014/main" id="{16E4790D-654A-47BA-9948-E6436DD53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68">
              <a:extLst>
                <a:ext uri="{FF2B5EF4-FFF2-40B4-BE49-F238E27FC236}">
                  <a16:creationId xmlns:a16="http://schemas.microsoft.com/office/drawing/2014/main" id="{E4C1A9EA-81C3-4F27-AABA-DC4D5D310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69">
              <a:extLst>
                <a:ext uri="{FF2B5EF4-FFF2-40B4-BE49-F238E27FC236}">
                  <a16:creationId xmlns:a16="http://schemas.microsoft.com/office/drawing/2014/main" id="{9F5D1334-A03D-44D2-BC5C-530C96B3A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7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70">
              <a:extLst>
                <a:ext uri="{FF2B5EF4-FFF2-40B4-BE49-F238E27FC236}">
                  <a16:creationId xmlns:a16="http://schemas.microsoft.com/office/drawing/2014/main" id="{FB898B5B-6845-4F4F-B329-C5810C137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7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71">
              <a:extLst>
                <a:ext uri="{FF2B5EF4-FFF2-40B4-BE49-F238E27FC236}">
                  <a16:creationId xmlns:a16="http://schemas.microsoft.com/office/drawing/2014/main" id="{A5DA0178-FEF5-4739-923B-7FCC18755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7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72">
              <a:extLst>
                <a:ext uri="{FF2B5EF4-FFF2-40B4-BE49-F238E27FC236}">
                  <a16:creationId xmlns:a16="http://schemas.microsoft.com/office/drawing/2014/main" id="{C167399F-C290-4BC9-A088-EC4D53160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341" y="1990987"/>
              <a:ext cx="7908" cy="0"/>
            </a:xfrm>
            <a:custGeom>
              <a:avLst/>
              <a:gdLst>
                <a:gd name="T0" fmla="*/ 6 w 6"/>
                <a:gd name="T1" fmla="*/ 0 w 6"/>
                <a:gd name="T2" fmla="*/ 6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73">
              <a:extLst>
                <a:ext uri="{FF2B5EF4-FFF2-40B4-BE49-F238E27FC236}">
                  <a16:creationId xmlns:a16="http://schemas.microsoft.com/office/drawing/2014/main" id="{EA28588C-AF3B-400A-883D-9187478FA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341" y="1990987"/>
              <a:ext cx="7908" cy="0"/>
            </a:xfrm>
            <a:custGeom>
              <a:avLst/>
              <a:gdLst>
                <a:gd name="T0" fmla="*/ 6 w 6"/>
                <a:gd name="T1" fmla="*/ 0 w 6"/>
                <a:gd name="T2" fmla="*/ 6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74">
              <a:extLst>
                <a:ext uri="{FF2B5EF4-FFF2-40B4-BE49-F238E27FC236}">
                  <a16:creationId xmlns:a16="http://schemas.microsoft.com/office/drawing/2014/main" id="{3D7A0469-26C1-42E2-85F2-8D03DE2A8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047" y="2340400"/>
              <a:ext cx="17136" cy="18390"/>
            </a:xfrm>
            <a:custGeom>
              <a:avLst/>
              <a:gdLst>
                <a:gd name="T0" fmla="*/ 0 w 13"/>
                <a:gd name="T1" fmla="*/ 0 h 13"/>
                <a:gd name="T2" fmla="*/ 0 w 13"/>
                <a:gd name="T3" fmla="*/ 7 h 13"/>
                <a:gd name="T4" fmla="*/ 0 w 13"/>
                <a:gd name="T5" fmla="*/ 7 h 13"/>
                <a:gd name="T6" fmla="*/ 0 w 13"/>
                <a:gd name="T7" fmla="*/ 13 h 13"/>
                <a:gd name="T8" fmla="*/ 0 w 13"/>
                <a:gd name="T9" fmla="*/ 13 h 13"/>
                <a:gd name="T10" fmla="*/ 13 w 13"/>
                <a:gd name="T11" fmla="*/ 13 h 13"/>
                <a:gd name="T12" fmla="*/ 13 w 13"/>
                <a:gd name="T13" fmla="*/ 7 h 13"/>
                <a:gd name="T14" fmla="*/ 7 w 13"/>
                <a:gd name="T15" fmla="*/ 7 h 13"/>
                <a:gd name="T16" fmla="*/ 7 w 13"/>
                <a:gd name="T17" fmla="*/ 7 h 13"/>
                <a:gd name="T18" fmla="*/ 7 w 13"/>
                <a:gd name="T19" fmla="*/ 0 h 13"/>
                <a:gd name="T20" fmla="*/ 0 w 13"/>
                <a:gd name="T21" fmla="*/ 0 h 13"/>
                <a:gd name="T22" fmla="*/ 0 w 13"/>
                <a:gd name="T23" fmla="*/ 0 h 13"/>
                <a:gd name="T24" fmla="*/ 0 w 13"/>
                <a:gd name="T25" fmla="*/ 0 h 13"/>
                <a:gd name="T26" fmla="*/ 0 w 13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75">
              <a:extLst>
                <a:ext uri="{FF2B5EF4-FFF2-40B4-BE49-F238E27FC236}">
                  <a16:creationId xmlns:a16="http://schemas.microsoft.com/office/drawing/2014/main" id="{FFDECBE6-E296-4BEE-9CA1-88A41E3EC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047" y="2340400"/>
              <a:ext cx="17136" cy="18390"/>
            </a:xfrm>
            <a:custGeom>
              <a:avLst/>
              <a:gdLst>
                <a:gd name="T0" fmla="*/ 0 w 13"/>
                <a:gd name="T1" fmla="*/ 0 h 13"/>
                <a:gd name="T2" fmla="*/ 0 w 13"/>
                <a:gd name="T3" fmla="*/ 7 h 13"/>
                <a:gd name="T4" fmla="*/ 0 w 13"/>
                <a:gd name="T5" fmla="*/ 7 h 13"/>
                <a:gd name="T6" fmla="*/ 0 w 13"/>
                <a:gd name="T7" fmla="*/ 13 h 13"/>
                <a:gd name="T8" fmla="*/ 0 w 13"/>
                <a:gd name="T9" fmla="*/ 13 h 13"/>
                <a:gd name="T10" fmla="*/ 13 w 13"/>
                <a:gd name="T11" fmla="*/ 13 h 13"/>
                <a:gd name="T12" fmla="*/ 13 w 13"/>
                <a:gd name="T13" fmla="*/ 7 h 13"/>
                <a:gd name="T14" fmla="*/ 7 w 13"/>
                <a:gd name="T15" fmla="*/ 7 h 13"/>
                <a:gd name="T16" fmla="*/ 7 w 13"/>
                <a:gd name="T17" fmla="*/ 7 h 13"/>
                <a:gd name="T18" fmla="*/ 7 w 13"/>
                <a:gd name="T19" fmla="*/ 0 h 13"/>
                <a:gd name="T20" fmla="*/ 0 w 13"/>
                <a:gd name="T21" fmla="*/ 0 h 13"/>
                <a:gd name="T22" fmla="*/ 0 w 13"/>
                <a:gd name="T23" fmla="*/ 0 h 13"/>
                <a:gd name="T24" fmla="*/ 0 w 13"/>
                <a:gd name="T25" fmla="*/ 0 h 13"/>
                <a:gd name="T26" fmla="*/ 0 w 13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76">
              <a:extLst>
                <a:ext uri="{FF2B5EF4-FFF2-40B4-BE49-F238E27FC236}">
                  <a16:creationId xmlns:a16="http://schemas.microsoft.com/office/drawing/2014/main" id="{221C5248-8EB6-4E73-88DE-79BAC28EF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296" y="2810058"/>
              <a:ext cx="15817" cy="848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0 w 12"/>
                <a:gd name="T5" fmla="*/ 6 h 6"/>
                <a:gd name="T6" fmla="*/ 0 w 12"/>
                <a:gd name="T7" fmla="*/ 0 h 6"/>
                <a:gd name="T8" fmla="*/ 12 w 12"/>
                <a:gd name="T9" fmla="*/ 0 h 6"/>
                <a:gd name="T10" fmla="*/ 6 w 12"/>
                <a:gd name="T11" fmla="*/ 6 h 6"/>
                <a:gd name="T12" fmla="*/ 0 w 12"/>
                <a:gd name="T13" fmla="*/ 6 h 6"/>
                <a:gd name="T14" fmla="*/ 0 w 12"/>
                <a:gd name="T15" fmla="*/ 6 h 6"/>
                <a:gd name="T16" fmla="*/ 0 w 12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77">
              <a:extLst>
                <a:ext uri="{FF2B5EF4-FFF2-40B4-BE49-F238E27FC236}">
                  <a16:creationId xmlns:a16="http://schemas.microsoft.com/office/drawing/2014/main" id="{7519C5BB-143E-4A72-BE18-660EB09F7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296" y="2810058"/>
              <a:ext cx="15817" cy="848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0 w 12"/>
                <a:gd name="T5" fmla="*/ 6 h 6"/>
                <a:gd name="T6" fmla="*/ 0 w 12"/>
                <a:gd name="T7" fmla="*/ 0 h 6"/>
                <a:gd name="T8" fmla="*/ 12 w 12"/>
                <a:gd name="T9" fmla="*/ 0 h 6"/>
                <a:gd name="T10" fmla="*/ 6 w 12"/>
                <a:gd name="T11" fmla="*/ 6 h 6"/>
                <a:gd name="T12" fmla="*/ 0 w 12"/>
                <a:gd name="T13" fmla="*/ 6 h 6"/>
                <a:gd name="T14" fmla="*/ 0 w 12"/>
                <a:gd name="T15" fmla="*/ 6 h 6"/>
                <a:gd name="T16" fmla="*/ 0 w 12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78">
              <a:extLst>
                <a:ext uri="{FF2B5EF4-FFF2-40B4-BE49-F238E27FC236}">
                  <a16:creationId xmlns:a16="http://schemas.microsoft.com/office/drawing/2014/main" id="{C5AA8388-D4FE-4CBA-8606-1243ECA96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022" y="2827035"/>
              <a:ext cx="5271" cy="7073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0 h 5"/>
                <a:gd name="T4" fmla="*/ 4 w 4"/>
                <a:gd name="T5" fmla="*/ 5 h 5"/>
                <a:gd name="T6" fmla="*/ 0 w 4"/>
                <a:gd name="T7" fmla="*/ 5 h 5"/>
                <a:gd name="T8" fmla="*/ 0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79">
              <a:extLst>
                <a:ext uri="{FF2B5EF4-FFF2-40B4-BE49-F238E27FC236}">
                  <a16:creationId xmlns:a16="http://schemas.microsoft.com/office/drawing/2014/main" id="{F8E76039-6F56-4131-9FD5-BD2114B83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022" y="2827035"/>
              <a:ext cx="5271" cy="7073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0 h 5"/>
                <a:gd name="T4" fmla="*/ 4 w 4"/>
                <a:gd name="T5" fmla="*/ 5 h 5"/>
                <a:gd name="T6" fmla="*/ 0 w 4"/>
                <a:gd name="T7" fmla="*/ 5 h 5"/>
                <a:gd name="T8" fmla="*/ 0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80">
              <a:extLst>
                <a:ext uri="{FF2B5EF4-FFF2-40B4-BE49-F238E27FC236}">
                  <a16:creationId xmlns:a16="http://schemas.microsoft.com/office/drawing/2014/main" id="{495475BA-3E71-47DF-97B2-DB6F941B9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001" y="3320741"/>
              <a:ext cx="17136" cy="22633"/>
            </a:xfrm>
            <a:custGeom>
              <a:avLst/>
              <a:gdLst>
                <a:gd name="T0" fmla="*/ 7 w 13"/>
                <a:gd name="T1" fmla="*/ 0 h 16"/>
                <a:gd name="T2" fmla="*/ 7 w 13"/>
                <a:gd name="T3" fmla="*/ 0 h 16"/>
                <a:gd name="T4" fmla="*/ 7 w 13"/>
                <a:gd name="T5" fmla="*/ 0 h 16"/>
                <a:gd name="T6" fmla="*/ 0 w 13"/>
                <a:gd name="T7" fmla="*/ 6 h 16"/>
                <a:gd name="T8" fmla="*/ 0 w 13"/>
                <a:gd name="T9" fmla="*/ 6 h 16"/>
                <a:gd name="T10" fmla="*/ 0 w 13"/>
                <a:gd name="T11" fmla="*/ 6 h 16"/>
                <a:gd name="T12" fmla="*/ 0 w 13"/>
                <a:gd name="T13" fmla="*/ 10 h 16"/>
                <a:gd name="T14" fmla="*/ 0 w 13"/>
                <a:gd name="T15" fmla="*/ 10 h 16"/>
                <a:gd name="T16" fmla="*/ 0 w 13"/>
                <a:gd name="T17" fmla="*/ 10 h 16"/>
                <a:gd name="T18" fmla="*/ 7 w 13"/>
                <a:gd name="T19" fmla="*/ 16 h 16"/>
                <a:gd name="T20" fmla="*/ 7 w 13"/>
                <a:gd name="T21" fmla="*/ 16 h 16"/>
                <a:gd name="T22" fmla="*/ 7 w 13"/>
                <a:gd name="T23" fmla="*/ 16 h 16"/>
                <a:gd name="T24" fmla="*/ 13 w 13"/>
                <a:gd name="T25" fmla="*/ 16 h 16"/>
                <a:gd name="T26" fmla="*/ 13 w 13"/>
                <a:gd name="T27" fmla="*/ 10 h 16"/>
                <a:gd name="T28" fmla="*/ 13 w 13"/>
                <a:gd name="T29" fmla="*/ 10 h 16"/>
                <a:gd name="T30" fmla="*/ 13 w 13"/>
                <a:gd name="T31" fmla="*/ 10 h 16"/>
                <a:gd name="T32" fmla="*/ 13 w 13"/>
                <a:gd name="T33" fmla="*/ 10 h 16"/>
                <a:gd name="T34" fmla="*/ 13 w 13"/>
                <a:gd name="T35" fmla="*/ 6 h 16"/>
                <a:gd name="T36" fmla="*/ 7 w 13"/>
                <a:gd name="T37" fmla="*/ 6 h 16"/>
                <a:gd name="T38" fmla="*/ 7 w 13"/>
                <a:gd name="T39" fmla="*/ 6 h 16"/>
                <a:gd name="T40" fmla="*/ 7 w 13"/>
                <a:gd name="T41" fmla="*/ 0 h 16"/>
                <a:gd name="T42" fmla="*/ 7 w 13"/>
                <a:gd name="T43" fmla="*/ 0 h 16"/>
                <a:gd name="T44" fmla="*/ 7 w 13"/>
                <a:gd name="T45" fmla="*/ 0 h 16"/>
                <a:gd name="T46" fmla="*/ 7 w 13"/>
                <a:gd name="T4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6">
                  <a:moveTo>
                    <a:pt x="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81">
              <a:extLst>
                <a:ext uri="{FF2B5EF4-FFF2-40B4-BE49-F238E27FC236}">
                  <a16:creationId xmlns:a16="http://schemas.microsoft.com/office/drawing/2014/main" id="{766E6732-B563-4554-828A-98FC5C93E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001" y="3320741"/>
              <a:ext cx="17136" cy="22633"/>
            </a:xfrm>
            <a:custGeom>
              <a:avLst/>
              <a:gdLst>
                <a:gd name="T0" fmla="*/ 7 w 13"/>
                <a:gd name="T1" fmla="*/ 0 h 16"/>
                <a:gd name="T2" fmla="*/ 7 w 13"/>
                <a:gd name="T3" fmla="*/ 0 h 16"/>
                <a:gd name="T4" fmla="*/ 7 w 13"/>
                <a:gd name="T5" fmla="*/ 0 h 16"/>
                <a:gd name="T6" fmla="*/ 0 w 13"/>
                <a:gd name="T7" fmla="*/ 6 h 16"/>
                <a:gd name="T8" fmla="*/ 0 w 13"/>
                <a:gd name="T9" fmla="*/ 6 h 16"/>
                <a:gd name="T10" fmla="*/ 0 w 13"/>
                <a:gd name="T11" fmla="*/ 6 h 16"/>
                <a:gd name="T12" fmla="*/ 0 w 13"/>
                <a:gd name="T13" fmla="*/ 10 h 16"/>
                <a:gd name="T14" fmla="*/ 0 w 13"/>
                <a:gd name="T15" fmla="*/ 10 h 16"/>
                <a:gd name="T16" fmla="*/ 0 w 13"/>
                <a:gd name="T17" fmla="*/ 10 h 16"/>
                <a:gd name="T18" fmla="*/ 7 w 13"/>
                <a:gd name="T19" fmla="*/ 16 h 16"/>
                <a:gd name="T20" fmla="*/ 7 w 13"/>
                <a:gd name="T21" fmla="*/ 16 h 16"/>
                <a:gd name="T22" fmla="*/ 7 w 13"/>
                <a:gd name="T23" fmla="*/ 16 h 16"/>
                <a:gd name="T24" fmla="*/ 13 w 13"/>
                <a:gd name="T25" fmla="*/ 16 h 16"/>
                <a:gd name="T26" fmla="*/ 13 w 13"/>
                <a:gd name="T27" fmla="*/ 10 h 16"/>
                <a:gd name="T28" fmla="*/ 13 w 13"/>
                <a:gd name="T29" fmla="*/ 10 h 16"/>
                <a:gd name="T30" fmla="*/ 13 w 13"/>
                <a:gd name="T31" fmla="*/ 10 h 16"/>
                <a:gd name="T32" fmla="*/ 13 w 13"/>
                <a:gd name="T33" fmla="*/ 10 h 16"/>
                <a:gd name="T34" fmla="*/ 13 w 13"/>
                <a:gd name="T35" fmla="*/ 6 h 16"/>
                <a:gd name="T36" fmla="*/ 7 w 13"/>
                <a:gd name="T37" fmla="*/ 6 h 16"/>
                <a:gd name="T38" fmla="*/ 7 w 13"/>
                <a:gd name="T39" fmla="*/ 6 h 16"/>
                <a:gd name="T40" fmla="*/ 7 w 13"/>
                <a:gd name="T41" fmla="*/ 0 h 16"/>
                <a:gd name="T42" fmla="*/ 7 w 13"/>
                <a:gd name="T43" fmla="*/ 0 h 16"/>
                <a:gd name="T44" fmla="*/ 7 w 13"/>
                <a:gd name="T45" fmla="*/ 0 h 16"/>
                <a:gd name="T46" fmla="*/ 7 w 13"/>
                <a:gd name="T4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6">
                  <a:moveTo>
                    <a:pt x="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301">
              <a:extLst>
                <a:ext uri="{FF2B5EF4-FFF2-40B4-BE49-F238E27FC236}">
                  <a16:creationId xmlns:a16="http://schemas.microsoft.com/office/drawing/2014/main" id="{AE7EE70A-8957-45B6-B57F-75E8A8AB87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5420" y="2947279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302">
              <a:extLst>
                <a:ext uri="{FF2B5EF4-FFF2-40B4-BE49-F238E27FC236}">
                  <a16:creationId xmlns:a16="http://schemas.microsoft.com/office/drawing/2014/main" id="{07318CA9-89E9-4DE1-9EEF-9EE5AC994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049" y="2293717"/>
              <a:ext cx="38225" cy="56586"/>
            </a:xfrm>
            <a:custGeom>
              <a:avLst/>
              <a:gdLst>
                <a:gd name="T0" fmla="*/ 16 w 29"/>
                <a:gd name="T1" fmla="*/ 40 h 40"/>
                <a:gd name="T2" fmla="*/ 4 w 29"/>
                <a:gd name="T3" fmla="*/ 40 h 40"/>
                <a:gd name="T4" fmla="*/ 4 w 29"/>
                <a:gd name="T5" fmla="*/ 40 h 40"/>
                <a:gd name="T6" fmla="*/ 4 w 29"/>
                <a:gd name="T7" fmla="*/ 40 h 40"/>
                <a:gd name="T8" fmla="*/ 4 w 29"/>
                <a:gd name="T9" fmla="*/ 33 h 40"/>
                <a:gd name="T10" fmla="*/ 0 w 29"/>
                <a:gd name="T11" fmla="*/ 33 h 40"/>
                <a:gd name="T12" fmla="*/ 0 w 29"/>
                <a:gd name="T13" fmla="*/ 33 h 40"/>
                <a:gd name="T14" fmla="*/ 0 w 29"/>
                <a:gd name="T15" fmla="*/ 27 h 40"/>
                <a:gd name="T16" fmla="*/ 0 w 29"/>
                <a:gd name="T17" fmla="*/ 27 h 40"/>
                <a:gd name="T18" fmla="*/ 0 w 29"/>
                <a:gd name="T19" fmla="*/ 23 h 40"/>
                <a:gd name="T20" fmla="*/ 0 w 29"/>
                <a:gd name="T21" fmla="*/ 23 h 40"/>
                <a:gd name="T22" fmla="*/ 0 w 29"/>
                <a:gd name="T23" fmla="*/ 23 h 40"/>
                <a:gd name="T24" fmla="*/ 0 w 29"/>
                <a:gd name="T25" fmla="*/ 11 h 40"/>
                <a:gd name="T26" fmla="*/ 0 w 29"/>
                <a:gd name="T27" fmla="*/ 11 h 40"/>
                <a:gd name="T28" fmla="*/ 4 w 29"/>
                <a:gd name="T29" fmla="*/ 7 h 40"/>
                <a:gd name="T30" fmla="*/ 4 w 29"/>
                <a:gd name="T31" fmla="*/ 7 h 40"/>
                <a:gd name="T32" fmla="*/ 4 w 29"/>
                <a:gd name="T33" fmla="*/ 7 h 40"/>
                <a:gd name="T34" fmla="*/ 4 w 29"/>
                <a:gd name="T35" fmla="*/ 7 h 40"/>
                <a:gd name="T36" fmla="*/ 10 w 29"/>
                <a:gd name="T37" fmla="*/ 7 h 40"/>
                <a:gd name="T38" fmla="*/ 16 w 29"/>
                <a:gd name="T39" fmla="*/ 0 h 40"/>
                <a:gd name="T40" fmla="*/ 16 w 29"/>
                <a:gd name="T41" fmla="*/ 0 h 40"/>
                <a:gd name="T42" fmla="*/ 16 w 29"/>
                <a:gd name="T43" fmla="*/ 0 h 40"/>
                <a:gd name="T44" fmla="*/ 22 w 29"/>
                <a:gd name="T45" fmla="*/ 0 h 40"/>
                <a:gd name="T46" fmla="*/ 22 w 29"/>
                <a:gd name="T47" fmla="*/ 7 h 40"/>
                <a:gd name="T48" fmla="*/ 29 w 29"/>
                <a:gd name="T49" fmla="*/ 7 h 40"/>
                <a:gd name="T50" fmla="*/ 22 w 29"/>
                <a:gd name="T51" fmla="*/ 7 h 40"/>
                <a:gd name="T52" fmla="*/ 22 w 29"/>
                <a:gd name="T53" fmla="*/ 11 h 40"/>
                <a:gd name="T54" fmla="*/ 22 w 29"/>
                <a:gd name="T55" fmla="*/ 11 h 40"/>
                <a:gd name="T56" fmla="*/ 22 w 29"/>
                <a:gd name="T57" fmla="*/ 11 h 40"/>
                <a:gd name="T58" fmla="*/ 22 w 29"/>
                <a:gd name="T59" fmla="*/ 11 h 40"/>
                <a:gd name="T60" fmla="*/ 22 w 29"/>
                <a:gd name="T61" fmla="*/ 17 h 40"/>
                <a:gd name="T62" fmla="*/ 29 w 29"/>
                <a:gd name="T63" fmla="*/ 17 h 40"/>
                <a:gd name="T64" fmla="*/ 29 w 29"/>
                <a:gd name="T65" fmla="*/ 23 h 40"/>
                <a:gd name="T66" fmla="*/ 22 w 29"/>
                <a:gd name="T67" fmla="*/ 23 h 40"/>
                <a:gd name="T68" fmla="*/ 22 w 29"/>
                <a:gd name="T69" fmla="*/ 27 h 40"/>
                <a:gd name="T70" fmla="*/ 16 w 29"/>
                <a:gd name="T71" fmla="*/ 33 h 40"/>
                <a:gd name="T72" fmla="*/ 16 w 29"/>
                <a:gd name="T73" fmla="*/ 33 h 40"/>
                <a:gd name="T74" fmla="*/ 16 w 29"/>
                <a:gd name="T75" fmla="*/ 40 h 40"/>
                <a:gd name="T76" fmla="*/ 16 w 29"/>
                <a:gd name="T77" fmla="*/ 40 h 40"/>
                <a:gd name="T78" fmla="*/ 16 w 29"/>
                <a:gd name="T79" fmla="*/ 40 h 40"/>
                <a:gd name="T80" fmla="*/ 16 w 29"/>
                <a:gd name="T81" fmla="*/ 40 h 40"/>
                <a:gd name="T82" fmla="*/ 16 w 29"/>
                <a:gd name="T8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" h="40">
                  <a:moveTo>
                    <a:pt x="16" y="40"/>
                  </a:move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10" y="7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29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27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03">
              <a:extLst>
                <a:ext uri="{FF2B5EF4-FFF2-40B4-BE49-F238E27FC236}">
                  <a16:creationId xmlns:a16="http://schemas.microsoft.com/office/drawing/2014/main" id="{221B3114-76F1-46FE-B67F-2586E92B3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049" y="2293717"/>
              <a:ext cx="38225" cy="56586"/>
            </a:xfrm>
            <a:custGeom>
              <a:avLst/>
              <a:gdLst>
                <a:gd name="T0" fmla="*/ 16 w 29"/>
                <a:gd name="T1" fmla="*/ 40 h 40"/>
                <a:gd name="T2" fmla="*/ 4 w 29"/>
                <a:gd name="T3" fmla="*/ 40 h 40"/>
                <a:gd name="T4" fmla="*/ 4 w 29"/>
                <a:gd name="T5" fmla="*/ 40 h 40"/>
                <a:gd name="T6" fmla="*/ 4 w 29"/>
                <a:gd name="T7" fmla="*/ 40 h 40"/>
                <a:gd name="T8" fmla="*/ 4 w 29"/>
                <a:gd name="T9" fmla="*/ 33 h 40"/>
                <a:gd name="T10" fmla="*/ 0 w 29"/>
                <a:gd name="T11" fmla="*/ 33 h 40"/>
                <a:gd name="T12" fmla="*/ 0 w 29"/>
                <a:gd name="T13" fmla="*/ 33 h 40"/>
                <a:gd name="T14" fmla="*/ 0 w 29"/>
                <a:gd name="T15" fmla="*/ 27 h 40"/>
                <a:gd name="T16" fmla="*/ 0 w 29"/>
                <a:gd name="T17" fmla="*/ 27 h 40"/>
                <a:gd name="T18" fmla="*/ 0 w 29"/>
                <a:gd name="T19" fmla="*/ 23 h 40"/>
                <a:gd name="T20" fmla="*/ 0 w 29"/>
                <a:gd name="T21" fmla="*/ 23 h 40"/>
                <a:gd name="T22" fmla="*/ 0 w 29"/>
                <a:gd name="T23" fmla="*/ 23 h 40"/>
                <a:gd name="T24" fmla="*/ 0 w 29"/>
                <a:gd name="T25" fmla="*/ 11 h 40"/>
                <a:gd name="T26" fmla="*/ 0 w 29"/>
                <a:gd name="T27" fmla="*/ 11 h 40"/>
                <a:gd name="T28" fmla="*/ 4 w 29"/>
                <a:gd name="T29" fmla="*/ 7 h 40"/>
                <a:gd name="T30" fmla="*/ 4 w 29"/>
                <a:gd name="T31" fmla="*/ 7 h 40"/>
                <a:gd name="T32" fmla="*/ 4 w 29"/>
                <a:gd name="T33" fmla="*/ 7 h 40"/>
                <a:gd name="T34" fmla="*/ 4 w 29"/>
                <a:gd name="T35" fmla="*/ 7 h 40"/>
                <a:gd name="T36" fmla="*/ 10 w 29"/>
                <a:gd name="T37" fmla="*/ 7 h 40"/>
                <a:gd name="T38" fmla="*/ 16 w 29"/>
                <a:gd name="T39" fmla="*/ 0 h 40"/>
                <a:gd name="T40" fmla="*/ 16 w 29"/>
                <a:gd name="T41" fmla="*/ 0 h 40"/>
                <a:gd name="T42" fmla="*/ 16 w 29"/>
                <a:gd name="T43" fmla="*/ 0 h 40"/>
                <a:gd name="T44" fmla="*/ 22 w 29"/>
                <a:gd name="T45" fmla="*/ 0 h 40"/>
                <a:gd name="T46" fmla="*/ 22 w 29"/>
                <a:gd name="T47" fmla="*/ 7 h 40"/>
                <a:gd name="T48" fmla="*/ 29 w 29"/>
                <a:gd name="T49" fmla="*/ 7 h 40"/>
                <a:gd name="T50" fmla="*/ 22 w 29"/>
                <a:gd name="T51" fmla="*/ 7 h 40"/>
                <a:gd name="T52" fmla="*/ 22 w 29"/>
                <a:gd name="T53" fmla="*/ 11 h 40"/>
                <a:gd name="T54" fmla="*/ 22 w 29"/>
                <a:gd name="T55" fmla="*/ 11 h 40"/>
                <a:gd name="T56" fmla="*/ 22 w 29"/>
                <a:gd name="T57" fmla="*/ 11 h 40"/>
                <a:gd name="T58" fmla="*/ 22 w 29"/>
                <a:gd name="T59" fmla="*/ 11 h 40"/>
                <a:gd name="T60" fmla="*/ 22 w 29"/>
                <a:gd name="T61" fmla="*/ 17 h 40"/>
                <a:gd name="T62" fmla="*/ 29 w 29"/>
                <a:gd name="T63" fmla="*/ 17 h 40"/>
                <a:gd name="T64" fmla="*/ 29 w 29"/>
                <a:gd name="T65" fmla="*/ 23 h 40"/>
                <a:gd name="T66" fmla="*/ 22 w 29"/>
                <a:gd name="T67" fmla="*/ 23 h 40"/>
                <a:gd name="T68" fmla="*/ 22 w 29"/>
                <a:gd name="T69" fmla="*/ 27 h 40"/>
                <a:gd name="T70" fmla="*/ 16 w 29"/>
                <a:gd name="T71" fmla="*/ 33 h 40"/>
                <a:gd name="T72" fmla="*/ 16 w 29"/>
                <a:gd name="T73" fmla="*/ 33 h 40"/>
                <a:gd name="T74" fmla="*/ 16 w 29"/>
                <a:gd name="T75" fmla="*/ 40 h 40"/>
                <a:gd name="T76" fmla="*/ 16 w 29"/>
                <a:gd name="T77" fmla="*/ 40 h 40"/>
                <a:gd name="T78" fmla="*/ 16 w 29"/>
                <a:gd name="T79" fmla="*/ 40 h 40"/>
                <a:gd name="T80" fmla="*/ 16 w 29"/>
                <a:gd name="T81" fmla="*/ 40 h 40"/>
                <a:gd name="T82" fmla="*/ 16 w 29"/>
                <a:gd name="T8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" h="40">
                  <a:moveTo>
                    <a:pt x="16" y="40"/>
                  </a:move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10" y="7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29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27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304">
              <a:extLst>
                <a:ext uri="{FF2B5EF4-FFF2-40B4-BE49-F238E27FC236}">
                  <a16:creationId xmlns:a16="http://schemas.microsoft.com/office/drawing/2014/main" id="{74538EB5-433D-4352-AAD1-C409AAD9D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0857" y="2422450"/>
              <a:ext cx="576004" cy="261708"/>
            </a:xfrm>
            <a:custGeom>
              <a:avLst/>
              <a:gdLst>
                <a:gd name="T0" fmla="*/ 16 w 437"/>
                <a:gd name="T1" fmla="*/ 66 h 185"/>
                <a:gd name="T2" fmla="*/ 51 w 437"/>
                <a:gd name="T3" fmla="*/ 82 h 185"/>
                <a:gd name="T4" fmla="*/ 58 w 437"/>
                <a:gd name="T5" fmla="*/ 95 h 185"/>
                <a:gd name="T6" fmla="*/ 64 w 437"/>
                <a:gd name="T7" fmla="*/ 101 h 185"/>
                <a:gd name="T8" fmla="*/ 70 w 437"/>
                <a:gd name="T9" fmla="*/ 105 h 185"/>
                <a:gd name="T10" fmla="*/ 70 w 437"/>
                <a:gd name="T11" fmla="*/ 111 h 185"/>
                <a:gd name="T12" fmla="*/ 70 w 437"/>
                <a:gd name="T13" fmla="*/ 117 h 185"/>
                <a:gd name="T14" fmla="*/ 70 w 437"/>
                <a:gd name="T15" fmla="*/ 124 h 185"/>
                <a:gd name="T16" fmla="*/ 115 w 437"/>
                <a:gd name="T17" fmla="*/ 134 h 185"/>
                <a:gd name="T18" fmla="*/ 144 w 437"/>
                <a:gd name="T19" fmla="*/ 140 h 185"/>
                <a:gd name="T20" fmla="*/ 150 w 437"/>
                <a:gd name="T21" fmla="*/ 157 h 185"/>
                <a:gd name="T22" fmla="*/ 169 w 437"/>
                <a:gd name="T23" fmla="*/ 167 h 185"/>
                <a:gd name="T24" fmla="*/ 245 w 437"/>
                <a:gd name="T25" fmla="*/ 173 h 185"/>
                <a:gd name="T26" fmla="*/ 268 w 437"/>
                <a:gd name="T27" fmla="*/ 185 h 185"/>
                <a:gd name="T28" fmla="*/ 309 w 437"/>
                <a:gd name="T29" fmla="*/ 179 h 185"/>
                <a:gd name="T30" fmla="*/ 321 w 437"/>
                <a:gd name="T31" fmla="*/ 167 h 185"/>
                <a:gd name="T32" fmla="*/ 356 w 437"/>
                <a:gd name="T33" fmla="*/ 163 h 185"/>
                <a:gd name="T34" fmla="*/ 360 w 437"/>
                <a:gd name="T35" fmla="*/ 150 h 185"/>
                <a:gd name="T36" fmla="*/ 360 w 437"/>
                <a:gd name="T37" fmla="*/ 134 h 185"/>
                <a:gd name="T38" fmla="*/ 356 w 437"/>
                <a:gd name="T39" fmla="*/ 124 h 185"/>
                <a:gd name="T40" fmla="*/ 391 w 437"/>
                <a:gd name="T41" fmla="*/ 117 h 185"/>
                <a:gd name="T42" fmla="*/ 414 w 437"/>
                <a:gd name="T43" fmla="*/ 101 h 185"/>
                <a:gd name="T44" fmla="*/ 430 w 437"/>
                <a:gd name="T45" fmla="*/ 95 h 185"/>
                <a:gd name="T46" fmla="*/ 430 w 437"/>
                <a:gd name="T47" fmla="*/ 89 h 185"/>
                <a:gd name="T48" fmla="*/ 426 w 437"/>
                <a:gd name="T49" fmla="*/ 82 h 185"/>
                <a:gd name="T50" fmla="*/ 420 w 437"/>
                <a:gd name="T51" fmla="*/ 78 h 185"/>
                <a:gd name="T52" fmla="*/ 402 w 437"/>
                <a:gd name="T53" fmla="*/ 72 h 185"/>
                <a:gd name="T54" fmla="*/ 385 w 437"/>
                <a:gd name="T55" fmla="*/ 72 h 185"/>
                <a:gd name="T56" fmla="*/ 373 w 437"/>
                <a:gd name="T57" fmla="*/ 66 h 185"/>
                <a:gd name="T58" fmla="*/ 367 w 437"/>
                <a:gd name="T59" fmla="*/ 39 h 185"/>
                <a:gd name="T60" fmla="*/ 332 w 437"/>
                <a:gd name="T61" fmla="*/ 33 h 185"/>
                <a:gd name="T62" fmla="*/ 325 w 437"/>
                <a:gd name="T63" fmla="*/ 43 h 185"/>
                <a:gd name="T64" fmla="*/ 321 w 437"/>
                <a:gd name="T65" fmla="*/ 49 h 185"/>
                <a:gd name="T66" fmla="*/ 255 w 437"/>
                <a:gd name="T67" fmla="*/ 43 h 185"/>
                <a:gd name="T68" fmla="*/ 233 w 437"/>
                <a:gd name="T69" fmla="*/ 27 h 185"/>
                <a:gd name="T70" fmla="*/ 185 w 437"/>
                <a:gd name="T71" fmla="*/ 33 h 185"/>
                <a:gd name="T72" fmla="*/ 175 w 437"/>
                <a:gd name="T73" fmla="*/ 21 h 185"/>
                <a:gd name="T74" fmla="*/ 121 w 437"/>
                <a:gd name="T75" fmla="*/ 0 h 185"/>
                <a:gd name="T76" fmla="*/ 115 w 437"/>
                <a:gd name="T77" fmla="*/ 4 h 185"/>
                <a:gd name="T78" fmla="*/ 115 w 437"/>
                <a:gd name="T79" fmla="*/ 10 h 185"/>
                <a:gd name="T80" fmla="*/ 121 w 437"/>
                <a:gd name="T81" fmla="*/ 21 h 185"/>
                <a:gd name="T82" fmla="*/ 128 w 437"/>
                <a:gd name="T83" fmla="*/ 39 h 185"/>
                <a:gd name="T84" fmla="*/ 80 w 437"/>
                <a:gd name="T85" fmla="*/ 33 h 185"/>
                <a:gd name="T86" fmla="*/ 80 w 437"/>
                <a:gd name="T87" fmla="*/ 27 h 185"/>
                <a:gd name="T88" fmla="*/ 35 w 437"/>
                <a:gd name="T89" fmla="*/ 33 h 185"/>
                <a:gd name="T90" fmla="*/ 23 w 437"/>
                <a:gd name="T91" fmla="*/ 43 h 185"/>
                <a:gd name="T92" fmla="*/ 4 w 437"/>
                <a:gd name="T93" fmla="*/ 49 h 185"/>
                <a:gd name="T94" fmla="*/ 0 w 437"/>
                <a:gd name="T95" fmla="*/ 5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185">
                  <a:moveTo>
                    <a:pt x="0" y="56"/>
                  </a:moveTo>
                  <a:lnTo>
                    <a:pt x="10" y="66"/>
                  </a:lnTo>
                  <a:lnTo>
                    <a:pt x="16" y="66"/>
                  </a:lnTo>
                  <a:lnTo>
                    <a:pt x="29" y="78"/>
                  </a:lnTo>
                  <a:lnTo>
                    <a:pt x="51" y="78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58" y="89"/>
                  </a:lnTo>
                  <a:lnTo>
                    <a:pt x="58" y="95"/>
                  </a:lnTo>
                  <a:lnTo>
                    <a:pt x="58" y="95"/>
                  </a:lnTo>
                  <a:lnTo>
                    <a:pt x="64" y="101"/>
                  </a:lnTo>
                  <a:lnTo>
                    <a:pt x="64" y="101"/>
                  </a:lnTo>
                  <a:lnTo>
                    <a:pt x="70" y="101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70" y="111"/>
                  </a:lnTo>
                  <a:lnTo>
                    <a:pt x="70" y="111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70" y="124"/>
                  </a:lnTo>
                  <a:lnTo>
                    <a:pt x="99" y="124"/>
                  </a:lnTo>
                  <a:lnTo>
                    <a:pt x="105" y="128"/>
                  </a:lnTo>
                  <a:lnTo>
                    <a:pt x="115" y="134"/>
                  </a:lnTo>
                  <a:lnTo>
                    <a:pt x="121" y="134"/>
                  </a:lnTo>
                  <a:lnTo>
                    <a:pt x="128" y="140"/>
                  </a:lnTo>
                  <a:lnTo>
                    <a:pt x="144" y="140"/>
                  </a:lnTo>
                  <a:lnTo>
                    <a:pt x="144" y="144"/>
                  </a:lnTo>
                  <a:lnTo>
                    <a:pt x="150" y="150"/>
                  </a:lnTo>
                  <a:lnTo>
                    <a:pt x="150" y="157"/>
                  </a:lnTo>
                  <a:lnTo>
                    <a:pt x="156" y="157"/>
                  </a:lnTo>
                  <a:lnTo>
                    <a:pt x="169" y="167"/>
                  </a:lnTo>
                  <a:lnTo>
                    <a:pt x="169" y="167"/>
                  </a:lnTo>
                  <a:lnTo>
                    <a:pt x="233" y="167"/>
                  </a:lnTo>
                  <a:lnTo>
                    <a:pt x="239" y="173"/>
                  </a:lnTo>
                  <a:lnTo>
                    <a:pt x="245" y="173"/>
                  </a:lnTo>
                  <a:lnTo>
                    <a:pt x="251" y="179"/>
                  </a:lnTo>
                  <a:lnTo>
                    <a:pt x="262" y="179"/>
                  </a:lnTo>
                  <a:lnTo>
                    <a:pt x="268" y="185"/>
                  </a:lnTo>
                  <a:lnTo>
                    <a:pt x="297" y="185"/>
                  </a:lnTo>
                  <a:lnTo>
                    <a:pt x="303" y="179"/>
                  </a:lnTo>
                  <a:lnTo>
                    <a:pt x="309" y="179"/>
                  </a:lnTo>
                  <a:lnTo>
                    <a:pt x="315" y="173"/>
                  </a:lnTo>
                  <a:lnTo>
                    <a:pt x="315" y="173"/>
                  </a:lnTo>
                  <a:lnTo>
                    <a:pt x="321" y="167"/>
                  </a:lnTo>
                  <a:lnTo>
                    <a:pt x="350" y="167"/>
                  </a:lnTo>
                  <a:lnTo>
                    <a:pt x="356" y="163"/>
                  </a:lnTo>
                  <a:lnTo>
                    <a:pt x="356" y="163"/>
                  </a:lnTo>
                  <a:lnTo>
                    <a:pt x="360" y="157"/>
                  </a:lnTo>
                  <a:lnTo>
                    <a:pt x="360" y="150"/>
                  </a:lnTo>
                  <a:lnTo>
                    <a:pt x="360" y="150"/>
                  </a:lnTo>
                  <a:lnTo>
                    <a:pt x="360" y="140"/>
                  </a:lnTo>
                  <a:lnTo>
                    <a:pt x="360" y="140"/>
                  </a:lnTo>
                  <a:lnTo>
                    <a:pt x="360" y="134"/>
                  </a:lnTo>
                  <a:lnTo>
                    <a:pt x="356" y="134"/>
                  </a:lnTo>
                  <a:lnTo>
                    <a:pt x="356" y="124"/>
                  </a:lnTo>
                  <a:lnTo>
                    <a:pt x="356" y="124"/>
                  </a:lnTo>
                  <a:lnTo>
                    <a:pt x="385" y="124"/>
                  </a:lnTo>
                  <a:lnTo>
                    <a:pt x="385" y="117"/>
                  </a:lnTo>
                  <a:lnTo>
                    <a:pt x="391" y="117"/>
                  </a:lnTo>
                  <a:lnTo>
                    <a:pt x="402" y="105"/>
                  </a:lnTo>
                  <a:lnTo>
                    <a:pt x="408" y="105"/>
                  </a:lnTo>
                  <a:lnTo>
                    <a:pt x="414" y="101"/>
                  </a:lnTo>
                  <a:lnTo>
                    <a:pt x="426" y="101"/>
                  </a:lnTo>
                  <a:lnTo>
                    <a:pt x="430" y="95"/>
                  </a:lnTo>
                  <a:lnTo>
                    <a:pt x="430" y="95"/>
                  </a:lnTo>
                  <a:lnTo>
                    <a:pt x="437" y="95"/>
                  </a:lnTo>
                  <a:lnTo>
                    <a:pt x="437" y="89"/>
                  </a:lnTo>
                  <a:lnTo>
                    <a:pt x="430" y="89"/>
                  </a:lnTo>
                  <a:lnTo>
                    <a:pt x="430" y="89"/>
                  </a:lnTo>
                  <a:lnTo>
                    <a:pt x="430" y="82"/>
                  </a:lnTo>
                  <a:lnTo>
                    <a:pt x="426" y="82"/>
                  </a:lnTo>
                  <a:lnTo>
                    <a:pt x="426" y="8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78"/>
                  </a:lnTo>
                  <a:lnTo>
                    <a:pt x="420" y="72"/>
                  </a:lnTo>
                  <a:lnTo>
                    <a:pt x="402" y="72"/>
                  </a:lnTo>
                  <a:lnTo>
                    <a:pt x="402" y="78"/>
                  </a:lnTo>
                  <a:lnTo>
                    <a:pt x="391" y="78"/>
                  </a:lnTo>
                  <a:lnTo>
                    <a:pt x="385" y="72"/>
                  </a:lnTo>
                  <a:lnTo>
                    <a:pt x="379" y="72"/>
                  </a:lnTo>
                  <a:lnTo>
                    <a:pt x="379" y="72"/>
                  </a:lnTo>
                  <a:lnTo>
                    <a:pt x="373" y="66"/>
                  </a:lnTo>
                  <a:lnTo>
                    <a:pt x="373" y="56"/>
                  </a:lnTo>
                  <a:lnTo>
                    <a:pt x="367" y="49"/>
                  </a:lnTo>
                  <a:lnTo>
                    <a:pt x="367" y="39"/>
                  </a:lnTo>
                  <a:lnTo>
                    <a:pt x="356" y="39"/>
                  </a:lnTo>
                  <a:lnTo>
                    <a:pt x="350" y="33"/>
                  </a:lnTo>
                  <a:lnTo>
                    <a:pt x="332" y="33"/>
                  </a:lnTo>
                  <a:lnTo>
                    <a:pt x="332" y="39"/>
                  </a:lnTo>
                  <a:lnTo>
                    <a:pt x="325" y="39"/>
                  </a:lnTo>
                  <a:lnTo>
                    <a:pt x="325" y="43"/>
                  </a:lnTo>
                  <a:lnTo>
                    <a:pt x="325" y="43"/>
                  </a:lnTo>
                  <a:lnTo>
                    <a:pt x="325" y="43"/>
                  </a:lnTo>
                  <a:lnTo>
                    <a:pt x="321" y="49"/>
                  </a:lnTo>
                  <a:lnTo>
                    <a:pt x="268" y="49"/>
                  </a:lnTo>
                  <a:lnTo>
                    <a:pt x="268" y="43"/>
                  </a:lnTo>
                  <a:lnTo>
                    <a:pt x="255" y="43"/>
                  </a:lnTo>
                  <a:lnTo>
                    <a:pt x="245" y="33"/>
                  </a:lnTo>
                  <a:lnTo>
                    <a:pt x="239" y="33"/>
                  </a:lnTo>
                  <a:lnTo>
                    <a:pt x="233" y="27"/>
                  </a:lnTo>
                  <a:lnTo>
                    <a:pt x="214" y="27"/>
                  </a:lnTo>
                  <a:lnTo>
                    <a:pt x="214" y="33"/>
                  </a:lnTo>
                  <a:lnTo>
                    <a:pt x="185" y="33"/>
                  </a:lnTo>
                  <a:lnTo>
                    <a:pt x="179" y="27"/>
                  </a:lnTo>
                  <a:lnTo>
                    <a:pt x="175" y="27"/>
                  </a:lnTo>
                  <a:lnTo>
                    <a:pt x="175" y="21"/>
                  </a:lnTo>
                  <a:lnTo>
                    <a:pt x="169" y="17"/>
                  </a:lnTo>
                  <a:lnTo>
                    <a:pt x="169" y="10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5" y="10"/>
                  </a:lnTo>
                  <a:lnTo>
                    <a:pt x="115" y="10"/>
                  </a:lnTo>
                  <a:lnTo>
                    <a:pt x="115" y="17"/>
                  </a:lnTo>
                  <a:lnTo>
                    <a:pt x="121" y="21"/>
                  </a:lnTo>
                  <a:lnTo>
                    <a:pt x="121" y="21"/>
                  </a:lnTo>
                  <a:lnTo>
                    <a:pt x="128" y="27"/>
                  </a:lnTo>
                  <a:lnTo>
                    <a:pt x="128" y="27"/>
                  </a:lnTo>
                  <a:lnTo>
                    <a:pt x="128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27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35" y="33"/>
                  </a:lnTo>
                  <a:lnTo>
                    <a:pt x="29" y="33"/>
                  </a:lnTo>
                  <a:lnTo>
                    <a:pt x="23" y="39"/>
                  </a:lnTo>
                  <a:lnTo>
                    <a:pt x="23" y="43"/>
                  </a:lnTo>
                  <a:lnTo>
                    <a:pt x="4" y="43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0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05">
              <a:extLst>
                <a:ext uri="{FF2B5EF4-FFF2-40B4-BE49-F238E27FC236}">
                  <a16:creationId xmlns:a16="http://schemas.microsoft.com/office/drawing/2014/main" id="{36BD531B-36C7-4F53-957A-62D6D99F3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0857" y="2422450"/>
              <a:ext cx="576004" cy="261708"/>
            </a:xfrm>
            <a:custGeom>
              <a:avLst/>
              <a:gdLst>
                <a:gd name="T0" fmla="*/ 16 w 437"/>
                <a:gd name="T1" fmla="*/ 66 h 185"/>
                <a:gd name="T2" fmla="*/ 51 w 437"/>
                <a:gd name="T3" fmla="*/ 82 h 185"/>
                <a:gd name="T4" fmla="*/ 58 w 437"/>
                <a:gd name="T5" fmla="*/ 95 h 185"/>
                <a:gd name="T6" fmla="*/ 64 w 437"/>
                <a:gd name="T7" fmla="*/ 101 h 185"/>
                <a:gd name="T8" fmla="*/ 70 w 437"/>
                <a:gd name="T9" fmla="*/ 105 h 185"/>
                <a:gd name="T10" fmla="*/ 70 w 437"/>
                <a:gd name="T11" fmla="*/ 111 h 185"/>
                <a:gd name="T12" fmla="*/ 70 w 437"/>
                <a:gd name="T13" fmla="*/ 117 h 185"/>
                <a:gd name="T14" fmla="*/ 70 w 437"/>
                <a:gd name="T15" fmla="*/ 124 h 185"/>
                <a:gd name="T16" fmla="*/ 115 w 437"/>
                <a:gd name="T17" fmla="*/ 134 h 185"/>
                <a:gd name="T18" fmla="*/ 144 w 437"/>
                <a:gd name="T19" fmla="*/ 140 h 185"/>
                <a:gd name="T20" fmla="*/ 150 w 437"/>
                <a:gd name="T21" fmla="*/ 157 h 185"/>
                <a:gd name="T22" fmla="*/ 169 w 437"/>
                <a:gd name="T23" fmla="*/ 167 h 185"/>
                <a:gd name="T24" fmla="*/ 245 w 437"/>
                <a:gd name="T25" fmla="*/ 173 h 185"/>
                <a:gd name="T26" fmla="*/ 268 w 437"/>
                <a:gd name="T27" fmla="*/ 185 h 185"/>
                <a:gd name="T28" fmla="*/ 309 w 437"/>
                <a:gd name="T29" fmla="*/ 179 h 185"/>
                <a:gd name="T30" fmla="*/ 321 w 437"/>
                <a:gd name="T31" fmla="*/ 167 h 185"/>
                <a:gd name="T32" fmla="*/ 356 w 437"/>
                <a:gd name="T33" fmla="*/ 163 h 185"/>
                <a:gd name="T34" fmla="*/ 360 w 437"/>
                <a:gd name="T35" fmla="*/ 150 h 185"/>
                <a:gd name="T36" fmla="*/ 360 w 437"/>
                <a:gd name="T37" fmla="*/ 134 h 185"/>
                <a:gd name="T38" fmla="*/ 356 w 437"/>
                <a:gd name="T39" fmla="*/ 124 h 185"/>
                <a:gd name="T40" fmla="*/ 391 w 437"/>
                <a:gd name="T41" fmla="*/ 117 h 185"/>
                <a:gd name="T42" fmla="*/ 414 w 437"/>
                <a:gd name="T43" fmla="*/ 101 h 185"/>
                <a:gd name="T44" fmla="*/ 430 w 437"/>
                <a:gd name="T45" fmla="*/ 95 h 185"/>
                <a:gd name="T46" fmla="*/ 430 w 437"/>
                <a:gd name="T47" fmla="*/ 89 h 185"/>
                <a:gd name="T48" fmla="*/ 426 w 437"/>
                <a:gd name="T49" fmla="*/ 82 h 185"/>
                <a:gd name="T50" fmla="*/ 420 w 437"/>
                <a:gd name="T51" fmla="*/ 78 h 185"/>
                <a:gd name="T52" fmla="*/ 402 w 437"/>
                <a:gd name="T53" fmla="*/ 72 h 185"/>
                <a:gd name="T54" fmla="*/ 385 w 437"/>
                <a:gd name="T55" fmla="*/ 72 h 185"/>
                <a:gd name="T56" fmla="*/ 373 w 437"/>
                <a:gd name="T57" fmla="*/ 66 h 185"/>
                <a:gd name="T58" fmla="*/ 367 w 437"/>
                <a:gd name="T59" fmla="*/ 39 h 185"/>
                <a:gd name="T60" fmla="*/ 332 w 437"/>
                <a:gd name="T61" fmla="*/ 33 h 185"/>
                <a:gd name="T62" fmla="*/ 325 w 437"/>
                <a:gd name="T63" fmla="*/ 43 h 185"/>
                <a:gd name="T64" fmla="*/ 321 w 437"/>
                <a:gd name="T65" fmla="*/ 49 h 185"/>
                <a:gd name="T66" fmla="*/ 255 w 437"/>
                <a:gd name="T67" fmla="*/ 43 h 185"/>
                <a:gd name="T68" fmla="*/ 233 w 437"/>
                <a:gd name="T69" fmla="*/ 27 h 185"/>
                <a:gd name="T70" fmla="*/ 185 w 437"/>
                <a:gd name="T71" fmla="*/ 33 h 185"/>
                <a:gd name="T72" fmla="*/ 175 w 437"/>
                <a:gd name="T73" fmla="*/ 21 h 185"/>
                <a:gd name="T74" fmla="*/ 121 w 437"/>
                <a:gd name="T75" fmla="*/ 0 h 185"/>
                <a:gd name="T76" fmla="*/ 115 w 437"/>
                <a:gd name="T77" fmla="*/ 4 h 185"/>
                <a:gd name="T78" fmla="*/ 115 w 437"/>
                <a:gd name="T79" fmla="*/ 10 h 185"/>
                <a:gd name="T80" fmla="*/ 121 w 437"/>
                <a:gd name="T81" fmla="*/ 21 h 185"/>
                <a:gd name="T82" fmla="*/ 128 w 437"/>
                <a:gd name="T83" fmla="*/ 39 h 185"/>
                <a:gd name="T84" fmla="*/ 80 w 437"/>
                <a:gd name="T85" fmla="*/ 33 h 185"/>
                <a:gd name="T86" fmla="*/ 80 w 437"/>
                <a:gd name="T87" fmla="*/ 27 h 185"/>
                <a:gd name="T88" fmla="*/ 35 w 437"/>
                <a:gd name="T89" fmla="*/ 33 h 185"/>
                <a:gd name="T90" fmla="*/ 23 w 437"/>
                <a:gd name="T91" fmla="*/ 43 h 185"/>
                <a:gd name="T92" fmla="*/ 4 w 437"/>
                <a:gd name="T93" fmla="*/ 49 h 185"/>
                <a:gd name="T94" fmla="*/ 0 w 437"/>
                <a:gd name="T95" fmla="*/ 5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185">
                  <a:moveTo>
                    <a:pt x="0" y="56"/>
                  </a:moveTo>
                  <a:lnTo>
                    <a:pt x="10" y="66"/>
                  </a:lnTo>
                  <a:lnTo>
                    <a:pt x="16" y="66"/>
                  </a:lnTo>
                  <a:lnTo>
                    <a:pt x="29" y="78"/>
                  </a:lnTo>
                  <a:lnTo>
                    <a:pt x="51" y="78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58" y="89"/>
                  </a:lnTo>
                  <a:lnTo>
                    <a:pt x="58" y="95"/>
                  </a:lnTo>
                  <a:lnTo>
                    <a:pt x="58" y="95"/>
                  </a:lnTo>
                  <a:lnTo>
                    <a:pt x="64" y="101"/>
                  </a:lnTo>
                  <a:lnTo>
                    <a:pt x="64" y="101"/>
                  </a:lnTo>
                  <a:lnTo>
                    <a:pt x="70" y="101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70" y="111"/>
                  </a:lnTo>
                  <a:lnTo>
                    <a:pt x="70" y="111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70" y="124"/>
                  </a:lnTo>
                  <a:lnTo>
                    <a:pt x="99" y="124"/>
                  </a:lnTo>
                  <a:lnTo>
                    <a:pt x="105" y="128"/>
                  </a:lnTo>
                  <a:lnTo>
                    <a:pt x="115" y="134"/>
                  </a:lnTo>
                  <a:lnTo>
                    <a:pt x="121" y="134"/>
                  </a:lnTo>
                  <a:lnTo>
                    <a:pt x="128" y="140"/>
                  </a:lnTo>
                  <a:lnTo>
                    <a:pt x="144" y="140"/>
                  </a:lnTo>
                  <a:lnTo>
                    <a:pt x="144" y="144"/>
                  </a:lnTo>
                  <a:lnTo>
                    <a:pt x="150" y="150"/>
                  </a:lnTo>
                  <a:lnTo>
                    <a:pt x="150" y="157"/>
                  </a:lnTo>
                  <a:lnTo>
                    <a:pt x="156" y="157"/>
                  </a:lnTo>
                  <a:lnTo>
                    <a:pt x="169" y="167"/>
                  </a:lnTo>
                  <a:lnTo>
                    <a:pt x="169" y="167"/>
                  </a:lnTo>
                  <a:lnTo>
                    <a:pt x="233" y="167"/>
                  </a:lnTo>
                  <a:lnTo>
                    <a:pt x="239" y="173"/>
                  </a:lnTo>
                  <a:lnTo>
                    <a:pt x="245" y="173"/>
                  </a:lnTo>
                  <a:lnTo>
                    <a:pt x="251" y="179"/>
                  </a:lnTo>
                  <a:lnTo>
                    <a:pt x="262" y="179"/>
                  </a:lnTo>
                  <a:lnTo>
                    <a:pt x="268" y="185"/>
                  </a:lnTo>
                  <a:lnTo>
                    <a:pt x="297" y="185"/>
                  </a:lnTo>
                  <a:lnTo>
                    <a:pt x="303" y="179"/>
                  </a:lnTo>
                  <a:lnTo>
                    <a:pt x="309" y="179"/>
                  </a:lnTo>
                  <a:lnTo>
                    <a:pt x="315" y="173"/>
                  </a:lnTo>
                  <a:lnTo>
                    <a:pt x="315" y="173"/>
                  </a:lnTo>
                  <a:lnTo>
                    <a:pt x="321" y="167"/>
                  </a:lnTo>
                  <a:lnTo>
                    <a:pt x="350" y="167"/>
                  </a:lnTo>
                  <a:lnTo>
                    <a:pt x="356" y="163"/>
                  </a:lnTo>
                  <a:lnTo>
                    <a:pt x="356" y="163"/>
                  </a:lnTo>
                  <a:lnTo>
                    <a:pt x="360" y="157"/>
                  </a:lnTo>
                  <a:lnTo>
                    <a:pt x="360" y="150"/>
                  </a:lnTo>
                  <a:lnTo>
                    <a:pt x="360" y="150"/>
                  </a:lnTo>
                  <a:lnTo>
                    <a:pt x="360" y="140"/>
                  </a:lnTo>
                  <a:lnTo>
                    <a:pt x="360" y="140"/>
                  </a:lnTo>
                  <a:lnTo>
                    <a:pt x="360" y="134"/>
                  </a:lnTo>
                  <a:lnTo>
                    <a:pt x="356" y="134"/>
                  </a:lnTo>
                  <a:lnTo>
                    <a:pt x="356" y="124"/>
                  </a:lnTo>
                  <a:lnTo>
                    <a:pt x="356" y="124"/>
                  </a:lnTo>
                  <a:lnTo>
                    <a:pt x="385" y="124"/>
                  </a:lnTo>
                  <a:lnTo>
                    <a:pt x="385" y="117"/>
                  </a:lnTo>
                  <a:lnTo>
                    <a:pt x="391" y="117"/>
                  </a:lnTo>
                  <a:lnTo>
                    <a:pt x="402" y="105"/>
                  </a:lnTo>
                  <a:lnTo>
                    <a:pt x="408" y="105"/>
                  </a:lnTo>
                  <a:lnTo>
                    <a:pt x="414" y="101"/>
                  </a:lnTo>
                  <a:lnTo>
                    <a:pt x="426" y="101"/>
                  </a:lnTo>
                  <a:lnTo>
                    <a:pt x="430" y="95"/>
                  </a:lnTo>
                  <a:lnTo>
                    <a:pt x="430" y="95"/>
                  </a:lnTo>
                  <a:lnTo>
                    <a:pt x="437" y="95"/>
                  </a:lnTo>
                  <a:lnTo>
                    <a:pt x="437" y="89"/>
                  </a:lnTo>
                  <a:lnTo>
                    <a:pt x="430" y="89"/>
                  </a:lnTo>
                  <a:lnTo>
                    <a:pt x="430" y="89"/>
                  </a:lnTo>
                  <a:lnTo>
                    <a:pt x="430" y="82"/>
                  </a:lnTo>
                  <a:lnTo>
                    <a:pt x="426" y="82"/>
                  </a:lnTo>
                  <a:lnTo>
                    <a:pt x="426" y="8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78"/>
                  </a:lnTo>
                  <a:lnTo>
                    <a:pt x="420" y="72"/>
                  </a:lnTo>
                  <a:lnTo>
                    <a:pt x="402" y="72"/>
                  </a:lnTo>
                  <a:lnTo>
                    <a:pt x="402" y="78"/>
                  </a:lnTo>
                  <a:lnTo>
                    <a:pt x="391" y="78"/>
                  </a:lnTo>
                  <a:lnTo>
                    <a:pt x="385" y="72"/>
                  </a:lnTo>
                  <a:lnTo>
                    <a:pt x="379" y="72"/>
                  </a:lnTo>
                  <a:lnTo>
                    <a:pt x="379" y="72"/>
                  </a:lnTo>
                  <a:lnTo>
                    <a:pt x="373" y="66"/>
                  </a:lnTo>
                  <a:lnTo>
                    <a:pt x="373" y="56"/>
                  </a:lnTo>
                  <a:lnTo>
                    <a:pt x="367" y="49"/>
                  </a:lnTo>
                  <a:lnTo>
                    <a:pt x="367" y="39"/>
                  </a:lnTo>
                  <a:lnTo>
                    <a:pt x="356" y="39"/>
                  </a:lnTo>
                  <a:lnTo>
                    <a:pt x="350" y="33"/>
                  </a:lnTo>
                  <a:lnTo>
                    <a:pt x="332" y="33"/>
                  </a:lnTo>
                  <a:lnTo>
                    <a:pt x="332" y="39"/>
                  </a:lnTo>
                  <a:lnTo>
                    <a:pt x="325" y="39"/>
                  </a:lnTo>
                  <a:lnTo>
                    <a:pt x="325" y="43"/>
                  </a:lnTo>
                  <a:lnTo>
                    <a:pt x="325" y="43"/>
                  </a:lnTo>
                  <a:lnTo>
                    <a:pt x="325" y="43"/>
                  </a:lnTo>
                  <a:lnTo>
                    <a:pt x="321" y="49"/>
                  </a:lnTo>
                  <a:lnTo>
                    <a:pt x="268" y="49"/>
                  </a:lnTo>
                  <a:lnTo>
                    <a:pt x="268" y="43"/>
                  </a:lnTo>
                  <a:lnTo>
                    <a:pt x="255" y="43"/>
                  </a:lnTo>
                  <a:lnTo>
                    <a:pt x="245" y="33"/>
                  </a:lnTo>
                  <a:lnTo>
                    <a:pt x="239" y="33"/>
                  </a:lnTo>
                  <a:lnTo>
                    <a:pt x="233" y="27"/>
                  </a:lnTo>
                  <a:lnTo>
                    <a:pt x="214" y="27"/>
                  </a:lnTo>
                  <a:lnTo>
                    <a:pt x="214" y="33"/>
                  </a:lnTo>
                  <a:lnTo>
                    <a:pt x="185" y="33"/>
                  </a:lnTo>
                  <a:lnTo>
                    <a:pt x="179" y="27"/>
                  </a:lnTo>
                  <a:lnTo>
                    <a:pt x="175" y="27"/>
                  </a:lnTo>
                  <a:lnTo>
                    <a:pt x="175" y="21"/>
                  </a:lnTo>
                  <a:lnTo>
                    <a:pt x="169" y="17"/>
                  </a:lnTo>
                  <a:lnTo>
                    <a:pt x="169" y="10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5" y="10"/>
                  </a:lnTo>
                  <a:lnTo>
                    <a:pt x="115" y="10"/>
                  </a:lnTo>
                  <a:lnTo>
                    <a:pt x="115" y="17"/>
                  </a:lnTo>
                  <a:lnTo>
                    <a:pt x="121" y="21"/>
                  </a:lnTo>
                  <a:lnTo>
                    <a:pt x="121" y="21"/>
                  </a:lnTo>
                  <a:lnTo>
                    <a:pt x="128" y="27"/>
                  </a:lnTo>
                  <a:lnTo>
                    <a:pt x="128" y="27"/>
                  </a:lnTo>
                  <a:lnTo>
                    <a:pt x="128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27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35" y="33"/>
                  </a:lnTo>
                  <a:lnTo>
                    <a:pt x="29" y="33"/>
                  </a:lnTo>
                  <a:lnTo>
                    <a:pt x="23" y="39"/>
                  </a:lnTo>
                  <a:lnTo>
                    <a:pt x="23" y="43"/>
                  </a:lnTo>
                  <a:lnTo>
                    <a:pt x="4" y="43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0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06">
              <a:extLst>
                <a:ext uri="{FF2B5EF4-FFF2-40B4-BE49-F238E27FC236}">
                  <a16:creationId xmlns:a16="http://schemas.microsoft.com/office/drawing/2014/main" id="{13886ACB-DB83-4458-BA32-0EF1918DB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414" y="2381424"/>
              <a:ext cx="1001744" cy="843123"/>
            </a:xfrm>
            <a:custGeom>
              <a:avLst/>
              <a:gdLst>
                <a:gd name="T0" fmla="*/ 99 w 760"/>
                <a:gd name="T1" fmla="*/ 320 h 596"/>
                <a:gd name="T2" fmla="*/ 105 w 760"/>
                <a:gd name="T3" fmla="*/ 359 h 596"/>
                <a:gd name="T4" fmla="*/ 118 w 760"/>
                <a:gd name="T5" fmla="*/ 404 h 596"/>
                <a:gd name="T6" fmla="*/ 169 w 760"/>
                <a:gd name="T7" fmla="*/ 433 h 596"/>
                <a:gd name="T8" fmla="*/ 252 w 760"/>
                <a:gd name="T9" fmla="*/ 455 h 596"/>
                <a:gd name="T10" fmla="*/ 274 w 760"/>
                <a:gd name="T11" fmla="*/ 455 h 596"/>
                <a:gd name="T12" fmla="*/ 338 w 760"/>
                <a:gd name="T13" fmla="*/ 443 h 596"/>
                <a:gd name="T14" fmla="*/ 398 w 760"/>
                <a:gd name="T15" fmla="*/ 466 h 596"/>
                <a:gd name="T16" fmla="*/ 410 w 760"/>
                <a:gd name="T17" fmla="*/ 505 h 596"/>
                <a:gd name="T18" fmla="*/ 414 w 760"/>
                <a:gd name="T19" fmla="*/ 534 h 596"/>
                <a:gd name="T20" fmla="*/ 433 w 760"/>
                <a:gd name="T21" fmla="*/ 567 h 596"/>
                <a:gd name="T22" fmla="*/ 474 w 760"/>
                <a:gd name="T23" fmla="*/ 556 h 596"/>
                <a:gd name="T24" fmla="*/ 532 w 760"/>
                <a:gd name="T25" fmla="*/ 556 h 596"/>
                <a:gd name="T26" fmla="*/ 573 w 760"/>
                <a:gd name="T27" fmla="*/ 585 h 596"/>
                <a:gd name="T28" fmla="*/ 585 w 760"/>
                <a:gd name="T29" fmla="*/ 589 h 596"/>
                <a:gd name="T30" fmla="*/ 608 w 760"/>
                <a:gd name="T31" fmla="*/ 573 h 596"/>
                <a:gd name="T32" fmla="*/ 631 w 760"/>
                <a:gd name="T33" fmla="*/ 563 h 596"/>
                <a:gd name="T34" fmla="*/ 643 w 760"/>
                <a:gd name="T35" fmla="*/ 556 h 596"/>
                <a:gd name="T36" fmla="*/ 684 w 760"/>
                <a:gd name="T37" fmla="*/ 523 h 596"/>
                <a:gd name="T38" fmla="*/ 701 w 760"/>
                <a:gd name="T39" fmla="*/ 501 h 596"/>
                <a:gd name="T40" fmla="*/ 701 w 760"/>
                <a:gd name="T41" fmla="*/ 478 h 596"/>
                <a:gd name="T42" fmla="*/ 719 w 760"/>
                <a:gd name="T43" fmla="*/ 439 h 596"/>
                <a:gd name="T44" fmla="*/ 719 w 760"/>
                <a:gd name="T45" fmla="*/ 423 h 596"/>
                <a:gd name="T46" fmla="*/ 707 w 760"/>
                <a:gd name="T47" fmla="*/ 400 h 596"/>
                <a:gd name="T48" fmla="*/ 707 w 760"/>
                <a:gd name="T49" fmla="*/ 394 h 596"/>
                <a:gd name="T50" fmla="*/ 684 w 760"/>
                <a:gd name="T51" fmla="*/ 365 h 596"/>
                <a:gd name="T52" fmla="*/ 649 w 760"/>
                <a:gd name="T53" fmla="*/ 320 h 596"/>
                <a:gd name="T54" fmla="*/ 662 w 760"/>
                <a:gd name="T55" fmla="*/ 303 h 596"/>
                <a:gd name="T56" fmla="*/ 655 w 760"/>
                <a:gd name="T57" fmla="*/ 280 h 596"/>
                <a:gd name="T58" fmla="*/ 631 w 760"/>
                <a:gd name="T59" fmla="*/ 293 h 596"/>
                <a:gd name="T60" fmla="*/ 596 w 760"/>
                <a:gd name="T61" fmla="*/ 270 h 596"/>
                <a:gd name="T62" fmla="*/ 614 w 760"/>
                <a:gd name="T63" fmla="*/ 247 h 596"/>
                <a:gd name="T64" fmla="*/ 631 w 760"/>
                <a:gd name="T65" fmla="*/ 225 h 596"/>
                <a:gd name="T66" fmla="*/ 643 w 760"/>
                <a:gd name="T67" fmla="*/ 225 h 596"/>
                <a:gd name="T68" fmla="*/ 643 w 760"/>
                <a:gd name="T69" fmla="*/ 241 h 596"/>
                <a:gd name="T70" fmla="*/ 672 w 760"/>
                <a:gd name="T71" fmla="*/ 235 h 596"/>
                <a:gd name="T72" fmla="*/ 713 w 760"/>
                <a:gd name="T73" fmla="*/ 208 h 596"/>
                <a:gd name="T74" fmla="*/ 742 w 760"/>
                <a:gd name="T75" fmla="*/ 169 h 596"/>
                <a:gd name="T76" fmla="*/ 760 w 760"/>
                <a:gd name="T77" fmla="*/ 146 h 596"/>
                <a:gd name="T78" fmla="*/ 748 w 760"/>
                <a:gd name="T79" fmla="*/ 101 h 596"/>
                <a:gd name="T80" fmla="*/ 725 w 760"/>
                <a:gd name="T81" fmla="*/ 101 h 596"/>
                <a:gd name="T82" fmla="*/ 649 w 760"/>
                <a:gd name="T83" fmla="*/ 68 h 596"/>
                <a:gd name="T84" fmla="*/ 561 w 760"/>
                <a:gd name="T85" fmla="*/ 10 h 596"/>
                <a:gd name="T86" fmla="*/ 509 w 760"/>
                <a:gd name="T87" fmla="*/ 17 h 596"/>
                <a:gd name="T88" fmla="*/ 515 w 760"/>
                <a:gd name="T89" fmla="*/ 39 h 596"/>
                <a:gd name="T90" fmla="*/ 519 w 760"/>
                <a:gd name="T91" fmla="*/ 62 h 596"/>
                <a:gd name="T92" fmla="*/ 503 w 760"/>
                <a:gd name="T93" fmla="*/ 101 h 596"/>
                <a:gd name="T94" fmla="*/ 550 w 760"/>
                <a:gd name="T95" fmla="*/ 111 h 596"/>
                <a:gd name="T96" fmla="*/ 538 w 760"/>
                <a:gd name="T97" fmla="*/ 134 h 596"/>
                <a:gd name="T98" fmla="*/ 484 w 760"/>
                <a:gd name="T99" fmla="*/ 169 h 596"/>
                <a:gd name="T100" fmla="*/ 433 w 760"/>
                <a:gd name="T101" fmla="*/ 208 h 596"/>
                <a:gd name="T102" fmla="*/ 293 w 760"/>
                <a:gd name="T103" fmla="*/ 196 h 596"/>
                <a:gd name="T104" fmla="*/ 194 w 760"/>
                <a:gd name="T105" fmla="*/ 153 h 596"/>
                <a:gd name="T106" fmla="*/ 194 w 760"/>
                <a:gd name="T107" fmla="*/ 134 h 596"/>
                <a:gd name="T108" fmla="*/ 153 w 760"/>
                <a:gd name="T109" fmla="*/ 107 h 596"/>
                <a:gd name="T110" fmla="*/ 112 w 760"/>
                <a:gd name="T111" fmla="*/ 95 h 596"/>
                <a:gd name="T112" fmla="*/ 93 w 760"/>
                <a:gd name="T113" fmla="*/ 124 h 596"/>
                <a:gd name="T114" fmla="*/ 58 w 760"/>
                <a:gd name="T115" fmla="*/ 153 h 596"/>
                <a:gd name="T116" fmla="*/ 70 w 760"/>
                <a:gd name="T117" fmla="*/ 186 h 596"/>
                <a:gd name="T118" fmla="*/ 58 w 760"/>
                <a:gd name="T119" fmla="*/ 219 h 596"/>
                <a:gd name="T120" fmla="*/ 0 w 760"/>
                <a:gd name="T121" fmla="*/ 241 h 596"/>
                <a:gd name="T122" fmla="*/ 23 w 760"/>
                <a:gd name="T123" fmla="*/ 27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0" h="596">
                  <a:moveTo>
                    <a:pt x="23" y="287"/>
                  </a:moveTo>
                  <a:lnTo>
                    <a:pt x="29" y="297"/>
                  </a:lnTo>
                  <a:lnTo>
                    <a:pt x="42" y="303"/>
                  </a:lnTo>
                  <a:lnTo>
                    <a:pt x="48" y="315"/>
                  </a:lnTo>
                  <a:lnTo>
                    <a:pt x="52" y="320"/>
                  </a:lnTo>
                  <a:lnTo>
                    <a:pt x="64" y="320"/>
                  </a:lnTo>
                  <a:lnTo>
                    <a:pt x="70" y="326"/>
                  </a:lnTo>
                  <a:lnTo>
                    <a:pt x="77" y="326"/>
                  </a:lnTo>
                  <a:lnTo>
                    <a:pt x="93" y="320"/>
                  </a:lnTo>
                  <a:lnTo>
                    <a:pt x="99" y="320"/>
                  </a:lnTo>
                  <a:lnTo>
                    <a:pt x="99" y="332"/>
                  </a:lnTo>
                  <a:lnTo>
                    <a:pt x="105" y="332"/>
                  </a:lnTo>
                  <a:lnTo>
                    <a:pt x="105" y="348"/>
                  </a:lnTo>
                  <a:lnTo>
                    <a:pt x="105" y="348"/>
                  </a:lnTo>
                  <a:lnTo>
                    <a:pt x="105" y="348"/>
                  </a:lnTo>
                  <a:lnTo>
                    <a:pt x="105" y="355"/>
                  </a:lnTo>
                  <a:lnTo>
                    <a:pt x="99" y="355"/>
                  </a:lnTo>
                  <a:lnTo>
                    <a:pt x="99" y="355"/>
                  </a:lnTo>
                  <a:lnTo>
                    <a:pt x="99" y="359"/>
                  </a:lnTo>
                  <a:lnTo>
                    <a:pt x="105" y="359"/>
                  </a:lnTo>
                  <a:lnTo>
                    <a:pt x="105" y="365"/>
                  </a:lnTo>
                  <a:lnTo>
                    <a:pt x="105" y="365"/>
                  </a:lnTo>
                  <a:lnTo>
                    <a:pt x="105" y="371"/>
                  </a:lnTo>
                  <a:lnTo>
                    <a:pt x="105" y="371"/>
                  </a:lnTo>
                  <a:lnTo>
                    <a:pt x="112" y="377"/>
                  </a:lnTo>
                  <a:lnTo>
                    <a:pt x="112" y="381"/>
                  </a:lnTo>
                  <a:lnTo>
                    <a:pt x="99" y="381"/>
                  </a:lnTo>
                  <a:lnTo>
                    <a:pt x="99" y="394"/>
                  </a:lnTo>
                  <a:lnTo>
                    <a:pt x="112" y="404"/>
                  </a:lnTo>
                  <a:lnTo>
                    <a:pt x="118" y="404"/>
                  </a:lnTo>
                  <a:lnTo>
                    <a:pt x="124" y="410"/>
                  </a:lnTo>
                  <a:lnTo>
                    <a:pt x="128" y="410"/>
                  </a:lnTo>
                  <a:lnTo>
                    <a:pt x="134" y="416"/>
                  </a:lnTo>
                  <a:lnTo>
                    <a:pt x="134" y="423"/>
                  </a:lnTo>
                  <a:lnTo>
                    <a:pt x="159" y="423"/>
                  </a:lnTo>
                  <a:lnTo>
                    <a:pt x="163" y="427"/>
                  </a:lnTo>
                  <a:lnTo>
                    <a:pt x="163" y="427"/>
                  </a:lnTo>
                  <a:lnTo>
                    <a:pt x="163" y="427"/>
                  </a:lnTo>
                  <a:lnTo>
                    <a:pt x="169" y="427"/>
                  </a:lnTo>
                  <a:lnTo>
                    <a:pt x="169" y="433"/>
                  </a:lnTo>
                  <a:lnTo>
                    <a:pt x="175" y="433"/>
                  </a:lnTo>
                  <a:lnTo>
                    <a:pt x="188" y="439"/>
                  </a:lnTo>
                  <a:lnTo>
                    <a:pt x="194" y="443"/>
                  </a:lnTo>
                  <a:lnTo>
                    <a:pt x="198" y="455"/>
                  </a:lnTo>
                  <a:lnTo>
                    <a:pt x="210" y="455"/>
                  </a:lnTo>
                  <a:lnTo>
                    <a:pt x="217" y="462"/>
                  </a:lnTo>
                  <a:lnTo>
                    <a:pt x="229" y="462"/>
                  </a:lnTo>
                  <a:lnTo>
                    <a:pt x="239" y="466"/>
                  </a:lnTo>
                  <a:lnTo>
                    <a:pt x="252" y="466"/>
                  </a:lnTo>
                  <a:lnTo>
                    <a:pt x="252" y="455"/>
                  </a:lnTo>
                  <a:lnTo>
                    <a:pt x="264" y="455"/>
                  </a:lnTo>
                  <a:lnTo>
                    <a:pt x="264" y="462"/>
                  </a:lnTo>
                  <a:lnTo>
                    <a:pt x="264" y="462"/>
                  </a:lnTo>
                  <a:lnTo>
                    <a:pt x="264" y="462"/>
                  </a:lnTo>
                  <a:lnTo>
                    <a:pt x="264" y="466"/>
                  </a:lnTo>
                  <a:lnTo>
                    <a:pt x="264" y="466"/>
                  </a:lnTo>
                  <a:lnTo>
                    <a:pt x="268" y="466"/>
                  </a:lnTo>
                  <a:lnTo>
                    <a:pt x="268" y="462"/>
                  </a:lnTo>
                  <a:lnTo>
                    <a:pt x="274" y="462"/>
                  </a:lnTo>
                  <a:lnTo>
                    <a:pt x="274" y="455"/>
                  </a:lnTo>
                  <a:lnTo>
                    <a:pt x="274" y="455"/>
                  </a:lnTo>
                  <a:lnTo>
                    <a:pt x="287" y="455"/>
                  </a:lnTo>
                  <a:lnTo>
                    <a:pt x="293" y="462"/>
                  </a:lnTo>
                  <a:lnTo>
                    <a:pt x="293" y="462"/>
                  </a:lnTo>
                  <a:lnTo>
                    <a:pt x="299" y="462"/>
                  </a:lnTo>
                  <a:lnTo>
                    <a:pt x="303" y="466"/>
                  </a:lnTo>
                  <a:lnTo>
                    <a:pt x="303" y="466"/>
                  </a:lnTo>
                  <a:lnTo>
                    <a:pt x="309" y="466"/>
                  </a:lnTo>
                  <a:lnTo>
                    <a:pt x="334" y="443"/>
                  </a:lnTo>
                  <a:lnTo>
                    <a:pt x="338" y="443"/>
                  </a:lnTo>
                  <a:lnTo>
                    <a:pt x="344" y="439"/>
                  </a:lnTo>
                  <a:lnTo>
                    <a:pt x="363" y="439"/>
                  </a:lnTo>
                  <a:lnTo>
                    <a:pt x="363" y="443"/>
                  </a:lnTo>
                  <a:lnTo>
                    <a:pt x="369" y="443"/>
                  </a:lnTo>
                  <a:lnTo>
                    <a:pt x="379" y="455"/>
                  </a:lnTo>
                  <a:lnTo>
                    <a:pt x="379" y="455"/>
                  </a:lnTo>
                  <a:lnTo>
                    <a:pt x="392" y="455"/>
                  </a:lnTo>
                  <a:lnTo>
                    <a:pt x="392" y="462"/>
                  </a:lnTo>
                  <a:lnTo>
                    <a:pt x="398" y="462"/>
                  </a:lnTo>
                  <a:lnTo>
                    <a:pt x="398" y="466"/>
                  </a:lnTo>
                  <a:lnTo>
                    <a:pt x="398" y="466"/>
                  </a:lnTo>
                  <a:lnTo>
                    <a:pt x="404" y="466"/>
                  </a:lnTo>
                  <a:lnTo>
                    <a:pt x="404" y="472"/>
                  </a:lnTo>
                  <a:lnTo>
                    <a:pt x="410" y="478"/>
                  </a:lnTo>
                  <a:lnTo>
                    <a:pt x="410" y="478"/>
                  </a:lnTo>
                  <a:lnTo>
                    <a:pt x="410" y="484"/>
                  </a:lnTo>
                  <a:lnTo>
                    <a:pt x="410" y="484"/>
                  </a:lnTo>
                  <a:lnTo>
                    <a:pt x="410" y="501"/>
                  </a:lnTo>
                  <a:lnTo>
                    <a:pt x="410" y="501"/>
                  </a:lnTo>
                  <a:lnTo>
                    <a:pt x="410" y="505"/>
                  </a:lnTo>
                  <a:lnTo>
                    <a:pt x="410" y="505"/>
                  </a:lnTo>
                  <a:lnTo>
                    <a:pt x="404" y="511"/>
                  </a:lnTo>
                  <a:lnTo>
                    <a:pt x="404" y="511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28"/>
                  </a:lnTo>
                  <a:lnTo>
                    <a:pt x="404" y="528"/>
                  </a:lnTo>
                  <a:lnTo>
                    <a:pt x="404" y="528"/>
                  </a:lnTo>
                  <a:lnTo>
                    <a:pt x="404" y="534"/>
                  </a:lnTo>
                  <a:lnTo>
                    <a:pt x="414" y="534"/>
                  </a:lnTo>
                  <a:lnTo>
                    <a:pt x="421" y="540"/>
                  </a:lnTo>
                  <a:lnTo>
                    <a:pt x="421" y="540"/>
                  </a:lnTo>
                  <a:lnTo>
                    <a:pt x="421" y="546"/>
                  </a:lnTo>
                  <a:lnTo>
                    <a:pt x="421" y="546"/>
                  </a:lnTo>
                  <a:lnTo>
                    <a:pt x="421" y="546"/>
                  </a:lnTo>
                  <a:lnTo>
                    <a:pt x="427" y="550"/>
                  </a:lnTo>
                  <a:lnTo>
                    <a:pt x="427" y="550"/>
                  </a:lnTo>
                  <a:lnTo>
                    <a:pt x="427" y="563"/>
                  </a:lnTo>
                  <a:lnTo>
                    <a:pt x="433" y="563"/>
                  </a:lnTo>
                  <a:lnTo>
                    <a:pt x="433" y="567"/>
                  </a:lnTo>
                  <a:lnTo>
                    <a:pt x="439" y="567"/>
                  </a:lnTo>
                  <a:lnTo>
                    <a:pt x="439" y="573"/>
                  </a:lnTo>
                  <a:lnTo>
                    <a:pt x="462" y="573"/>
                  </a:lnTo>
                  <a:lnTo>
                    <a:pt x="462" y="567"/>
                  </a:lnTo>
                  <a:lnTo>
                    <a:pt x="462" y="567"/>
                  </a:lnTo>
                  <a:lnTo>
                    <a:pt x="462" y="567"/>
                  </a:lnTo>
                  <a:lnTo>
                    <a:pt x="468" y="567"/>
                  </a:lnTo>
                  <a:lnTo>
                    <a:pt x="468" y="563"/>
                  </a:lnTo>
                  <a:lnTo>
                    <a:pt x="474" y="563"/>
                  </a:lnTo>
                  <a:lnTo>
                    <a:pt x="474" y="556"/>
                  </a:lnTo>
                  <a:lnTo>
                    <a:pt x="484" y="556"/>
                  </a:lnTo>
                  <a:lnTo>
                    <a:pt x="484" y="550"/>
                  </a:lnTo>
                  <a:lnTo>
                    <a:pt x="503" y="550"/>
                  </a:lnTo>
                  <a:lnTo>
                    <a:pt x="509" y="546"/>
                  </a:lnTo>
                  <a:lnTo>
                    <a:pt x="515" y="546"/>
                  </a:lnTo>
                  <a:lnTo>
                    <a:pt x="515" y="550"/>
                  </a:lnTo>
                  <a:lnTo>
                    <a:pt x="519" y="550"/>
                  </a:lnTo>
                  <a:lnTo>
                    <a:pt x="526" y="556"/>
                  </a:lnTo>
                  <a:lnTo>
                    <a:pt x="526" y="556"/>
                  </a:lnTo>
                  <a:lnTo>
                    <a:pt x="532" y="556"/>
                  </a:lnTo>
                  <a:lnTo>
                    <a:pt x="538" y="563"/>
                  </a:lnTo>
                  <a:lnTo>
                    <a:pt x="538" y="563"/>
                  </a:lnTo>
                  <a:lnTo>
                    <a:pt x="538" y="567"/>
                  </a:lnTo>
                  <a:lnTo>
                    <a:pt x="544" y="567"/>
                  </a:lnTo>
                  <a:lnTo>
                    <a:pt x="550" y="573"/>
                  </a:lnTo>
                  <a:lnTo>
                    <a:pt x="550" y="573"/>
                  </a:lnTo>
                  <a:lnTo>
                    <a:pt x="579" y="573"/>
                  </a:lnTo>
                  <a:lnTo>
                    <a:pt x="579" y="579"/>
                  </a:lnTo>
                  <a:lnTo>
                    <a:pt x="573" y="579"/>
                  </a:lnTo>
                  <a:lnTo>
                    <a:pt x="573" y="585"/>
                  </a:lnTo>
                  <a:lnTo>
                    <a:pt x="573" y="585"/>
                  </a:lnTo>
                  <a:lnTo>
                    <a:pt x="573" y="585"/>
                  </a:lnTo>
                  <a:lnTo>
                    <a:pt x="573" y="585"/>
                  </a:lnTo>
                  <a:lnTo>
                    <a:pt x="573" y="589"/>
                  </a:lnTo>
                  <a:lnTo>
                    <a:pt x="573" y="589"/>
                  </a:lnTo>
                  <a:lnTo>
                    <a:pt x="573" y="589"/>
                  </a:lnTo>
                  <a:lnTo>
                    <a:pt x="579" y="589"/>
                  </a:lnTo>
                  <a:lnTo>
                    <a:pt x="579" y="596"/>
                  </a:lnTo>
                  <a:lnTo>
                    <a:pt x="585" y="596"/>
                  </a:lnTo>
                  <a:lnTo>
                    <a:pt x="585" y="589"/>
                  </a:lnTo>
                  <a:lnTo>
                    <a:pt x="585" y="589"/>
                  </a:lnTo>
                  <a:lnTo>
                    <a:pt x="585" y="589"/>
                  </a:lnTo>
                  <a:lnTo>
                    <a:pt x="585" y="585"/>
                  </a:lnTo>
                  <a:lnTo>
                    <a:pt x="585" y="585"/>
                  </a:lnTo>
                  <a:lnTo>
                    <a:pt x="585" y="585"/>
                  </a:lnTo>
                  <a:lnTo>
                    <a:pt x="589" y="579"/>
                  </a:lnTo>
                  <a:lnTo>
                    <a:pt x="589" y="579"/>
                  </a:lnTo>
                  <a:lnTo>
                    <a:pt x="596" y="579"/>
                  </a:lnTo>
                  <a:lnTo>
                    <a:pt x="596" y="573"/>
                  </a:lnTo>
                  <a:lnTo>
                    <a:pt x="608" y="573"/>
                  </a:lnTo>
                  <a:lnTo>
                    <a:pt x="608" y="567"/>
                  </a:lnTo>
                  <a:lnTo>
                    <a:pt x="614" y="567"/>
                  </a:lnTo>
                  <a:lnTo>
                    <a:pt x="620" y="563"/>
                  </a:lnTo>
                  <a:lnTo>
                    <a:pt x="620" y="556"/>
                  </a:lnTo>
                  <a:lnTo>
                    <a:pt x="624" y="550"/>
                  </a:lnTo>
                  <a:lnTo>
                    <a:pt x="631" y="550"/>
                  </a:lnTo>
                  <a:lnTo>
                    <a:pt x="631" y="556"/>
                  </a:lnTo>
                  <a:lnTo>
                    <a:pt x="631" y="556"/>
                  </a:lnTo>
                  <a:lnTo>
                    <a:pt x="631" y="556"/>
                  </a:lnTo>
                  <a:lnTo>
                    <a:pt x="631" y="563"/>
                  </a:lnTo>
                  <a:lnTo>
                    <a:pt x="631" y="563"/>
                  </a:lnTo>
                  <a:lnTo>
                    <a:pt x="637" y="563"/>
                  </a:lnTo>
                  <a:lnTo>
                    <a:pt x="637" y="556"/>
                  </a:lnTo>
                  <a:lnTo>
                    <a:pt x="637" y="556"/>
                  </a:lnTo>
                  <a:lnTo>
                    <a:pt x="637" y="556"/>
                  </a:lnTo>
                  <a:lnTo>
                    <a:pt x="637" y="556"/>
                  </a:lnTo>
                  <a:lnTo>
                    <a:pt x="643" y="563"/>
                  </a:lnTo>
                  <a:lnTo>
                    <a:pt x="643" y="563"/>
                  </a:lnTo>
                  <a:lnTo>
                    <a:pt x="643" y="563"/>
                  </a:lnTo>
                  <a:lnTo>
                    <a:pt x="643" y="556"/>
                  </a:lnTo>
                  <a:lnTo>
                    <a:pt x="643" y="556"/>
                  </a:lnTo>
                  <a:lnTo>
                    <a:pt x="649" y="550"/>
                  </a:lnTo>
                  <a:lnTo>
                    <a:pt x="649" y="550"/>
                  </a:lnTo>
                  <a:lnTo>
                    <a:pt x="662" y="550"/>
                  </a:lnTo>
                  <a:lnTo>
                    <a:pt x="666" y="546"/>
                  </a:lnTo>
                  <a:lnTo>
                    <a:pt x="672" y="546"/>
                  </a:lnTo>
                  <a:lnTo>
                    <a:pt x="678" y="540"/>
                  </a:lnTo>
                  <a:lnTo>
                    <a:pt x="678" y="534"/>
                  </a:lnTo>
                  <a:lnTo>
                    <a:pt x="684" y="528"/>
                  </a:lnTo>
                  <a:lnTo>
                    <a:pt x="684" y="523"/>
                  </a:lnTo>
                  <a:lnTo>
                    <a:pt x="690" y="523"/>
                  </a:lnTo>
                  <a:lnTo>
                    <a:pt x="697" y="517"/>
                  </a:lnTo>
                  <a:lnTo>
                    <a:pt x="697" y="517"/>
                  </a:lnTo>
                  <a:lnTo>
                    <a:pt x="697" y="511"/>
                  </a:lnTo>
                  <a:lnTo>
                    <a:pt x="697" y="511"/>
                  </a:lnTo>
                  <a:lnTo>
                    <a:pt x="701" y="505"/>
                  </a:lnTo>
                  <a:lnTo>
                    <a:pt x="701" y="505"/>
                  </a:lnTo>
                  <a:lnTo>
                    <a:pt x="701" y="505"/>
                  </a:lnTo>
                  <a:lnTo>
                    <a:pt x="701" y="505"/>
                  </a:lnTo>
                  <a:lnTo>
                    <a:pt x="701" y="501"/>
                  </a:lnTo>
                  <a:lnTo>
                    <a:pt x="701" y="501"/>
                  </a:lnTo>
                  <a:lnTo>
                    <a:pt x="701" y="501"/>
                  </a:lnTo>
                  <a:lnTo>
                    <a:pt x="701" y="495"/>
                  </a:lnTo>
                  <a:lnTo>
                    <a:pt x="701" y="495"/>
                  </a:lnTo>
                  <a:lnTo>
                    <a:pt x="701" y="488"/>
                  </a:lnTo>
                  <a:lnTo>
                    <a:pt x="701" y="488"/>
                  </a:lnTo>
                  <a:lnTo>
                    <a:pt x="701" y="488"/>
                  </a:lnTo>
                  <a:lnTo>
                    <a:pt x="697" y="484"/>
                  </a:lnTo>
                  <a:lnTo>
                    <a:pt x="701" y="484"/>
                  </a:lnTo>
                  <a:lnTo>
                    <a:pt x="701" y="478"/>
                  </a:lnTo>
                  <a:lnTo>
                    <a:pt x="713" y="466"/>
                  </a:lnTo>
                  <a:lnTo>
                    <a:pt x="713" y="455"/>
                  </a:lnTo>
                  <a:lnTo>
                    <a:pt x="719" y="449"/>
                  </a:lnTo>
                  <a:lnTo>
                    <a:pt x="719" y="443"/>
                  </a:lnTo>
                  <a:lnTo>
                    <a:pt x="719" y="443"/>
                  </a:lnTo>
                  <a:lnTo>
                    <a:pt x="719" y="443"/>
                  </a:lnTo>
                  <a:lnTo>
                    <a:pt x="719" y="443"/>
                  </a:lnTo>
                  <a:lnTo>
                    <a:pt x="719" y="439"/>
                  </a:lnTo>
                  <a:lnTo>
                    <a:pt x="719" y="439"/>
                  </a:lnTo>
                  <a:lnTo>
                    <a:pt x="719" y="439"/>
                  </a:lnTo>
                  <a:lnTo>
                    <a:pt x="713" y="433"/>
                  </a:lnTo>
                  <a:lnTo>
                    <a:pt x="719" y="427"/>
                  </a:lnTo>
                  <a:lnTo>
                    <a:pt x="719" y="427"/>
                  </a:lnTo>
                  <a:lnTo>
                    <a:pt x="719" y="427"/>
                  </a:lnTo>
                  <a:lnTo>
                    <a:pt x="719" y="427"/>
                  </a:lnTo>
                  <a:lnTo>
                    <a:pt x="719" y="427"/>
                  </a:lnTo>
                  <a:lnTo>
                    <a:pt x="719" y="427"/>
                  </a:lnTo>
                  <a:lnTo>
                    <a:pt x="725" y="423"/>
                  </a:lnTo>
                  <a:lnTo>
                    <a:pt x="725" y="416"/>
                  </a:lnTo>
                  <a:lnTo>
                    <a:pt x="719" y="423"/>
                  </a:lnTo>
                  <a:lnTo>
                    <a:pt x="701" y="423"/>
                  </a:lnTo>
                  <a:lnTo>
                    <a:pt x="701" y="416"/>
                  </a:lnTo>
                  <a:lnTo>
                    <a:pt x="690" y="416"/>
                  </a:lnTo>
                  <a:lnTo>
                    <a:pt x="697" y="416"/>
                  </a:lnTo>
                  <a:lnTo>
                    <a:pt x="697" y="410"/>
                  </a:lnTo>
                  <a:lnTo>
                    <a:pt x="701" y="410"/>
                  </a:lnTo>
                  <a:lnTo>
                    <a:pt x="701" y="404"/>
                  </a:lnTo>
                  <a:lnTo>
                    <a:pt x="701" y="404"/>
                  </a:lnTo>
                  <a:lnTo>
                    <a:pt x="701" y="400"/>
                  </a:lnTo>
                  <a:lnTo>
                    <a:pt x="707" y="400"/>
                  </a:lnTo>
                  <a:lnTo>
                    <a:pt x="701" y="394"/>
                  </a:lnTo>
                  <a:lnTo>
                    <a:pt x="684" y="394"/>
                  </a:lnTo>
                  <a:lnTo>
                    <a:pt x="684" y="387"/>
                  </a:lnTo>
                  <a:lnTo>
                    <a:pt x="678" y="381"/>
                  </a:lnTo>
                  <a:lnTo>
                    <a:pt x="672" y="381"/>
                  </a:lnTo>
                  <a:lnTo>
                    <a:pt x="690" y="381"/>
                  </a:lnTo>
                  <a:lnTo>
                    <a:pt x="690" y="387"/>
                  </a:lnTo>
                  <a:lnTo>
                    <a:pt x="697" y="387"/>
                  </a:lnTo>
                  <a:lnTo>
                    <a:pt x="701" y="394"/>
                  </a:lnTo>
                  <a:lnTo>
                    <a:pt x="707" y="394"/>
                  </a:lnTo>
                  <a:lnTo>
                    <a:pt x="707" y="387"/>
                  </a:lnTo>
                  <a:lnTo>
                    <a:pt x="701" y="381"/>
                  </a:lnTo>
                  <a:lnTo>
                    <a:pt x="697" y="381"/>
                  </a:lnTo>
                  <a:lnTo>
                    <a:pt x="690" y="377"/>
                  </a:lnTo>
                  <a:lnTo>
                    <a:pt x="690" y="377"/>
                  </a:lnTo>
                  <a:lnTo>
                    <a:pt x="690" y="371"/>
                  </a:lnTo>
                  <a:lnTo>
                    <a:pt x="684" y="371"/>
                  </a:lnTo>
                  <a:lnTo>
                    <a:pt x="684" y="365"/>
                  </a:lnTo>
                  <a:lnTo>
                    <a:pt x="684" y="365"/>
                  </a:lnTo>
                  <a:lnTo>
                    <a:pt x="684" y="365"/>
                  </a:lnTo>
                  <a:lnTo>
                    <a:pt x="684" y="359"/>
                  </a:lnTo>
                  <a:lnTo>
                    <a:pt x="678" y="359"/>
                  </a:lnTo>
                  <a:lnTo>
                    <a:pt x="672" y="355"/>
                  </a:lnTo>
                  <a:lnTo>
                    <a:pt x="672" y="348"/>
                  </a:lnTo>
                  <a:lnTo>
                    <a:pt x="666" y="342"/>
                  </a:lnTo>
                  <a:lnTo>
                    <a:pt x="655" y="338"/>
                  </a:lnTo>
                  <a:lnTo>
                    <a:pt x="655" y="332"/>
                  </a:lnTo>
                  <a:lnTo>
                    <a:pt x="649" y="326"/>
                  </a:lnTo>
                  <a:lnTo>
                    <a:pt x="649" y="326"/>
                  </a:lnTo>
                  <a:lnTo>
                    <a:pt x="649" y="320"/>
                  </a:lnTo>
                  <a:lnTo>
                    <a:pt x="649" y="320"/>
                  </a:lnTo>
                  <a:lnTo>
                    <a:pt x="649" y="320"/>
                  </a:lnTo>
                  <a:lnTo>
                    <a:pt x="649" y="320"/>
                  </a:lnTo>
                  <a:lnTo>
                    <a:pt x="655" y="320"/>
                  </a:lnTo>
                  <a:lnTo>
                    <a:pt x="655" y="315"/>
                  </a:lnTo>
                  <a:lnTo>
                    <a:pt x="649" y="315"/>
                  </a:lnTo>
                  <a:lnTo>
                    <a:pt x="649" y="315"/>
                  </a:lnTo>
                  <a:lnTo>
                    <a:pt x="649" y="309"/>
                  </a:lnTo>
                  <a:lnTo>
                    <a:pt x="662" y="309"/>
                  </a:lnTo>
                  <a:lnTo>
                    <a:pt x="662" y="303"/>
                  </a:lnTo>
                  <a:lnTo>
                    <a:pt x="662" y="303"/>
                  </a:lnTo>
                  <a:lnTo>
                    <a:pt x="666" y="297"/>
                  </a:lnTo>
                  <a:lnTo>
                    <a:pt x="666" y="297"/>
                  </a:lnTo>
                  <a:lnTo>
                    <a:pt x="672" y="293"/>
                  </a:lnTo>
                  <a:lnTo>
                    <a:pt x="672" y="293"/>
                  </a:lnTo>
                  <a:lnTo>
                    <a:pt x="678" y="293"/>
                  </a:lnTo>
                  <a:lnTo>
                    <a:pt x="672" y="287"/>
                  </a:lnTo>
                  <a:lnTo>
                    <a:pt x="662" y="287"/>
                  </a:lnTo>
                  <a:lnTo>
                    <a:pt x="662" y="280"/>
                  </a:lnTo>
                  <a:lnTo>
                    <a:pt x="655" y="280"/>
                  </a:lnTo>
                  <a:lnTo>
                    <a:pt x="655" y="276"/>
                  </a:lnTo>
                  <a:lnTo>
                    <a:pt x="643" y="276"/>
                  </a:lnTo>
                  <a:lnTo>
                    <a:pt x="643" y="276"/>
                  </a:lnTo>
                  <a:lnTo>
                    <a:pt x="643" y="280"/>
                  </a:lnTo>
                  <a:lnTo>
                    <a:pt x="643" y="280"/>
                  </a:lnTo>
                  <a:lnTo>
                    <a:pt x="643" y="280"/>
                  </a:lnTo>
                  <a:lnTo>
                    <a:pt x="643" y="287"/>
                  </a:lnTo>
                  <a:lnTo>
                    <a:pt x="643" y="287"/>
                  </a:lnTo>
                  <a:lnTo>
                    <a:pt x="643" y="293"/>
                  </a:lnTo>
                  <a:lnTo>
                    <a:pt x="631" y="293"/>
                  </a:lnTo>
                  <a:lnTo>
                    <a:pt x="631" y="287"/>
                  </a:lnTo>
                  <a:lnTo>
                    <a:pt x="631" y="287"/>
                  </a:lnTo>
                  <a:lnTo>
                    <a:pt x="631" y="287"/>
                  </a:lnTo>
                  <a:lnTo>
                    <a:pt x="624" y="280"/>
                  </a:lnTo>
                  <a:lnTo>
                    <a:pt x="624" y="280"/>
                  </a:lnTo>
                  <a:lnTo>
                    <a:pt x="624" y="280"/>
                  </a:lnTo>
                  <a:lnTo>
                    <a:pt x="624" y="276"/>
                  </a:lnTo>
                  <a:lnTo>
                    <a:pt x="620" y="276"/>
                  </a:lnTo>
                  <a:lnTo>
                    <a:pt x="620" y="270"/>
                  </a:lnTo>
                  <a:lnTo>
                    <a:pt x="596" y="270"/>
                  </a:lnTo>
                  <a:lnTo>
                    <a:pt x="596" y="258"/>
                  </a:lnTo>
                  <a:lnTo>
                    <a:pt x="596" y="258"/>
                  </a:lnTo>
                  <a:lnTo>
                    <a:pt x="596" y="258"/>
                  </a:lnTo>
                  <a:lnTo>
                    <a:pt x="596" y="254"/>
                  </a:lnTo>
                  <a:lnTo>
                    <a:pt x="596" y="254"/>
                  </a:lnTo>
                  <a:lnTo>
                    <a:pt x="608" y="254"/>
                  </a:lnTo>
                  <a:lnTo>
                    <a:pt x="614" y="247"/>
                  </a:lnTo>
                  <a:lnTo>
                    <a:pt x="614" y="247"/>
                  </a:lnTo>
                  <a:lnTo>
                    <a:pt x="614" y="247"/>
                  </a:lnTo>
                  <a:lnTo>
                    <a:pt x="614" y="247"/>
                  </a:lnTo>
                  <a:lnTo>
                    <a:pt x="620" y="241"/>
                  </a:lnTo>
                  <a:lnTo>
                    <a:pt x="620" y="241"/>
                  </a:lnTo>
                  <a:lnTo>
                    <a:pt x="620" y="241"/>
                  </a:lnTo>
                  <a:lnTo>
                    <a:pt x="620" y="241"/>
                  </a:lnTo>
                  <a:lnTo>
                    <a:pt x="620" y="235"/>
                  </a:lnTo>
                  <a:lnTo>
                    <a:pt x="624" y="235"/>
                  </a:lnTo>
                  <a:lnTo>
                    <a:pt x="624" y="231"/>
                  </a:lnTo>
                  <a:lnTo>
                    <a:pt x="624" y="231"/>
                  </a:lnTo>
                  <a:lnTo>
                    <a:pt x="624" y="231"/>
                  </a:lnTo>
                  <a:lnTo>
                    <a:pt x="631" y="225"/>
                  </a:lnTo>
                  <a:lnTo>
                    <a:pt x="631" y="225"/>
                  </a:lnTo>
                  <a:lnTo>
                    <a:pt x="631" y="225"/>
                  </a:lnTo>
                  <a:lnTo>
                    <a:pt x="631" y="219"/>
                  </a:lnTo>
                  <a:lnTo>
                    <a:pt x="631" y="219"/>
                  </a:lnTo>
                  <a:lnTo>
                    <a:pt x="631" y="219"/>
                  </a:lnTo>
                  <a:lnTo>
                    <a:pt x="637" y="219"/>
                  </a:lnTo>
                  <a:lnTo>
                    <a:pt x="643" y="225"/>
                  </a:lnTo>
                  <a:lnTo>
                    <a:pt x="643" y="225"/>
                  </a:lnTo>
                  <a:lnTo>
                    <a:pt x="643" y="225"/>
                  </a:lnTo>
                  <a:lnTo>
                    <a:pt x="643" y="225"/>
                  </a:lnTo>
                  <a:lnTo>
                    <a:pt x="649" y="231"/>
                  </a:lnTo>
                  <a:lnTo>
                    <a:pt x="643" y="231"/>
                  </a:lnTo>
                  <a:lnTo>
                    <a:pt x="643" y="231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41"/>
                  </a:lnTo>
                  <a:lnTo>
                    <a:pt x="643" y="241"/>
                  </a:lnTo>
                  <a:lnTo>
                    <a:pt x="643" y="241"/>
                  </a:lnTo>
                  <a:lnTo>
                    <a:pt x="643" y="241"/>
                  </a:lnTo>
                  <a:lnTo>
                    <a:pt x="643" y="247"/>
                  </a:lnTo>
                  <a:lnTo>
                    <a:pt x="649" y="247"/>
                  </a:lnTo>
                  <a:lnTo>
                    <a:pt x="649" y="254"/>
                  </a:lnTo>
                  <a:lnTo>
                    <a:pt x="649" y="254"/>
                  </a:lnTo>
                  <a:lnTo>
                    <a:pt x="649" y="254"/>
                  </a:lnTo>
                  <a:lnTo>
                    <a:pt x="649" y="258"/>
                  </a:lnTo>
                  <a:lnTo>
                    <a:pt x="649" y="258"/>
                  </a:lnTo>
                  <a:lnTo>
                    <a:pt x="649" y="258"/>
                  </a:lnTo>
                  <a:lnTo>
                    <a:pt x="672" y="235"/>
                  </a:lnTo>
                  <a:lnTo>
                    <a:pt x="684" y="235"/>
                  </a:lnTo>
                  <a:lnTo>
                    <a:pt x="690" y="231"/>
                  </a:lnTo>
                  <a:lnTo>
                    <a:pt x="690" y="231"/>
                  </a:lnTo>
                  <a:lnTo>
                    <a:pt x="697" y="225"/>
                  </a:lnTo>
                  <a:lnTo>
                    <a:pt x="697" y="225"/>
                  </a:lnTo>
                  <a:lnTo>
                    <a:pt x="701" y="219"/>
                  </a:lnTo>
                  <a:lnTo>
                    <a:pt x="701" y="219"/>
                  </a:lnTo>
                  <a:lnTo>
                    <a:pt x="701" y="214"/>
                  </a:lnTo>
                  <a:lnTo>
                    <a:pt x="707" y="214"/>
                  </a:lnTo>
                  <a:lnTo>
                    <a:pt x="713" y="208"/>
                  </a:lnTo>
                  <a:lnTo>
                    <a:pt x="725" y="208"/>
                  </a:lnTo>
                  <a:lnTo>
                    <a:pt x="732" y="196"/>
                  </a:lnTo>
                  <a:lnTo>
                    <a:pt x="732" y="196"/>
                  </a:lnTo>
                  <a:lnTo>
                    <a:pt x="736" y="192"/>
                  </a:lnTo>
                  <a:lnTo>
                    <a:pt x="742" y="192"/>
                  </a:lnTo>
                  <a:lnTo>
                    <a:pt x="748" y="186"/>
                  </a:lnTo>
                  <a:lnTo>
                    <a:pt x="748" y="179"/>
                  </a:lnTo>
                  <a:lnTo>
                    <a:pt x="748" y="179"/>
                  </a:lnTo>
                  <a:lnTo>
                    <a:pt x="742" y="173"/>
                  </a:lnTo>
                  <a:lnTo>
                    <a:pt x="742" y="169"/>
                  </a:lnTo>
                  <a:lnTo>
                    <a:pt x="736" y="169"/>
                  </a:lnTo>
                  <a:lnTo>
                    <a:pt x="736" y="163"/>
                  </a:lnTo>
                  <a:lnTo>
                    <a:pt x="732" y="157"/>
                  </a:lnTo>
                  <a:lnTo>
                    <a:pt x="732" y="153"/>
                  </a:lnTo>
                  <a:lnTo>
                    <a:pt x="732" y="153"/>
                  </a:lnTo>
                  <a:lnTo>
                    <a:pt x="736" y="153"/>
                  </a:lnTo>
                  <a:lnTo>
                    <a:pt x="736" y="146"/>
                  </a:lnTo>
                  <a:lnTo>
                    <a:pt x="736" y="146"/>
                  </a:lnTo>
                  <a:lnTo>
                    <a:pt x="736" y="146"/>
                  </a:lnTo>
                  <a:lnTo>
                    <a:pt x="760" y="146"/>
                  </a:lnTo>
                  <a:lnTo>
                    <a:pt x="760" y="124"/>
                  </a:lnTo>
                  <a:lnTo>
                    <a:pt x="754" y="124"/>
                  </a:lnTo>
                  <a:lnTo>
                    <a:pt x="754" y="124"/>
                  </a:lnTo>
                  <a:lnTo>
                    <a:pt x="754" y="118"/>
                  </a:lnTo>
                  <a:lnTo>
                    <a:pt x="748" y="118"/>
                  </a:lnTo>
                  <a:lnTo>
                    <a:pt x="748" y="111"/>
                  </a:lnTo>
                  <a:lnTo>
                    <a:pt x="748" y="111"/>
                  </a:lnTo>
                  <a:lnTo>
                    <a:pt x="748" y="107"/>
                  </a:lnTo>
                  <a:lnTo>
                    <a:pt x="748" y="107"/>
                  </a:lnTo>
                  <a:lnTo>
                    <a:pt x="748" y="101"/>
                  </a:lnTo>
                  <a:lnTo>
                    <a:pt x="748" y="101"/>
                  </a:lnTo>
                  <a:lnTo>
                    <a:pt x="748" y="101"/>
                  </a:lnTo>
                  <a:lnTo>
                    <a:pt x="748" y="95"/>
                  </a:lnTo>
                  <a:lnTo>
                    <a:pt x="742" y="95"/>
                  </a:lnTo>
                  <a:lnTo>
                    <a:pt x="742" y="91"/>
                  </a:lnTo>
                  <a:lnTo>
                    <a:pt x="736" y="91"/>
                  </a:lnTo>
                  <a:lnTo>
                    <a:pt x="736" y="91"/>
                  </a:lnTo>
                  <a:lnTo>
                    <a:pt x="732" y="95"/>
                  </a:lnTo>
                  <a:lnTo>
                    <a:pt x="725" y="95"/>
                  </a:lnTo>
                  <a:lnTo>
                    <a:pt x="725" y="101"/>
                  </a:lnTo>
                  <a:lnTo>
                    <a:pt x="719" y="101"/>
                  </a:lnTo>
                  <a:lnTo>
                    <a:pt x="719" y="101"/>
                  </a:lnTo>
                  <a:lnTo>
                    <a:pt x="713" y="107"/>
                  </a:lnTo>
                  <a:lnTo>
                    <a:pt x="701" y="107"/>
                  </a:lnTo>
                  <a:lnTo>
                    <a:pt x="690" y="101"/>
                  </a:lnTo>
                  <a:lnTo>
                    <a:pt x="690" y="95"/>
                  </a:lnTo>
                  <a:lnTo>
                    <a:pt x="672" y="78"/>
                  </a:lnTo>
                  <a:lnTo>
                    <a:pt x="662" y="72"/>
                  </a:lnTo>
                  <a:lnTo>
                    <a:pt x="655" y="72"/>
                  </a:lnTo>
                  <a:lnTo>
                    <a:pt x="649" y="68"/>
                  </a:lnTo>
                  <a:lnTo>
                    <a:pt x="637" y="68"/>
                  </a:lnTo>
                  <a:lnTo>
                    <a:pt x="614" y="46"/>
                  </a:lnTo>
                  <a:lnTo>
                    <a:pt x="614" y="39"/>
                  </a:lnTo>
                  <a:lnTo>
                    <a:pt x="608" y="39"/>
                  </a:lnTo>
                  <a:lnTo>
                    <a:pt x="602" y="33"/>
                  </a:lnTo>
                  <a:lnTo>
                    <a:pt x="596" y="33"/>
                  </a:lnTo>
                  <a:lnTo>
                    <a:pt x="585" y="23"/>
                  </a:lnTo>
                  <a:lnTo>
                    <a:pt x="585" y="17"/>
                  </a:lnTo>
                  <a:lnTo>
                    <a:pt x="579" y="10"/>
                  </a:lnTo>
                  <a:lnTo>
                    <a:pt x="561" y="10"/>
                  </a:lnTo>
                  <a:lnTo>
                    <a:pt x="561" y="6"/>
                  </a:lnTo>
                  <a:lnTo>
                    <a:pt x="544" y="6"/>
                  </a:lnTo>
                  <a:lnTo>
                    <a:pt x="538" y="0"/>
                  </a:lnTo>
                  <a:lnTo>
                    <a:pt x="509" y="6"/>
                  </a:lnTo>
                  <a:lnTo>
                    <a:pt x="509" y="10"/>
                  </a:lnTo>
                  <a:lnTo>
                    <a:pt x="509" y="10"/>
                  </a:lnTo>
                  <a:lnTo>
                    <a:pt x="509" y="10"/>
                  </a:lnTo>
                  <a:lnTo>
                    <a:pt x="509" y="17"/>
                  </a:lnTo>
                  <a:lnTo>
                    <a:pt x="509" y="17"/>
                  </a:lnTo>
                  <a:lnTo>
                    <a:pt x="509" y="17"/>
                  </a:lnTo>
                  <a:lnTo>
                    <a:pt x="515" y="23"/>
                  </a:lnTo>
                  <a:lnTo>
                    <a:pt x="515" y="23"/>
                  </a:lnTo>
                  <a:lnTo>
                    <a:pt x="519" y="23"/>
                  </a:lnTo>
                  <a:lnTo>
                    <a:pt x="519" y="29"/>
                  </a:lnTo>
                  <a:lnTo>
                    <a:pt x="519" y="29"/>
                  </a:lnTo>
                  <a:lnTo>
                    <a:pt x="519" y="33"/>
                  </a:lnTo>
                  <a:lnTo>
                    <a:pt x="519" y="33"/>
                  </a:lnTo>
                  <a:lnTo>
                    <a:pt x="519" y="33"/>
                  </a:lnTo>
                  <a:lnTo>
                    <a:pt x="519" y="39"/>
                  </a:lnTo>
                  <a:lnTo>
                    <a:pt x="515" y="39"/>
                  </a:lnTo>
                  <a:lnTo>
                    <a:pt x="515" y="46"/>
                  </a:lnTo>
                  <a:lnTo>
                    <a:pt x="515" y="46"/>
                  </a:lnTo>
                  <a:lnTo>
                    <a:pt x="515" y="46"/>
                  </a:lnTo>
                  <a:lnTo>
                    <a:pt x="515" y="50"/>
                  </a:lnTo>
                  <a:lnTo>
                    <a:pt x="519" y="50"/>
                  </a:lnTo>
                  <a:lnTo>
                    <a:pt x="519" y="56"/>
                  </a:lnTo>
                  <a:lnTo>
                    <a:pt x="519" y="56"/>
                  </a:lnTo>
                  <a:lnTo>
                    <a:pt x="526" y="56"/>
                  </a:lnTo>
                  <a:lnTo>
                    <a:pt x="519" y="62"/>
                  </a:lnTo>
                  <a:lnTo>
                    <a:pt x="519" y="62"/>
                  </a:lnTo>
                  <a:lnTo>
                    <a:pt x="519" y="62"/>
                  </a:lnTo>
                  <a:lnTo>
                    <a:pt x="515" y="68"/>
                  </a:lnTo>
                  <a:lnTo>
                    <a:pt x="497" y="68"/>
                  </a:lnTo>
                  <a:lnTo>
                    <a:pt x="497" y="68"/>
                  </a:lnTo>
                  <a:lnTo>
                    <a:pt x="497" y="68"/>
                  </a:lnTo>
                  <a:lnTo>
                    <a:pt x="497" y="68"/>
                  </a:lnTo>
                  <a:lnTo>
                    <a:pt x="491" y="78"/>
                  </a:lnTo>
                  <a:lnTo>
                    <a:pt x="497" y="85"/>
                  </a:lnTo>
                  <a:lnTo>
                    <a:pt x="497" y="95"/>
                  </a:lnTo>
                  <a:lnTo>
                    <a:pt x="503" y="101"/>
                  </a:lnTo>
                  <a:lnTo>
                    <a:pt x="503" y="101"/>
                  </a:lnTo>
                  <a:lnTo>
                    <a:pt x="509" y="101"/>
                  </a:lnTo>
                  <a:lnTo>
                    <a:pt x="515" y="107"/>
                  </a:lnTo>
                  <a:lnTo>
                    <a:pt x="526" y="107"/>
                  </a:lnTo>
                  <a:lnTo>
                    <a:pt x="526" y="101"/>
                  </a:lnTo>
                  <a:lnTo>
                    <a:pt x="544" y="101"/>
                  </a:lnTo>
                  <a:lnTo>
                    <a:pt x="544" y="107"/>
                  </a:lnTo>
                  <a:lnTo>
                    <a:pt x="550" y="107"/>
                  </a:lnTo>
                  <a:lnTo>
                    <a:pt x="550" y="111"/>
                  </a:lnTo>
                  <a:lnTo>
                    <a:pt x="550" y="111"/>
                  </a:lnTo>
                  <a:lnTo>
                    <a:pt x="554" y="111"/>
                  </a:lnTo>
                  <a:lnTo>
                    <a:pt x="554" y="118"/>
                  </a:lnTo>
                  <a:lnTo>
                    <a:pt x="554" y="118"/>
                  </a:lnTo>
                  <a:lnTo>
                    <a:pt x="561" y="118"/>
                  </a:lnTo>
                  <a:lnTo>
                    <a:pt x="561" y="124"/>
                  </a:lnTo>
                  <a:lnTo>
                    <a:pt x="554" y="124"/>
                  </a:lnTo>
                  <a:lnTo>
                    <a:pt x="554" y="124"/>
                  </a:lnTo>
                  <a:lnTo>
                    <a:pt x="550" y="130"/>
                  </a:lnTo>
                  <a:lnTo>
                    <a:pt x="538" y="130"/>
                  </a:lnTo>
                  <a:lnTo>
                    <a:pt x="538" y="134"/>
                  </a:lnTo>
                  <a:lnTo>
                    <a:pt x="526" y="134"/>
                  </a:lnTo>
                  <a:lnTo>
                    <a:pt x="515" y="146"/>
                  </a:lnTo>
                  <a:lnTo>
                    <a:pt x="509" y="146"/>
                  </a:lnTo>
                  <a:lnTo>
                    <a:pt x="509" y="153"/>
                  </a:lnTo>
                  <a:lnTo>
                    <a:pt x="480" y="153"/>
                  </a:lnTo>
                  <a:lnTo>
                    <a:pt x="480" y="153"/>
                  </a:lnTo>
                  <a:lnTo>
                    <a:pt x="480" y="163"/>
                  </a:lnTo>
                  <a:lnTo>
                    <a:pt x="484" y="163"/>
                  </a:lnTo>
                  <a:lnTo>
                    <a:pt x="484" y="169"/>
                  </a:lnTo>
                  <a:lnTo>
                    <a:pt x="484" y="169"/>
                  </a:lnTo>
                  <a:lnTo>
                    <a:pt x="484" y="179"/>
                  </a:lnTo>
                  <a:lnTo>
                    <a:pt x="484" y="179"/>
                  </a:lnTo>
                  <a:lnTo>
                    <a:pt x="484" y="186"/>
                  </a:lnTo>
                  <a:lnTo>
                    <a:pt x="480" y="192"/>
                  </a:lnTo>
                  <a:lnTo>
                    <a:pt x="480" y="192"/>
                  </a:lnTo>
                  <a:lnTo>
                    <a:pt x="474" y="196"/>
                  </a:lnTo>
                  <a:lnTo>
                    <a:pt x="445" y="196"/>
                  </a:lnTo>
                  <a:lnTo>
                    <a:pt x="439" y="202"/>
                  </a:lnTo>
                  <a:lnTo>
                    <a:pt x="439" y="202"/>
                  </a:lnTo>
                  <a:lnTo>
                    <a:pt x="433" y="208"/>
                  </a:lnTo>
                  <a:lnTo>
                    <a:pt x="427" y="208"/>
                  </a:lnTo>
                  <a:lnTo>
                    <a:pt x="421" y="214"/>
                  </a:lnTo>
                  <a:lnTo>
                    <a:pt x="392" y="214"/>
                  </a:lnTo>
                  <a:lnTo>
                    <a:pt x="386" y="208"/>
                  </a:lnTo>
                  <a:lnTo>
                    <a:pt x="375" y="208"/>
                  </a:lnTo>
                  <a:lnTo>
                    <a:pt x="369" y="202"/>
                  </a:lnTo>
                  <a:lnTo>
                    <a:pt x="363" y="202"/>
                  </a:lnTo>
                  <a:lnTo>
                    <a:pt x="357" y="196"/>
                  </a:lnTo>
                  <a:lnTo>
                    <a:pt x="293" y="196"/>
                  </a:lnTo>
                  <a:lnTo>
                    <a:pt x="293" y="196"/>
                  </a:lnTo>
                  <a:lnTo>
                    <a:pt x="280" y="186"/>
                  </a:lnTo>
                  <a:lnTo>
                    <a:pt x="274" y="186"/>
                  </a:lnTo>
                  <a:lnTo>
                    <a:pt x="268" y="179"/>
                  </a:lnTo>
                  <a:lnTo>
                    <a:pt x="268" y="169"/>
                  </a:lnTo>
                  <a:lnTo>
                    <a:pt x="252" y="169"/>
                  </a:lnTo>
                  <a:lnTo>
                    <a:pt x="245" y="163"/>
                  </a:lnTo>
                  <a:lnTo>
                    <a:pt x="239" y="163"/>
                  </a:lnTo>
                  <a:lnTo>
                    <a:pt x="229" y="157"/>
                  </a:lnTo>
                  <a:lnTo>
                    <a:pt x="223" y="153"/>
                  </a:lnTo>
                  <a:lnTo>
                    <a:pt x="194" y="153"/>
                  </a:lnTo>
                  <a:lnTo>
                    <a:pt x="194" y="146"/>
                  </a:lnTo>
                  <a:lnTo>
                    <a:pt x="194" y="146"/>
                  </a:lnTo>
                  <a:lnTo>
                    <a:pt x="194" y="146"/>
                  </a:lnTo>
                  <a:lnTo>
                    <a:pt x="194" y="146"/>
                  </a:lnTo>
                  <a:lnTo>
                    <a:pt x="194" y="140"/>
                  </a:lnTo>
                  <a:lnTo>
                    <a:pt x="194" y="140"/>
                  </a:lnTo>
                  <a:lnTo>
                    <a:pt x="194" y="134"/>
                  </a:lnTo>
                  <a:lnTo>
                    <a:pt x="194" y="134"/>
                  </a:lnTo>
                  <a:lnTo>
                    <a:pt x="194" y="134"/>
                  </a:lnTo>
                  <a:lnTo>
                    <a:pt x="194" y="134"/>
                  </a:lnTo>
                  <a:lnTo>
                    <a:pt x="194" y="130"/>
                  </a:lnTo>
                  <a:lnTo>
                    <a:pt x="188" y="130"/>
                  </a:lnTo>
                  <a:lnTo>
                    <a:pt x="188" y="130"/>
                  </a:lnTo>
                  <a:lnTo>
                    <a:pt x="182" y="124"/>
                  </a:lnTo>
                  <a:lnTo>
                    <a:pt x="182" y="124"/>
                  </a:lnTo>
                  <a:lnTo>
                    <a:pt x="182" y="118"/>
                  </a:lnTo>
                  <a:lnTo>
                    <a:pt x="175" y="111"/>
                  </a:lnTo>
                  <a:lnTo>
                    <a:pt x="175" y="111"/>
                  </a:lnTo>
                  <a:lnTo>
                    <a:pt x="175" y="107"/>
                  </a:lnTo>
                  <a:lnTo>
                    <a:pt x="153" y="107"/>
                  </a:lnTo>
                  <a:lnTo>
                    <a:pt x="140" y="95"/>
                  </a:lnTo>
                  <a:lnTo>
                    <a:pt x="134" y="95"/>
                  </a:lnTo>
                  <a:lnTo>
                    <a:pt x="124" y="85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18" y="91"/>
                  </a:lnTo>
                  <a:lnTo>
                    <a:pt x="112" y="91"/>
                  </a:lnTo>
                  <a:lnTo>
                    <a:pt x="112" y="95"/>
                  </a:lnTo>
                  <a:lnTo>
                    <a:pt x="105" y="95"/>
                  </a:lnTo>
                  <a:lnTo>
                    <a:pt x="99" y="101"/>
                  </a:lnTo>
                  <a:lnTo>
                    <a:pt x="99" y="101"/>
                  </a:lnTo>
                  <a:lnTo>
                    <a:pt x="105" y="107"/>
                  </a:lnTo>
                  <a:lnTo>
                    <a:pt x="105" y="107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24"/>
                  </a:lnTo>
                  <a:lnTo>
                    <a:pt x="93" y="124"/>
                  </a:lnTo>
                  <a:lnTo>
                    <a:pt x="93" y="124"/>
                  </a:lnTo>
                  <a:lnTo>
                    <a:pt x="89" y="118"/>
                  </a:lnTo>
                  <a:lnTo>
                    <a:pt x="83" y="118"/>
                  </a:lnTo>
                  <a:lnTo>
                    <a:pt x="83" y="118"/>
                  </a:lnTo>
                  <a:lnTo>
                    <a:pt x="83" y="118"/>
                  </a:lnTo>
                  <a:lnTo>
                    <a:pt x="83" y="118"/>
                  </a:lnTo>
                  <a:lnTo>
                    <a:pt x="83" y="146"/>
                  </a:lnTo>
                  <a:lnTo>
                    <a:pt x="83" y="146"/>
                  </a:lnTo>
                  <a:lnTo>
                    <a:pt x="83" y="153"/>
                  </a:lnTo>
                  <a:lnTo>
                    <a:pt x="58" y="153"/>
                  </a:lnTo>
                  <a:lnTo>
                    <a:pt x="58" y="153"/>
                  </a:lnTo>
                  <a:lnTo>
                    <a:pt x="52" y="157"/>
                  </a:lnTo>
                  <a:lnTo>
                    <a:pt x="52" y="157"/>
                  </a:lnTo>
                  <a:lnTo>
                    <a:pt x="58" y="163"/>
                  </a:lnTo>
                  <a:lnTo>
                    <a:pt x="58" y="163"/>
                  </a:lnTo>
                  <a:lnTo>
                    <a:pt x="64" y="169"/>
                  </a:lnTo>
                  <a:lnTo>
                    <a:pt x="64" y="173"/>
                  </a:lnTo>
                  <a:lnTo>
                    <a:pt x="64" y="173"/>
                  </a:lnTo>
                  <a:lnTo>
                    <a:pt x="64" y="179"/>
                  </a:lnTo>
                  <a:lnTo>
                    <a:pt x="70" y="179"/>
                  </a:lnTo>
                  <a:lnTo>
                    <a:pt x="70" y="186"/>
                  </a:lnTo>
                  <a:lnTo>
                    <a:pt x="70" y="186"/>
                  </a:lnTo>
                  <a:lnTo>
                    <a:pt x="70" y="186"/>
                  </a:lnTo>
                  <a:lnTo>
                    <a:pt x="70" y="192"/>
                  </a:lnTo>
                  <a:lnTo>
                    <a:pt x="70" y="192"/>
                  </a:lnTo>
                  <a:lnTo>
                    <a:pt x="70" y="192"/>
                  </a:lnTo>
                  <a:lnTo>
                    <a:pt x="70" y="208"/>
                  </a:lnTo>
                  <a:lnTo>
                    <a:pt x="64" y="208"/>
                  </a:lnTo>
                  <a:lnTo>
                    <a:pt x="64" y="219"/>
                  </a:lnTo>
                  <a:lnTo>
                    <a:pt x="58" y="219"/>
                  </a:lnTo>
                  <a:lnTo>
                    <a:pt x="58" y="219"/>
                  </a:lnTo>
                  <a:lnTo>
                    <a:pt x="52" y="225"/>
                  </a:lnTo>
                  <a:lnTo>
                    <a:pt x="35" y="225"/>
                  </a:lnTo>
                  <a:lnTo>
                    <a:pt x="29" y="231"/>
                  </a:lnTo>
                  <a:lnTo>
                    <a:pt x="29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3" y="235"/>
                  </a:lnTo>
                  <a:lnTo>
                    <a:pt x="23" y="235"/>
                  </a:lnTo>
                  <a:lnTo>
                    <a:pt x="17" y="241"/>
                  </a:lnTo>
                  <a:lnTo>
                    <a:pt x="0" y="241"/>
                  </a:lnTo>
                  <a:lnTo>
                    <a:pt x="0" y="247"/>
                  </a:lnTo>
                  <a:lnTo>
                    <a:pt x="0" y="247"/>
                  </a:lnTo>
                  <a:lnTo>
                    <a:pt x="0" y="254"/>
                  </a:lnTo>
                  <a:lnTo>
                    <a:pt x="7" y="254"/>
                  </a:lnTo>
                  <a:lnTo>
                    <a:pt x="7" y="258"/>
                  </a:lnTo>
                  <a:lnTo>
                    <a:pt x="7" y="258"/>
                  </a:lnTo>
                  <a:lnTo>
                    <a:pt x="7" y="258"/>
                  </a:lnTo>
                  <a:lnTo>
                    <a:pt x="7" y="270"/>
                  </a:lnTo>
                  <a:lnTo>
                    <a:pt x="17" y="270"/>
                  </a:lnTo>
                  <a:lnTo>
                    <a:pt x="23" y="276"/>
                  </a:lnTo>
                  <a:lnTo>
                    <a:pt x="23" y="276"/>
                  </a:lnTo>
                  <a:lnTo>
                    <a:pt x="23" y="287"/>
                  </a:lnTo>
                  <a:lnTo>
                    <a:pt x="23" y="28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07">
              <a:extLst>
                <a:ext uri="{FF2B5EF4-FFF2-40B4-BE49-F238E27FC236}">
                  <a16:creationId xmlns:a16="http://schemas.microsoft.com/office/drawing/2014/main" id="{FCC094BF-DCB4-4960-A401-ED4C0010E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414" y="2381424"/>
              <a:ext cx="1001744" cy="843123"/>
            </a:xfrm>
            <a:custGeom>
              <a:avLst/>
              <a:gdLst>
                <a:gd name="T0" fmla="*/ 99 w 760"/>
                <a:gd name="T1" fmla="*/ 320 h 596"/>
                <a:gd name="T2" fmla="*/ 105 w 760"/>
                <a:gd name="T3" fmla="*/ 359 h 596"/>
                <a:gd name="T4" fmla="*/ 118 w 760"/>
                <a:gd name="T5" fmla="*/ 404 h 596"/>
                <a:gd name="T6" fmla="*/ 169 w 760"/>
                <a:gd name="T7" fmla="*/ 433 h 596"/>
                <a:gd name="T8" fmla="*/ 252 w 760"/>
                <a:gd name="T9" fmla="*/ 455 h 596"/>
                <a:gd name="T10" fmla="*/ 274 w 760"/>
                <a:gd name="T11" fmla="*/ 455 h 596"/>
                <a:gd name="T12" fmla="*/ 338 w 760"/>
                <a:gd name="T13" fmla="*/ 443 h 596"/>
                <a:gd name="T14" fmla="*/ 398 w 760"/>
                <a:gd name="T15" fmla="*/ 466 h 596"/>
                <a:gd name="T16" fmla="*/ 410 w 760"/>
                <a:gd name="T17" fmla="*/ 505 h 596"/>
                <a:gd name="T18" fmla="*/ 414 w 760"/>
                <a:gd name="T19" fmla="*/ 534 h 596"/>
                <a:gd name="T20" fmla="*/ 433 w 760"/>
                <a:gd name="T21" fmla="*/ 567 h 596"/>
                <a:gd name="T22" fmla="*/ 474 w 760"/>
                <a:gd name="T23" fmla="*/ 556 h 596"/>
                <a:gd name="T24" fmla="*/ 532 w 760"/>
                <a:gd name="T25" fmla="*/ 556 h 596"/>
                <a:gd name="T26" fmla="*/ 573 w 760"/>
                <a:gd name="T27" fmla="*/ 585 h 596"/>
                <a:gd name="T28" fmla="*/ 585 w 760"/>
                <a:gd name="T29" fmla="*/ 589 h 596"/>
                <a:gd name="T30" fmla="*/ 608 w 760"/>
                <a:gd name="T31" fmla="*/ 573 h 596"/>
                <a:gd name="T32" fmla="*/ 631 w 760"/>
                <a:gd name="T33" fmla="*/ 563 h 596"/>
                <a:gd name="T34" fmla="*/ 643 w 760"/>
                <a:gd name="T35" fmla="*/ 556 h 596"/>
                <a:gd name="T36" fmla="*/ 684 w 760"/>
                <a:gd name="T37" fmla="*/ 523 h 596"/>
                <a:gd name="T38" fmla="*/ 701 w 760"/>
                <a:gd name="T39" fmla="*/ 501 h 596"/>
                <a:gd name="T40" fmla="*/ 701 w 760"/>
                <a:gd name="T41" fmla="*/ 478 h 596"/>
                <a:gd name="T42" fmla="*/ 719 w 760"/>
                <a:gd name="T43" fmla="*/ 439 h 596"/>
                <a:gd name="T44" fmla="*/ 719 w 760"/>
                <a:gd name="T45" fmla="*/ 423 h 596"/>
                <a:gd name="T46" fmla="*/ 707 w 760"/>
                <a:gd name="T47" fmla="*/ 400 h 596"/>
                <a:gd name="T48" fmla="*/ 707 w 760"/>
                <a:gd name="T49" fmla="*/ 394 h 596"/>
                <a:gd name="T50" fmla="*/ 684 w 760"/>
                <a:gd name="T51" fmla="*/ 365 h 596"/>
                <a:gd name="T52" fmla="*/ 649 w 760"/>
                <a:gd name="T53" fmla="*/ 320 h 596"/>
                <a:gd name="T54" fmla="*/ 662 w 760"/>
                <a:gd name="T55" fmla="*/ 303 h 596"/>
                <a:gd name="T56" fmla="*/ 655 w 760"/>
                <a:gd name="T57" fmla="*/ 280 h 596"/>
                <a:gd name="T58" fmla="*/ 631 w 760"/>
                <a:gd name="T59" fmla="*/ 293 h 596"/>
                <a:gd name="T60" fmla="*/ 596 w 760"/>
                <a:gd name="T61" fmla="*/ 270 h 596"/>
                <a:gd name="T62" fmla="*/ 614 w 760"/>
                <a:gd name="T63" fmla="*/ 247 h 596"/>
                <a:gd name="T64" fmla="*/ 631 w 760"/>
                <a:gd name="T65" fmla="*/ 225 h 596"/>
                <a:gd name="T66" fmla="*/ 643 w 760"/>
                <a:gd name="T67" fmla="*/ 225 h 596"/>
                <a:gd name="T68" fmla="*/ 643 w 760"/>
                <a:gd name="T69" fmla="*/ 241 h 596"/>
                <a:gd name="T70" fmla="*/ 672 w 760"/>
                <a:gd name="T71" fmla="*/ 235 h 596"/>
                <a:gd name="T72" fmla="*/ 713 w 760"/>
                <a:gd name="T73" fmla="*/ 208 h 596"/>
                <a:gd name="T74" fmla="*/ 742 w 760"/>
                <a:gd name="T75" fmla="*/ 169 h 596"/>
                <a:gd name="T76" fmla="*/ 760 w 760"/>
                <a:gd name="T77" fmla="*/ 146 h 596"/>
                <a:gd name="T78" fmla="*/ 748 w 760"/>
                <a:gd name="T79" fmla="*/ 101 h 596"/>
                <a:gd name="T80" fmla="*/ 725 w 760"/>
                <a:gd name="T81" fmla="*/ 101 h 596"/>
                <a:gd name="T82" fmla="*/ 649 w 760"/>
                <a:gd name="T83" fmla="*/ 68 h 596"/>
                <a:gd name="T84" fmla="*/ 561 w 760"/>
                <a:gd name="T85" fmla="*/ 10 h 596"/>
                <a:gd name="T86" fmla="*/ 509 w 760"/>
                <a:gd name="T87" fmla="*/ 17 h 596"/>
                <a:gd name="T88" fmla="*/ 515 w 760"/>
                <a:gd name="T89" fmla="*/ 39 h 596"/>
                <a:gd name="T90" fmla="*/ 519 w 760"/>
                <a:gd name="T91" fmla="*/ 62 h 596"/>
                <a:gd name="T92" fmla="*/ 503 w 760"/>
                <a:gd name="T93" fmla="*/ 101 h 596"/>
                <a:gd name="T94" fmla="*/ 550 w 760"/>
                <a:gd name="T95" fmla="*/ 111 h 596"/>
                <a:gd name="T96" fmla="*/ 538 w 760"/>
                <a:gd name="T97" fmla="*/ 134 h 596"/>
                <a:gd name="T98" fmla="*/ 484 w 760"/>
                <a:gd name="T99" fmla="*/ 169 h 596"/>
                <a:gd name="T100" fmla="*/ 433 w 760"/>
                <a:gd name="T101" fmla="*/ 208 h 596"/>
                <a:gd name="T102" fmla="*/ 293 w 760"/>
                <a:gd name="T103" fmla="*/ 196 h 596"/>
                <a:gd name="T104" fmla="*/ 194 w 760"/>
                <a:gd name="T105" fmla="*/ 153 h 596"/>
                <a:gd name="T106" fmla="*/ 194 w 760"/>
                <a:gd name="T107" fmla="*/ 134 h 596"/>
                <a:gd name="T108" fmla="*/ 153 w 760"/>
                <a:gd name="T109" fmla="*/ 107 h 596"/>
                <a:gd name="T110" fmla="*/ 112 w 760"/>
                <a:gd name="T111" fmla="*/ 95 h 596"/>
                <a:gd name="T112" fmla="*/ 93 w 760"/>
                <a:gd name="T113" fmla="*/ 124 h 596"/>
                <a:gd name="T114" fmla="*/ 58 w 760"/>
                <a:gd name="T115" fmla="*/ 153 h 596"/>
                <a:gd name="T116" fmla="*/ 70 w 760"/>
                <a:gd name="T117" fmla="*/ 186 h 596"/>
                <a:gd name="T118" fmla="*/ 58 w 760"/>
                <a:gd name="T119" fmla="*/ 219 h 596"/>
                <a:gd name="T120" fmla="*/ 0 w 760"/>
                <a:gd name="T121" fmla="*/ 241 h 596"/>
                <a:gd name="T122" fmla="*/ 23 w 760"/>
                <a:gd name="T123" fmla="*/ 27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0" h="596">
                  <a:moveTo>
                    <a:pt x="23" y="287"/>
                  </a:moveTo>
                  <a:lnTo>
                    <a:pt x="29" y="297"/>
                  </a:lnTo>
                  <a:lnTo>
                    <a:pt x="42" y="303"/>
                  </a:lnTo>
                  <a:lnTo>
                    <a:pt x="48" y="315"/>
                  </a:lnTo>
                  <a:lnTo>
                    <a:pt x="52" y="320"/>
                  </a:lnTo>
                  <a:lnTo>
                    <a:pt x="64" y="320"/>
                  </a:lnTo>
                  <a:lnTo>
                    <a:pt x="70" y="326"/>
                  </a:lnTo>
                  <a:lnTo>
                    <a:pt x="77" y="326"/>
                  </a:lnTo>
                  <a:lnTo>
                    <a:pt x="93" y="320"/>
                  </a:lnTo>
                  <a:lnTo>
                    <a:pt x="99" y="320"/>
                  </a:lnTo>
                  <a:lnTo>
                    <a:pt x="99" y="332"/>
                  </a:lnTo>
                  <a:lnTo>
                    <a:pt x="105" y="332"/>
                  </a:lnTo>
                  <a:lnTo>
                    <a:pt x="105" y="348"/>
                  </a:lnTo>
                  <a:lnTo>
                    <a:pt x="105" y="348"/>
                  </a:lnTo>
                  <a:lnTo>
                    <a:pt x="105" y="348"/>
                  </a:lnTo>
                  <a:lnTo>
                    <a:pt x="105" y="355"/>
                  </a:lnTo>
                  <a:lnTo>
                    <a:pt x="99" y="355"/>
                  </a:lnTo>
                  <a:lnTo>
                    <a:pt x="99" y="355"/>
                  </a:lnTo>
                  <a:lnTo>
                    <a:pt x="99" y="359"/>
                  </a:lnTo>
                  <a:lnTo>
                    <a:pt x="105" y="359"/>
                  </a:lnTo>
                  <a:lnTo>
                    <a:pt x="105" y="365"/>
                  </a:lnTo>
                  <a:lnTo>
                    <a:pt x="105" y="365"/>
                  </a:lnTo>
                  <a:lnTo>
                    <a:pt x="105" y="371"/>
                  </a:lnTo>
                  <a:lnTo>
                    <a:pt x="105" y="371"/>
                  </a:lnTo>
                  <a:lnTo>
                    <a:pt x="112" y="377"/>
                  </a:lnTo>
                  <a:lnTo>
                    <a:pt x="112" y="381"/>
                  </a:lnTo>
                  <a:lnTo>
                    <a:pt x="99" y="381"/>
                  </a:lnTo>
                  <a:lnTo>
                    <a:pt x="99" y="394"/>
                  </a:lnTo>
                  <a:lnTo>
                    <a:pt x="112" y="404"/>
                  </a:lnTo>
                  <a:lnTo>
                    <a:pt x="118" y="404"/>
                  </a:lnTo>
                  <a:lnTo>
                    <a:pt x="124" y="410"/>
                  </a:lnTo>
                  <a:lnTo>
                    <a:pt x="128" y="410"/>
                  </a:lnTo>
                  <a:lnTo>
                    <a:pt x="134" y="416"/>
                  </a:lnTo>
                  <a:lnTo>
                    <a:pt x="134" y="423"/>
                  </a:lnTo>
                  <a:lnTo>
                    <a:pt x="159" y="423"/>
                  </a:lnTo>
                  <a:lnTo>
                    <a:pt x="163" y="427"/>
                  </a:lnTo>
                  <a:lnTo>
                    <a:pt x="163" y="427"/>
                  </a:lnTo>
                  <a:lnTo>
                    <a:pt x="163" y="427"/>
                  </a:lnTo>
                  <a:lnTo>
                    <a:pt x="169" y="427"/>
                  </a:lnTo>
                  <a:lnTo>
                    <a:pt x="169" y="433"/>
                  </a:lnTo>
                  <a:lnTo>
                    <a:pt x="175" y="433"/>
                  </a:lnTo>
                  <a:lnTo>
                    <a:pt x="188" y="439"/>
                  </a:lnTo>
                  <a:lnTo>
                    <a:pt x="194" y="443"/>
                  </a:lnTo>
                  <a:lnTo>
                    <a:pt x="198" y="455"/>
                  </a:lnTo>
                  <a:lnTo>
                    <a:pt x="210" y="455"/>
                  </a:lnTo>
                  <a:lnTo>
                    <a:pt x="217" y="462"/>
                  </a:lnTo>
                  <a:lnTo>
                    <a:pt x="229" y="462"/>
                  </a:lnTo>
                  <a:lnTo>
                    <a:pt x="239" y="466"/>
                  </a:lnTo>
                  <a:lnTo>
                    <a:pt x="252" y="466"/>
                  </a:lnTo>
                  <a:lnTo>
                    <a:pt x="252" y="455"/>
                  </a:lnTo>
                  <a:lnTo>
                    <a:pt x="264" y="455"/>
                  </a:lnTo>
                  <a:lnTo>
                    <a:pt x="264" y="462"/>
                  </a:lnTo>
                  <a:lnTo>
                    <a:pt x="264" y="462"/>
                  </a:lnTo>
                  <a:lnTo>
                    <a:pt x="264" y="462"/>
                  </a:lnTo>
                  <a:lnTo>
                    <a:pt x="264" y="466"/>
                  </a:lnTo>
                  <a:lnTo>
                    <a:pt x="264" y="466"/>
                  </a:lnTo>
                  <a:lnTo>
                    <a:pt x="268" y="466"/>
                  </a:lnTo>
                  <a:lnTo>
                    <a:pt x="268" y="462"/>
                  </a:lnTo>
                  <a:lnTo>
                    <a:pt x="274" y="462"/>
                  </a:lnTo>
                  <a:lnTo>
                    <a:pt x="274" y="455"/>
                  </a:lnTo>
                  <a:lnTo>
                    <a:pt x="274" y="455"/>
                  </a:lnTo>
                  <a:lnTo>
                    <a:pt x="287" y="455"/>
                  </a:lnTo>
                  <a:lnTo>
                    <a:pt x="293" y="462"/>
                  </a:lnTo>
                  <a:lnTo>
                    <a:pt x="293" y="462"/>
                  </a:lnTo>
                  <a:lnTo>
                    <a:pt x="299" y="462"/>
                  </a:lnTo>
                  <a:lnTo>
                    <a:pt x="303" y="466"/>
                  </a:lnTo>
                  <a:lnTo>
                    <a:pt x="303" y="466"/>
                  </a:lnTo>
                  <a:lnTo>
                    <a:pt x="309" y="466"/>
                  </a:lnTo>
                  <a:lnTo>
                    <a:pt x="334" y="443"/>
                  </a:lnTo>
                  <a:lnTo>
                    <a:pt x="338" y="443"/>
                  </a:lnTo>
                  <a:lnTo>
                    <a:pt x="344" y="439"/>
                  </a:lnTo>
                  <a:lnTo>
                    <a:pt x="363" y="439"/>
                  </a:lnTo>
                  <a:lnTo>
                    <a:pt x="363" y="443"/>
                  </a:lnTo>
                  <a:lnTo>
                    <a:pt x="369" y="443"/>
                  </a:lnTo>
                  <a:lnTo>
                    <a:pt x="379" y="455"/>
                  </a:lnTo>
                  <a:lnTo>
                    <a:pt x="379" y="455"/>
                  </a:lnTo>
                  <a:lnTo>
                    <a:pt x="392" y="455"/>
                  </a:lnTo>
                  <a:lnTo>
                    <a:pt x="392" y="462"/>
                  </a:lnTo>
                  <a:lnTo>
                    <a:pt x="398" y="462"/>
                  </a:lnTo>
                  <a:lnTo>
                    <a:pt x="398" y="466"/>
                  </a:lnTo>
                  <a:lnTo>
                    <a:pt x="398" y="466"/>
                  </a:lnTo>
                  <a:lnTo>
                    <a:pt x="404" y="466"/>
                  </a:lnTo>
                  <a:lnTo>
                    <a:pt x="404" y="472"/>
                  </a:lnTo>
                  <a:lnTo>
                    <a:pt x="410" y="478"/>
                  </a:lnTo>
                  <a:lnTo>
                    <a:pt x="410" y="478"/>
                  </a:lnTo>
                  <a:lnTo>
                    <a:pt x="410" y="484"/>
                  </a:lnTo>
                  <a:lnTo>
                    <a:pt x="410" y="484"/>
                  </a:lnTo>
                  <a:lnTo>
                    <a:pt x="410" y="501"/>
                  </a:lnTo>
                  <a:lnTo>
                    <a:pt x="410" y="501"/>
                  </a:lnTo>
                  <a:lnTo>
                    <a:pt x="410" y="505"/>
                  </a:lnTo>
                  <a:lnTo>
                    <a:pt x="410" y="505"/>
                  </a:lnTo>
                  <a:lnTo>
                    <a:pt x="404" y="511"/>
                  </a:lnTo>
                  <a:lnTo>
                    <a:pt x="404" y="511"/>
                  </a:lnTo>
                  <a:lnTo>
                    <a:pt x="404" y="517"/>
                  </a:lnTo>
                  <a:lnTo>
                    <a:pt x="404" y="517"/>
                  </a:lnTo>
                  <a:lnTo>
                    <a:pt x="404" y="528"/>
                  </a:lnTo>
                  <a:lnTo>
                    <a:pt x="404" y="528"/>
                  </a:lnTo>
                  <a:lnTo>
                    <a:pt x="404" y="528"/>
                  </a:lnTo>
                  <a:lnTo>
                    <a:pt x="404" y="534"/>
                  </a:lnTo>
                  <a:lnTo>
                    <a:pt x="414" y="534"/>
                  </a:lnTo>
                  <a:lnTo>
                    <a:pt x="421" y="540"/>
                  </a:lnTo>
                  <a:lnTo>
                    <a:pt x="421" y="540"/>
                  </a:lnTo>
                  <a:lnTo>
                    <a:pt x="421" y="546"/>
                  </a:lnTo>
                  <a:lnTo>
                    <a:pt x="421" y="546"/>
                  </a:lnTo>
                  <a:lnTo>
                    <a:pt x="421" y="546"/>
                  </a:lnTo>
                  <a:lnTo>
                    <a:pt x="427" y="550"/>
                  </a:lnTo>
                  <a:lnTo>
                    <a:pt x="427" y="550"/>
                  </a:lnTo>
                  <a:lnTo>
                    <a:pt x="427" y="563"/>
                  </a:lnTo>
                  <a:lnTo>
                    <a:pt x="433" y="563"/>
                  </a:lnTo>
                  <a:lnTo>
                    <a:pt x="433" y="567"/>
                  </a:lnTo>
                  <a:lnTo>
                    <a:pt x="439" y="567"/>
                  </a:lnTo>
                  <a:lnTo>
                    <a:pt x="439" y="573"/>
                  </a:lnTo>
                  <a:lnTo>
                    <a:pt x="462" y="573"/>
                  </a:lnTo>
                  <a:lnTo>
                    <a:pt x="462" y="567"/>
                  </a:lnTo>
                  <a:lnTo>
                    <a:pt x="462" y="567"/>
                  </a:lnTo>
                  <a:lnTo>
                    <a:pt x="462" y="567"/>
                  </a:lnTo>
                  <a:lnTo>
                    <a:pt x="468" y="567"/>
                  </a:lnTo>
                  <a:lnTo>
                    <a:pt x="468" y="563"/>
                  </a:lnTo>
                  <a:lnTo>
                    <a:pt x="474" y="563"/>
                  </a:lnTo>
                  <a:lnTo>
                    <a:pt x="474" y="556"/>
                  </a:lnTo>
                  <a:lnTo>
                    <a:pt x="484" y="556"/>
                  </a:lnTo>
                  <a:lnTo>
                    <a:pt x="484" y="550"/>
                  </a:lnTo>
                  <a:lnTo>
                    <a:pt x="503" y="550"/>
                  </a:lnTo>
                  <a:lnTo>
                    <a:pt x="509" y="546"/>
                  </a:lnTo>
                  <a:lnTo>
                    <a:pt x="515" y="546"/>
                  </a:lnTo>
                  <a:lnTo>
                    <a:pt x="515" y="550"/>
                  </a:lnTo>
                  <a:lnTo>
                    <a:pt x="519" y="550"/>
                  </a:lnTo>
                  <a:lnTo>
                    <a:pt x="526" y="556"/>
                  </a:lnTo>
                  <a:lnTo>
                    <a:pt x="526" y="556"/>
                  </a:lnTo>
                  <a:lnTo>
                    <a:pt x="532" y="556"/>
                  </a:lnTo>
                  <a:lnTo>
                    <a:pt x="538" y="563"/>
                  </a:lnTo>
                  <a:lnTo>
                    <a:pt x="538" y="563"/>
                  </a:lnTo>
                  <a:lnTo>
                    <a:pt x="538" y="567"/>
                  </a:lnTo>
                  <a:lnTo>
                    <a:pt x="544" y="567"/>
                  </a:lnTo>
                  <a:lnTo>
                    <a:pt x="550" y="573"/>
                  </a:lnTo>
                  <a:lnTo>
                    <a:pt x="550" y="573"/>
                  </a:lnTo>
                  <a:lnTo>
                    <a:pt x="579" y="573"/>
                  </a:lnTo>
                  <a:lnTo>
                    <a:pt x="579" y="579"/>
                  </a:lnTo>
                  <a:lnTo>
                    <a:pt x="573" y="579"/>
                  </a:lnTo>
                  <a:lnTo>
                    <a:pt x="573" y="585"/>
                  </a:lnTo>
                  <a:lnTo>
                    <a:pt x="573" y="585"/>
                  </a:lnTo>
                  <a:lnTo>
                    <a:pt x="573" y="585"/>
                  </a:lnTo>
                  <a:lnTo>
                    <a:pt x="573" y="585"/>
                  </a:lnTo>
                  <a:lnTo>
                    <a:pt x="573" y="589"/>
                  </a:lnTo>
                  <a:lnTo>
                    <a:pt x="573" y="589"/>
                  </a:lnTo>
                  <a:lnTo>
                    <a:pt x="573" y="589"/>
                  </a:lnTo>
                  <a:lnTo>
                    <a:pt x="579" y="589"/>
                  </a:lnTo>
                  <a:lnTo>
                    <a:pt x="579" y="596"/>
                  </a:lnTo>
                  <a:lnTo>
                    <a:pt x="585" y="596"/>
                  </a:lnTo>
                  <a:lnTo>
                    <a:pt x="585" y="589"/>
                  </a:lnTo>
                  <a:lnTo>
                    <a:pt x="585" y="589"/>
                  </a:lnTo>
                  <a:lnTo>
                    <a:pt x="585" y="589"/>
                  </a:lnTo>
                  <a:lnTo>
                    <a:pt x="585" y="585"/>
                  </a:lnTo>
                  <a:lnTo>
                    <a:pt x="585" y="585"/>
                  </a:lnTo>
                  <a:lnTo>
                    <a:pt x="585" y="585"/>
                  </a:lnTo>
                  <a:lnTo>
                    <a:pt x="589" y="579"/>
                  </a:lnTo>
                  <a:lnTo>
                    <a:pt x="589" y="579"/>
                  </a:lnTo>
                  <a:lnTo>
                    <a:pt x="596" y="579"/>
                  </a:lnTo>
                  <a:lnTo>
                    <a:pt x="596" y="573"/>
                  </a:lnTo>
                  <a:lnTo>
                    <a:pt x="608" y="573"/>
                  </a:lnTo>
                  <a:lnTo>
                    <a:pt x="608" y="567"/>
                  </a:lnTo>
                  <a:lnTo>
                    <a:pt x="614" y="567"/>
                  </a:lnTo>
                  <a:lnTo>
                    <a:pt x="620" y="563"/>
                  </a:lnTo>
                  <a:lnTo>
                    <a:pt x="620" y="556"/>
                  </a:lnTo>
                  <a:lnTo>
                    <a:pt x="624" y="550"/>
                  </a:lnTo>
                  <a:lnTo>
                    <a:pt x="631" y="550"/>
                  </a:lnTo>
                  <a:lnTo>
                    <a:pt x="631" y="556"/>
                  </a:lnTo>
                  <a:lnTo>
                    <a:pt x="631" y="556"/>
                  </a:lnTo>
                  <a:lnTo>
                    <a:pt x="631" y="556"/>
                  </a:lnTo>
                  <a:lnTo>
                    <a:pt x="631" y="563"/>
                  </a:lnTo>
                  <a:lnTo>
                    <a:pt x="631" y="563"/>
                  </a:lnTo>
                  <a:lnTo>
                    <a:pt x="637" y="563"/>
                  </a:lnTo>
                  <a:lnTo>
                    <a:pt x="637" y="556"/>
                  </a:lnTo>
                  <a:lnTo>
                    <a:pt x="637" y="556"/>
                  </a:lnTo>
                  <a:lnTo>
                    <a:pt x="637" y="556"/>
                  </a:lnTo>
                  <a:lnTo>
                    <a:pt x="637" y="556"/>
                  </a:lnTo>
                  <a:lnTo>
                    <a:pt x="643" y="563"/>
                  </a:lnTo>
                  <a:lnTo>
                    <a:pt x="643" y="563"/>
                  </a:lnTo>
                  <a:lnTo>
                    <a:pt x="643" y="563"/>
                  </a:lnTo>
                  <a:lnTo>
                    <a:pt x="643" y="556"/>
                  </a:lnTo>
                  <a:lnTo>
                    <a:pt x="643" y="556"/>
                  </a:lnTo>
                  <a:lnTo>
                    <a:pt x="649" y="550"/>
                  </a:lnTo>
                  <a:lnTo>
                    <a:pt x="649" y="550"/>
                  </a:lnTo>
                  <a:lnTo>
                    <a:pt x="662" y="550"/>
                  </a:lnTo>
                  <a:lnTo>
                    <a:pt x="666" y="546"/>
                  </a:lnTo>
                  <a:lnTo>
                    <a:pt x="672" y="546"/>
                  </a:lnTo>
                  <a:lnTo>
                    <a:pt x="678" y="540"/>
                  </a:lnTo>
                  <a:lnTo>
                    <a:pt x="678" y="534"/>
                  </a:lnTo>
                  <a:lnTo>
                    <a:pt x="684" y="528"/>
                  </a:lnTo>
                  <a:lnTo>
                    <a:pt x="684" y="523"/>
                  </a:lnTo>
                  <a:lnTo>
                    <a:pt x="690" y="523"/>
                  </a:lnTo>
                  <a:lnTo>
                    <a:pt x="697" y="517"/>
                  </a:lnTo>
                  <a:lnTo>
                    <a:pt x="697" y="517"/>
                  </a:lnTo>
                  <a:lnTo>
                    <a:pt x="697" y="511"/>
                  </a:lnTo>
                  <a:lnTo>
                    <a:pt x="697" y="511"/>
                  </a:lnTo>
                  <a:lnTo>
                    <a:pt x="701" y="505"/>
                  </a:lnTo>
                  <a:lnTo>
                    <a:pt x="701" y="505"/>
                  </a:lnTo>
                  <a:lnTo>
                    <a:pt x="701" y="505"/>
                  </a:lnTo>
                  <a:lnTo>
                    <a:pt x="701" y="505"/>
                  </a:lnTo>
                  <a:lnTo>
                    <a:pt x="701" y="501"/>
                  </a:lnTo>
                  <a:lnTo>
                    <a:pt x="701" y="501"/>
                  </a:lnTo>
                  <a:lnTo>
                    <a:pt x="701" y="501"/>
                  </a:lnTo>
                  <a:lnTo>
                    <a:pt x="701" y="495"/>
                  </a:lnTo>
                  <a:lnTo>
                    <a:pt x="701" y="495"/>
                  </a:lnTo>
                  <a:lnTo>
                    <a:pt x="701" y="488"/>
                  </a:lnTo>
                  <a:lnTo>
                    <a:pt x="701" y="488"/>
                  </a:lnTo>
                  <a:lnTo>
                    <a:pt x="701" y="488"/>
                  </a:lnTo>
                  <a:lnTo>
                    <a:pt x="697" y="484"/>
                  </a:lnTo>
                  <a:lnTo>
                    <a:pt x="701" y="484"/>
                  </a:lnTo>
                  <a:lnTo>
                    <a:pt x="701" y="478"/>
                  </a:lnTo>
                  <a:lnTo>
                    <a:pt x="713" y="466"/>
                  </a:lnTo>
                  <a:lnTo>
                    <a:pt x="713" y="455"/>
                  </a:lnTo>
                  <a:lnTo>
                    <a:pt x="719" y="449"/>
                  </a:lnTo>
                  <a:lnTo>
                    <a:pt x="719" y="443"/>
                  </a:lnTo>
                  <a:lnTo>
                    <a:pt x="719" y="443"/>
                  </a:lnTo>
                  <a:lnTo>
                    <a:pt x="719" y="443"/>
                  </a:lnTo>
                  <a:lnTo>
                    <a:pt x="719" y="443"/>
                  </a:lnTo>
                  <a:lnTo>
                    <a:pt x="719" y="439"/>
                  </a:lnTo>
                  <a:lnTo>
                    <a:pt x="719" y="439"/>
                  </a:lnTo>
                  <a:lnTo>
                    <a:pt x="719" y="439"/>
                  </a:lnTo>
                  <a:lnTo>
                    <a:pt x="713" y="433"/>
                  </a:lnTo>
                  <a:lnTo>
                    <a:pt x="719" y="427"/>
                  </a:lnTo>
                  <a:lnTo>
                    <a:pt x="719" y="427"/>
                  </a:lnTo>
                  <a:lnTo>
                    <a:pt x="719" y="427"/>
                  </a:lnTo>
                  <a:lnTo>
                    <a:pt x="719" y="427"/>
                  </a:lnTo>
                  <a:lnTo>
                    <a:pt x="719" y="427"/>
                  </a:lnTo>
                  <a:lnTo>
                    <a:pt x="719" y="427"/>
                  </a:lnTo>
                  <a:lnTo>
                    <a:pt x="725" y="423"/>
                  </a:lnTo>
                  <a:lnTo>
                    <a:pt x="725" y="416"/>
                  </a:lnTo>
                  <a:lnTo>
                    <a:pt x="719" y="423"/>
                  </a:lnTo>
                  <a:lnTo>
                    <a:pt x="701" y="423"/>
                  </a:lnTo>
                  <a:lnTo>
                    <a:pt x="701" y="416"/>
                  </a:lnTo>
                  <a:lnTo>
                    <a:pt x="690" y="416"/>
                  </a:lnTo>
                  <a:lnTo>
                    <a:pt x="697" y="416"/>
                  </a:lnTo>
                  <a:lnTo>
                    <a:pt x="697" y="410"/>
                  </a:lnTo>
                  <a:lnTo>
                    <a:pt x="701" y="410"/>
                  </a:lnTo>
                  <a:lnTo>
                    <a:pt x="701" y="404"/>
                  </a:lnTo>
                  <a:lnTo>
                    <a:pt x="701" y="404"/>
                  </a:lnTo>
                  <a:lnTo>
                    <a:pt x="701" y="400"/>
                  </a:lnTo>
                  <a:lnTo>
                    <a:pt x="707" y="400"/>
                  </a:lnTo>
                  <a:lnTo>
                    <a:pt x="701" y="394"/>
                  </a:lnTo>
                  <a:lnTo>
                    <a:pt x="684" y="394"/>
                  </a:lnTo>
                  <a:lnTo>
                    <a:pt x="684" y="387"/>
                  </a:lnTo>
                  <a:lnTo>
                    <a:pt x="678" y="381"/>
                  </a:lnTo>
                  <a:lnTo>
                    <a:pt x="672" y="381"/>
                  </a:lnTo>
                  <a:lnTo>
                    <a:pt x="690" y="381"/>
                  </a:lnTo>
                  <a:lnTo>
                    <a:pt x="690" y="387"/>
                  </a:lnTo>
                  <a:lnTo>
                    <a:pt x="697" y="387"/>
                  </a:lnTo>
                  <a:lnTo>
                    <a:pt x="701" y="394"/>
                  </a:lnTo>
                  <a:lnTo>
                    <a:pt x="707" y="394"/>
                  </a:lnTo>
                  <a:lnTo>
                    <a:pt x="707" y="387"/>
                  </a:lnTo>
                  <a:lnTo>
                    <a:pt x="701" y="381"/>
                  </a:lnTo>
                  <a:lnTo>
                    <a:pt x="697" y="381"/>
                  </a:lnTo>
                  <a:lnTo>
                    <a:pt x="690" y="377"/>
                  </a:lnTo>
                  <a:lnTo>
                    <a:pt x="690" y="377"/>
                  </a:lnTo>
                  <a:lnTo>
                    <a:pt x="690" y="371"/>
                  </a:lnTo>
                  <a:lnTo>
                    <a:pt x="684" y="371"/>
                  </a:lnTo>
                  <a:lnTo>
                    <a:pt x="684" y="365"/>
                  </a:lnTo>
                  <a:lnTo>
                    <a:pt x="684" y="365"/>
                  </a:lnTo>
                  <a:lnTo>
                    <a:pt x="684" y="365"/>
                  </a:lnTo>
                  <a:lnTo>
                    <a:pt x="684" y="359"/>
                  </a:lnTo>
                  <a:lnTo>
                    <a:pt x="678" y="359"/>
                  </a:lnTo>
                  <a:lnTo>
                    <a:pt x="672" y="355"/>
                  </a:lnTo>
                  <a:lnTo>
                    <a:pt x="672" y="348"/>
                  </a:lnTo>
                  <a:lnTo>
                    <a:pt x="666" y="342"/>
                  </a:lnTo>
                  <a:lnTo>
                    <a:pt x="655" y="338"/>
                  </a:lnTo>
                  <a:lnTo>
                    <a:pt x="655" y="332"/>
                  </a:lnTo>
                  <a:lnTo>
                    <a:pt x="649" y="326"/>
                  </a:lnTo>
                  <a:lnTo>
                    <a:pt x="649" y="326"/>
                  </a:lnTo>
                  <a:lnTo>
                    <a:pt x="649" y="320"/>
                  </a:lnTo>
                  <a:lnTo>
                    <a:pt x="649" y="320"/>
                  </a:lnTo>
                  <a:lnTo>
                    <a:pt x="649" y="320"/>
                  </a:lnTo>
                  <a:lnTo>
                    <a:pt x="649" y="320"/>
                  </a:lnTo>
                  <a:lnTo>
                    <a:pt x="655" y="320"/>
                  </a:lnTo>
                  <a:lnTo>
                    <a:pt x="655" y="315"/>
                  </a:lnTo>
                  <a:lnTo>
                    <a:pt x="649" y="315"/>
                  </a:lnTo>
                  <a:lnTo>
                    <a:pt x="649" y="315"/>
                  </a:lnTo>
                  <a:lnTo>
                    <a:pt x="649" y="309"/>
                  </a:lnTo>
                  <a:lnTo>
                    <a:pt x="662" y="309"/>
                  </a:lnTo>
                  <a:lnTo>
                    <a:pt x="662" y="303"/>
                  </a:lnTo>
                  <a:lnTo>
                    <a:pt x="662" y="303"/>
                  </a:lnTo>
                  <a:lnTo>
                    <a:pt x="666" y="297"/>
                  </a:lnTo>
                  <a:lnTo>
                    <a:pt x="666" y="297"/>
                  </a:lnTo>
                  <a:lnTo>
                    <a:pt x="672" y="293"/>
                  </a:lnTo>
                  <a:lnTo>
                    <a:pt x="672" y="293"/>
                  </a:lnTo>
                  <a:lnTo>
                    <a:pt x="678" y="293"/>
                  </a:lnTo>
                  <a:lnTo>
                    <a:pt x="672" y="287"/>
                  </a:lnTo>
                  <a:lnTo>
                    <a:pt x="662" y="287"/>
                  </a:lnTo>
                  <a:lnTo>
                    <a:pt x="662" y="280"/>
                  </a:lnTo>
                  <a:lnTo>
                    <a:pt x="655" y="280"/>
                  </a:lnTo>
                  <a:lnTo>
                    <a:pt x="655" y="276"/>
                  </a:lnTo>
                  <a:lnTo>
                    <a:pt x="643" y="276"/>
                  </a:lnTo>
                  <a:lnTo>
                    <a:pt x="643" y="276"/>
                  </a:lnTo>
                  <a:lnTo>
                    <a:pt x="643" y="280"/>
                  </a:lnTo>
                  <a:lnTo>
                    <a:pt x="643" y="280"/>
                  </a:lnTo>
                  <a:lnTo>
                    <a:pt x="643" y="280"/>
                  </a:lnTo>
                  <a:lnTo>
                    <a:pt x="643" y="287"/>
                  </a:lnTo>
                  <a:lnTo>
                    <a:pt x="643" y="287"/>
                  </a:lnTo>
                  <a:lnTo>
                    <a:pt x="643" y="293"/>
                  </a:lnTo>
                  <a:lnTo>
                    <a:pt x="631" y="293"/>
                  </a:lnTo>
                  <a:lnTo>
                    <a:pt x="631" y="287"/>
                  </a:lnTo>
                  <a:lnTo>
                    <a:pt x="631" y="287"/>
                  </a:lnTo>
                  <a:lnTo>
                    <a:pt x="631" y="287"/>
                  </a:lnTo>
                  <a:lnTo>
                    <a:pt x="624" y="280"/>
                  </a:lnTo>
                  <a:lnTo>
                    <a:pt x="624" y="280"/>
                  </a:lnTo>
                  <a:lnTo>
                    <a:pt x="624" y="280"/>
                  </a:lnTo>
                  <a:lnTo>
                    <a:pt x="624" y="276"/>
                  </a:lnTo>
                  <a:lnTo>
                    <a:pt x="620" y="276"/>
                  </a:lnTo>
                  <a:lnTo>
                    <a:pt x="620" y="270"/>
                  </a:lnTo>
                  <a:lnTo>
                    <a:pt x="596" y="270"/>
                  </a:lnTo>
                  <a:lnTo>
                    <a:pt x="596" y="258"/>
                  </a:lnTo>
                  <a:lnTo>
                    <a:pt x="596" y="258"/>
                  </a:lnTo>
                  <a:lnTo>
                    <a:pt x="596" y="258"/>
                  </a:lnTo>
                  <a:lnTo>
                    <a:pt x="596" y="254"/>
                  </a:lnTo>
                  <a:lnTo>
                    <a:pt x="596" y="254"/>
                  </a:lnTo>
                  <a:lnTo>
                    <a:pt x="608" y="254"/>
                  </a:lnTo>
                  <a:lnTo>
                    <a:pt x="614" y="247"/>
                  </a:lnTo>
                  <a:lnTo>
                    <a:pt x="614" y="247"/>
                  </a:lnTo>
                  <a:lnTo>
                    <a:pt x="614" y="247"/>
                  </a:lnTo>
                  <a:lnTo>
                    <a:pt x="614" y="247"/>
                  </a:lnTo>
                  <a:lnTo>
                    <a:pt x="620" y="241"/>
                  </a:lnTo>
                  <a:lnTo>
                    <a:pt x="620" y="241"/>
                  </a:lnTo>
                  <a:lnTo>
                    <a:pt x="620" y="241"/>
                  </a:lnTo>
                  <a:lnTo>
                    <a:pt x="620" y="241"/>
                  </a:lnTo>
                  <a:lnTo>
                    <a:pt x="620" y="235"/>
                  </a:lnTo>
                  <a:lnTo>
                    <a:pt x="624" y="235"/>
                  </a:lnTo>
                  <a:lnTo>
                    <a:pt x="624" y="231"/>
                  </a:lnTo>
                  <a:lnTo>
                    <a:pt x="624" y="231"/>
                  </a:lnTo>
                  <a:lnTo>
                    <a:pt x="624" y="231"/>
                  </a:lnTo>
                  <a:lnTo>
                    <a:pt x="631" y="225"/>
                  </a:lnTo>
                  <a:lnTo>
                    <a:pt x="631" y="225"/>
                  </a:lnTo>
                  <a:lnTo>
                    <a:pt x="631" y="225"/>
                  </a:lnTo>
                  <a:lnTo>
                    <a:pt x="631" y="219"/>
                  </a:lnTo>
                  <a:lnTo>
                    <a:pt x="631" y="219"/>
                  </a:lnTo>
                  <a:lnTo>
                    <a:pt x="631" y="219"/>
                  </a:lnTo>
                  <a:lnTo>
                    <a:pt x="637" y="219"/>
                  </a:lnTo>
                  <a:lnTo>
                    <a:pt x="643" y="225"/>
                  </a:lnTo>
                  <a:lnTo>
                    <a:pt x="643" y="225"/>
                  </a:lnTo>
                  <a:lnTo>
                    <a:pt x="643" y="225"/>
                  </a:lnTo>
                  <a:lnTo>
                    <a:pt x="643" y="225"/>
                  </a:lnTo>
                  <a:lnTo>
                    <a:pt x="649" y="231"/>
                  </a:lnTo>
                  <a:lnTo>
                    <a:pt x="643" y="231"/>
                  </a:lnTo>
                  <a:lnTo>
                    <a:pt x="643" y="231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41"/>
                  </a:lnTo>
                  <a:lnTo>
                    <a:pt x="643" y="241"/>
                  </a:lnTo>
                  <a:lnTo>
                    <a:pt x="643" y="241"/>
                  </a:lnTo>
                  <a:lnTo>
                    <a:pt x="643" y="241"/>
                  </a:lnTo>
                  <a:lnTo>
                    <a:pt x="643" y="247"/>
                  </a:lnTo>
                  <a:lnTo>
                    <a:pt x="649" y="247"/>
                  </a:lnTo>
                  <a:lnTo>
                    <a:pt x="649" y="254"/>
                  </a:lnTo>
                  <a:lnTo>
                    <a:pt x="649" y="254"/>
                  </a:lnTo>
                  <a:lnTo>
                    <a:pt x="649" y="254"/>
                  </a:lnTo>
                  <a:lnTo>
                    <a:pt x="649" y="258"/>
                  </a:lnTo>
                  <a:lnTo>
                    <a:pt x="649" y="258"/>
                  </a:lnTo>
                  <a:lnTo>
                    <a:pt x="649" y="258"/>
                  </a:lnTo>
                  <a:lnTo>
                    <a:pt x="672" y="235"/>
                  </a:lnTo>
                  <a:lnTo>
                    <a:pt x="684" y="235"/>
                  </a:lnTo>
                  <a:lnTo>
                    <a:pt x="690" y="231"/>
                  </a:lnTo>
                  <a:lnTo>
                    <a:pt x="690" y="231"/>
                  </a:lnTo>
                  <a:lnTo>
                    <a:pt x="697" y="225"/>
                  </a:lnTo>
                  <a:lnTo>
                    <a:pt x="697" y="225"/>
                  </a:lnTo>
                  <a:lnTo>
                    <a:pt x="701" y="219"/>
                  </a:lnTo>
                  <a:lnTo>
                    <a:pt x="701" y="219"/>
                  </a:lnTo>
                  <a:lnTo>
                    <a:pt x="701" y="214"/>
                  </a:lnTo>
                  <a:lnTo>
                    <a:pt x="707" y="214"/>
                  </a:lnTo>
                  <a:lnTo>
                    <a:pt x="713" y="208"/>
                  </a:lnTo>
                  <a:lnTo>
                    <a:pt x="725" y="208"/>
                  </a:lnTo>
                  <a:lnTo>
                    <a:pt x="732" y="196"/>
                  </a:lnTo>
                  <a:lnTo>
                    <a:pt x="732" y="196"/>
                  </a:lnTo>
                  <a:lnTo>
                    <a:pt x="736" y="192"/>
                  </a:lnTo>
                  <a:lnTo>
                    <a:pt x="742" y="192"/>
                  </a:lnTo>
                  <a:lnTo>
                    <a:pt x="748" y="186"/>
                  </a:lnTo>
                  <a:lnTo>
                    <a:pt x="748" y="179"/>
                  </a:lnTo>
                  <a:lnTo>
                    <a:pt x="748" y="179"/>
                  </a:lnTo>
                  <a:lnTo>
                    <a:pt x="742" y="173"/>
                  </a:lnTo>
                  <a:lnTo>
                    <a:pt x="742" y="169"/>
                  </a:lnTo>
                  <a:lnTo>
                    <a:pt x="736" y="169"/>
                  </a:lnTo>
                  <a:lnTo>
                    <a:pt x="736" y="163"/>
                  </a:lnTo>
                  <a:lnTo>
                    <a:pt x="732" y="157"/>
                  </a:lnTo>
                  <a:lnTo>
                    <a:pt x="732" y="153"/>
                  </a:lnTo>
                  <a:lnTo>
                    <a:pt x="732" y="153"/>
                  </a:lnTo>
                  <a:lnTo>
                    <a:pt x="736" y="153"/>
                  </a:lnTo>
                  <a:lnTo>
                    <a:pt x="736" y="146"/>
                  </a:lnTo>
                  <a:lnTo>
                    <a:pt x="736" y="146"/>
                  </a:lnTo>
                  <a:lnTo>
                    <a:pt x="736" y="146"/>
                  </a:lnTo>
                  <a:lnTo>
                    <a:pt x="760" y="146"/>
                  </a:lnTo>
                  <a:lnTo>
                    <a:pt x="760" y="124"/>
                  </a:lnTo>
                  <a:lnTo>
                    <a:pt x="754" y="124"/>
                  </a:lnTo>
                  <a:lnTo>
                    <a:pt x="754" y="124"/>
                  </a:lnTo>
                  <a:lnTo>
                    <a:pt x="754" y="118"/>
                  </a:lnTo>
                  <a:lnTo>
                    <a:pt x="748" y="118"/>
                  </a:lnTo>
                  <a:lnTo>
                    <a:pt x="748" y="111"/>
                  </a:lnTo>
                  <a:lnTo>
                    <a:pt x="748" y="111"/>
                  </a:lnTo>
                  <a:lnTo>
                    <a:pt x="748" y="107"/>
                  </a:lnTo>
                  <a:lnTo>
                    <a:pt x="748" y="107"/>
                  </a:lnTo>
                  <a:lnTo>
                    <a:pt x="748" y="101"/>
                  </a:lnTo>
                  <a:lnTo>
                    <a:pt x="748" y="101"/>
                  </a:lnTo>
                  <a:lnTo>
                    <a:pt x="748" y="101"/>
                  </a:lnTo>
                  <a:lnTo>
                    <a:pt x="748" y="95"/>
                  </a:lnTo>
                  <a:lnTo>
                    <a:pt x="742" y="95"/>
                  </a:lnTo>
                  <a:lnTo>
                    <a:pt x="742" y="91"/>
                  </a:lnTo>
                  <a:lnTo>
                    <a:pt x="736" y="91"/>
                  </a:lnTo>
                  <a:lnTo>
                    <a:pt x="736" y="91"/>
                  </a:lnTo>
                  <a:lnTo>
                    <a:pt x="732" y="95"/>
                  </a:lnTo>
                  <a:lnTo>
                    <a:pt x="725" y="95"/>
                  </a:lnTo>
                  <a:lnTo>
                    <a:pt x="725" y="101"/>
                  </a:lnTo>
                  <a:lnTo>
                    <a:pt x="719" y="101"/>
                  </a:lnTo>
                  <a:lnTo>
                    <a:pt x="719" y="101"/>
                  </a:lnTo>
                  <a:lnTo>
                    <a:pt x="713" y="107"/>
                  </a:lnTo>
                  <a:lnTo>
                    <a:pt x="701" y="107"/>
                  </a:lnTo>
                  <a:lnTo>
                    <a:pt x="690" y="101"/>
                  </a:lnTo>
                  <a:lnTo>
                    <a:pt x="690" y="95"/>
                  </a:lnTo>
                  <a:lnTo>
                    <a:pt x="672" y="78"/>
                  </a:lnTo>
                  <a:lnTo>
                    <a:pt x="662" y="72"/>
                  </a:lnTo>
                  <a:lnTo>
                    <a:pt x="655" y="72"/>
                  </a:lnTo>
                  <a:lnTo>
                    <a:pt x="649" y="68"/>
                  </a:lnTo>
                  <a:lnTo>
                    <a:pt x="637" y="68"/>
                  </a:lnTo>
                  <a:lnTo>
                    <a:pt x="614" y="46"/>
                  </a:lnTo>
                  <a:lnTo>
                    <a:pt x="614" y="39"/>
                  </a:lnTo>
                  <a:lnTo>
                    <a:pt x="608" y="39"/>
                  </a:lnTo>
                  <a:lnTo>
                    <a:pt x="602" y="33"/>
                  </a:lnTo>
                  <a:lnTo>
                    <a:pt x="596" y="33"/>
                  </a:lnTo>
                  <a:lnTo>
                    <a:pt x="585" y="23"/>
                  </a:lnTo>
                  <a:lnTo>
                    <a:pt x="585" y="17"/>
                  </a:lnTo>
                  <a:lnTo>
                    <a:pt x="579" y="10"/>
                  </a:lnTo>
                  <a:lnTo>
                    <a:pt x="561" y="10"/>
                  </a:lnTo>
                  <a:lnTo>
                    <a:pt x="561" y="6"/>
                  </a:lnTo>
                  <a:lnTo>
                    <a:pt x="544" y="6"/>
                  </a:lnTo>
                  <a:lnTo>
                    <a:pt x="538" y="0"/>
                  </a:lnTo>
                  <a:lnTo>
                    <a:pt x="509" y="6"/>
                  </a:lnTo>
                  <a:lnTo>
                    <a:pt x="509" y="10"/>
                  </a:lnTo>
                  <a:lnTo>
                    <a:pt x="509" y="10"/>
                  </a:lnTo>
                  <a:lnTo>
                    <a:pt x="509" y="10"/>
                  </a:lnTo>
                  <a:lnTo>
                    <a:pt x="509" y="17"/>
                  </a:lnTo>
                  <a:lnTo>
                    <a:pt x="509" y="17"/>
                  </a:lnTo>
                  <a:lnTo>
                    <a:pt x="509" y="17"/>
                  </a:lnTo>
                  <a:lnTo>
                    <a:pt x="515" y="23"/>
                  </a:lnTo>
                  <a:lnTo>
                    <a:pt x="515" y="23"/>
                  </a:lnTo>
                  <a:lnTo>
                    <a:pt x="519" y="23"/>
                  </a:lnTo>
                  <a:lnTo>
                    <a:pt x="519" y="29"/>
                  </a:lnTo>
                  <a:lnTo>
                    <a:pt x="519" y="29"/>
                  </a:lnTo>
                  <a:lnTo>
                    <a:pt x="519" y="33"/>
                  </a:lnTo>
                  <a:lnTo>
                    <a:pt x="519" y="33"/>
                  </a:lnTo>
                  <a:lnTo>
                    <a:pt x="519" y="33"/>
                  </a:lnTo>
                  <a:lnTo>
                    <a:pt x="519" y="39"/>
                  </a:lnTo>
                  <a:lnTo>
                    <a:pt x="515" y="39"/>
                  </a:lnTo>
                  <a:lnTo>
                    <a:pt x="515" y="46"/>
                  </a:lnTo>
                  <a:lnTo>
                    <a:pt x="515" y="46"/>
                  </a:lnTo>
                  <a:lnTo>
                    <a:pt x="515" y="46"/>
                  </a:lnTo>
                  <a:lnTo>
                    <a:pt x="515" y="50"/>
                  </a:lnTo>
                  <a:lnTo>
                    <a:pt x="519" y="50"/>
                  </a:lnTo>
                  <a:lnTo>
                    <a:pt x="519" y="56"/>
                  </a:lnTo>
                  <a:lnTo>
                    <a:pt x="519" y="56"/>
                  </a:lnTo>
                  <a:lnTo>
                    <a:pt x="526" y="56"/>
                  </a:lnTo>
                  <a:lnTo>
                    <a:pt x="519" y="62"/>
                  </a:lnTo>
                  <a:lnTo>
                    <a:pt x="519" y="62"/>
                  </a:lnTo>
                  <a:lnTo>
                    <a:pt x="519" y="62"/>
                  </a:lnTo>
                  <a:lnTo>
                    <a:pt x="515" y="68"/>
                  </a:lnTo>
                  <a:lnTo>
                    <a:pt x="497" y="68"/>
                  </a:lnTo>
                  <a:lnTo>
                    <a:pt x="497" y="68"/>
                  </a:lnTo>
                  <a:lnTo>
                    <a:pt x="497" y="68"/>
                  </a:lnTo>
                  <a:lnTo>
                    <a:pt x="497" y="68"/>
                  </a:lnTo>
                  <a:lnTo>
                    <a:pt x="491" y="78"/>
                  </a:lnTo>
                  <a:lnTo>
                    <a:pt x="497" y="85"/>
                  </a:lnTo>
                  <a:lnTo>
                    <a:pt x="497" y="95"/>
                  </a:lnTo>
                  <a:lnTo>
                    <a:pt x="503" y="101"/>
                  </a:lnTo>
                  <a:lnTo>
                    <a:pt x="503" y="101"/>
                  </a:lnTo>
                  <a:lnTo>
                    <a:pt x="509" y="101"/>
                  </a:lnTo>
                  <a:lnTo>
                    <a:pt x="515" y="107"/>
                  </a:lnTo>
                  <a:lnTo>
                    <a:pt x="526" y="107"/>
                  </a:lnTo>
                  <a:lnTo>
                    <a:pt x="526" y="101"/>
                  </a:lnTo>
                  <a:lnTo>
                    <a:pt x="544" y="101"/>
                  </a:lnTo>
                  <a:lnTo>
                    <a:pt x="544" y="107"/>
                  </a:lnTo>
                  <a:lnTo>
                    <a:pt x="550" y="107"/>
                  </a:lnTo>
                  <a:lnTo>
                    <a:pt x="550" y="111"/>
                  </a:lnTo>
                  <a:lnTo>
                    <a:pt x="550" y="111"/>
                  </a:lnTo>
                  <a:lnTo>
                    <a:pt x="554" y="111"/>
                  </a:lnTo>
                  <a:lnTo>
                    <a:pt x="554" y="118"/>
                  </a:lnTo>
                  <a:lnTo>
                    <a:pt x="554" y="118"/>
                  </a:lnTo>
                  <a:lnTo>
                    <a:pt x="561" y="118"/>
                  </a:lnTo>
                  <a:lnTo>
                    <a:pt x="561" y="124"/>
                  </a:lnTo>
                  <a:lnTo>
                    <a:pt x="554" y="124"/>
                  </a:lnTo>
                  <a:lnTo>
                    <a:pt x="554" y="124"/>
                  </a:lnTo>
                  <a:lnTo>
                    <a:pt x="550" y="130"/>
                  </a:lnTo>
                  <a:lnTo>
                    <a:pt x="538" y="130"/>
                  </a:lnTo>
                  <a:lnTo>
                    <a:pt x="538" y="134"/>
                  </a:lnTo>
                  <a:lnTo>
                    <a:pt x="526" y="134"/>
                  </a:lnTo>
                  <a:lnTo>
                    <a:pt x="515" y="146"/>
                  </a:lnTo>
                  <a:lnTo>
                    <a:pt x="509" y="146"/>
                  </a:lnTo>
                  <a:lnTo>
                    <a:pt x="509" y="153"/>
                  </a:lnTo>
                  <a:lnTo>
                    <a:pt x="480" y="153"/>
                  </a:lnTo>
                  <a:lnTo>
                    <a:pt x="480" y="153"/>
                  </a:lnTo>
                  <a:lnTo>
                    <a:pt x="480" y="163"/>
                  </a:lnTo>
                  <a:lnTo>
                    <a:pt x="484" y="163"/>
                  </a:lnTo>
                  <a:lnTo>
                    <a:pt x="484" y="169"/>
                  </a:lnTo>
                  <a:lnTo>
                    <a:pt x="484" y="169"/>
                  </a:lnTo>
                  <a:lnTo>
                    <a:pt x="484" y="179"/>
                  </a:lnTo>
                  <a:lnTo>
                    <a:pt x="484" y="179"/>
                  </a:lnTo>
                  <a:lnTo>
                    <a:pt x="484" y="186"/>
                  </a:lnTo>
                  <a:lnTo>
                    <a:pt x="480" y="192"/>
                  </a:lnTo>
                  <a:lnTo>
                    <a:pt x="480" y="192"/>
                  </a:lnTo>
                  <a:lnTo>
                    <a:pt x="474" y="196"/>
                  </a:lnTo>
                  <a:lnTo>
                    <a:pt x="445" y="196"/>
                  </a:lnTo>
                  <a:lnTo>
                    <a:pt x="439" y="202"/>
                  </a:lnTo>
                  <a:lnTo>
                    <a:pt x="439" y="202"/>
                  </a:lnTo>
                  <a:lnTo>
                    <a:pt x="433" y="208"/>
                  </a:lnTo>
                  <a:lnTo>
                    <a:pt x="427" y="208"/>
                  </a:lnTo>
                  <a:lnTo>
                    <a:pt x="421" y="214"/>
                  </a:lnTo>
                  <a:lnTo>
                    <a:pt x="392" y="214"/>
                  </a:lnTo>
                  <a:lnTo>
                    <a:pt x="386" y="208"/>
                  </a:lnTo>
                  <a:lnTo>
                    <a:pt x="375" y="208"/>
                  </a:lnTo>
                  <a:lnTo>
                    <a:pt x="369" y="202"/>
                  </a:lnTo>
                  <a:lnTo>
                    <a:pt x="363" y="202"/>
                  </a:lnTo>
                  <a:lnTo>
                    <a:pt x="357" y="196"/>
                  </a:lnTo>
                  <a:lnTo>
                    <a:pt x="293" y="196"/>
                  </a:lnTo>
                  <a:lnTo>
                    <a:pt x="293" y="196"/>
                  </a:lnTo>
                  <a:lnTo>
                    <a:pt x="280" y="186"/>
                  </a:lnTo>
                  <a:lnTo>
                    <a:pt x="274" y="186"/>
                  </a:lnTo>
                  <a:lnTo>
                    <a:pt x="268" y="179"/>
                  </a:lnTo>
                  <a:lnTo>
                    <a:pt x="268" y="169"/>
                  </a:lnTo>
                  <a:lnTo>
                    <a:pt x="252" y="169"/>
                  </a:lnTo>
                  <a:lnTo>
                    <a:pt x="245" y="163"/>
                  </a:lnTo>
                  <a:lnTo>
                    <a:pt x="239" y="163"/>
                  </a:lnTo>
                  <a:lnTo>
                    <a:pt x="229" y="157"/>
                  </a:lnTo>
                  <a:lnTo>
                    <a:pt x="223" y="153"/>
                  </a:lnTo>
                  <a:lnTo>
                    <a:pt x="194" y="153"/>
                  </a:lnTo>
                  <a:lnTo>
                    <a:pt x="194" y="146"/>
                  </a:lnTo>
                  <a:lnTo>
                    <a:pt x="194" y="146"/>
                  </a:lnTo>
                  <a:lnTo>
                    <a:pt x="194" y="146"/>
                  </a:lnTo>
                  <a:lnTo>
                    <a:pt x="194" y="146"/>
                  </a:lnTo>
                  <a:lnTo>
                    <a:pt x="194" y="140"/>
                  </a:lnTo>
                  <a:lnTo>
                    <a:pt x="194" y="140"/>
                  </a:lnTo>
                  <a:lnTo>
                    <a:pt x="194" y="134"/>
                  </a:lnTo>
                  <a:lnTo>
                    <a:pt x="194" y="134"/>
                  </a:lnTo>
                  <a:lnTo>
                    <a:pt x="194" y="134"/>
                  </a:lnTo>
                  <a:lnTo>
                    <a:pt x="194" y="134"/>
                  </a:lnTo>
                  <a:lnTo>
                    <a:pt x="194" y="130"/>
                  </a:lnTo>
                  <a:lnTo>
                    <a:pt x="188" y="130"/>
                  </a:lnTo>
                  <a:lnTo>
                    <a:pt x="188" y="130"/>
                  </a:lnTo>
                  <a:lnTo>
                    <a:pt x="182" y="124"/>
                  </a:lnTo>
                  <a:lnTo>
                    <a:pt x="182" y="124"/>
                  </a:lnTo>
                  <a:lnTo>
                    <a:pt x="182" y="118"/>
                  </a:lnTo>
                  <a:lnTo>
                    <a:pt x="175" y="111"/>
                  </a:lnTo>
                  <a:lnTo>
                    <a:pt x="175" y="111"/>
                  </a:lnTo>
                  <a:lnTo>
                    <a:pt x="175" y="107"/>
                  </a:lnTo>
                  <a:lnTo>
                    <a:pt x="153" y="107"/>
                  </a:lnTo>
                  <a:lnTo>
                    <a:pt x="140" y="95"/>
                  </a:lnTo>
                  <a:lnTo>
                    <a:pt x="134" y="95"/>
                  </a:lnTo>
                  <a:lnTo>
                    <a:pt x="124" y="85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18" y="91"/>
                  </a:lnTo>
                  <a:lnTo>
                    <a:pt x="112" y="91"/>
                  </a:lnTo>
                  <a:lnTo>
                    <a:pt x="112" y="95"/>
                  </a:lnTo>
                  <a:lnTo>
                    <a:pt x="105" y="95"/>
                  </a:lnTo>
                  <a:lnTo>
                    <a:pt x="99" y="101"/>
                  </a:lnTo>
                  <a:lnTo>
                    <a:pt x="99" y="101"/>
                  </a:lnTo>
                  <a:lnTo>
                    <a:pt x="105" y="107"/>
                  </a:lnTo>
                  <a:lnTo>
                    <a:pt x="105" y="107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24"/>
                  </a:lnTo>
                  <a:lnTo>
                    <a:pt x="93" y="124"/>
                  </a:lnTo>
                  <a:lnTo>
                    <a:pt x="93" y="124"/>
                  </a:lnTo>
                  <a:lnTo>
                    <a:pt x="89" y="118"/>
                  </a:lnTo>
                  <a:lnTo>
                    <a:pt x="83" y="118"/>
                  </a:lnTo>
                  <a:lnTo>
                    <a:pt x="83" y="118"/>
                  </a:lnTo>
                  <a:lnTo>
                    <a:pt x="83" y="118"/>
                  </a:lnTo>
                  <a:lnTo>
                    <a:pt x="83" y="118"/>
                  </a:lnTo>
                  <a:lnTo>
                    <a:pt x="83" y="146"/>
                  </a:lnTo>
                  <a:lnTo>
                    <a:pt x="83" y="146"/>
                  </a:lnTo>
                  <a:lnTo>
                    <a:pt x="83" y="153"/>
                  </a:lnTo>
                  <a:lnTo>
                    <a:pt x="58" y="153"/>
                  </a:lnTo>
                  <a:lnTo>
                    <a:pt x="58" y="153"/>
                  </a:lnTo>
                  <a:lnTo>
                    <a:pt x="52" y="157"/>
                  </a:lnTo>
                  <a:lnTo>
                    <a:pt x="52" y="157"/>
                  </a:lnTo>
                  <a:lnTo>
                    <a:pt x="58" y="163"/>
                  </a:lnTo>
                  <a:lnTo>
                    <a:pt x="58" y="163"/>
                  </a:lnTo>
                  <a:lnTo>
                    <a:pt x="64" y="169"/>
                  </a:lnTo>
                  <a:lnTo>
                    <a:pt x="64" y="173"/>
                  </a:lnTo>
                  <a:lnTo>
                    <a:pt x="64" y="173"/>
                  </a:lnTo>
                  <a:lnTo>
                    <a:pt x="64" y="179"/>
                  </a:lnTo>
                  <a:lnTo>
                    <a:pt x="70" y="179"/>
                  </a:lnTo>
                  <a:lnTo>
                    <a:pt x="70" y="186"/>
                  </a:lnTo>
                  <a:lnTo>
                    <a:pt x="70" y="186"/>
                  </a:lnTo>
                  <a:lnTo>
                    <a:pt x="70" y="186"/>
                  </a:lnTo>
                  <a:lnTo>
                    <a:pt x="70" y="192"/>
                  </a:lnTo>
                  <a:lnTo>
                    <a:pt x="70" y="192"/>
                  </a:lnTo>
                  <a:lnTo>
                    <a:pt x="70" y="192"/>
                  </a:lnTo>
                  <a:lnTo>
                    <a:pt x="70" y="208"/>
                  </a:lnTo>
                  <a:lnTo>
                    <a:pt x="64" y="208"/>
                  </a:lnTo>
                  <a:lnTo>
                    <a:pt x="64" y="219"/>
                  </a:lnTo>
                  <a:lnTo>
                    <a:pt x="58" y="219"/>
                  </a:lnTo>
                  <a:lnTo>
                    <a:pt x="58" y="219"/>
                  </a:lnTo>
                  <a:lnTo>
                    <a:pt x="52" y="225"/>
                  </a:lnTo>
                  <a:lnTo>
                    <a:pt x="35" y="225"/>
                  </a:lnTo>
                  <a:lnTo>
                    <a:pt x="29" y="231"/>
                  </a:lnTo>
                  <a:lnTo>
                    <a:pt x="29" y="231"/>
                  </a:lnTo>
                  <a:lnTo>
                    <a:pt x="29" y="231"/>
                  </a:lnTo>
                  <a:lnTo>
                    <a:pt x="29" y="235"/>
                  </a:lnTo>
                  <a:lnTo>
                    <a:pt x="23" y="235"/>
                  </a:lnTo>
                  <a:lnTo>
                    <a:pt x="23" y="235"/>
                  </a:lnTo>
                  <a:lnTo>
                    <a:pt x="17" y="241"/>
                  </a:lnTo>
                  <a:lnTo>
                    <a:pt x="0" y="241"/>
                  </a:lnTo>
                  <a:lnTo>
                    <a:pt x="0" y="247"/>
                  </a:lnTo>
                  <a:lnTo>
                    <a:pt x="0" y="247"/>
                  </a:lnTo>
                  <a:lnTo>
                    <a:pt x="0" y="254"/>
                  </a:lnTo>
                  <a:lnTo>
                    <a:pt x="7" y="254"/>
                  </a:lnTo>
                  <a:lnTo>
                    <a:pt x="7" y="258"/>
                  </a:lnTo>
                  <a:lnTo>
                    <a:pt x="7" y="258"/>
                  </a:lnTo>
                  <a:lnTo>
                    <a:pt x="7" y="258"/>
                  </a:lnTo>
                  <a:lnTo>
                    <a:pt x="7" y="270"/>
                  </a:lnTo>
                  <a:lnTo>
                    <a:pt x="17" y="270"/>
                  </a:lnTo>
                  <a:lnTo>
                    <a:pt x="23" y="276"/>
                  </a:lnTo>
                  <a:lnTo>
                    <a:pt x="23" y="276"/>
                  </a:lnTo>
                  <a:lnTo>
                    <a:pt x="23" y="287"/>
                  </a:lnTo>
                  <a:lnTo>
                    <a:pt x="23" y="28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08">
              <a:extLst>
                <a:ext uri="{FF2B5EF4-FFF2-40B4-BE49-F238E27FC236}">
                  <a16:creationId xmlns:a16="http://schemas.microsoft.com/office/drawing/2014/main" id="{F36621D9-D8F4-449E-BD59-7022E573D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416" y="2834110"/>
              <a:ext cx="537779" cy="715804"/>
            </a:xfrm>
            <a:custGeom>
              <a:avLst/>
              <a:gdLst>
                <a:gd name="T0" fmla="*/ 111 w 408"/>
                <a:gd name="T1" fmla="*/ 22 h 506"/>
                <a:gd name="T2" fmla="*/ 127 w 408"/>
                <a:gd name="T3" fmla="*/ 45 h 506"/>
                <a:gd name="T4" fmla="*/ 121 w 408"/>
                <a:gd name="T5" fmla="*/ 61 h 506"/>
                <a:gd name="T6" fmla="*/ 156 w 408"/>
                <a:gd name="T7" fmla="*/ 96 h 506"/>
                <a:gd name="T8" fmla="*/ 185 w 408"/>
                <a:gd name="T9" fmla="*/ 146 h 506"/>
                <a:gd name="T10" fmla="*/ 226 w 408"/>
                <a:gd name="T11" fmla="*/ 152 h 506"/>
                <a:gd name="T12" fmla="*/ 245 w 408"/>
                <a:gd name="T13" fmla="*/ 168 h 506"/>
                <a:gd name="T14" fmla="*/ 280 w 408"/>
                <a:gd name="T15" fmla="*/ 164 h 506"/>
                <a:gd name="T16" fmla="*/ 286 w 408"/>
                <a:gd name="T17" fmla="*/ 135 h 506"/>
                <a:gd name="T18" fmla="*/ 290 w 408"/>
                <a:gd name="T19" fmla="*/ 146 h 506"/>
                <a:gd name="T20" fmla="*/ 290 w 408"/>
                <a:gd name="T21" fmla="*/ 164 h 506"/>
                <a:gd name="T22" fmla="*/ 309 w 408"/>
                <a:gd name="T23" fmla="*/ 168 h 506"/>
                <a:gd name="T24" fmla="*/ 325 w 408"/>
                <a:gd name="T25" fmla="*/ 168 h 506"/>
                <a:gd name="T26" fmla="*/ 337 w 408"/>
                <a:gd name="T27" fmla="*/ 135 h 506"/>
                <a:gd name="T28" fmla="*/ 385 w 408"/>
                <a:gd name="T29" fmla="*/ 123 h 506"/>
                <a:gd name="T30" fmla="*/ 401 w 408"/>
                <a:gd name="T31" fmla="*/ 142 h 506"/>
                <a:gd name="T32" fmla="*/ 391 w 408"/>
                <a:gd name="T33" fmla="*/ 158 h 506"/>
                <a:gd name="T34" fmla="*/ 379 w 408"/>
                <a:gd name="T35" fmla="*/ 197 h 506"/>
                <a:gd name="T36" fmla="*/ 360 w 408"/>
                <a:gd name="T37" fmla="*/ 214 h 506"/>
                <a:gd name="T38" fmla="*/ 356 w 408"/>
                <a:gd name="T39" fmla="*/ 247 h 506"/>
                <a:gd name="T40" fmla="*/ 337 w 408"/>
                <a:gd name="T41" fmla="*/ 230 h 506"/>
                <a:gd name="T42" fmla="*/ 331 w 408"/>
                <a:gd name="T43" fmla="*/ 226 h 506"/>
                <a:gd name="T44" fmla="*/ 337 w 408"/>
                <a:gd name="T45" fmla="*/ 208 h 506"/>
                <a:gd name="T46" fmla="*/ 309 w 408"/>
                <a:gd name="T47" fmla="*/ 185 h 506"/>
                <a:gd name="T48" fmla="*/ 302 w 408"/>
                <a:gd name="T49" fmla="*/ 181 h 506"/>
                <a:gd name="T50" fmla="*/ 280 w 408"/>
                <a:gd name="T51" fmla="*/ 181 h 506"/>
                <a:gd name="T52" fmla="*/ 290 w 408"/>
                <a:gd name="T53" fmla="*/ 197 h 506"/>
                <a:gd name="T54" fmla="*/ 286 w 408"/>
                <a:gd name="T55" fmla="*/ 203 h 506"/>
                <a:gd name="T56" fmla="*/ 286 w 408"/>
                <a:gd name="T57" fmla="*/ 214 h 506"/>
                <a:gd name="T58" fmla="*/ 309 w 408"/>
                <a:gd name="T59" fmla="*/ 253 h 506"/>
                <a:gd name="T60" fmla="*/ 274 w 408"/>
                <a:gd name="T61" fmla="*/ 259 h 506"/>
                <a:gd name="T62" fmla="*/ 267 w 408"/>
                <a:gd name="T63" fmla="*/ 282 h 506"/>
                <a:gd name="T64" fmla="*/ 226 w 408"/>
                <a:gd name="T65" fmla="*/ 327 h 506"/>
                <a:gd name="T66" fmla="*/ 185 w 408"/>
                <a:gd name="T67" fmla="*/ 366 h 506"/>
                <a:gd name="T68" fmla="*/ 185 w 408"/>
                <a:gd name="T69" fmla="*/ 405 h 506"/>
                <a:gd name="T70" fmla="*/ 185 w 408"/>
                <a:gd name="T71" fmla="*/ 422 h 506"/>
                <a:gd name="T72" fmla="*/ 185 w 408"/>
                <a:gd name="T73" fmla="*/ 445 h 506"/>
                <a:gd name="T74" fmla="*/ 175 w 408"/>
                <a:gd name="T75" fmla="*/ 467 h 506"/>
                <a:gd name="T76" fmla="*/ 175 w 408"/>
                <a:gd name="T77" fmla="*/ 477 h 506"/>
                <a:gd name="T78" fmla="*/ 162 w 408"/>
                <a:gd name="T79" fmla="*/ 496 h 506"/>
                <a:gd name="T80" fmla="*/ 146 w 408"/>
                <a:gd name="T81" fmla="*/ 496 h 506"/>
                <a:gd name="T82" fmla="*/ 134 w 408"/>
                <a:gd name="T83" fmla="*/ 467 h 506"/>
                <a:gd name="T84" fmla="*/ 111 w 408"/>
                <a:gd name="T85" fmla="*/ 428 h 506"/>
                <a:gd name="T86" fmla="*/ 92 w 408"/>
                <a:gd name="T87" fmla="*/ 377 h 506"/>
                <a:gd name="T88" fmla="*/ 74 w 408"/>
                <a:gd name="T89" fmla="*/ 350 h 506"/>
                <a:gd name="T90" fmla="*/ 64 w 408"/>
                <a:gd name="T91" fmla="*/ 259 h 506"/>
                <a:gd name="T92" fmla="*/ 51 w 408"/>
                <a:gd name="T93" fmla="*/ 253 h 506"/>
                <a:gd name="T94" fmla="*/ 29 w 408"/>
                <a:gd name="T95" fmla="*/ 269 h 506"/>
                <a:gd name="T96" fmla="*/ 4 w 408"/>
                <a:gd name="T97" fmla="*/ 243 h 506"/>
                <a:gd name="T98" fmla="*/ 0 w 408"/>
                <a:gd name="T99" fmla="*/ 230 h 506"/>
                <a:gd name="T100" fmla="*/ 29 w 408"/>
                <a:gd name="T101" fmla="*/ 208 h 506"/>
                <a:gd name="T102" fmla="*/ 22 w 408"/>
                <a:gd name="T103" fmla="*/ 181 h 506"/>
                <a:gd name="T104" fmla="*/ 16 w 408"/>
                <a:gd name="T105" fmla="*/ 164 h 506"/>
                <a:gd name="T106" fmla="*/ 29 w 408"/>
                <a:gd name="T107" fmla="*/ 146 h 506"/>
                <a:gd name="T108" fmla="*/ 70 w 408"/>
                <a:gd name="T109" fmla="*/ 80 h 506"/>
                <a:gd name="T110" fmla="*/ 74 w 408"/>
                <a:gd name="T111" fmla="*/ 61 h 506"/>
                <a:gd name="T112" fmla="*/ 51 w 408"/>
                <a:gd name="T113" fmla="*/ 45 h 506"/>
                <a:gd name="T114" fmla="*/ 80 w 408"/>
                <a:gd name="T115" fmla="*/ 18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8" h="506">
                  <a:moveTo>
                    <a:pt x="99" y="0"/>
                  </a:moveTo>
                  <a:lnTo>
                    <a:pt x="99" y="6"/>
                  </a:lnTo>
                  <a:lnTo>
                    <a:pt x="105" y="12"/>
                  </a:lnTo>
                  <a:lnTo>
                    <a:pt x="105" y="18"/>
                  </a:lnTo>
                  <a:lnTo>
                    <a:pt x="111" y="22"/>
                  </a:lnTo>
                  <a:lnTo>
                    <a:pt x="111" y="22"/>
                  </a:lnTo>
                  <a:lnTo>
                    <a:pt x="115" y="28"/>
                  </a:lnTo>
                  <a:lnTo>
                    <a:pt x="115" y="35"/>
                  </a:lnTo>
                  <a:lnTo>
                    <a:pt x="121" y="35"/>
                  </a:lnTo>
                  <a:lnTo>
                    <a:pt x="121" y="39"/>
                  </a:lnTo>
                  <a:lnTo>
                    <a:pt x="121" y="39"/>
                  </a:lnTo>
                  <a:lnTo>
                    <a:pt x="127" y="45"/>
                  </a:lnTo>
                  <a:lnTo>
                    <a:pt x="127" y="45"/>
                  </a:lnTo>
                  <a:lnTo>
                    <a:pt x="127" y="51"/>
                  </a:lnTo>
                  <a:lnTo>
                    <a:pt x="127" y="51"/>
                  </a:lnTo>
                  <a:lnTo>
                    <a:pt x="134" y="57"/>
                  </a:lnTo>
                  <a:lnTo>
                    <a:pt x="134" y="61"/>
                  </a:lnTo>
                  <a:lnTo>
                    <a:pt x="121" y="61"/>
                  </a:lnTo>
                  <a:lnTo>
                    <a:pt x="121" y="74"/>
                  </a:lnTo>
                  <a:lnTo>
                    <a:pt x="134" y="84"/>
                  </a:lnTo>
                  <a:lnTo>
                    <a:pt x="140" y="84"/>
                  </a:lnTo>
                  <a:lnTo>
                    <a:pt x="146" y="90"/>
                  </a:lnTo>
                  <a:lnTo>
                    <a:pt x="150" y="90"/>
                  </a:lnTo>
                  <a:lnTo>
                    <a:pt x="156" y="96"/>
                  </a:lnTo>
                  <a:lnTo>
                    <a:pt x="156" y="123"/>
                  </a:lnTo>
                  <a:lnTo>
                    <a:pt x="169" y="135"/>
                  </a:lnTo>
                  <a:lnTo>
                    <a:pt x="169" y="135"/>
                  </a:lnTo>
                  <a:lnTo>
                    <a:pt x="181" y="142"/>
                  </a:lnTo>
                  <a:lnTo>
                    <a:pt x="185" y="142"/>
                  </a:lnTo>
                  <a:lnTo>
                    <a:pt x="185" y="146"/>
                  </a:lnTo>
                  <a:lnTo>
                    <a:pt x="197" y="146"/>
                  </a:lnTo>
                  <a:lnTo>
                    <a:pt x="197" y="152"/>
                  </a:lnTo>
                  <a:lnTo>
                    <a:pt x="216" y="152"/>
                  </a:lnTo>
                  <a:lnTo>
                    <a:pt x="220" y="146"/>
                  </a:lnTo>
                  <a:lnTo>
                    <a:pt x="220" y="152"/>
                  </a:lnTo>
                  <a:lnTo>
                    <a:pt x="226" y="152"/>
                  </a:lnTo>
                  <a:lnTo>
                    <a:pt x="226" y="158"/>
                  </a:lnTo>
                  <a:lnTo>
                    <a:pt x="232" y="158"/>
                  </a:lnTo>
                  <a:lnTo>
                    <a:pt x="232" y="164"/>
                  </a:lnTo>
                  <a:lnTo>
                    <a:pt x="232" y="164"/>
                  </a:lnTo>
                  <a:lnTo>
                    <a:pt x="239" y="164"/>
                  </a:lnTo>
                  <a:lnTo>
                    <a:pt x="245" y="168"/>
                  </a:lnTo>
                  <a:lnTo>
                    <a:pt x="267" y="168"/>
                  </a:lnTo>
                  <a:lnTo>
                    <a:pt x="274" y="175"/>
                  </a:lnTo>
                  <a:lnTo>
                    <a:pt x="280" y="175"/>
                  </a:lnTo>
                  <a:lnTo>
                    <a:pt x="280" y="168"/>
                  </a:lnTo>
                  <a:lnTo>
                    <a:pt x="280" y="168"/>
                  </a:lnTo>
                  <a:lnTo>
                    <a:pt x="280" y="164"/>
                  </a:lnTo>
                  <a:lnTo>
                    <a:pt x="274" y="164"/>
                  </a:lnTo>
                  <a:lnTo>
                    <a:pt x="274" y="158"/>
                  </a:lnTo>
                  <a:lnTo>
                    <a:pt x="274" y="158"/>
                  </a:lnTo>
                  <a:lnTo>
                    <a:pt x="274" y="158"/>
                  </a:lnTo>
                  <a:lnTo>
                    <a:pt x="274" y="135"/>
                  </a:lnTo>
                  <a:lnTo>
                    <a:pt x="286" y="135"/>
                  </a:lnTo>
                  <a:lnTo>
                    <a:pt x="286" y="142"/>
                  </a:lnTo>
                  <a:lnTo>
                    <a:pt x="286" y="142"/>
                  </a:lnTo>
                  <a:lnTo>
                    <a:pt x="286" y="142"/>
                  </a:lnTo>
                  <a:lnTo>
                    <a:pt x="286" y="146"/>
                  </a:lnTo>
                  <a:lnTo>
                    <a:pt x="286" y="146"/>
                  </a:lnTo>
                  <a:lnTo>
                    <a:pt x="290" y="146"/>
                  </a:lnTo>
                  <a:lnTo>
                    <a:pt x="290" y="152"/>
                  </a:lnTo>
                  <a:lnTo>
                    <a:pt x="286" y="152"/>
                  </a:lnTo>
                  <a:lnTo>
                    <a:pt x="286" y="158"/>
                  </a:lnTo>
                  <a:lnTo>
                    <a:pt x="286" y="158"/>
                  </a:lnTo>
                  <a:lnTo>
                    <a:pt x="286" y="158"/>
                  </a:lnTo>
                  <a:lnTo>
                    <a:pt x="290" y="164"/>
                  </a:lnTo>
                  <a:lnTo>
                    <a:pt x="290" y="164"/>
                  </a:lnTo>
                  <a:lnTo>
                    <a:pt x="290" y="164"/>
                  </a:lnTo>
                  <a:lnTo>
                    <a:pt x="309" y="164"/>
                  </a:lnTo>
                  <a:lnTo>
                    <a:pt x="309" y="168"/>
                  </a:lnTo>
                  <a:lnTo>
                    <a:pt x="309" y="168"/>
                  </a:lnTo>
                  <a:lnTo>
                    <a:pt x="309" y="168"/>
                  </a:lnTo>
                  <a:lnTo>
                    <a:pt x="315" y="168"/>
                  </a:lnTo>
                  <a:lnTo>
                    <a:pt x="315" y="175"/>
                  </a:lnTo>
                  <a:lnTo>
                    <a:pt x="315" y="175"/>
                  </a:lnTo>
                  <a:lnTo>
                    <a:pt x="321" y="168"/>
                  </a:lnTo>
                  <a:lnTo>
                    <a:pt x="321" y="168"/>
                  </a:lnTo>
                  <a:lnTo>
                    <a:pt x="325" y="168"/>
                  </a:lnTo>
                  <a:lnTo>
                    <a:pt x="325" y="158"/>
                  </a:lnTo>
                  <a:lnTo>
                    <a:pt x="325" y="158"/>
                  </a:lnTo>
                  <a:lnTo>
                    <a:pt x="331" y="152"/>
                  </a:lnTo>
                  <a:lnTo>
                    <a:pt x="331" y="146"/>
                  </a:lnTo>
                  <a:lnTo>
                    <a:pt x="337" y="142"/>
                  </a:lnTo>
                  <a:lnTo>
                    <a:pt x="337" y="135"/>
                  </a:lnTo>
                  <a:lnTo>
                    <a:pt x="350" y="135"/>
                  </a:lnTo>
                  <a:lnTo>
                    <a:pt x="356" y="123"/>
                  </a:lnTo>
                  <a:lnTo>
                    <a:pt x="360" y="123"/>
                  </a:lnTo>
                  <a:lnTo>
                    <a:pt x="366" y="119"/>
                  </a:lnTo>
                  <a:lnTo>
                    <a:pt x="385" y="119"/>
                  </a:lnTo>
                  <a:lnTo>
                    <a:pt x="385" y="123"/>
                  </a:lnTo>
                  <a:lnTo>
                    <a:pt x="391" y="123"/>
                  </a:lnTo>
                  <a:lnTo>
                    <a:pt x="397" y="129"/>
                  </a:lnTo>
                  <a:lnTo>
                    <a:pt x="397" y="135"/>
                  </a:lnTo>
                  <a:lnTo>
                    <a:pt x="408" y="135"/>
                  </a:lnTo>
                  <a:lnTo>
                    <a:pt x="401" y="142"/>
                  </a:lnTo>
                  <a:lnTo>
                    <a:pt x="401" y="142"/>
                  </a:lnTo>
                  <a:lnTo>
                    <a:pt x="401" y="146"/>
                  </a:lnTo>
                  <a:lnTo>
                    <a:pt x="401" y="146"/>
                  </a:lnTo>
                  <a:lnTo>
                    <a:pt x="401" y="152"/>
                  </a:lnTo>
                  <a:lnTo>
                    <a:pt x="401" y="152"/>
                  </a:lnTo>
                  <a:lnTo>
                    <a:pt x="401" y="158"/>
                  </a:lnTo>
                  <a:lnTo>
                    <a:pt x="391" y="158"/>
                  </a:lnTo>
                  <a:lnTo>
                    <a:pt x="391" y="158"/>
                  </a:lnTo>
                  <a:lnTo>
                    <a:pt x="391" y="164"/>
                  </a:lnTo>
                  <a:lnTo>
                    <a:pt x="385" y="164"/>
                  </a:lnTo>
                  <a:lnTo>
                    <a:pt x="385" y="164"/>
                  </a:lnTo>
                  <a:lnTo>
                    <a:pt x="385" y="191"/>
                  </a:lnTo>
                  <a:lnTo>
                    <a:pt x="379" y="197"/>
                  </a:lnTo>
                  <a:lnTo>
                    <a:pt x="379" y="208"/>
                  </a:lnTo>
                  <a:lnTo>
                    <a:pt x="372" y="208"/>
                  </a:lnTo>
                  <a:lnTo>
                    <a:pt x="372" y="208"/>
                  </a:lnTo>
                  <a:lnTo>
                    <a:pt x="372" y="208"/>
                  </a:lnTo>
                  <a:lnTo>
                    <a:pt x="366" y="214"/>
                  </a:lnTo>
                  <a:lnTo>
                    <a:pt x="360" y="214"/>
                  </a:lnTo>
                  <a:lnTo>
                    <a:pt x="360" y="214"/>
                  </a:lnTo>
                  <a:lnTo>
                    <a:pt x="360" y="220"/>
                  </a:lnTo>
                  <a:lnTo>
                    <a:pt x="360" y="220"/>
                  </a:lnTo>
                  <a:lnTo>
                    <a:pt x="360" y="243"/>
                  </a:lnTo>
                  <a:lnTo>
                    <a:pt x="360" y="243"/>
                  </a:lnTo>
                  <a:lnTo>
                    <a:pt x="356" y="247"/>
                  </a:lnTo>
                  <a:lnTo>
                    <a:pt x="344" y="220"/>
                  </a:lnTo>
                  <a:lnTo>
                    <a:pt x="344" y="226"/>
                  </a:lnTo>
                  <a:lnTo>
                    <a:pt x="344" y="226"/>
                  </a:lnTo>
                  <a:lnTo>
                    <a:pt x="344" y="226"/>
                  </a:lnTo>
                  <a:lnTo>
                    <a:pt x="337" y="230"/>
                  </a:lnTo>
                  <a:lnTo>
                    <a:pt x="337" y="230"/>
                  </a:lnTo>
                  <a:lnTo>
                    <a:pt x="337" y="230"/>
                  </a:lnTo>
                  <a:lnTo>
                    <a:pt x="337" y="230"/>
                  </a:lnTo>
                  <a:lnTo>
                    <a:pt x="337" y="230"/>
                  </a:lnTo>
                  <a:lnTo>
                    <a:pt x="337" y="226"/>
                  </a:lnTo>
                  <a:lnTo>
                    <a:pt x="331" y="226"/>
                  </a:lnTo>
                  <a:lnTo>
                    <a:pt x="331" y="226"/>
                  </a:lnTo>
                  <a:lnTo>
                    <a:pt x="331" y="226"/>
                  </a:lnTo>
                  <a:lnTo>
                    <a:pt x="331" y="220"/>
                  </a:lnTo>
                  <a:lnTo>
                    <a:pt x="331" y="220"/>
                  </a:lnTo>
                  <a:lnTo>
                    <a:pt x="337" y="214"/>
                  </a:lnTo>
                  <a:lnTo>
                    <a:pt x="337" y="208"/>
                  </a:lnTo>
                  <a:lnTo>
                    <a:pt x="337" y="208"/>
                  </a:lnTo>
                  <a:lnTo>
                    <a:pt x="337" y="203"/>
                  </a:lnTo>
                  <a:lnTo>
                    <a:pt x="344" y="203"/>
                  </a:lnTo>
                  <a:lnTo>
                    <a:pt x="344" y="191"/>
                  </a:lnTo>
                  <a:lnTo>
                    <a:pt x="309" y="191"/>
                  </a:lnTo>
                  <a:lnTo>
                    <a:pt x="309" y="191"/>
                  </a:lnTo>
                  <a:lnTo>
                    <a:pt x="309" y="185"/>
                  </a:lnTo>
                  <a:lnTo>
                    <a:pt x="302" y="185"/>
                  </a:lnTo>
                  <a:lnTo>
                    <a:pt x="302" y="181"/>
                  </a:lnTo>
                  <a:lnTo>
                    <a:pt x="302" y="181"/>
                  </a:lnTo>
                  <a:lnTo>
                    <a:pt x="302" y="181"/>
                  </a:lnTo>
                  <a:lnTo>
                    <a:pt x="302" y="181"/>
                  </a:lnTo>
                  <a:lnTo>
                    <a:pt x="302" y="181"/>
                  </a:lnTo>
                  <a:lnTo>
                    <a:pt x="296" y="175"/>
                  </a:lnTo>
                  <a:lnTo>
                    <a:pt x="286" y="175"/>
                  </a:lnTo>
                  <a:lnTo>
                    <a:pt x="286" y="175"/>
                  </a:lnTo>
                  <a:lnTo>
                    <a:pt x="286" y="181"/>
                  </a:lnTo>
                  <a:lnTo>
                    <a:pt x="280" y="181"/>
                  </a:lnTo>
                  <a:lnTo>
                    <a:pt x="280" y="181"/>
                  </a:lnTo>
                  <a:lnTo>
                    <a:pt x="280" y="185"/>
                  </a:lnTo>
                  <a:lnTo>
                    <a:pt x="280" y="185"/>
                  </a:lnTo>
                  <a:lnTo>
                    <a:pt x="286" y="185"/>
                  </a:lnTo>
                  <a:lnTo>
                    <a:pt x="286" y="191"/>
                  </a:lnTo>
                  <a:lnTo>
                    <a:pt x="290" y="191"/>
                  </a:lnTo>
                  <a:lnTo>
                    <a:pt x="290" y="197"/>
                  </a:lnTo>
                  <a:lnTo>
                    <a:pt x="296" y="197"/>
                  </a:lnTo>
                  <a:lnTo>
                    <a:pt x="290" y="197"/>
                  </a:lnTo>
                  <a:lnTo>
                    <a:pt x="290" y="197"/>
                  </a:lnTo>
                  <a:lnTo>
                    <a:pt x="290" y="197"/>
                  </a:lnTo>
                  <a:lnTo>
                    <a:pt x="286" y="203"/>
                  </a:lnTo>
                  <a:lnTo>
                    <a:pt x="286" y="203"/>
                  </a:lnTo>
                  <a:lnTo>
                    <a:pt x="286" y="208"/>
                  </a:lnTo>
                  <a:lnTo>
                    <a:pt x="286" y="208"/>
                  </a:lnTo>
                  <a:lnTo>
                    <a:pt x="286" y="208"/>
                  </a:lnTo>
                  <a:lnTo>
                    <a:pt x="286" y="214"/>
                  </a:lnTo>
                  <a:lnTo>
                    <a:pt x="286" y="214"/>
                  </a:lnTo>
                  <a:lnTo>
                    <a:pt x="286" y="214"/>
                  </a:lnTo>
                  <a:lnTo>
                    <a:pt x="290" y="220"/>
                  </a:lnTo>
                  <a:lnTo>
                    <a:pt x="290" y="220"/>
                  </a:lnTo>
                  <a:lnTo>
                    <a:pt x="296" y="220"/>
                  </a:lnTo>
                  <a:lnTo>
                    <a:pt x="296" y="226"/>
                  </a:lnTo>
                  <a:lnTo>
                    <a:pt x="302" y="226"/>
                  </a:lnTo>
                  <a:lnTo>
                    <a:pt x="309" y="253"/>
                  </a:lnTo>
                  <a:lnTo>
                    <a:pt x="286" y="253"/>
                  </a:lnTo>
                  <a:lnTo>
                    <a:pt x="286" y="247"/>
                  </a:lnTo>
                  <a:lnTo>
                    <a:pt x="286" y="253"/>
                  </a:lnTo>
                  <a:lnTo>
                    <a:pt x="280" y="253"/>
                  </a:lnTo>
                  <a:lnTo>
                    <a:pt x="280" y="253"/>
                  </a:lnTo>
                  <a:lnTo>
                    <a:pt x="274" y="259"/>
                  </a:lnTo>
                  <a:lnTo>
                    <a:pt x="274" y="259"/>
                  </a:lnTo>
                  <a:lnTo>
                    <a:pt x="267" y="265"/>
                  </a:lnTo>
                  <a:lnTo>
                    <a:pt x="267" y="265"/>
                  </a:lnTo>
                  <a:lnTo>
                    <a:pt x="267" y="265"/>
                  </a:lnTo>
                  <a:lnTo>
                    <a:pt x="274" y="269"/>
                  </a:lnTo>
                  <a:lnTo>
                    <a:pt x="267" y="282"/>
                  </a:lnTo>
                  <a:lnTo>
                    <a:pt x="267" y="288"/>
                  </a:lnTo>
                  <a:lnTo>
                    <a:pt x="261" y="288"/>
                  </a:lnTo>
                  <a:lnTo>
                    <a:pt x="245" y="304"/>
                  </a:lnTo>
                  <a:lnTo>
                    <a:pt x="245" y="304"/>
                  </a:lnTo>
                  <a:lnTo>
                    <a:pt x="232" y="315"/>
                  </a:lnTo>
                  <a:lnTo>
                    <a:pt x="226" y="327"/>
                  </a:lnTo>
                  <a:lnTo>
                    <a:pt x="220" y="331"/>
                  </a:lnTo>
                  <a:lnTo>
                    <a:pt x="216" y="344"/>
                  </a:lnTo>
                  <a:lnTo>
                    <a:pt x="197" y="360"/>
                  </a:lnTo>
                  <a:lnTo>
                    <a:pt x="191" y="360"/>
                  </a:lnTo>
                  <a:lnTo>
                    <a:pt x="185" y="366"/>
                  </a:lnTo>
                  <a:lnTo>
                    <a:pt x="185" y="366"/>
                  </a:lnTo>
                  <a:lnTo>
                    <a:pt x="185" y="366"/>
                  </a:lnTo>
                  <a:lnTo>
                    <a:pt x="185" y="366"/>
                  </a:lnTo>
                  <a:lnTo>
                    <a:pt x="185" y="366"/>
                  </a:lnTo>
                  <a:lnTo>
                    <a:pt x="185" y="370"/>
                  </a:lnTo>
                  <a:lnTo>
                    <a:pt x="185" y="370"/>
                  </a:lnTo>
                  <a:lnTo>
                    <a:pt x="185" y="405"/>
                  </a:lnTo>
                  <a:lnTo>
                    <a:pt x="185" y="405"/>
                  </a:lnTo>
                  <a:lnTo>
                    <a:pt x="191" y="412"/>
                  </a:lnTo>
                  <a:lnTo>
                    <a:pt x="191" y="412"/>
                  </a:lnTo>
                  <a:lnTo>
                    <a:pt x="185" y="416"/>
                  </a:lnTo>
                  <a:lnTo>
                    <a:pt x="185" y="416"/>
                  </a:lnTo>
                  <a:lnTo>
                    <a:pt x="185" y="422"/>
                  </a:lnTo>
                  <a:lnTo>
                    <a:pt x="181" y="428"/>
                  </a:lnTo>
                  <a:lnTo>
                    <a:pt x="181" y="434"/>
                  </a:lnTo>
                  <a:lnTo>
                    <a:pt x="181" y="434"/>
                  </a:lnTo>
                  <a:lnTo>
                    <a:pt x="181" y="445"/>
                  </a:lnTo>
                  <a:lnTo>
                    <a:pt x="181" y="445"/>
                  </a:lnTo>
                  <a:lnTo>
                    <a:pt x="185" y="445"/>
                  </a:lnTo>
                  <a:lnTo>
                    <a:pt x="185" y="455"/>
                  </a:lnTo>
                  <a:lnTo>
                    <a:pt x="185" y="455"/>
                  </a:lnTo>
                  <a:lnTo>
                    <a:pt x="185" y="461"/>
                  </a:lnTo>
                  <a:lnTo>
                    <a:pt x="181" y="461"/>
                  </a:lnTo>
                  <a:lnTo>
                    <a:pt x="181" y="467"/>
                  </a:lnTo>
                  <a:lnTo>
                    <a:pt x="175" y="467"/>
                  </a:lnTo>
                  <a:lnTo>
                    <a:pt x="175" y="467"/>
                  </a:lnTo>
                  <a:lnTo>
                    <a:pt x="175" y="473"/>
                  </a:lnTo>
                  <a:lnTo>
                    <a:pt x="175" y="473"/>
                  </a:lnTo>
                  <a:lnTo>
                    <a:pt x="175" y="477"/>
                  </a:lnTo>
                  <a:lnTo>
                    <a:pt x="175" y="477"/>
                  </a:lnTo>
                  <a:lnTo>
                    <a:pt x="175" y="477"/>
                  </a:lnTo>
                  <a:lnTo>
                    <a:pt x="175" y="477"/>
                  </a:lnTo>
                  <a:lnTo>
                    <a:pt x="175" y="484"/>
                  </a:lnTo>
                  <a:lnTo>
                    <a:pt x="169" y="484"/>
                  </a:lnTo>
                  <a:lnTo>
                    <a:pt x="169" y="490"/>
                  </a:lnTo>
                  <a:lnTo>
                    <a:pt x="162" y="490"/>
                  </a:lnTo>
                  <a:lnTo>
                    <a:pt x="162" y="496"/>
                  </a:lnTo>
                  <a:lnTo>
                    <a:pt x="156" y="496"/>
                  </a:lnTo>
                  <a:lnTo>
                    <a:pt x="156" y="500"/>
                  </a:lnTo>
                  <a:lnTo>
                    <a:pt x="150" y="506"/>
                  </a:lnTo>
                  <a:lnTo>
                    <a:pt x="150" y="500"/>
                  </a:lnTo>
                  <a:lnTo>
                    <a:pt x="146" y="500"/>
                  </a:lnTo>
                  <a:lnTo>
                    <a:pt x="146" y="496"/>
                  </a:lnTo>
                  <a:lnTo>
                    <a:pt x="140" y="496"/>
                  </a:lnTo>
                  <a:lnTo>
                    <a:pt x="140" y="490"/>
                  </a:lnTo>
                  <a:lnTo>
                    <a:pt x="140" y="490"/>
                  </a:lnTo>
                  <a:lnTo>
                    <a:pt x="140" y="477"/>
                  </a:lnTo>
                  <a:lnTo>
                    <a:pt x="134" y="473"/>
                  </a:lnTo>
                  <a:lnTo>
                    <a:pt x="134" y="467"/>
                  </a:lnTo>
                  <a:lnTo>
                    <a:pt x="127" y="461"/>
                  </a:lnTo>
                  <a:lnTo>
                    <a:pt x="127" y="455"/>
                  </a:lnTo>
                  <a:lnTo>
                    <a:pt x="121" y="445"/>
                  </a:lnTo>
                  <a:lnTo>
                    <a:pt x="115" y="438"/>
                  </a:lnTo>
                  <a:lnTo>
                    <a:pt x="115" y="434"/>
                  </a:lnTo>
                  <a:lnTo>
                    <a:pt x="111" y="428"/>
                  </a:lnTo>
                  <a:lnTo>
                    <a:pt x="111" y="412"/>
                  </a:lnTo>
                  <a:lnTo>
                    <a:pt x="105" y="412"/>
                  </a:lnTo>
                  <a:lnTo>
                    <a:pt x="105" y="399"/>
                  </a:lnTo>
                  <a:lnTo>
                    <a:pt x="99" y="393"/>
                  </a:lnTo>
                  <a:lnTo>
                    <a:pt x="99" y="383"/>
                  </a:lnTo>
                  <a:lnTo>
                    <a:pt x="92" y="377"/>
                  </a:lnTo>
                  <a:lnTo>
                    <a:pt x="92" y="370"/>
                  </a:lnTo>
                  <a:lnTo>
                    <a:pt x="86" y="366"/>
                  </a:lnTo>
                  <a:lnTo>
                    <a:pt x="80" y="366"/>
                  </a:lnTo>
                  <a:lnTo>
                    <a:pt x="80" y="354"/>
                  </a:lnTo>
                  <a:lnTo>
                    <a:pt x="80" y="354"/>
                  </a:lnTo>
                  <a:lnTo>
                    <a:pt x="74" y="350"/>
                  </a:lnTo>
                  <a:lnTo>
                    <a:pt x="74" y="327"/>
                  </a:lnTo>
                  <a:lnTo>
                    <a:pt x="70" y="315"/>
                  </a:lnTo>
                  <a:lnTo>
                    <a:pt x="70" y="269"/>
                  </a:lnTo>
                  <a:lnTo>
                    <a:pt x="64" y="259"/>
                  </a:lnTo>
                  <a:lnTo>
                    <a:pt x="64" y="259"/>
                  </a:lnTo>
                  <a:lnTo>
                    <a:pt x="64" y="259"/>
                  </a:lnTo>
                  <a:lnTo>
                    <a:pt x="64" y="259"/>
                  </a:lnTo>
                  <a:lnTo>
                    <a:pt x="57" y="253"/>
                  </a:lnTo>
                  <a:lnTo>
                    <a:pt x="57" y="253"/>
                  </a:lnTo>
                  <a:lnTo>
                    <a:pt x="57" y="247"/>
                  </a:lnTo>
                  <a:lnTo>
                    <a:pt x="51" y="247"/>
                  </a:lnTo>
                  <a:lnTo>
                    <a:pt x="51" y="253"/>
                  </a:lnTo>
                  <a:lnTo>
                    <a:pt x="45" y="259"/>
                  </a:lnTo>
                  <a:lnTo>
                    <a:pt x="45" y="269"/>
                  </a:lnTo>
                  <a:lnTo>
                    <a:pt x="39" y="269"/>
                  </a:lnTo>
                  <a:lnTo>
                    <a:pt x="39" y="276"/>
                  </a:lnTo>
                  <a:lnTo>
                    <a:pt x="29" y="276"/>
                  </a:lnTo>
                  <a:lnTo>
                    <a:pt x="29" y="269"/>
                  </a:lnTo>
                  <a:lnTo>
                    <a:pt x="22" y="269"/>
                  </a:lnTo>
                  <a:lnTo>
                    <a:pt x="16" y="265"/>
                  </a:lnTo>
                  <a:lnTo>
                    <a:pt x="16" y="259"/>
                  </a:lnTo>
                  <a:lnTo>
                    <a:pt x="10" y="253"/>
                  </a:lnTo>
                  <a:lnTo>
                    <a:pt x="10" y="247"/>
                  </a:lnTo>
                  <a:lnTo>
                    <a:pt x="4" y="243"/>
                  </a:lnTo>
                  <a:lnTo>
                    <a:pt x="16" y="243"/>
                  </a:lnTo>
                  <a:lnTo>
                    <a:pt x="16" y="23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0" y="214"/>
                  </a:lnTo>
                  <a:lnTo>
                    <a:pt x="10" y="214"/>
                  </a:lnTo>
                  <a:lnTo>
                    <a:pt x="16" y="208"/>
                  </a:lnTo>
                  <a:lnTo>
                    <a:pt x="29" y="208"/>
                  </a:lnTo>
                  <a:lnTo>
                    <a:pt x="39" y="197"/>
                  </a:lnTo>
                  <a:lnTo>
                    <a:pt x="35" y="197"/>
                  </a:lnTo>
                  <a:lnTo>
                    <a:pt x="35" y="191"/>
                  </a:lnTo>
                  <a:lnTo>
                    <a:pt x="29" y="185"/>
                  </a:lnTo>
                  <a:lnTo>
                    <a:pt x="29" y="185"/>
                  </a:lnTo>
                  <a:lnTo>
                    <a:pt x="22" y="181"/>
                  </a:lnTo>
                  <a:lnTo>
                    <a:pt x="22" y="175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16" y="164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10" y="152"/>
                  </a:lnTo>
                  <a:lnTo>
                    <a:pt x="22" y="152"/>
                  </a:lnTo>
                  <a:lnTo>
                    <a:pt x="29" y="146"/>
                  </a:lnTo>
                  <a:lnTo>
                    <a:pt x="35" y="146"/>
                  </a:lnTo>
                  <a:lnTo>
                    <a:pt x="45" y="123"/>
                  </a:lnTo>
                  <a:lnTo>
                    <a:pt x="51" y="119"/>
                  </a:lnTo>
                  <a:lnTo>
                    <a:pt x="64" y="96"/>
                  </a:lnTo>
                  <a:lnTo>
                    <a:pt x="70" y="90"/>
                  </a:lnTo>
                  <a:lnTo>
                    <a:pt x="70" y="80"/>
                  </a:lnTo>
                  <a:lnTo>
                    <a:pt x="64" y="80"/>
                  </a:lnTo>
                  <a:lnTo>
                    <a:pt x="64" y="74"/>
                  </a:lnTo>
                  <a:lnTo>
                    <a:pt x="70" y="74"/>
                  </a:lnTo>
                  <a:lnTo>
                    <a:pt x="70" y="67"/>
                  </a:lnTo>
                  <a:lnTo>
                    <a:pt x="70" y="67"/>
                  </a:lnTo>
                  <a:lnTo>
                    <a:pt x="74" y="61"/>
                  </a:lnTo>
                  <a:lnTo>
                    <a:pt x="70" y="61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45" y="35"/>
                  </a:lnTo>
                  <a:lnTo>
                    <a:pt x="45" y="22"/>
                  </a:lnTo>
                  <a:lnTo>
                    <a:pt x="70" y="22"/>
                  </a:lnTo>
                  <a:lnTo>
                    <a:pt x="74" y="18"/>
                  </a:lnTo>
                  <a:lnTo>
                    <a:pt x="80" y="18"/>
                  </a:lnTo>
                  <a:lnTo>
                    <a:pt x="86" y="12"/>
                  </a:lnTo>
                  <a:lnTo>
                    <a:pt x="92" y="12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309">
              <a:extLst>
                <a:ext uri="{FF2B5EF4-FFF2-40B4-BE49-F238E27FC236}">
                  <a16:creationId xmlns:a16="http://schemas.microsoft.com/office/drawing/2014/main" id="{7BC71EB4-673B-4F9A-92EA-AFF6D565F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416" y="2834110"/>
              <a:ext cx="537779" cy="715804"/>
            </a:xfrm>
            <a:custGeom>
              <a:avLst/>
              <a:gdLst>
                <a:gd name="T0" fmla="*/ 111 w 408"/>
                <a:gd name="T1" fmla="*/ 22 h 506"/>
                <a:gd name="T2" fmla="*/ 127 w 408"/>
                <a:gd name="T3" fmla="*/ 45 h 506"/>
                <a:gd name="T4" fmla="*/ 121 w 408"/>
                <a:gd name="T5" fmla="*/ 61 h 506"/>
                <a:gd name="T6" fmla="*/ 156 w 408"/>
                <a:gd name="T7" fmla="*/ 96 h 506"/>
                <a:gd name="T8" fmla="*/ 185 w 408"/>
                <a:gd name="T9" fmla="*/ 146 h 506"/>
                <a:gd name="T10" fmla="*/ 226 w 408"/>
                <a:gd name="T11" fmla="*/ 152 h 506"/>
                <a:gd name="T12" fmla="*/ 245 w 408"/>
                <a:gd name="T13" fmla="*/ 168 h 506"/>
                <a:gd name="T14" fmla="*/ 280 w 408"/>
                <a:gd name="T15" fmla="*/ 164 h 506"/>
                <a:gd name="T16" fmla="*/ 286 w 408"/>
                <a:gd name="T17" fmla="*/ 135 h 506"/>
                <a:gd name="T18" fmla="*/ 290 w 408"/>
                <a:gd name="T19" fmla="*/ 146 h 506"/>
                <a:gd name="T20" fmla="*/ 290 w 408"/>
                <a:gd name="T21" fmla="*/ 164 h 506"/>
                <a:gd name="T22" fmla="*/ 309 w 408"/>
                <a:gd name="T23" fmla="*/ 168 h 506"/>
                <a:gd name="T24" fmla="*/ 325 w 408"/>
                <a:gd name="T25" fmla="*/ 168 h 506"/>
                <a:gd name="T26" fmla="*/ 337 w 408"/>
                <a:gd name="T27" fmla="*/ 135 h 506"/>
                <a:gd name="T28" fmla="*/ 385 w 408"/>
                <a:gd name="T29" fmla="*/ 123 h 506"/>
                <a:gd name="T30" fmla="*/ 401 w 408"/>
                <a:gd name="T31" fmla="*/ 142 h 506"/>
                <a:gd name="T32" fmla="*/ 391 w 408"/>
                <a:gd name="T33" fmla="*/ 158 h 506"/>
                <a:gd name="T34" fmla="*/ 379 w 408"/>
                <a:gd name="T35" fmla="*/ 197 h 506"/>
                <a:gd name="T36" fmla="*/ 360 w 408"/>
                <a:gd name="T37" fmla="*/ 214 h 506"/>
                <a:gd name="T38" fmla="*/ 356 w 408"/>
                <a:gd name="T39" fmla="*/ 247 h 506"/>
                <a:gd name="T40" fmla="*/ 337 w 408"/>
                <a:gd name="T41" fmla="*/ 230 h 506"/>
                <a:gd name="T42" fmla="*/ 331 w 408"/>
                <a:gd name="T43" fmla="*/ 226 h 506"/>
                <a:gd name="T44" fmla="*/ 337 w 408"/>
                <a:gd name="T45" fmla="*/ 208 h 506"/>
                <a:gd name="T46" fmla="*/ 309 w 408"/>
                <a:gd name="T47" fmla="*/ 185 h 506"/>
                <a:gd name="T48" fmla="*/ 302 w 408"/>
                <a:gd name="T49" fmla="*/ 181 h 506"/>
                <a:gd name="T50" fmla="*/ 280 w 408"/>
                <a:gd name="T51" fmla="*/ 181 h 506"/>
                <a:gd name="T52" fmla="*/ 290 w 408"/>
                <a:gd name="T53" fmla="*/ 197 h 506"/>
                <a:gd name="T54" fmla="*/ 286 w 408"/>
                <a:gd name="T55" fmla="*/ 203 h 506"/>
                <a:gd name="T56" fmla="*/ 286 w 408"/>
                <a:gd name="T57" fmla="*/ 214 h 506"/>
                <a:gd name="T58" fmla="*/ 309 w 408"/>
                <a:gd name="T59" fmla="*/ 253 h 506"/>
                <a:gd name="T60" fmla="*/ 274 w 408"/>
                <a:gd name="T61" fmla="*/ 259 h 506"/>
                <a:gd name="T62" fmla="*/ 267 w 408"/>
                <a:gd name="T63" fmla="*/ 282 h 506"/>
                <a:gd name="T64" fmla="*/ 226 w 408"/>
                <a:gd name="T65" fmla="*/ 327 h 506"/>
                <a:gd name="T66" fmla="*/ 185 w 408"/>
                <a:gd name="T67" fmla="*/ 366 h 506"/>
                <a:gd name="T68" fmla="*/ 185 w 408"/>
                <a:gd name="T69" fmla="*/ 405 h 506"/>
                <a:gd name="T70" fmla="*/ 185 w 408"/>
                <a:gd name="T71" fmla="*/ 422 h 506"/>
                <a:gd name="T72" fmla="*/ 185 w 408"/>
                <a:gd name="T73" fmla="*/ 445 h 506"/>
                <a:gd name="T74" fmla="*/ 175 w 408"/>
                <a:gd name="T75" fmla="*/ 467 h 506"/>
                <a:gd name="T76" fmla="*/ 175 w 408"/>
                <a:gd name="T77" fmla="*/ 477 h 506"/>
                <a:gd name="T78" fmla="*/ 162 w 408"/>
                <a:gd name="T79" fmla="*/ 496 h 506"/>
                <a:gd name="T80" fmla="*/ 146 w 408"/>
                <a:gd name="T81" fmla="*/ 496 h 506"/>
                <a:gd name="T82" fmla="*/ 134 w 408"/>
                <a:gd name="T83" fmla="*/ 467 h 506"/>
                <a:gd name="T84" fmla="*/ 111 w 408"/>
                <a:gd name="T85" fmla="*/ 428 h 506"/>
                <a:gd name="T86" fmla="*/ 92 w 408"/>
                <a:gd name="T87" fmla="*/ 377 h 506"/>
                <a:gd name="T88" fmla="*/ 74 w 408"/>
                <a:gd name="T89" fmla="*/ 350 h 506"/>
                <a:gd name="T90" fmla="*/ 64 w 408"/>
                <a:gd name="T91" fmla="*/ 259 h 506"/>
                <a:gd name="T92" fmla="*/ 51 w 408"/>
                <a:gd name="T93" fmla="*/ 253 h 506"/>
                <a:gd name="T94" fmla="*/ 29 w 408"/>
                <a:gd name="T95" fmla="*/ 269 h 506"/>
                <a:gd name="T96" fmla="*/ 4 w 408"/>
                <a:gd name="T97" fmla="*/ 243 h 506"/>
                <a:gd name="T98" fmla="*/ 0 w 408"/>
                <a:gd name="T99" fmla="*/ 230 h 506"/>
                <a:gd name="T100" fmla="*/ 29 w 408"/>
                <a:gd name="T101" fmla="*/ 208 h 506"/>
                <a:gd name="T102" fmla="*/ 22 w 408"/>
                <a:gd name="T103" fmla="*/ 181 h 506"/>
                <a:gd name="T104" fmla="*/ 16 w 408"/>
                <a:gd name="T105" fmla="*/ 164 h 506"/>
                <a:gd name="T106" fmla="*/ 29 w 408"/>
                <a:gd name="T107" fmla="*/ 146 h 506"/>
                <a:gd name="T108" fmla="*/ 70 w 408"/>
                <a:gd name="T109" fmla="*/ 80 h 506"/>
                <a:gd name="T110" fmla="*/ 74 w 408"/>
                <a:gd name="T111" fmla="*/ 61 h 506"/>
                <a:gd name="T112" fmla="*/ 51 w 408"/>
                <a:gd name="T113" fmla="*/ 45 h 506"/>
                <a:gd name="T114" fmla="*/ 80 w 408"/>
                <a:gd name="T115" fmla="*/ 18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8" h="506">
                  <a:moveTo>
                    <a:pt x="99" y="0"/>
                  </a:moveTo>
                  <a:lnTo>
                    <a:pt x="99" y="6"/>
                  </a:lnTo>
                  <a:lnTo>
                    <a:pt x="105" y="12"/>
                  </a:lnTo>
                  <a:lnTo>
                    <a:pt x="105" y="18"/>
                  </a:lnTo>
                  <a:lnTo>
                    <a:pt x="111" y="22"/>
                  </a:lnTo>
                  <a:lnTo>
                    <a:pt x="111" y="22"/>
                  </a:lnTo>
                  <a:lnTo>
                    <a:pt x="115" y="28"/>
                  </a:lnTo>
                  <a:lnTo>
                    <a:pt x="115" y="35"/>
                  </a:lnTo>
                  <a:lnTo>
                    <a:pt x="121" y="35"/>
                  </a:lnTo>
                  <a:lnTo>
                    <a:pt x="121" y="39"/>
                  </a:lnTo>
                  <a:lnTo>
                    <a:pt x="121" y="39"/>
                  </a:lnTo>
                  <a:lnTo>
                    <a:pt x="127" y="45"/>
                  </a:lnTo>
                  <a:lnTo>
                    <a:pt x="127" y="45"/>
                  </a:lnTo>
                  <a:lnTo>
                    <a:pt x="127" y="51"/>
                  </a:lnTo>
                  <a:lnTo>
                    <a:pt x="127" y="51"/>
                  </a:lnTo>
                  <a:lnTo>
                    <a:pt x="134" y="57"/>
                  </a:lnTo>
                  <a:lnTo>
                    <a:pt x="134" y="61"/>
                  </a:lnTo>
                  <a:lnTo>
                    <a:pt x="121" y="61"/>
                  </a:lnTo>
                  <a:lnTo>
                    <a:pt x="121" y="74"/>
                  </a:lnTo>
                  <a:lnTo>
                    <a:pt x="134" y="84"/>
                  </a:lnTo>
                  <a:lnTo>
                    <a:pt x="140" y="84"/>
                  </a:lnTo>
                  <a:lnTo>
                    <a:pt x="146" y="90"/>
                  </a:lnTo>
                  <a:lnTo>
                    <a:pt x="150" y="90"/>
                  </a:lnTo>
                  <a:lnTo>
                    <a:pt x="156" y="96"/>
                  </a:lnTo>
                  <a:lnTo>
                    <a:pt x="156" y="123"/>
                  </a:lnTo>
                  <a:lnTo>
                    <a:pt x="169" y="135"/>
                  </a:lnTo>
                  <a:lnTo>
                    <a:pt x="169" y="135"/>
                  </a:lnTo>
                  <a:lnTo>
                    <a:pt x="181" y="142"/>
                  </a:lnTo>
                  <a:lnTo>
                    <a:pt x="185" y="142"/>
                  </a:lnTo>
                  <a:lnTo>
                    <a:pt x="185" y="146"/>
                  </a:lnTo>
                  <a:lnTo>
                    <a:pt x="197" y="146"/>
                  </a:lnTo>
                  <a:lnTo>
                    <a:pt x="197" y="152"/>
                  </a:lnTo>
                  <a:lnTo>
                    <a:pt x="216" y="152"/>
                  </a:lnTo>
                  <a:lnTo>
                    <a:pt x="220" y="146"/>
                  </a:lnTo>
                  <a:lnTo>
                    <a:pt x="220" y="152"/>
                  </a:lnTo>
                  <a:lnTo>
                    <a:pt x="226" y="152"/>
                  </a:lnTo>
                  <a:lnTo>
                    <a:pt x="226" y="158"/>
                  </a:lnTo>
                  <a:lnTo>
                    <a:pt x="232" y="158"/>
                  </a:lnTo>
                  <a:lnTo>
                    <a:pt x="232" y="164"/>
                  </a:lnTo>
                  <a:lnTo>
                    <a:pt x="232" y="164"/>
                  </a:lnTo>
                  <a:lnTo>
                    <a:pt x="239" y="164"/>
                  </a:lnTo>
                  <a:lnTo>
                    <a:pt x="245" y="168"/>
                  </a:lnTo>
                  <a:lnTo>
                    <a:pt x="267" y="168"/>
                  </a:lnTo>
                  <a:lnTo>
                    <a:pt x="274" y="175"/>
                  </a:lnTo>
                  <a:lnTo>
                    <a:pt x="280" y="175"/>
                  </a:lnTo>
                  <a:lnTo>
                    <a:pt x="280" y="168"/>
                  </a:lnTo>
                  <a:lnTo>
                    <a:pt x="280" y="168"/>
                  </a:lnTo>
                  <a:lnTo>
                    <a:pt x="280" y="164"/>
                  </a:lnTo>
                  <a:lnTo>
                    <a:pt x="274" y="164"/>
                  </a:lnTo>
                  <a:lnTo>
                    <a:pt x="274" y="158"/>
                  </a:lnTo>
                  <a:lnTo>
                    <a:pt x="274" y="158"/>
                  </a:lnTo>
                  <a:lnTo>
                    <a:pt x="274" y="158"/>
                  </a:lnTo>
                  <a:lnTo>
                    <a:pt x="274" y="135"/>
                  </a:lnTo>
                  <a:lnTo>
                    <a:pt x="286" y="135"/>
                  </a:lnTo>
                  <a:lnTo>
                    <a:pt x="286" y="142"/>
                  </a:lnTo>
                  <a:lnTo>
                    <a:pt x="286" y="142"/>
                  </a:lnTo>
                  <a:lnTo>
                    <a:pt x="286" y="142"/>
                  </a:lnTo>
                  <a:lnTo>
                    <a:pt x="286" y="146"/>
                  </a:lnTo>
                  <a:lnTo>
                    <a:pt x="286" y="146"/>
                  </a:lnTo>
                  <a:lnTo>
                    <a:pt x="290" y="146"/>
                  </a:lnTo>
                  <a:lnTo>
                    <a:pt x="290" y="152"/>
                  </a:lnTo>
                  <a:lnTo>
                    <a:pt x="286" y="152"/>
                  </a:lnTo>
                  <a:lnTo>
                    <a:pt x="286" y="158"/>
                  </a:lnTo>
                  <a:lnTo>
                    <a:pt x="286" y="158"/>
                  </a:lnTo>
                  <a:lnTo>
                    <a:pt x="286" y="158"/>
                  </a:lnTo>
                  <a:lnTo>
                    <a:pt x="290" y="164"/>
                  </a:lnTo>
                  <a:lnTo>
                    <a:pt x="290" y="164"/>
                  </a:lnTo>
                  <a:lnTo>
                    <a:pt x="290" y="164"/>
                  </a:lnTo>
                  <a:lnTo>
                    <a:pt x="309" y="164"/>
                  </a:lnTo>
                  <a:lnTo>
                    <a:pt x="309" y="168"/>
                  </a:lnTo>
                  <a:lnTo>
                    <a:pt x="309" y="168"/>
                  </a:lnTo>
                  <a:lnTo>
                    <a:pt x="309" y="168"/>
                  </a:lnTo>
                  <a:lnTo>
                    <a:pt x="315" y="168"/>
                  </a:lnTo>
                  <a:lnTo>
                    <a:pt x="315" y="175"/>
                  </a:lnTo>
                  <a:lnTo>
                    <a:pt x="315" y="175"/>
                  </a:lnTo>
                  <a:lnTo>
                    <a:pt x="321" y="168"/>
                  </a:lnTo>
                  <a:lnTo>
                    <a:pt x="321" y="168"/>
                  </a:lnTo>
                  <a:lnTo>
                    <a:pt x="325" y="168"/>
                  </a:lnTo>
                  <a:lnTo>
                    <a:pt x="325" y="158"/>
                  </a:lnTo>
                  <a:lnTo>
                    <a:pt x="325" y="158"/>
                  </a:lnTo>
                  <a:lnTo>
                    <a:pt x="331" y="152"/>
                  </a:lnTo>
                  <a:lnTo>
                    <a:pt x="331" y="146"/>
                  </a:lnTo>
                  <a:lnTo>
                    <a:pt x="337" y="142"/>
                  </a:lnTo>
                  <a:lnTo>
                    <a:pt x="337" y="135"/>
                  </a:lnTo>
                  <a:lnTo>
                    <a:pt x="350" y="135"/>
                  </a:lnTo>
                  <a:lnTo>
                    <a:pt x="356" y="123"/>
                  </a:lnTo>
                  <a:lnTo>
                    <a:pt x="360" y="123"/>
                  </a:lnTo>
                  <a:lnTo>
                    <a:pt x="366" y="119"/>
                  </a:lnTo>
                  <a:lnTo>
                    <a:pt x="385" y="119"/>
                  </a:lnTo>
                  <a:lnTo>
                    <a:pt x="385" y="123"/>
                  </a:lnTo>
                  <a:lnTo>
                    <a:pt x="391" y="123"/>
                  </a:lnTo>
                  <a:lnTo>
                    <a:pt x="397" y="129"/>
                  </a:lnTo>
                  <a:lnTo>
                    <a:pt x="397" y="135"/>
                  </a:lnTo>
                  <a:lnTo>
                    <a:pt x="408" y="135"/>
                  </a:lnTo>
                  <a:lnTo>
                    <a:pt x="401" y="142"/>
                  </a:lnTo>
                  <a:lnTo>
                    <a:pt x="401" y="142"/>
                  </a:lnTo>
                  <a:lnTo>
                    <a:pt x="401" y="146"/>
                  </a:lnTo>
                  <a:lnTo>
                    <a:pt x="401" y="146"/>
                  </a:lnTo>
                  <a:lnTo>
                    <a:pt x="401" y="152"/>
                  </a:lnTo>
                  <a:lnTo>
                    <a:pt x="401" y="152"/>
                  </a:lnTo>
                  <a:lnTo>
                    <a:pt x="401" y="158"/>
                  </a:lnTo>
                  <a:lnTo>
                    <a:pt x="391" y="158"/>
                  </a:lnTo>
                  <a:lnTo>
                    <a:pt x="391" y="158"/>
                  </a:lnTo>
                  <a:lnTo>
                    <a:pt x="391" y="164"/>
                  </a:lnTo>
                  <a:lnTo>
                    <a:pt x="385" y="164"/>
                  </a:lnTo>
                  <a:lnTo>
                    <a:pt x="385" y="164"/>
                  </a:lnTo>
                  <a:lnTo>
                    <a:pt x="385" y="191"/>
                  </a:lnTo>
                  <a:lnTo>
                    <a:pt x="379" y="197"/>
                  </a:lnTo>
                  <a:lnTo>
                    <a:pt x="379" y="208"/>
                  </a:lnTo>
                  <a:lnTo>
                    <a:pt x="372" y="208"/>
                  </a:lnTo>
                  <a:lnTo>
                    <a:pt x="372" y="208"/>
                  </a:lnTo>
                  <a:lnTo>
                    <a:pt x="372" y="208"/>
                  </a:lnTo>
                  <a:lnTo>
                    <a:pt x="366" y="214"/>
                  </a:lnTo>
                  <a:lnTo>
                    <a:pt x="360" y="214"/>
                  </a:lnTo>
                  <a:lnTo>
                    <a:pt x="360" y="214"/>
                  </a:lnTo>
                  <a:lnTo>
                    <a:pt x="360" y="220"/>
                  </a:lnTo>
                  <a:lnTo>
                    <a:pt x="360" y="220"/>
                  </a:lnTo>
                  <a:lnTo>
                    <a:pt x="360" y="243"/>
                  </a:lnTo>
                  <a:lnTo>
                    <a:pt x="360" y="243"/>
                  </a:lnTo>
                  <a:lnTo>
                    <a:pt x="356" y="247"/>
                  </a:lnTo>
                  <a:lnTo>
                    <a:pt x="344" y="220"/>
                  </a:lnTo>
                  <a:lnTo>
                    <a:pt x="344" y="226"/>
                  </a:lnTo>
                  <a:lnTo>
                    <a:pt x="344" y="226"/>
                  </a:lnTo>
                  <a:lnTo>
                    <a:pt x="344" y="226"/>
                  </a:lnTo>
                  <a:lnTo>
                    <a:pt x="337" y="230"/>
                  </a:lnTo>
                  <a:lnTo>
                    <a:pt x="337" y="230"/>
                  </a:lnTo>
                  <a:lnTo>
                    <a:pt x="337" y="230"/>
                  </a:lnTo>
                  <a:lnTo>
                    <a:pt x="337" y="230"/>
                  </a:lnTo>
                  <a:lnTo>
                    <a:pt x="337" y="230"/>
                  </a:lnTo>
                  <a:lnTo>
                    <a:pt x="337" y="226"/>
                  </a:lnTo>
                  <a:lnTo>
                    <a:pt x="331" y="226"/>
                  </a:lnTo>
                  <a:lnTo>
                    <a:pt x="331" y="226"/>
                  </a:lnTo>
                  <a:lnTo>
                    <a:pt x="331" y="226"/>
                  </a:lnTo>
                  <a:lnTo>
                    <a:pt x="331" y="220"/>
                  </a:lnTo>
                  <a:lnTo>
                    <a:pt x="331" y="220"/>
                  </a:lnTo>
                  <a:lnTo>
                    <a:pt x="337" y="214"/>
                  </a:lnTo>
                  <a:lnTo>
                    <a:pt x="337" y="208"/>
                  </a:lnTo>
                  <a:lnTo>
                    <a:pt x="337" y="208"/>
                  </a:lnTo>
                  <a:lnTo>
                    <a:pt x="337" y="203"/>
                  </a:lnTo>
                  <a:lnTo>
                    <a:pt x="344" y="203"/>
                  </a:lnTo>
                  <a:lnTo>
                    <a:pt x="344" y="191"/>
                  </a:lnTo>
                  <a:lnTo>
                    <a:pt x="309" y="191"/>
                  </a:lnTo>
                  <a:lnTo>
                    <a:pt x="309" y="191"/>
                  </a:lnTo>
                  <a:lnTo>
                    <a:pt x="309" y="185"/>
                  </a:lnTo>
                  <a:lnTo>
                    <a:pt x="302" y="185"/>
                  </a:lnTo>
                  <a:lnTo>
                    <a:pt x="302" y="181"/>
                  </a:lnTo>
                  <a:lnTo>
                    <a:pt x="302" y="181"/>
                  </a:lnTo>
                  <a:lnTo>
                    <a:pt x="302" y="181"/>
                  </a:lnTo>
                  <a:lnTo>
                    <a:pt x="302" y="181"/>
                  </a:lnTo>
                  <a:lnTo>
                    <a:pt x="302" y="181"/>
                  </a:lnTo>
                  <a:lnTo>
                    <a:pt x="296" y="175"/>
                  </a:lnTo>
                  <a:lnTo>
                    <a:pt x="286" y="175"/>
                  </a:lnTo>
                  <a:lnTo>
                    <a:pt x="286" y="175"/>
                  </a:lnTo>
                  <a:lnTo>
                    <a:pt x="286" y="181"/>
                  </a:lnTo>
                  <a:lnTo>
                    <a:pt x="280" y="181"/>
                  </a:lnTo>
                  <a:lnTo>
                    <a:pt x="280" y="181"/>
                  </a:lnTo>
                  <a:lnTo>
                    <a:pt x="280" y="185"/>
                  </a:lnTo>
                  <a:lnTo>
                    <a:pt x="280" y="185"/>
                  </a:lnTo>
                  <a:lnTo>
                    <a:pt x="286" y="185"/>
                  </a:lnTo>
                  <a:lnTo>
                    <a:pt x="286" y="191"/>
                  </a:lnTo>
                  <a:lnTo>
                    <a:pt x="290" y="191"/>
                  </a:lnTo>
                  <a:lnTo>
                    <a:pt x="290" y="197"/>
                  </a:lnTo>
                  <a:lnTo>
                    <a:pt x="296" y="197"/>
                  </a:lnTo>
                  <a:lnTo>
                    <a:pt x="290" y="197"/>
                  </a:lnTo>
                  <a:lnTo>
                    <a:pt x="290" y="197"/>
                  </a:lnTo>
                  <a:lnTo>
                    <a:pt x="290" y="197"/>
                  </a:lnTo>
                  <a:lnTo>
                    <a:pt x="286" y="203"/>
                  </a:lnTo>
                  <a:lnTo>
                    <a:pt x="286" y="203"/>
                  </a:lnTo>
                  <a:lnTo>
                    <a:pt x="286" y="208"/>
                  </a:lnTo>
                  <a:lnTo>
                    <a:pt x="286" y="208"/>
                  </a:lnTo>
                  <a:lnTo>
                    <a:pt x="286" y="208"/>
                  </a:lnTo>
                  <a:lnTo>
                    <a:pt x="286" y="214"/>
                  </a:lnTo>
                  <a:lnTo>
                    <a:pt x="286" y="214"/>
                  </a:lnTo>
                  <a:lnTo>
                    <a:pt x="286" y="214"/>
                  </a:lnTo>
                  <a:lnTo>
                    <a:pt x="290" y="220"/>
                  </a:lnTo>
                  <a:lnTo>
                    <a:pt x="290" y="220"/>
                  </a:lnTo>
                  <a:lnTo>
                    <a:pt x="296" y="220"/>
                  </a:lnTo>
                  <a:lnTo>
                    <a:pt x="296" y="226"/>
                  </a:lnTo>
                  <a:lnTo>
                    <a:pt x="302" y="226"/>
                  </a:lnTo>
                  <a:lnTo>
                    <a:pt x="309" y="253"/>
                  </a:lnTo>
                  <a:lnTo>
                    <a:pt x="286" y="253"/>
                  </a:lnTo>
                  <a:lnTo>
                    <a:pt x="286" y="247"/>
                  </a:lnTo>
                  <a:lnTo>
                    <a:pt x="286" y="253"/>
                  </a:lnTo>
                  <a:lnTo>
                    <a:pt x="280" y="253"/>
                  </a:lnTo>
                  <a:lnTo>
                    <a:pt x="280" y="253"/>
                  </a:lnTo>
                  <a:lnTo>
                    <a:pt x="274" y="259"/>
                  </a:lnTo>
                  <a:lnTo>
                    <a:pt x="274" y="259"/>
                  </a:lnTo>
                  <a:lnTo>
                    <a:pt x="267" y="265"/>
                  </a:lnTo>
                  <a:lnTo>
                    <a:pt x="267" y="265"/>
                  </a:lnTo>
                  <a:lnTo>
                    <a:pt x="267" y="265"/>
                  </a:lnTo>
                  <a:lnTo>
                    <a:pt x="274" y="269"/>
                  </a:lnTo>
                  <a:lnTo>
                    <a:pt x="267" y="282"/>
                  </a:lnTo>
                  <a:lnTo>
                    <a:pt x="267" y="288"/>
                  </a:lnTo>
                  <a:lnTo>
                    <a:pt x="261" y="288"/>
                  </a:lnTo>
                  <a:lnTo>
                    <a:pt x="245" y="304"/>
                  </a:lnTo>
                  <a:lnTo>
                    <a:pt x="245" y="304"/>
                  </a:lnTo>
                  <a:lnTo>
                    <a:pt x="232" y="315"/>
                  </a:lnTo>
                  <a:lnTo>
                    <a:pt x="226" y="327"/>
                  </a:lnTo>
                  <a:lnTo>
                    <a:pt x="220" y="331"/>
                  </a:lnTo>
                  <a:lnTo>
                    <a:pt x="216" y="344"/>
                  </a:lnTo>
                  <a:lnTo>
                    <a:pt x="197" y="360"/>
                  </a:lnTo>
                  <a:lnTo>
                    <a:pt x="191" y="360"/>
                  </a:lnTo>
                  <a:lnTo>
                    <a:pt x="185" y="366"/>
                  </a:lnTo>
                  <a:lnTo>
                    <a:pt x="185" y="366"/>
                  </a:lnTo>
                  <a:lnTo>
                    <a:pt x="185" y="366"/>
                  </a:lnTo>
                  <a:lnTo>
                    <a:pt x="185" y="366"/>
                  </a:lnTo>
                  <a:lnTo>
                    <a:pt x="185" y="366"/>
                  </a:lnTo>
                  <a:lnTo>
                    <a:pt x="185" y="370"/>
                  </a:lnTo>
                  <a:lnTo>
                    <a:pt x="185" y="370"/>
                  </a:lnTo>
                  <a:lnTo>
                    <a:pt x="185" y="405"/>
                  </a:lnTo>
                  <a:lnTo>
                    <a:pt x="185" y="405"/>
                  </a:lnTo>
                  <a:lnTo>
                    <a:pt x="191" y="412"/>
                  </a:lnTo>
                  <a:lnTo>
                    <a:pt x="191" y="412"/>
                  </a:lnTo>
                  <a:lnTo>
                    <a:pt x="185" y="416"/>
                  </a:lnTo>
                  <a:lnTo>
                    <a:pt x="185" y="416"/>
                  </a:lnTo>
                  <a:lnTo>
                    <a:pt x="185" y="422"/>
                  </a:lnTo>
                  <a:lnTo>
                    <a:pt x="181" y="428"/>
                  </a:lnTo>
                  <a:lnTo>
                    <a:pt x="181" y="434"/>
                  </a:lnTo>
                  <a:lnTo>
                    <a:pt x="181" y="434"/>
                  </a:lnTo>
                  <a:lnTo>
                    <a:pt x="181" y="445"/>
                  </a:lnTo>
                  <a:lnTo>
                    <a:pt x="181" y="445"/>
                  </a:lnTo>
                  <a:lnTo>
                    <a:pt x="185" y="445"/>
                  </a:lnTo>
                  <a:lnTo>
                    <a:pt x="185" y="455"/>
                  </a:lnTo>
                  <a:lnTo>
                    <a:pt x="185" y="455"/>
                  </a:lnTo>
                  <a:lnTo>
                    <a:pt x="185" y="461"/>
                  </a:lnTo>
                  <a:lnTo>
                    <a:pt x="181" y="461"/>
                  </a:lnTo>
                  <a:lnTo>
                    <a:pt x="181" y="467"/>
                  </a:lnTo>
                  <a:lnTo>
                    <a:pt x="175" y="467"/>
                  </a:lnTo>
                  <a:lnTo>
                    <a:pt x="175" y="467"/>
                  </a:lnTo>
                  <a:lnTo>
                    <a:pt x="175" y="473"/>
                  </a:lnTo>
                  <a:lnTo>
                    <a:pt x="175" y="473"/>
                  </a:lnTo>
                  <a:lnTo>
                    <a:pt x="175" y="477"/>
                  </a:lnTo>
                  <a:lnTo>
                    <a:pt x="175" y="477"/>
                  </a:lnTo>
                  <a:lnTo>
                    <a:pt x="175" y="477"/>
                  </a:lnTo>
                  <a:lnTo>
                    <a:pt x="175" y="477"/>
                  </a:lnTo>
                  <a:lnTo>
                    <a:pt x="175" y="484"/>
                  </a:lnTo>
                  <a:lnTo>
                    <a:pt x="169" y="484"/>
                  </a:lnTo>
                  <a:lnTo>
                    <a:pt x="169" y="490"/>
                  </a:lnTo>
                  <a:lnTo>
                    <a:pt x="162" y="490"/>
                  </a:lnTo>
                  <a:lnTo>
                    <a:pt x="162" y="496"/>
                  </a:lnTo>
                  <a:lnTo>
                    <a:pt x="156" y="496"/>
                  </a:lnTo>
                  <a:lnTo>
                    <a:pt x="156" y="500"/>
                  </a:lnTo>
                  <a:lnTo>
                    <a:pt x="150" y="506"/>
                  </a:lnTo>
                  <a:lnTo>
                    <a:pt x="150" y="500"/>
                  </a:lnTo>
                  <a:lnTo>
                    <a:pt x="146" y="500"/>
                  </a:lnTo>
                  <a:lnTo>
                    <a:pt x="146" y="496"/>
                  </a:lnTo>
                  <a:lnTo>
                    <a:pt x="140" y="496"/>
                  </a:lnTo>
                  <a:lnTo>
                    <a:pt x="140" y="490"/>
                  </a:lnTo>
                  <a:lnTo>
                    <a:pt x="140" y="490"/>
                  </a:lnTo>
                  <a:lnTo>
                    <a:pt x="140" y="477"/>
                  </a:lnTo>
                  <a:lnTo>
                    <a:pt x="134" y="473"/>
                  </a:lnTo>
                  <a:lnTo>
                    <a:pt x="134" y="467"/>
                  </a:lnTo>
                  <a:lnTo>
                    <a:pt x="127" y="461"/>
                  </a:lnTo>
                  <a:lnTo>
                    <a:pt x="127" y="455"/>
                  </a:lnTo>
                  <a:lnTo>
                    <a:pt x="121" y="445"/>
                  </a:lnTo>
                  <a:lnTo>
                    <a:pt x="115" y="438"/>
                  </a:lnTo>
                  <a:lnTo>
                    <a:pt x="115" y="434"/>
                  </a:lnTo>
                  <a:lnTo>
                    <a:pt x="111" y="428"/>
                  </a:lnTo>
                  <a:lnTo>
                    <a:pt x="111" y="412"/>
                  </a:lnTo>
                  <a:lnTo>
                    <a:pt x="105" y="412"/>
                  </a:lnTo>
                  <a:lnTo>
                    <a:pt x="105" y="399"/>
                  </a:lnTo>
                  <a:lnTo>
                    <a:pt x="99" y="393"/>
                  </a:lnTo>
                  <a:lnTo>
                    <a:pt x="99" y="383"/>
                  </a:lnTo>
                  <a:lnTo>
                    <a:pt x="92" y="377"/>
                  </a:lnTo>
                  <a:lnTo>
                    <a:pt x="92" y="370"/>
                  </a:lnTo>
                  <a:lnTo>
                    <a:pt x="86" y="366"/>
                  </a:lnTo>
                  <a:lnTo>
                    <a:pt x="80" y="366"/>
                  </a:lnTo>
                  <a:lnTo>
                    <a:pt x="80" y="354"/>
                  </a:lnTo>
                  <a:lnTo>
                    <a:pt x="80" y="354"/>
                  </a:lnTo>
                  <a:lnTo>
                    <a:pt x="74" y="350"/>
                  </a:lnTo>
                  <a:lnTo>
                    <a:pt x="74" y="327"/>
                  </a:lnTo>
                  <a:lnTo>
                    <a:pt x="70" y="315"/>
                  </a:lnTo>
                  <a:lnTo>
                    <a:pt x="70" y="269"/>
                  </a:lnTo>
                  <a:lnTo>
                    <a:pt x="64" y="259"/>
                  </a:lnTo>
                  <a:lnTo>
                    <a:pt x="64" y="259"/>
                  </a:lnTo>
                  <a:lnTo>
                    <a:pt x="64" y="259"/>
                  </a:lnTo>
                  <a:lnTo>
                    <a:pt x="64" y="259"/>
                  </a:lnTo>
                  <a:lnTo>
                    <a:pt x="57" y="253"/>
                  </a:lnTo>
                  <a:lnTo>
                    <a:pt x="57" y="253"/>
                  </a:lnTo>
                  <a:lnTo>
                    <a:pt x="57" y="247"/>
                  </a:lnTo>
                  <a:lnTo>
                    <a:pt x="51" y="247"/>
                  </a:lnTo>
                  <a:lnTo>
                    <a:pt x="51" y="253"/>
                  </a:lnTo>
                  <a:lnTo>
                    <a:pt x="45" y="259"/>
                  </a:lnTo>
                  <a:lnTo>
                    <a:pt x="45" y="269"/>
                  </a:lnTo>
                  <a:lnTo>
                    <a:pt x="39" y="269"/>
                  </a:lnTo>
                  <a:lnTo>
                    <a:pt x="39" y="276"/>
                  </a:lnTo>
                  <a:lnTo>
                    <a:pt x="29" y="276"/>
                  </a:lnTo>
                  <a:lnTo>
                    <a:pt x="29" y="269"/>
                  </a:lnTo>
                  <a:lnTo>
                    <a:pt x="22" y="269"/>
                  </a:lnTo>
                  <a:lnTo>
                    <a:pt x="16" y="265"/>
                  </a:lnTo>
                  <a:lnTo>
                    <a:pt x="16" y="259"/>
                  </a:lnTo>
                  <a:lnTo>
                    <a:pt x="10" y="253"/>
                  </a:lnTo>
                  <a:lnTo>
                    <a:pt x="10" y="247"/>
                  </a:lnTo>
                  <a:lnTo>
                    <a:pt x="4" y="243"/>
                  </a:lnTo>
                  <a:lnTo>
                    <a:pt x="16" y="243"/>
                  </a:lnTo>
                  <a:lnTo>
                    <a:pt x="16" y="23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0" y="214"/>
                  </a:lnTo>
                  <a:lnTo>
                    <a:pt x="10" y="214"/>
                  </a:lnTo>
                  <a:lnTo>
                    <a:pt x="16" y="208"/>
                  </a:lnTo>
                  <a:lnTo>
                    <a:pt x="29" y="208"/>
                  </a:lnTo>
                  <a:lnTo>
                    <a:pt x="39" y="197"/>
                  </a:lnTo>
                  <a:lnTo>
                    <a:pt x="35" y="197"/>
                  </a:lnTo>
                  <a:lnTo>
                    <a:pt x="35" y="191"/>
                  </a:lnTo>
                  <a:lnTo>
                    <a:pt x="29" y="185"/>
                  </a:lnTo>
                  <a:lnTo>
                    <a:pt x="29" y="185"/>
                  </a:lnTo>
                  <a:lnTo>
                    <a:pt x="22" y="181"/>
                  </a:lnTo>
                  <a:lnTo>
                    <a:pt x="22" y="175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16" y="164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10" y="152"/>
                  </a:lnTo>
                  <a:lnTo>
                    <a:pt x="22" y="152"/>
                  </a:lnTo>
                  <a:lnTo>
                    <a:pt x="29" y="146"/>
                  </a:lnTo>
                  <a:lnTo>
                    <a:pt x="35" y="146"/>
                  </a:lnTo>
                  <a:lnTo>
                    <a:pt x="45" y="123"/>
                  </a:lnTo>
                  <a:lnTo>
                    <a:pt x="51" y="119"/>
                  </a:lnTo>
                  <a:lnTo>
                    <a:pt x="64" y="96"/>
                  </a:lnTo>
                  <a:lnTo>
                    <a:pt x="70" y="90"/>
                  </a:lnTo>
                  <a:lnTo>
                    <a:pt x="70" y="80"/>
                  </a:lnTo>
                  <a:lnTo>
                    <a:pt x="64" y="80"/>
                  </a:lnTo>
                  <a:lnTo>
                    <a:pt x="64" y="74"/>
                  </a:lnTo>
                  <a:lnTo>
                    <a:pt x="70" y="74"/>
                  </a:lnTo>
                  <a:lnTo>
                    <a:pt x="70" y="67"/>
                  </a:lnTo>
                  <a:lnTo>
                    <a:pt x="70" y="67"/>
                  </a:lnTo>
                  <a:lnTo>
                    <a:pt x="74" y="61"/>
                  </a:lnTo>
                  <a:lnTo>
                    <a:pt x="70" y="61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45" y="35"/>
                  </a:lnTo>
                  <a:lnTo>
                    <a:pt x="45" y="22"/>
                  </a:lnTo>
                  <a:lnTo>
                    <a:pt x="70" y="22"/>
                  </a:lnTo>
                  <a:lnTo>
                    <a:pt x="74" y="18"/>
                  </a:lnTo>
                  <a:lnTo>
                    <a:pt x="80" y="18"/>
                  </a:lnTo>
                  <a:lnTo>
                    <a:pt x="86" y="12"/>
                  </a:lnTo>
                  <a:lnTo>
                    <a:pt x="92" y="12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310">
              <a:extLst>
                <a:ext uri="{FF2B5EF4-FFF2-40B4-BE49-F238E27FC236}">
                  <a16:creationId xmlns:a16="http://schemas.microsoft.com/office/drawing/2014/main" id="{38756206-88DC-4C7D-B172-D0C97EB8C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102" y="3233034"/>
              <a:ext cx="163442" cy="372048"/>
            </a:xfrm>
            <a:custGeom>
              <a:avLst/>
              <a:gdLst>
                <a:gd name="T0" fmla="*/ 95 w 124"/>
                <a:gd name="T1" fmla="*/ 111 h 263"/>
                <a:gd name="T2" fmla="*/ 83 w 124"/>
                <a:gd name="T3" fmla="*/ 117 h 263"/>
                <a:gd name="T4" fmla="*/ 89 w 124"/>
                <a:gd name="T5" fmla="*/ 146 h 263"/>
                <a:gd name="T6" fmla="*/ 95 w 124"/>
                <a:gd name="T7" fmla="*/ 156 h 263"/>
                <a:gd name="T8" fmla="*/ 95 w 124"/>
                <a:gd name="T9" fmla="*/ 163 h 263"/>
                <a:gd name="T10" fmla="*/ 89 w 124"/>
                <a:gd name="T11" fmla="*/ 163 h 263"/>
                <a:gd name="T12" fmla="*/ 83 w 124"/>
                <a:gd name="T13" fmla="*/ 156 h 263"/>
                <a:gd name="T14" fmla="*/ 83 w 124"/>
                <a:gd name="T15" fmla="*/ 146 h 263"/>
                <a:gd name="T16" fmla="*/ 66 w 124"/>
                <a:gd name="T17" fmla="*/ 134 h 263"/>
                <a:gd name="T18" fmla="*/ 54 w 124"/>
                <a:gd name="T19" fmla="*/ 130 h 263"/>
                <a:gd name="T20" fmla="*/ 42 w 124"/>
                <a:gd name="T21" fmla="*/ 134 h 263"/>
                <a:gd name="T22" fmla="*/ 42 w 124"/>
                <a:gd name="T23" fmla="*/ 146 h 263"/>
                <a:gd name="T24" fmla="*/ 42 w 124"/>
                <a:gd name="T25" fmla="*/ 146 h 263"/>
                <a:gd name="T26" fmla="*/ 42 w 124"/>
                <a:gd name="T27" fmla="*/ 163 h 263"/>
                <a:gd name="T28" fmla="*/ 31 w 124"/>
                <a:gd name="T29" fmla="*/ 185 h 263"/>
                <a:gd name="T30" fmla="*/ 48 w 124"/>
                <a:gd name="T31" fmla="*/ 195 h 263"/>
                <a:gd name="T32" fmla="*/ 48 w 124"/>
                <a:gd name="T33" fmla="*/ 208 h 263"/>
                <a:gd name="T34" fmla="*/ 48 w 124"/>
                <a:gd name="T35" fmla="*/ 218 h 263"/>
                <a:gd name="T36" fmla="*/ 70 w 124"/>
                <a:gd name="T37" fmla="*/ 247 h 263"/>
                <a:gd name="T38" fmla="*/ 89 w 124"/>
                <a:gd name="T39" fmla="*/ 257 h 263"/>
                <a:gd name="T40" fmla="*/ 83 w 124"/>
                <a:gd name="T41" fmla="*/ 257 h 263"/>
                <a:gd name="T42" fmla="*/ 70 w 124"/>
                <a:gd name="T43" fmla="*/ 257 h 263"/>
                <a:gd name="T44" fmla="*/ 54 w 124"/>
                <a:gd name="T45" fmla="*/ 253 h 263"/>
                <a:gd name="T46" fmla="*/ 48 w 124"/>
                <a:gd name="T47" fmla="*/ 235 h 263"/>
                <a:gd name="T48" fmla="*/ 31 w 124"/>
                <a:gd name="T49" fmla="*/ 224 h 263"/>
                <a:gd name="T50" fmla="*/ 25 w 124"/>
                <a:gd name="T51" fmla="*/ 218 h 263"/>
                <a:gd name="T52" fmla="*/ 25 w 124"/>
                <a:gd name="T53" fmla="*/ 218 h 263"/>
                <a:gd name="T54" fmla="*/ 25 w 124"/>
                <a:gd name="T55" fmla="*/ 208 h 263"/>
                <a:gd name="T56" fmla="*/ 25 w 124"/>
                <a:gd name="T57" fmla="*/ 208 h 263"/>
                <a:gd name="T58" fmla="*/ 25 w 124"/>
                <a:gd name="T59" fmla="*/ 195 h 263"/>
                <a:gd name="T60" fmla="*/ 25 w 124"/>
                <a:gd name="T61" fmla="*/ 195 h 263"/>
                <a:gd name="T62" fmla="*/ 25 w 124"/>
                <a:gd name="T63" fmla="*/ 185 h 263"/>
                <a:gd name="T64" fmla="*/ 31 w 124"/>
                <a:gd name="T65" fmla="*/ 173 h 263"/>
                <a:gd name="T66" fmla="*/ 25 w 124"/>
                <a:gd name="T67" fmla="*/ 107 h 263"/>
                <a:gd name="T68" fmla="*/ 19 w 124"/>
                <a:gd name="T69" fmla="*/ 88 h 263"/>
                <a:gd name="T70" fmla="*/ 19 w 124"/>
                <a:gd name="T71" fmla="*/ 84 h 263"/>
                <a:gd name="T72" fmla="*/ 25 w 124"/>
                <a:gd name="T73" fmla="*/ 72 h 263"/>
                <a:gd name="T74" fmla="*/ 13 w 124"/>
                <a:gd name="T75" fmla="*/ 49 h 263"/>
                <a:gd name="T76" fmla="*/ 0 w 124"/>
                <a:gd name="T77" fmla="*/ 33 h 263"/>
                <a:gd name="T78" fmla="*/ 7 w 124"/>
                <a:gd name="T79" fmla="*/ 10 h 263"/>
                <a:gd name="T80" fmla="*/ 25 w 124"/>
                <a:gd name="T81" fmla="*/ 0 h 263"/>
                <a:gd name="T82" fmla="*/ 35 w 124"/>
                <a:gd name="T83" fmla="*/ 6 h 263"/>
                <a:gd name="T84" fmla="*/ 42 w 124"/>
                <a:gd name="T85" fmla="*/ 10 h 263"/>
                <a:gd name="T86" fmla="*/ 54 w 124"/>
                <a:gd name="T87" fmla="*/ 27 h 263"/>
                <a:gd name="T88" fmla="*/ 60 w 124"/>
                <a:gd name="T89" fmla="*/ 45 h 263"/>
                <a:gd name="T90" fmla="*/ 66 w 124"/>
                <a:gd name="T91" fmla="*/ 39 h 263"/>
                <a:gd name="T92" fmla="*/ 70 w 124"/>
                <a:gd name="T93" fmla="*/ 39 h 263"/>
                <a:gd name="T94" fmla="*/ 77 w 124"/>
                <a:gd name="T95" fmla="*/ 39 h 263"/>
                <a:gd name="T96" fmla="*/ 83 w 124"/>
                <a:gd name="T97" fmla="*/ 33 h 263"/>
                <a:gd name="T98" fmla="*/ 89 w 124"/>
                <a:gd name="T99" fmla="*/ 33 h 263"/>
                <a:gd name="T100" fmla="*/ 95 w 124"/>
                <a:gd name="T101" fmla="*/ 39 h 263"/>
                <a:gd name="T102" fmla="*/ 105 w 124"/>
                <a:gd name="T103" fmla="*/ 55 h 263"/>
                <a:gd name="T104" fmla="*/ 118 w 124"/>
                <a:gd name="T105" fmla="*/ 72 h 263"/>
                <a:gd name="T106" fmla="*/ 124 w 124"/>
                <a:gd name="T107" fmla="*/ 95 h 263"/>
                <a:gd name="T108" fmla="*/ 118 w 124"/>
                <a:gd name="T109" fmla="*/ 10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4" h="263">
                  <a:moveTo>
                    <a:pt x="118" y="107"/>
                  </a:moveTo>
                  <a:lnTo>
                    <a:pt x="95" y="107"/>
                  </a:lnTo>
                  <a:lnTo>
                    <a:pt x="95" y="111"/>
                  </a:lnTo>
                  <a:lnTo>
                    <a:pt x="83" y="111"/>
                  </a:lnTo>
                  <a:lnTo>
                    <a:pt x="83" y="117"/>
                  </a:lnTo>
                  <a:lnTo>
                    <a:pt x="83" y="117"/>
                  </a:lnTo>
                  <a:lnTo>
                    <a:pt x="83" y="130"/>
                  </a:lnTo>
                  <a:lnTo>
                    <a:pt x="89" y="134"/>
                  </a:lnTo>
                  <a:lnTo>
                    <a:pt x="89" y="146"/>
                  </a:lnTo>
                  <a:lnTo>
                    <a:pt x="95" y="146"/>
                  </a:lnTo>
                  <a:lnTo>
                    <a:pt x="95" y="156"/>
                  </a:lnTo>
                  <a:lnTo>
                    <a:pt x="95" y="156"/>
                  </a:lnTo>
                  <a:lnTo>
                    <a:pt x="95" y="163"/>
                  </a:lnTo>
                  <a:lnTo>
                    <a:pt x="95" y="163"/>
                  </a:lnTo>
                  <a:lnTo>
                    <a:pt x="95" y="163"/>
                  </a:lnTo>
                  <a:lnTo>
                    <a:pt x="95" y="169"/>
                  </a:lnTo>
                  <a:lnTo>
                    <a:pt x="95" y="163"/>
                  </a:lnTo>
                  <a:lnTo>
                    <a:pt x="89" y="163"/>
                  </a:lnTo>
                  <a:lnTo>
                    <a:pt x="89" y="163"/>
                  </a:lnTo>
                  <a:lnTo>
                    <a:pt x="89" y="156"/>
                  </a:lnTo>
                  <a:lnTo>
                    <a:pt x="83" y="156"/>
                  </a:lnTo>
                  <a:lnTo>
                    <a:pt x="83" y="156"/>
                  </a:lnTo>
                  <a:lnTo>
                    <a:pt x="83" y="146"/>
                  </a:lnTo>
                  <a:lnTo>
                    <a:pt x="83" y="146"/>
                  </a:lnTo>
                  <a:lnTo>
                    <a:pt x="77" y="140"/>
                  </a:lnTo>
                  <a:lnTo>
                    <a:pt x="70" y="140"/>
                  </a:lnTo>
                  <a:lnTo>
                    <a:pt x="66" y="134"/>
                  </a:lnTo>
                  <a:lnTo>
                    <a:pt x="60" y="134"/>
                  </a:lnTo>
                  <a:lnTo>
                    <a:pt x="60" y="130"/>
                  </a:lnTo>
                  <a:lnTo>
                    <a:pt x="54" y="130"/>
                  </a:lnTo>
                  <a:lnTo>
                    <a:pt x="54" y="117"/>
                  </a:lnTo>
                  <a:lnTo>
                    <a:pt x="31" y="123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2" y="146"/>
                  </a:lnTo>
                  <a:lnTo>
                    <a:pt x="42" y="146"/>
                  </a:lnTo>
                  <a:lnTo>
                    <a:pt x="42" y="146"/>
                  </a:lnTo>
                  <a:lnTo>
                    <a:pt x="42" y="146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42" y="163"/>
                  </a:lnTo>
                  <a:lnTo>
                    <a:pt x="35" y="163"/>
                  </a:lnTo>
                  <a:lnTo>
                    <a:pt x="35" y="179"/>
                  </a:lnTo>
                  <a:lnTo>
                    <a:pt x="31" y="185"/>
                  </a:lnTo>
                  <a:lnTo>
                    <a:pt x="35" y="185"/>
                  </a:lnTo>
                  <a:lnTo>
                    <a:pt x="35" y="195"/>
                  </a:lnTo>
                  <a:lnTo>
                    <a:pt x="48" y="195"/>
                  </a:lnTo>
                  <a:lnTo>
                    <a:pt x="48" y="202"/>
                  </a:lnTo>
                  <a:lnTo>
                    <a:pt x="48" y="202"/>
                  </a:lnTo>
                  <a:lnTo>
                    <a:pt x="48" y="208"/>
                  </a:lnTo>
                  <a:lnTo>
                    <a:pt x="48" y="208"/>
                  </a:lnTo>
                  <a:lnTo>
                    <a:pt x="48" y="208"/>
                  </a:lnTo>
                  <a:lnTo>
                    <a:pt x="48" y="218"/>
                  </a:lnTo>
                  <a:lnTo>
                    <a:pt x="54" y="224"/>
                  </a:lnTo>
                  <a:lnTo>
                    <a:pt x="54" y="230"/>
                  </a:lnTo>
                  <a:lnTo>
                    <a:pt x="70" y="247"/>
                  </a:lnTo>
                  <a:lnTo>
                    <a:pt x="77" y="247"/>
                  </a:lnTo>
                  <a:lnTo>
                    <a:pt x="83" y="257"/>
                  </a:lnTo>
                  <a:lnTo>
                    <a:pt x="89" y="257"/>
                  </a:lnTo>
                  <a:lnTo>
                    <a:pt x="83" y="257"/>
                  </a:lnTo>
                  <a:lnTo>
                    <a:pt x="83" y="257"/>
                  </a:lnTo>
                  <a:lnTo>
                    <a:pt x="83" y="257"/>
                  </a:lnTo>
                  <a:lnTo>
                    <a:pt x="83" y="263"/>
                  </a:lnTo>
                  <a:lnTo>
                    <a:pt x="70" y="263"/>
                  </a:lnTo>
                  <a:lnTo>
                    <a:pt x="70" y="257"/>
                  </a:lnTo>
                  <a:lnTo>
                    <a:pt x="60" y="257"/>
                  </a:lnTo>
                  <a:lnTo>
                    <a:pt x="60" y="253"/>
                  </a:lnTo>
                  <a:lnTo>
                    <a:pt x="54" y="253"/>
                  </a:lnTo>
                  <a:lnTo>
                    <a:pt x="54" y="247"/>
                  </a:lnTo>
                  <a:lnTo>
                    <a:pt x="48" y="247"/>
                  </a:lnTo>
                  <a:lnTo>
                    <a:pt x="48" y="235"/>
                  </a:lnTo>
                  <a:lnTo>
                    <a:pt x="42" y="230"/>
                  </a:lnTo>
                  <a:lnTo>
                    <a:pt x="35" y="230"/>
                  </a:lnTo>
                  <a:lnTo>
                    <a:pt x="31" y="224"/>
                  </a:lnTo>
                  <a:lnTo>
                    <a:pt x="31" y="21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25" y="214"/>
                  </a:lnTo>
                  <a:lnTo>
                    <a:pt x="25" y="214"/>
                  </a:lnTo>
                  <a:lnTo>
                    <a:pt x="25" y="208"/>
                  </a:lnTo>
                  <a:lnTo>
                    <a:pt x="25" y="208"/>
                  </a:lnTo>
                  <a:lnTo>
                    <a:pt x="25" y="208"/>
                  </a:lnTo>
                  <a:lnTo>
                    <a:pt x="25" y="208"/>
                  </a:lnTo>
                  <a:lnTo>
                    <a:pt x="25" y="202"/>
                  </a:lnTo>
                  <a:lnTo>
                    <a:pt x="25" y="202"/>
                  </a:lnTo>
                  <a:lnTo>
                    <a:pt x="25" y="195"/>
                  </a:lnTo>
                  <a:lnTo>
                    <a:pt x="25" y="195"/>
                  </a:lnTo>
                  <a:lnTo>
                    <a:pt x="25" y="195"/>
                  </a:lnTo>
                  <a:lnTo>
                    <a:pt x="25" y="195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85"/>
                  </a:lnTo>
                  <a:lnTo>
                    <a:pt x="25" y="185"/>
                  </a:lnTo>
                  <a:lnTo>
                    <a:pt x="25" y="185"/>
                  </a:lnTo>
                  <a:lnTo>
                    <a:pt x="31" y="173"/>
                  </a:lnTo>
                  <a:lnTo>
                    <a:pt x="31" y="123"/>
                  </a:lnTo>
                  <a:lnTo>
                    <a:pt x="25" y="117"/>
                  </a:lnTo>
                  <a:lnTo>
                    <a:pt x="25" y="107"/>
                  </a:lnTo>
                  <a:lnTo>
                    <a:pt x="19" y="101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25" y="84"/>
                  </a:lnTo>
                  <a:lnTo>
                    <a:pt x="25" y="72"/>
                  </a:lnTo>
                  <a:lnTo>
                    <a:pt x="19" y="62"/>
                  </a:lnTo>
                  <a:lnTo>
                    <a:pt x="13" y="55"/>
                  </a:lnTo>
                  <a:lnTo>
                    <a:pt x="13" y="49"/>
                  </a:lnTo>
                  <a:lnTo>
                    <a:pt x="7" y="45"/>
                  </a:lnTo>
                  <a:lnTo>
                    <a:pt x="7" y="39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7" y="16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42" y="6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8" y="10"/>
                  </a:lnTo>
                  <a:lnTo>
                    <a:pt x="48" y="22"/>
                  </a:lnTo>
                  <a:lnTo>
                    <a:pt x="54" y="27"/>
                  </a:lnTo>
                  <a:lnTo>
                    <a:pt x="54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66" y="45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70" y="39"/>
                  </a:lnTo>
                  <a:lnTo>
                    <a:pt x="70" y="45"/>
                  </a:lnTo>
                  <a:lnTo>
                    <a:pt x="77" y="45"/>
                  </a:lnTo>
                  <a:lnTo>
                    <a:pt x="77" y="39"/>
                  </a:lnTo>
                  <a:lnTo>
                    <a:pt x="83" y="39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27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95" y="33"/>
                  </a:lnTo>
                  <a:lnTo>
                    <a:pt x="95" y="39"/>
                  </a:lnTo>
                  <a:lnTo>
                    <a:pt x="95" y="39"/>
                  </a:lnTo>
                  <a:lnTo>
                    <a:pt x="101" y="39"/>
                  </a:lnTo>
                  <a:lnTo>
                    <a:pt x="101" y="45"/>
                  </a:lnTo>
                  <a:lnTo>
                    <a:pt x="105" y="55"/>
                  </a:lnTo>
                  <a:lnTo>
                    <a:pt x="112" y="62"/>
                  </a:lnTo>
                  <a:lnTo>
                    <a:pt x="112" y="68"/>
                  </a:lnTo>
                  <a:lnTo>
                    <a:pt x="118" y="72"/>
                  </a:lnTo>
                  <a:lnTo>
                    <a:pt x="124" y="84"/>
                  </a:lnTo>
                  <a:lnTo>
                    <a:pt x="124" y="95"/>
                  </a:lnTo>
                  <a:lnTo>
                    <a:pt x="124" y="95"/>
                  </a:lnTo>
                  <a:lnTo>
                    <a:pt x="124" y="101"/>
                  </a:lnTo>
                  <a:lnTo>
                    <a:pt x="118" y="101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311">
              <a:extLst>
                <a:ext uri="{FF2B5EF4-FFF2-40B4-BE49-F238E27FC236}">
                  <a16:creationId xmlns:a16="http://schemas.microsoft.com/office/drawing/2014/main" id="{C72908C9-5D98-4F40-B283-F40997733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102" y="3233034"/>
              <a:ext cx="163442" cy="372048"/>
            </a:xfrm>
            <a:custGeom>
              <a:avLst/>
              <a:gdLst>
                <a:gd name="T0" fmla="*/ 95 w 124"/>
                <a:gd name="T1" fmla="*/ 111 h 263"/>
                <a:gd name="T2" fmla="*/ 83 w 124"/>
                <a:gd name="T3" fmla="*/ 117 h 263"/>
                <a:gd name="T4" fmla="*/ 89 w 124"/>
                <a:gd name="T5" fmla="*/ 146 h 263"/>
                <a:gd name="T6" fmla="*/ 95 w 124"/>
                <a:gd name="T7" fmla="*/ 156 h 263"/>
                <a:gd name="T8" fmla="*/ 95 w 124"/>
                <a:gd name="T9" fmla="*/ 163 h 263"/>
                <a:gd name="T10" fmla="*/ 89 w 124"/>
                <a:gd name="T11" fmla="*/ 163 h 263"/>
                <a:gd name="T12" fmla="*/ 83 w 124"/>
                <a:gd name="T13" fmla="*/ 156 h 263"/>
                <a:gd name="T14" fmla="*/ 83 w 124"/>
                <a:gd name="T15" fmla="*/ 146 h 263"/>
                <a:gd name="T16" fmla="*/ 66 w 124"/>
                <a:gd name="T17" fmla="*/ 134 h 263"/>
                <a:gd name="T18" fmla="*/ 54 w 124"/>
                <a:gd name="T19" fmla="*/ 130 h 263"/>
                <a:gd name="T20" fmla="*/ 42 w 124"/>
                <a:gd name="T21" fmla="*/ 134 h 263"/>
                <a:gd name="T22" fmla="*/ 42 w 124"/>
                <a:gd name="T23" fmla="*/ 146 h 263"/>
                <a:gd name="T24" fmla="*/ 42 w 124"/>
                <a:gd name="T25" fmla="*/ 146 h 263"/>
                <a:gd name="T26" fmla="*/ 42 w 124"/>
                <a:gd name="T27" fmla="*/ 163 h 263"/>
                <a:gd name="T28" fmla="*/ 31 w 124"/>
                <a:gd name="T29" fmla="*/ 185 h 263"/>
                <a:gd name="T30" fmla="*/ 48 w 124"/>
                <a:gd name="T31" fmla="*/ 195 h 263"/>
                <a:gd name="T32" fmla="*/ 48 w 124"/>
                <a:gd name="T33" fmla="*/ 208 h 263"/>
                <a:gd name="T34" fmla="*/ 48 w 124"/>
                <a:gd name="T35" fmla="*/ 218 h 263"/>
                <a:gd name="T36" fmla="*/ 70 w 124"/>
                <a:gd name="T37" fmla="*/ 247 h 263"/>
                <a:gd name="T38" fmla="*/ 89 w 124"/>
                <a:gd name="T39" fmla="*/ 257 h 263"/>
                <a:gd name="T40" fmla="*/ 83 w 124"/>
                <a:gd name="T41" fmla="*/ 257 h 263"/>
                <a:gd name="T42" fmla="*/ 70 w 124"/>
                <a:gd name="T43" fmla="*/ 257 h 263"/>
                <a:gd name="T44" fmla="*/ 54 w 124"/>
                <a:gd name="T45" fmla="*/ 253 h 263"/>
                <a:gd name="T46" fmla="*/ 48 w 124"/>
                <a:gd name="T47" fmla="*/ 235 h 263"/>
                <a:gd name="T48" fmla="*/ 31 w 124"/>
                <a:gd name="T49" fmla="*/ 224 h 263"/>
                <a:gd name="T50" fmla="*/ 25 w 124"/>
                <a:gd name="T51" fmla="*/ 218 h 263"/>
                <a:gd name="T52" fmla="*/ 25 w 124"/>
                <a:gd name="T53" fmla="*/ 218 h 263"/>
                <a:gd name="T54" fmla="*/ 25 w 124"/>
                <a:gd name="T55" fmla="*/ 208 h 263"/>
                <a:gd name="T56" fmla="*/ 25 w 124"/>
                <a:gd name="T57" fmla="*/ 208 h 263"/>
                <a:gd name="T58" fmla="*/ 25 w 124"/>
                <a:gd name="T59" fmla="*/ 195 h 263"/>
                <a:gd name="T60" fmla="*/ 25 w 124"/>
                <a:gd name="T61" fmla="*/ 195 h 263"/>
                <a:gd name="T62" fmla="*/ 25 w 124"/>
                <a:gd name="T63" fmla="*/ 185 h 263"/>
                <a:gd name="T64" fmla="*/ 31 w 124"/>
                <a:gd name="T65" fmla="*/ 173 h 263"/>
                <a:gd name="T66" fmla="*/ 25 w 124"/>
                <a:gd name="T67" fmla="*/ 107 h 263"/>
                <a:gd name="T68" fmla="*/ 19 w 124"/>
                <a:gd name="T69" fmla="*/ 88 h 263"/>
                <a:gd name="T70" fmla="*/ 19 w 124"/>
                <a:gd name="T71" fmla="*/ 84 h 263"/>
                <a:gd name="T72" fmla="*/ 25 w 124"/>
                <a:gd name="T73" fmla="*/ 72 h 263"/>
                <a:gd name="T74" fmla="*/ 13 w 124"/>
                <a:gd name="T75" fmla="*/ 49 h 263"/>
                <a:gd name="T76" fmla="*/ 0 w 124"/>
                <a:gd name="T77" fmla="*/ 33 h 263"/>
                <a:gd name="T78" fmla="*/ 7 w 124"/>
                <a:gd name="T79" fmla="*/ 10 h 263"/>
                <a:gd name="T80" fmla="*/ 25 w 124"/>
                <a:gd name="T81" fmla="*/ 0 h 263"/>
                <a:gd name="T82" fmla="*/ 35 w 124"/>
                <a:gd name="T83" fmla="*/ 6 h 263"/>
                <a:gd name="T84" fmla="*/ 42 w 124"/>
                <a:gd name="T85" fmla="*/ 10 h 263"/>
                <a:gd name="T86" fmla="*/ 54 w 124"/>
                <a:gd name="T87" fmla="*/ 27 h 263"/>
                <a:gd name="T88" fmla="*/ 60 w 124"/>
                <a:gd name="T89" fmla="*/ 45 h 263"/>
                <a:gd name="T90" fmla="*/ 66 w 124"/>
                <a:gd name="T91" fmla="*/ 39 h 263"/>
                <a:gd name="T92" fmla="*/ 70 w 124"/>
                <a:gd name="T93" fmla="*/ 39 h 263"/>
                <a:gd name="T94" fmla="*/ 77 w 124"/>
                <a:gd name="T95" fmla="*/ 39 h 263"/>
                <a:gd name="T96" fmla="*/ 83 w 124"/>
                <a:gd name="T97" fmla="*/ 33 h 263"/>
                <a:gd name="T98" fmla="*/ 89 w 124"/>
                <a:gd name="T99" fmla="*/ 33 h 263"/>
                <a:gd name="T100" fmla="*/ 95 w 124"/>
                <a:gd name="T101" fmla="*/ 39 h 263"/>
                <a:gd name="T102" fmla="*/ 105 w 124"/>
                <a:gd name="T103" fmla="*/ 55 h 263"/>
                <a:gd name="T104" fmla="*/ 118 w 124"/>
                <a:gd name="T105" fmla="*/ 72 h 263"/>
                <a:gd name="T106" fmla="*/ 124 w 124"/>
                <a:gd name="T107" fmla="*/ 95 h 263"/>
                <a:gd name="T108" fmla="*/ 118 w 124"/>
                <a:gd name="T109" fmla="*/ 10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4" h="263">
                  <a:moveTo>
                    <a:pt x="118" y="107"/>
                  </a:moveTo>
                  <a:lnTo>
                    <a:pt x="95" y="107"/>
                  </a:lnTo>
                  <a:lnTo>
                    <a:pt x="95" y="111"/>
                  </a:lnTo>
                  <a:lnTo>
                    <a:pt x="83" y="111"/>
                  </a:lnTo>
                  <a:lnTo>
                    <a:pt x="83" y="117"/>
                  </a:lnTo>
                  <a:lnTo>
                    <a:pt x="83" y="117"/>
                  </a:lnTo>
                  <a:lnTo>
                    <a:pt x="83" y="130"/>
                  </a:lnTo>
                  <a:lnTo>
                    <a:pt x="89" y="134"/>
                  </a:lnTo>
                  <a:lnTo>
                    <a:pt x="89" y="146"/>
                  </a:lnTo>
                  <a:lnTo>
                    <a:pt x="95" y="146"/>
                  </a:lnTo>
                  <a:lnTo>
                    <a:pt x="95" y="156"/>
                  </a:lnTo>
                  <a:lnTo>
                    <a:pt x="95" y="156"/>
                  </a:lnTo>
                  <a:lnTo>
                    <a:pt x="95" y="163"/>
                  </a:lnTo>
                  <a:lnTo>
                    <a:pt x="95" y="163"/>
                  </a:lnTo>
                  <a:lnTo>
                    <a:pt x="95" y="163"/>
                  </a:lnTo>
                  <a:lnTo>
                    <a:pt x="95" y="169"/>
                  </a:lnTo>
                  <a:lnTo>
                    <a:pt x="95" y="163"/>
                  </a:lnTo>
                  <a:lnTo>
                    <a:pt x="89" y="163"/>
                  </a:lnTo>
                  <a:lnTo>
                    <a:pt x="89" y="163"/>
                  </a:lnTo>
                  <a:lnTo>
                    <a:pt x="89" y="156"/>
                  </a:lnTo>
                  <a:lnTo>
                    <a:pt x="83" y="156"/>
                  </a:lnTo>
                  <a:lnTo>
                    <a:pt x="83" y="156"/>
                  </a:lnTo>
                  <a:lnTo>
                    <a:pt x="83" y="146"/>
                  </a:lnTo>
                  <a:lnTo>
                    <a:pt x="83" y="146"/>
                  </a:lnTo>
                  <a:lnTo>
                    <a:pt x="77" y="140"/>
                  </a:lnTo>
                  <a:lnTo>
                    <a:pt x="70" y="140"/>
                  </a:lnTo>
                  <a:lnTo>
                    <a:pt x="66" y="134"/>
                  </a:lnTo>
                  <a:lnTo>
                    <a:pt x="60" y="134"/>
                  </a:lnTo>
                  <a:lnTo>
                    <a:pt x="60" y="130"/>
                  </a:lnTo>
                  <a:lnTo>
                    <a:pt x="54" y="130"/>
                  </a:lnTo>
                  <a:lnTo>
                    <a:pt x="54" y="117"/>
                  </a:lnTo>
                  <a:lnTo>
                    <a:pt x="31" y="123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2" y="146"/>
                  </a:lnTo>
                  <a:lnTo>
                    <a:pt x="42" y="146"/>
                  </a:lnTo>
                  <a:lnTo>
                    <a:pt x="42" y="146"/>
                  </a:lnTo>
                  <a:lnTo>
                    <a:pt x="42" y="146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42" y="163"/>
                  </a:lnTo>
                  <a:lnTo>
                    <a:pt x="35" y="163"/>
                  </a:lnTo>
                  <a:lnTo>
                    <a:pt x="35" y="179"/>
                  </a:lnTo>
                  <a:lnTo>
                    <a:pt x="31" y="185"/>
                  </a:lnTo>
                  <a:lnTo>
                    <a:pt x="35" y="185"/>
                  </a:lnTo>
                  <a:lnTo>
                    <a:pt x="35" y="195"/>
                  </a:lnTo>
                  <a:lnTo>
                    <a:pt x="48" y="195"/>
                  </a:lnTo>
                  <a:lnTo>
                    <a:pt x="48" y="202"/>
                  </a:lnTo>
                  <a:lnTo>
                    <a:pt x="48" y="202"/>
                  </a:lnTo>
                  <a:lnTo>
                    <a:pt x="48" y="208"/>
                  </a:lnTo>
                  <a:lnTo>
                    <a:pt x="48" y="208"/>
                  </a:lnTo>
                  <a:lnTo>
                    <a:pt x="48" y="208"/>
                  </a:lnTo>
                  <a:lnTo>
                    <a:pt x="48" y="218"/>
                  </a:lnTo>
                  <a:lnTo>
                    <a:pt x="54" y="224"/>
                  </a:lnTo>
                  <a:lnTo>
                    <a:pt x="54" y="230"/>
                  </a:lnTo>
                  <a:lnTo>
                    <a:pt x="70" y="247"/>
                  </a:lnTo>
                  <a:lnTo>
                    <a:pt x="77" y="247"/>
                  </a:lnTo>
                  <a:lnTo>
                    <a:pt x="83" y="257"/>
                  </a:lnTo>
                  <a:lnTo>
                    <a:pt x="89" y="257"/>
                  </a:lnTo>
                  <a:lnTo>
                    <a:pt x="83" y="257"/>
                  </a:lnTo>
                  <a:lnTo>
                    <a:pt x="83" y="257"/>
                  </a:lnTo>
                  <a:lnTo>
                    <a:pt x="83" y="257"/>
                  </a:lnTo>
                  <a:lnTo>
                    <a:pt x="83" y="263"/>
                  </a:lnTo>
                  <a:lnTo>
                    <a:pt x="70" y="263"/>
                  </a:lnTo>
                  <a:lnTo>
                    <a:pt x="70" y="257"/>
                  </a:lnTo>
                  <a:lnTo>
                    <a:pt x="60" y="257"/>
                  </a:lnTo>
                  <a:lnTo>
                    <a:pt x="60" y="253"/>
                  </a:lnTo>
                  <a:lnTo>
                    <a:pt x="54" y="253"/>
                  </a:lnTo>
                  <a:lnTo>
                    <a:pt x="54" y="247"/>
                  </a:lnTo>
                  <a:lnTo>
                    <a:pt x="48" y="247"/>
                  </a:lnTo>
                  <a:lnTo>
                    <a:pt x="48" y="235"/>
                  </a:lnTo>
                  <a:lnTo>
                    <a:pt x="42" y="230"/>
                  </a:lnTo>
                  <a:lnTo>
                    <a:pt x="35" y="230"/>
                  </a:lnTo>
                  <a:lnTo>
                    <a:pt x="31" y="224"/>
                  </a:lnTo>
                  <a:lnTo>
                    <a:pt x="31" y="21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25" y="214"/>
                  </a:lnTo>
                  <a:lnTo>
                    <a:pt x="25" y="214"/>
                  </a:lnTo>
                  <a:lnTo>
                    <a:pt x="25" y="208"/>
                  </a:lnTo>
                  <a:lnTo>
                    <a:pt x="25" y="208"/>
                  </a:lnTo>
                  <a:lnTo>
                    <a:pt x="25" y="208"/>
                  </a:lnTo>
                  <a:lnTo>
                    <a:pt x="25" y="208"/>
                  </a:lnTo>
                  <a:lnTo>
                    <a:pt x="25" y="202"/>
                  </a:lnTo>
                  <a:lnTo>
                    <a:pt x="25" y="202"/>
                  </a:lnTo>
                  <a:lnTo>
                    <a:pt x="25" y="195"/>
                  </a:lnTo>
                  <a:lnTo>
                    <a:pt x="25" y="195"/>
                  </a:lnTo>
                  <a:lnTo>
                    <a:pt x="25" y="195"/>
                  </a:lnTo>
                  <a:lnTo>
                    <a:pt x="25" y="195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85"/>
                  </a:lnTo>
                  <a:lnTo>
                    <a:pt x="25" y="185"/>
                  </a:lnTo>
                  <a:lnTo>
                    <a:pt x="25" y="185"/>
                  </a:lnTo>
                  <a:lnTo>
                    <a:pt x="31" y="173"/>
                  </a:lnTo>
                  <a:lnTo>
                    <a:pt x="31" y="123"/>
                  </a:lnTo>
                  <a:lnTo>
                    <a:pt x="25" y="117"/>
                  </a:lnTo>
                  <a:lnTo>
                    <a:pt x="25" y="107"/>
                  </a:lnTo>
                  <a:lnTo>
                    <a:pt x="19" y="101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25" y="84"/>
                  </a:lnTo>
                  <a:lnTo>
                    <a:pt x="25" y="72"/>
                  </a:lnTo>
                  <a:lnTo>
                    <a:pt x="19" y="62"/>
                  </a:lnTo>
                  <a:lnTo>
                    <a:pt x="13" y="55"/>
                  </a:lnTo>
                  <a:lnTo>
                    <a:pt x="13" y="49"/>
                  </a:lnTo>
                  <a:lnTo>
                    <a:pt x="7" y="45"/>
                  </a:lnTo>
                  <a:lnTo>
                    <a:pt x="7" y="39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7" y="16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42" y="6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8" y="10"/>
                  </a:lnTo>
                  <a:lnTo>
                    <a:pt x="48" y="22"/>
                  </a:lnTo>
                  <a:lnTo>
                    <a:pt x="54" y="27"/>
                  </a:lnTo>
                  <a:lnTo>
                    <a:pt x="54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66" y="45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70" y="39"/>
                  </a:lnTo>
                  <a:lnTo>
                    <a:pt x="70" y="45"/>
                  </a:lnTo>
                  <a:lnTo>
                    <a:pt x="77" y="45"/>
                  </a:lnTo>
                  <a:lnTo>
                    <a:pt x="77" y="39"/>
                  </a:lnTo>
                  <a:lnTo>
                    <a:pt x="83" y="39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27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95" y="33"/>
                  </a:lnTo>
                  <a:lnTo>
                    <a:pt x="95" y="39"/>
                  </a:lnTo>
                  <a:lnTo>
                    <a:pt x="95" y="39"/>
                  </a:lnTo>
                  <a:lnTo>
                    <a:pt x="101" y="39"/>
                  </a:lnTo>
                  <a:lnTo>
                    <a:pt x="101" y="45"/>
                  </a:lnTo>
                  <a:lnTo>
                    <a:pt x="105" y="55"/>
                  </a:lnTo>
                  <a:lnTo>
                    <a:pt x="112" y="62"/>
                  </a:lnTo>
                  <a:lnTo>
                    <a:pt x="112" y="68"/>
                  </a:lnTo>
                  <a:lnTo>
                    <a:pt x="118" y="72"/>
                  </a:lnTo>
                  <a:lnTo>
                    <a:pt x="124" y="84"/>
                  </a:lnTo>
                  <a:lnTo>
                    <a:pt x="124" y="95"/>
                  </a:lnTo>
                  <a:lnTo>
                    <a:pt x="124" y="95"/>
                  </a:lnTo>
                  <a:lnTo>
                    <a:pt x="124" y="101"/>
                  </a:lnTo>
                  <a:lnTo>
                    <a:pt x="118" y="101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312">
              <a:extLst>
                <a:ext uri="{FF2B5EF4-FFF2-40B4-BE49-F238E27FC236}">
                  <a16:creationId xmlns:a16="http://schemas.microsoft.com/office/drawing/2014/main" id="{5C9A5254-5703-43D0-BD78-A9CB6799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064" y="4327963"/>
              <a:ext cx="301842" cy="763903"/>
            </a:xfrm>
            <a:custGeom>
              <a:avLst/>
              <a:gdLst>
                <a:gd name="T0" fmla="*/ 222 w 229"/>
                <a:gd name="T1" fmla="*/ 103 h 540"/>
                <a:gd name="T2" fmla="*/ 229 w 229"/>
                <a:gd name="T3" fmla="*/ 85 h 540"/>
                <a:gd name="T4" fmla="*/ 229 w 229"/>
                <a:gd name="T5" fmla="*/ 75 h 540"/>
                <a:gd name="T6" fmla="*/ 229 w 229"/>
                <a:gd name="T7" fmla="*/ 62 h 540"/>
                <a:gd name="T8" fmla="*/ 216 w 229"/>
                <a:gd name="T9" fmla="*/ 58 h 540"/>
                <a:gd name="T10" fmla="*/ 222 w 229"/>
                <a:gd name="T11" fmla="*/ 81 h 540"/>
                <a:gd name="T12" fmla="*/ 175 w 229"/>
                <a:gd name="T13" fmla="*/ 97 h 540"/>
                <a:gd name="T14" fmla="*/ 165 w 229"/>
                <a:gd name="T15" fmla="*/ 81 h 540"/>
                <a:gd name="T16" fmla="*/ 175 w 229"/>
                <a:gd name="T17" fmla="*/ 58 h 540"/>
                <a:gd name="T18" fmla="*/ 140 w 229"/>
                <a:gd name="T19" fmla="*/ 40 h 540"/>
                <a:gd name="T20" fmla="*/ 105 w 229"/>
                <a:gd name="T21" fmla="*/ 13 h 540"/>
                <a:gd name="T22" fmla="*/ 82 w 229"/>
                <a:gd name="T23" fmla="*/ 0 h 540"/>
                <a:gd name="T24" fmla="*/ 70 w 229"/>
                <a:gd name="T25" fmla="*/ 13 h 540"/>
                <a:gd name="T26" fmla="*/ 60 w 229"/>
                <a:gd name="T27" fmla="*/ 0 h 540"/>
                <a:gd name="T28" fmla="*/ 23 w 229"/>
                <a:gd name="T29" fmla="*/ 13 h 540"/>
                <a:gd name="T30" fmla="*/ 12 w 229"/>
                <a:gd name="T31" fmla="*/ 46 h 540"/>
                <a:gd name="T32" fmla="*/ 19 w 229"/>
                <a:gd name="T33" fmla="*/ 68 h 540"/>
                <a:gd name="T34" fmla="*/ 6 w 229"/>
                <a:gd name="T35" fmla="*/ 120 h 540"/>
                <a:gd name="T36" fmla="*/ 0 w 229"/>
                <a:gd name="T37" fmla="*/ 165 h 540"/>
                <a:gd name="T38" fmla="*/ 23 w 229"/>
                <a:gd name="T39" fmla="*/ 208 h 540"/>
                <a:gd name="T40" fmla="*/ 19 w 229"/>
                <a:gd name="T41" fmla="*/ 221 h 540"/>
                <a:gd name="T42" fmla="*/ 23 w 229"/>
                <a:gd name="T43" fmla="*/ 231 h 540"/>
                <a:gd name="T44" fmla="*/ 19 w 229"/>
                <a:gd name="T45" fmla="*/ 243 h 540"/>
                <a:gd name="T46" fmla="*/ 23 w 229"/>
                <a:gd name="T47" fmla="*/ 254 h 540"/>
                <a:gd name="T48" fmla="*/ 19 w 229"/>
                <a:gd name="T49" fmla="*/ 266 h 540"/>
                <a:gd name="T50" fmla="*/ 19 w 229"/>
                <a:gd name="T51" fmla="*/ 276 h 540"/>
                <a:gd name="T52" fmla="*/ 23 w 229"/>
                <a:gd name="T53" fmla="*/ 299 h 540"/>
                <a:gd name="T54" fmla="*/ 23 w 229"/>
                <a:gd name="T55" fmla="*/ 322 h 540"/>
                <a:gd name="T56" fmla="*/ 54 w 229"/>
                <a:gd name="T57" fmla="*/ 429 h 540"/>
                <a:gd name="T58" fmla="*/ 60 w 229"/>
                <a:gd name="T59" fmla="*/ 445 h 540"/>
                <a:gd name="T60" fmla="*/ 60 w 229"/>
                <a:gd name="T61" fmla="*/ 456 h 540"/>
                <a:gd name="T62" fmla="*/ 60 w 229"/>
                <a:gd name="T63" fmla="*/ 468 h 540"/>
                <a:gd name="T64" fmla="*/ 60 w 229"/>
                <a:gd name="T65" fmla="*/ 478 h 540"/>
                <a:gd name="T66" fmla="*/ 54 w 229"/>
                <a:gd name="T67" fmla="*/ 485 h 540"/>
                <a:gd name="T68" fmla="*/ 54 w 229"/>
                <a:gd name="T69" fmla="*/ 501 h 540"/>
                <a:gd name="T70" fmla="*/ 99 w 229"/>
                <a:gd name="T71" fmla="*/ 536 h 540"/>
                <a:gd name="T72" fmla="*/ 117 w 229"/>
                <a:gd name="T73" fmla="*/ 524 h 540"/>
                <a:gd name="T74" fmla="*/ 117 w 229"/>
                <a:gd name="T75" fmla="*/ 513 h 540"/>
                <a:gd name="T76" fmla="*/ 124 w 229"/>
                <a:gd name="T77" fmla="*/ 491 h 540"/>
                <a:gd name="T78" fmla="*/ 130 w 229"/>
                <a:gd name="T79" fmla="*/ 478 h 540"/>
                <a:gd name="T80" fmla="*/ 117 w 229"/>
                <a:gd name="T81" fmla="*/ 445 h 540"/>
                <a:gd name="T82" fmla="*/ 105 w 229"/>
                <a:gd name="T83" fmla="*/ 423 h 540"/>
                <a:gd name="T84" fmla="*/ 124 w 229"/>
                <a:gd name="T85" fmla="*/ 412 h 540"/>
                <a:gd name="T86" fmla="*/ 130 w 229"/>
                <a:gd name="T87" fmla="*/ 394 h 540"/>
                <a:gd name="T88" fmla="*/ 111 w 229"/>
                <a:gd name="T89" fmla="*/ 344 h 540"/>
                <a:gd name="T90" fmla="*/ 117 w 229"/>
                <a:gd name="T91" fmla="*/ 344 h 540"/>
                <a:gd name="T92" fmla="*/ 146 w 229"/>
                <a:gd name="T93" fmla="*/ 344 h 540"/>
                <a:gd name="T94" fmla="*/ 146 w 229"/>
                <a:gd name="T95" fmla="*/ 328 h 540"/>
                <a:gd name="T96" fmla="*/ 146 w 229"/>
                <a:gd name="T97" fmla="*/ 322 h 540"/>
                <a:gd name="T98" fmla="*/ 140 w 229"/>
                <a:gd name="T99" fmla="*/ 309 h 540"/>
                <a:gd name="T100" fmla="*/ 210 w 229"/>
                <a:gd name="T101" fmla="*/ 289 h 540"/>
                <a:gd name="T102" fmla="*/ 204 w 229"/>
                <a:gd name="T103" fmla="*/ 260 h 540"/>
                <a:gd name="T104" fmla="*/ 204 w 229"/>
                <a:gd name="T105" fmla="*/ 254 h 540"/>
                <a:gd name="T106" fmla="*/ 200 w 229"/>
                <a:gd name="T107" fmla="*/ 243 h 540"/>
                <a:gd name="T108" fmla="*/ 181 w 229"/>
                <a:gd name="T109" fmla="*/ 227 h 540"/>
                <a:gd name="T110" fmla="*/ 181 w 229"/>
                <a:gd name="T111" fmla="*/ 165 h 540"/>
                <a:gd name="T112" fmla="*/ 187 w 229"/>
                <a:gd name="T113" fmla="*/ 147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9" h="540">
                  <a:moveTo>
                    <a:pt x="187" y="147"/>
                  </a:moveTo>
                  <a:lnTo>
                    <a:pt x="187" y="143"/>
                  </a:lnTo>
                  <a:lnTo>
                    <a:pt x="194" y="136"/>
                  </a:lnTo>
                  <a:lnTo>
                    <a:pt x="200" y="124"/>
                  </a:lnTo>
                  <a:lnTo>
                    <a:pt x="222" y="103"/>
                  </a:lnTo>
                  <a:lnTo>
                    <a:pt x="229" y="103"/>
                  </a:lnTo>
                  <a:lnTo>
                    <a:pt x="229" y="91"/>
                  </a:lnTo>
                  <a:lnTo>
                    <a:pt x="229" y="91"/>
                  </a:lnTo>
                  <a:lnTo>
                    <a:pt x="229" y="91"/>
                  </a:lnTo>
                  <a:lnTo>
                    <a:pt x="229" y="85"/>
                  </a:lnTo>
                  <a:lnTo>
                    <a:pt x="229" y="85"/>
                  </a:lnTo>
                  <a:lnTo>
                    <a:pt x="229" y="81"/>
                  </a:lnTo>
                  <a:lnTo>
                    <a:pt x="229" y="81"/>
                  </a:lnTo>
                  <a:lnTo>
                    <a:pt x="229" y="75"/>
                  </a:lnTo>
                  <a:lnTo>
                    <a:pt x="229" y="75"/>
                  </a:lnTo>
                  <a:lnTo>
                    <a:pt x="229" y="75"/>
                  </a:lnTo>
                  <a:lnTo>
                    <a:pt x="229" y="68"/>
                  </a:lnTo>
                  <a:lnTo>
                    <a:pt x="229" y="68"/>
                  </a:lnTo>
                  <a:lnTo>
                    <a:pt x="229" y="68"/>
                  </a:lnTo>
                  <a:lnTo>
                    <a:pt x="229" y="62"/>
                  </a:lnTo>
                  <a:lnTo>
                    <a:pt x="222" y="62"/>
                  </a:lnTo>
                  <a:lnTo>
                    <a:pt x="222" y="62"/>
                  </a:lnTo>
                  <a:lnTo>
                    <a:pt x="222" y="62"/>
                  </a:lnTo>
                  <a:lnTo>
                    <a:pt x="222" y="62"/>
                  </a:lnTo>
                  <a:lnTo>
                    <a:pt x="216" y="58"/>
                  </a:lnTo>
                  <a:lnTo>
                    <a:pt x="216" y="58"/>
                  </a:lnTo>
                  <a:lnTo>
                    <a:pt x="216" y="58"/>
                  </a:lnTo>
                  <a:lnTo>
                    <a:pt x="216" y="68"/>
                  </a:lnTo>
                  <a:lnTo>
                    <a:pt x="222" y="75"/>
                  </a:lnTo>
                  <a:lnTo>
                    <a:pt x="222" y="81"/>
                  </a:lnTo>
                  <a:lnTo>
                    <a:pt x="210" y="91"/>
                  </a:lnTo>
                  <a:lnTo>
                    <a:pt x="210" y="91"/>
                  </a:lnTo>
                  <a:lnTo>
                    <a:pt x="200" y="103"/>
                  </a:lnTo>
                  <a:lnTo>
                    <a:pt x="181" y="103"/>
                  </a:lnTo>
                  <a:lnTo>
                    <a:pt x="175" y="97"/>
                  </a:lnTo>
                  <a:lnTo>
                    <a:pt x="169" y="97"/>
                  </a:lnTo>
                  <a:lnTo>
                    <a:pt x="165" y="91"/>
                  </a:lnTo>
                  <a:lnTo>
                    <a:pt x="165" y="91"/>
                  </a:lnTo>
                  <a:lnTo>
                    <a:pt x="165" y="81"/>
                  </a:lnTo>
                  <a:lnTo>
                    <a:pt x="165" y="81"/>
                  </a:lnTo>
                  <a:lnTo>
                    <a:pt x="165" y="75"/>
                  </a:lnTo>
                  <a:lnTo>
                    <a:pt x="169" y="75"/>
                  </a:lnTo>
                  <a:lnTo>
                    <a:pt x="169" y="68"/>
                  </a:lnTo>
                  <a:lnTo>
                    <a:pt x="175" y="62"/>
                  </a:lnTo>
                  <a:lnTo>
                    <a:pt x="175" y="58"/>
                  </a:lnTo>
                  <a:lnTo>
                    <a:pt x="175" y="58"/>
                  </a:lnTo>
                  <a:lnTo>
                    <a:pt x="165" y="52"/>
                  </a:lnTo>
                  <a:lnTo>
                    <a:pt x="159" y="46"/>
                  </a:lnTo>
                  <a:lnTo>
                    <a:pt x="152" y="46"/>
                  </a:lnTo>
                  <a:lnTo>
                    <a:pt x="140" y="40"/>
                  </a:lnTo>
                  <a:lnTo>
                    <a:pt x="130" y="40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05" y="19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7"/>
                  </a:lnTo>
                  <a:lnTo>
                    <a:pt x="99" y="7"/>
                  </a:lnTo>
                  <a:lnTo>
                    <a:pt x="99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6" y="7"/>
                  </a:lnTo>
                  <a:lnTo>
                    <a:pt x="76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64" y="7"/>
                  </a:lnTo>
                  <a:lnTo>
                    <a:pt x="60" y="7"/>
                  </a:lnTo>
                  <a:lnTo>
                    <a:pt x="60" y="0"/>
                  </a:lnTo>
                  <a:lnTo>
                    <a:pt x="41" y="0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23" y="13"/>
                  </a:lnTo>
                  <a:lnTo>
                    <a:pt x="23" y="29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8"/>
                  </a:lnTo>
                  <a:lnTo>
                    <a:pt x="19" y="68"/>
                  </a:lnTo>
                  <a:lnTo>
                    <a:pt x="19" y="97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6" y="107"/>
                  </a:lnTo>
                  <a:lnTo>
                    <a:pt x="6" y="120"/>
                  </a:lnTo>
                  <a:lnTo>
                    <a:pt x="0" y="130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6" y="175"/>
                  </a:lnTo>
                  <a:lnTo>
                    <a:pt x="6" y="186"/>
                  </a:lnTo>
                  <a:lnTo>
                    <a:pt x="19" y="198"/>
                  </a:lnTo>
                  <a:lnTo>
                    <a:pt x="19" y="204"/>
                  </a:lnTo>
                  <a:lnTo>
                    <a:pt x="23" y="208"/>
                  </a:lnTo>
                  <a:lnTo>
                    <a:pt x="23" y="215"/>
                  </a:lnTo>
                  <a:lnTo>
                    <a:pt x="23" y="215"/>
                  </a:lnTo>
                  <a:lnTo>
                    <a:pt x="23" y="215"/>
                  </a:lnTo>
                  <a:lnTo>
                    <a:pt x="23" y="221"/>
                  </a:lnTo>
                  <a:lnTo>
                    <a:pt x="19" y="221"/>
                  </a:lnTo>
                  <a:lnTo>
                    <a:pt x="19" y="227"/>
                  </a:lnTo>
                  <a:lnTo>
                    <a:pt x="19" y="227"/>
                  </a:lnTo>
                  <a:lnTo>
                    <a:pt x="23" y="227"/>
                  </a:lnTo>
                  <a:lnTo>
                    <a:pt x="23" y="231"/>
                  </a:lnTo>
                  <a:lnTo>
                    <a:pt x="23" y="231"/>
                  </a:lnTo>
                  <a:lnTo>
                    <a:pt x="23" y="237"/>
                  </a:lnTo>
                  <a:lnTo>
                    <a:pt x="19" y="237"/>
                  </a:lnTo>
                  <a:lnTo>
                    <a:pt x="19" y="237"/>
                  </a:lnTo>
                  <a:lnTo>
                    <a:pt x="19" y="237"/>
                  </a:lnTo>
                  <a:lnTo>
                    <a:pt x="19" y="243"/>
                  </a:lnTo>
                  <a:lnTo>
                    <a:pt x="19" y="243"/>
                  </a:lnTo>
                  <a:lnTo>
                    <a:pt x="19" y="243"/>
                  </a:lnTo>
                  <a:lnTo>
                    <a:pt x="19" y="248"/>
                  </a:lnTo>
                  <a:lnTo>
                    <a:pt x="23" y="248"/>
                  </a:lnTo>
                  <a:lnTo>
                    <a:pt x="23" y="254"/>
                  </a:lnTo>
                  <a:lnTo>
                    <a:pt x="23" y="254"/>
                  </a:lnTo>
                  <a:lnTo>
                    <a:pt x="23" y="260"/>
                  </a:lnTo>
                  <a:lnTo>
                    <a:pt x="23" y="260"/>
                  </a:lnTo>
                  <a:lnTo>
                    <a:pt x="23" y="260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19" y="270"/>
                  </a:lnTo>
                  <a:lnTo>
                    <a:pt x="19" y="270"/>
                  </a:lnTo>
                  <a:lnTo>
                    <a:pt x="19" y="276"/>
                  </a:lnTo>
                  <a:lnTo>
                    <a:pt x="19" y="276"/>
                  </a:lnTo>
                  <a:lnTo>
                    <a:pt x="19" y="283"/>
                  </a:lnTo>
                  <a:lnTo>
                    <a:pt x="23" y="289"/>
                  </a:lnTo>
                  <a:lnTo>
                    <a:pt x="23" y="289"/>
                  </a:lnTo>
                  <a:lnTo>
                    <a:pt x="23" y="299"/>
                  </a:lnTo>
                  <a:lnTo>
                    <a:pt x="23" y="299"/>
                  </a:lnTo>
                  <a:lnTo>
                    <a:pt x="23" y="309"/>
                  </a:lnTo>
                  <a:lnTo>
                    <a:pt x="23" y="309"/>
                  </a:lnTo>
                  <a:lnTo>
                    <a:pt x="23" y="322"/>
                  </a:lnTo>
                  <a:lnTo>
                    <a:pt x="23" y="322"/>
                  </a:lnTo>
                  <a:lnTo>
                    <a:pt x="23" y="344"/>
                  </a:lnTo>
                  <a:lnTo>
                    <a:pt x="29" y="355"/>
                  </a:lnTo>
                  <a:lnTo>
                    <a:pt x="29" y="367"/>
                  </a:lnTo>
                  <a:lnTo>
                    <a:pt x="54" y="412"/>
                  </a:lnTo>
                  <a:lnTo>
                    <a:pt x="54" y="429"/>
                  </a:lnTo>
                  <a:lnTo>
                    <a:pt x="54" y="429"/>
                  </a:lnTo>
                  <a:lnTo>
                    <a:pt x="54" y="435"/>
                  </a:lnTo>
                  <a:lnTo>
                    <a:pt x="60" y="439"/>
                  </a:lnTo>
                  <a:lnTo>
                    <a:pt x="60" y="439"/>
                  </a:lnTo>
                  <a:lnTo>
                    <a:pt x="60" y="445"/>
                  </a:lnTo>
                  <a:lnTo>
                    <a:pt x="60" y="445"/>
                  </a:lnTo>
                  <a:lnTo>
                    <a:pt x="64" y="452"/>
                  </a:lnTo>
                  <a:lnTo>
                    <a:pt x="64" y="456"/>
                  </a:lnTo>
                  <a:lnTo>
                    <a:pt x="60" y="456"/>
                  </a:lnTo>
                  <a:lnTo>
                    <a:pt x="60" y="456"/>
                  </a:lnTo>
                  <a:lnTo>
                    <a:pt x="60" y="462"/>
                  </a:lnTo>
                  <a:lnTo>
                    <a:pt x="60" y="462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60" y="468"/>
                  </a:lnTo>
                  <a:lnTo>
                    <a:pt x="60" y="468"/>
                  </a:lnTo>
                  <a:lnTo>
                    <a:pt x="60" y="474"/>
                  </a:lnTo>
                  <a:lnTo>
                    <a:pt x="60" y="474"/>
                  </a:lnTo>
                  <a:lnTo>
                    <a:pt x="60" y="474"/>
                  </a:lnTo>
                  <a:lnTo>
                    <a:pt x="60" y="478"/>
                  </a:lnTo>
                  <a:lnTo>
                    <a:pt x="60" y="478"/>
                  </a:lnTo>
                  <a:lnTo>
                    <a:pt x="60" y="478"/>
                  </a:lnTo>
                  <a:lnTo>
                    <a:pt x="60" y="485"/>
                  </a:lnTo>
                  <a:lnTo>
                    <a:pt x="54" y="485"/>
                  </a:lnTo>
                  <a:lnTo>
                    <a:pt x="54" y="485"/>
                  </a:lnTo>
                  <a:lnTo>
                    <a:pt x="54" y="491"/>
                  </a:lnTo>
                  <a:lnTo>
                    <a:pt x="54" y="491"/>
                  </a:lnTo>
                  <a:lnTo>
                    <a:pt x="54" y="497"/>
                  </a:lnTo>
                  <a:lnTo>
                    <a:pt x="54" y="497"/>
                  </a:lnTo>
                  <a:lnTo>
                    <a:pt x="54" y="501"/>
                  </a:lnTo>
                  <a:lnTo>
                    <a:pt x="60" y="507"/>
                  </a:lnTo>
                  <a:lnTo>
                    <a:pt x="60" y="513"/>
                  </a:lnTo>
                  <a:lnTo>
                    <a:pt x="76" y="530"/>
                  </a:lnTo>
                  <a:lnTo>
                    <a:pt x="95" y="530"/>
                  </a:lnTo>
                  <a:lnTo>
                    <a:pt x="99" y="536"/>
                  </a:lnTo>
                  <a:lnTo>
                    <a:pt x="99" y="536"/>
                  </a:lnTo>
                  <a:lnTo>
                    <a:pt x="105" y="536"/>
                  </a:lnTo>
                  <a:lnTo>
                    <a:pt x="105" y="540"/>
                  </a:lnTo>
                  <a:lnTo>
                    <a:pt x="117" y="540"/>
                  </a:lnTo>
                  <a:lnTo>
                    <a:pt x="117" y="524"/>
                  </a:lnTo>
                  <a:lnTo>
                    <a:pt x="117" y="524"/>
                  </a:lnTo>
                  <a:lnTo>
                    <a:pt x="117" y="517"/>
                  </a:lnTo>
                  <a:lnTo>
                    <a:pt x="117" y="517"/>
                  </a:lnTo>
                  <a:lnTo>
                    <a:pt x="117" y="517"/>
                  </a:lnTo>
                  <a:lnTo>
                    <a:pt x="117" y="513"/>
                  </a:lnTo>
                  <a:lnTo>
                    <a:pt x="117" y="513"/>
                  </a:lnTo>
                  <a:lnTo>
                    <a:pt x="117" y="507"/>
                  </a:lnTo>
                  <a:lnTo>
                    <a:pt x="130" y="507"/>
                  </a:lnTo>
                  <a:lnTo>
                    <a:pt x="124" y="491"/>
                  </a:lnTo>
                  <a:lnTo>
                    <a:pt x="124" y="491"/>
                  </a:lnTo>
                  <a:lnTo>
                    <a:pt x="124" y="485"/>
                  </a:lnTo>
                  <a:lnTo>
                    <a:pt x="124" y="485"/>
                  </a:lnTo>
                  <a:lnTo>
                    <a:pt x="130" y="478"/>
                  </a:lnTo>
                  <a:lnTo>
                    <a:pt x="130" y="478"/>
                  </a:lnTo>
                  <a:lnTo>
                    <a:pt x="130" y="478"/>
                  </a:lnTo>
                  <a:lnTo>
                    <a:pt x="130" y="478"/>
                  </a:lnTo>
                  <a:lnTo>
                    <a:pt x="134" y="478"/>
                  </a:lnTo>
                  <a:lnTo>
                    <a:pt x="134" y="452"/>
                  </a:lnTo>
                  <a:lnTo>
                    <a:pt x="117" y="452"/>
                  </a:lnTo>
                  <a:lnTo>
                    <a:pt x="117" y="445"/>
                  </a:lnTo>
                  <a:lnTo>
                    <a:pt x="111" y="445"/>
                  </a:lnTo>
                  <a:lnTo>
                    <a:pt x="105" y="439"/>
                  </a:lnTo>
                  <a:lnTo>
                    <a:pt x="105" y="429"/>
                  </a:lnTo>
                  <a:lnTo>
                    <a:pt x="105" y="429"/>
                  </a:lnTo>
                  <a:lnTo>
                    <a:pt x="105" y="423"/>
                  </a:lnTo>
                  <a:lnTo>
                    <a:pt x="111" y="423"/>
                  </a:lnTo>
                  <a:lnTo>
                    <a:pt x="117" y="417"/>
                  </a:lnTo>
                  <a:lnTo>
                    <a:pt x="117" y="417"/>
                  </a:lnTo>
                  <a:lnTo>
                    <a:pt x="124" y="417"/>
                  </a:lnTo>
                  <a:lnTo>
                    <a:pt x="124" y="412"/>
                  </a:lnTo>
                  <a:lnTo>
                    <a:pt x="124" y="412"/>
                  </a:lnTo>
                  <a:lnTo>
                    <a:pt x="130" y="406"/>
                  </a:lnTo>
                  <a:lnTo>
                    <a:pt x="130" y="406"/>
                  </a:lnTo>
                  <a:lnTo>
                    <a:pt x="130" y="394"/>
                  </a:lnTo>
                  <a:lnTo>
                    <a:pt x="130" y="394"/>
                  </a:lnTo>
                  <a:lnTo>
                    <a:pt x="130" y="377"/>
                  </a:lnTo>
                  <a:lnTo>
                    <a:pt x="117" y="367"/>
                  </a:lnTo>
                  <a:lnTo>
                    <a:pt x="117" y="355"/>
                  </a:lnTo>
                  <a:lnTo>
                    <a:pt x="111" y="351"/>
                  </a:lnTo>
                  <a:lnTo>
                    <a:pt x="111" y="344"/>
                  </a:lnTo>
                  <a:lnTo>
                    <a:pt x="111" y="344"/>
                  </a:lnTo>
                  <a:lnTo>
                    <a:pt x="111" y="344"/>
                  </a:lnTo>
                  <a:lnTo>
                    <a:pt x="111" y="338"/>
                  </a:lnTo>
                  <a:lnTo>
                    <a:pt x="117" y="344"/>
                  </a:lnTo>
                  <a:lnTo>
                    <a:pt x="117" y="344"/>
                  </a:lnTo>
                  <a:lnTo>
                    <a:pt x="130" y="344"/>
                  </a:lnTo>
                  <a:lnTo>
                    <a:pt x="134" y="351"/>
                  </a:lnTo>
                  <a:lnTo>
                    <a:pt x="134" y="351"/>
                  </a:lnTo>
                  <a:lnTo>
                    <a:pt x="146" y="351"/>
                  </a:lnTo>
                  <a:lnTo>
                    <a:pt x="146" y="344"/>
                  </a:lnTo>
                  <a:lnTo>
                    <a:pt x="152" y="344"/>
                  </a:lnTo>
                  <a:lnTo>
                    <a:pt x="152" y="332"/>
                  </a:lnTo>
                  <a:lnTo>
                    <a:pt x="146" y="332"/>
                  </a:lnTo>
                  <a:lnTo>
                    <a:pt x="146" y="332"/>
                  </a:lnTo>
                  <a:lnTo>
                    <a:pt x="146" y="328"/>
                  </a:lnTo>
                  <a:lnTo>
                    <a:pt x="146" y="328"/>
                  </a:lnTo>
                  <a:lnTo>
                    <a:pt x="146" y="328"/>
                  </a:lnTo>
                  <a:lnTo>
                    <a:pt x="146" y="322"/>
                  </a:lnTo>
                  <a:lnTo>
                    <a:pt x="146" y="322"/>
                  </a:lnTo>
                  <a:lnTo>
                    <a:pt x="146" y="322"/>
                  </a:lnTo>
                  <a:lnTo>
                    <a:pt x="146" y="322"/>
                  </a:lnTo>
                  <a:lnTo>
                    <a:pt x="140" y="316"/>
                  </a:lnTo>
                  <a:lnTo>
                    <a:pt x="140" y="316"/>
                  </a:lnTo>
                  <a:lnTo>
                    <a:pt x="140" y="316"/>
                  </a:lnTo>
                  <a:lnTo>
                    <a:pt x="140" y="309"/>
                  </a:lnTo>
                  <a:lnTo>
                    <a:pt x="146" y="309"/>
                  </a:lnTo>
                  <a:lnTo>
                    <a:pt x="146" y="305"/>
                  </a:lnTo>
                  <a:lnTo>
                    <a:pt x="187" y="305"/>
                  </a:lnTo>
                  <a:lnTo>
                    <a:pt x="200" y="299"/>
                  </a:lnTo>
                  <a:lnTo>
                    <a:pt x="210" y="289"/>
                  </a:lnTo>
                  <a:lnTo>
                    <a:pt x="210" y="266"/>
                  </a:lnTo>
                  <a:lnTo>
                    <a:pt x="210" y="266"/>
                  </a:lnTo>
                  <a:lnTo>
                    <a:pt x="210" y="266"/>
                  </a:lnTo>
                  <a:lnTo>
                    <a:pt x="210" y="260"/>
                  </a:lnTo>
                  <a:lnTo>
                    <a:pt x="204" y="260"/>
                  </a:lnTo>
                  <a:lnTo>
                    <a:pt x="204" y="260"/>
                  </a:lnTo>
                  <a:lnTo>
                    <a:pt x="204" y="260"/>
                  </a:lnTo>
                  <a:lnTo>
                    <a:pt x="204" y="254"/>
                  </a:lnTo>
                  <a:lnTo>
                    <a:pt x="204" y="254"/>
                  </a:lnTo>
                  <a:lnTo>
                    <a:pt x="204" y="254"/>
                  </a:lnTo>
                  <a:lnTo>
                    <a:pt x="204" y="248"/>
                  </a:lnTo>
                  <a:lnTo>
                    <a:pt x="204" y="248"/>
                  </a:lnTo>
                  <a:lnTo>
                    <a:pt x="204" y="248"/>
                  </a:lnTo>
                  <a:lnTo>
                    <a:pt x="204" y="243"/>
                  </a:lnTo>
                  <a:lnTo>
                    <a:pt x="200" y="243"/>
                  </a:lnTo>
                  <a:lnTo>
                    <a:pt x="200" y="243"/>
                  </a:lnTo>
                  <a:lnTo>
                    <a:pt x="194" y="237"/>
                  </a:lnTo>
                  <a:lnTo>
                    <a:pt x="187" y="237"/>
                  </a:lnTo>
                  <a:lnTo>
                    <a:pt x="187" y="231"/>
                  </a:lnTo>
                  <a:lnTo>
                    <a:pt x="181" y="227"/>
                  </a:lnTo>
                  <a:lnTo>
                    <a:pt x="181" y="227"/>
                  </a:lnTo>
                  <a:lnTo>
                    <a:pt x="181" y="182"/>
                  </a:lnTo>
                  <a:lnTo>
                    <a:pt x="181" y="182"/>
                  </a:lnTo>
                  <a:lnTo>
                    <a:pt x="181" y="165"/>
                  </a:lnTo>
                  <a:lnTo>
                    <a:pt x="181" y="165"/>
                  </a:lnTo>
                  <a:lnTo>
                    <a:pt x="181" y="159"/>
                  </a:lnTo>
                  <a:lnTo>
                    <a:pt x="187" y="153"/>
                  </a:lnTo>
                  <a:lnTo>
                    <a:pt x="187" y="153"/>
                  </a:lnTo>
                  <a:lnTo>
                    <a:pt x="187" y="147"/>
                  </a:lnTo>
                  <a:lnTo>
                    <a:pt x="187" y="14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13">
              <a:extLst>
                <a:ext uri="{FF2B5EF4-FFF2-40B4-BE49-F238E27FC236}">
                  <a16:creationId xmlns:a16="http://schemas.microsoft.com/office/drawing/2014/main" id="{7B768F64-25CC-4025-9B25-D9C1505AD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064" y="4327963"/>
              <a:ext cx="301842" cy="763903"/>
            </a:xfrm>
            <a:custGeom>
              <a:avLst/>
              <a:gdLst>
                <a:gd name="T0" fmla="*/ 222 w 229"/>
                <a:gd name="T1" fmla="*/ 103 h 540"/>
                <a:gd name="T2" fmla="*/ 229 w 229"/>
                <a:gd name="T3" fmla="*/ 85 h 540"/>
                <a:gd name="T4" fmla="*/ 229 w 229"/>
                <a:gd name="T5" fmla="*/ 75 h 540"/>
                <a:gd name="T6" fmla="*/ 229 w 229"/>
                <a:gd name="T7" fmla="*/ 62 h 540"/>
                <a:gd name="T8" fmla="*/ 216 w 229"/>
                <a:gd name="T9" fmla="*/ 58 h 540"/>
                <a:gd name="T10" fmla="*/ 222 w 229"/>
                <a:gd name="T11" fmla="*/ 81 h 540"/>
                <a:gd name="T12" fmla="*/ 175 w 229"/>
                <a:gd name="T13" fmla="*/ 97 h 540"/>
                <a:gd name="T14" fmla="*/ 165 w 229"/>
                <a:gd name="T15" fmla="*/ 81 h 540"/>
                <a:gd name="T16" fmla="*/ 175 w 229"/>
                <a:gd name="T17" fmla="*/ 58 h 540"/>
                <a:gd name="T18" fmla="*/ 140 w 229"/>
                <a:gd name="T19" fmla="*/ 40 h 540"/>
                <a:gd name="T20" fmla="*/ 105 w 229"/>
                <a:gd name="T21" fmla="*/ 13 h 540"/>
                <a:gd name="T22" fmla="*/ 82 w 229"/>
                <a:gd name="T23" fmla="*/ 0 h 540"/>
                <a:gd name="T24" fmla="*/ 70 w 229"/>
                <a:gd name="T25" fmla="*/ 13 h 540"/>
                <a:gd name="T26" fmla="*/ 60 w 229"/>
                <a:gd name="T27" fmla="*/ 0 h 540"/>
                <a:gd name="T28" fmla="*/ 23 w 229"/>
                <a:gd name="T29" fmla="*/ 13 h 540"/>
                <a:gd name="T30" fmla="*/ 12 w 229"/>
                <a:gd name="T31" fmla="*/ 46 h 540"/>
                <a:gd name="T32" fmla="*/ 19 w 229"/>
                <a:gd name="T33" fmla="*/ 68 h 540"/>
                <a:gd name="T34" fmla="*/ 6 w 229"/>
                <a:gd name="T35" fmla="*/ 120 h 540"/>
                <a:gd name="T36" fmla="*/ 0 w 229"/>
                <a:gd name="T37" fmla="*/ 165 h 540"/>
                <a:gd name="T38" fmla="*/ 23 w 229"/>
                <a:gd name="T39" fmla="*/ 208 h 540"/>
                <a:gd name="T40" fmla="*/ 19 w 229"/>
                <a:gd name="T41" fmla="*/ 221 h 540"/>
                <a:gd name="T42" fmla="*/ 23 w 229"/>
                <a:gd name="T43" fmla="*/ 231 h 540"/>
                <a:gd name="T44" fmla="*/ 19 w 229"/>
                <a:gd name="T45" fmla="*/ 243 h 540"/>
                <a:gd name="T46" fmla="*/ 23 w 229"/>
                <a:gd name="T47" fmla="*/ 254 h 540"/>
                <a:gd name="T48" fmla="*/ 19 w 229"/>
                <a:gd name="T49" fmla="*/ 266 h 540"/>
                <a:gd name="T50" fmla="*/ 19 w 229"/>
                <a:gd name="T51" fmla="*/ 276 h 540"/>
                <a:gd name="T52" fmla="*/ 23 w 229"/>
                <a:gd name="T53" fmla="*/ 299 h 540"/>
                <a:gd name="T54" fmla="*/ 23 w 229"/>
                <a:gd name="T55" fmla="*/ 322 h 540"/>
                <a:gd name="T56" fmla="*/ 54 w 229"/>
                <a:gd name="T57" fmla="*/ 429 h 540"/>
                <a:gd name="T58" fmla="*/ 60 w 229"/>
                <a:gd name="T59" fmla="*/ 445 h 540"/>
                <a:gd name="T60" fmla="*/ 60 w 229"/>
                <a:gd name="T61" fmla="*/ 456 h 540"/>
                <a:gd name="T62" fmla="*/ 60 w 229"/>
                <a:gd name="T63" fmla="*/ 468 h 540"/>
                <a:gd name="T64" fmla="*/ 60 w 229"/>
                <a:gd name="T65" fmla="*/ 478 h 540"/>
                <a:gd name="T66" fmla="*/ 54 w 229"/>
                <a:gd name="T67" fmla="*/ 485 h 540"/>
                <a:gd name="T68" fmla="*/ 54 w 229"/>
                <a:gd name="T69" fmla="*/ 501 h 540"/>
                <a:gd name="T70" fmla="*/ 99 w 229"/>
                <a:gd name="T71" fmla="*/ 536 h 540"/>
                <a:gd name="T72" fmla="*/ 117 w 229"/>
                <a:gd name="T73" fmla="*/ 524 h 540"/>
                <a:gd name="T74" fmla="*/ 117 w 229"/>
                <a:gd name="T75" fmla="*/ 513 h 540"/>
                <a:gd name="T76" fmla="*/ 124 w 229"/>
                <a:gd name="T77" fmla="*/ 491 h 540"/>
                <a:gd name="T78" fmla="*/ 130 w 229"/>
                <a:gd name="T79" fmla="*/ 478 h 540"/>
                <a:gd name="T80" fmla="*/ 117 w 229"/>
                <a:gd name="T81" fmla="*/ 445 h 540"/>
                <a:gd name="T82" fmla="*/ 105 w 229"/>
                <a:gd name="T83" fmla="*/ 423 h 540"/>
                <a:gd name="T84" fmla="*/ 124 w 229"/>
                <a:gd name="T85" fmla="*/ 412 h 540"/>
                <a:gd name="T86" fmla="*/ 130 w 229"/>
                <a:gd name="T87" fmla="*/ 394 h 540"/>
                <a:gd name="T88" fmla="*/ 111 w 229"/>
                <a:gd name="T89" fmla="*/ 344 h 540"/>
                <a:gd name="T90" fmla="*/ 117 w 229"/>
                <a:gd name="T91" fmla="*/ 344 h 540"/>
                <a:gd name="T92" fmla="*/ 146 w 229"/>
                <a:gd name="T93" fmla="*/ 344 h 540"/>
                <a:gd name="T94" fmla="*/ 146 w 229"/>
                <a:gd name="T95" fmla="*/ 328 h 540"/>
                <a:gd name="T96" fmla="*/ 146 w 229"/>
                <a:gd name="T97" fmla="*/ 322 h 540"/>
                <a:gd name="T98" fmla="*/ 140 w 229"/>
                <a:gd name="T99" fmla="*/ 309 h 540"/>
                <a:gd name="T100" fmla="*/ 210 w 229"/>
                <a:gd name="T101" fmla="*/ 289 h 540"/>
                <a:gd name="T102" fmla="*/ 204 w 229"/>
                <a:gd name="T103" fmla="*/ 260 h 540"/>
                <a:gd name="T104" fmla="*/ 204 w 229"/>
                <a:gd name="T105" fmla="*/ 254 h 540"/>
                <a:gd name="T106" fmla="*/ 200 w 229"/>
                <a:gd name="T107" fmla="*/ 243 h 540"/>
                <a:gd name="T108" fmla="*/ 181 w 229"/>
                <a:gd name="T109" fmla="*/ 227 h 540"/>
                <a:gd name="T110" fmla="*/ 181 w 229"/>
                <a:gd name="T111" fmla="*/ 165 h 540"/>
                <a:gd name="T112" fmla="*/ 187 w 229"/>
                <a:gd name="T113" fmla="*/ 147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9" h="540">
                  <a:moveTo>
                    <a:pt x="187" y="147"/>
                  </a:moveTo>
                  <a:lnTo>
                    <a:pt x="187" y="143"/>
                  </a:lnTo>
                  <a:lnTo>
                    <a:pt x="194" y="136"/>
                  </a:lnTo>
                  <a:lnTo>
                    <a:pt x="200" y="124"/>
                  </a:lnTo>
                  <a:lnTo>
                    <a:pt x="222" y="103"/>
                  </a:lnTo>
                  <a:lnTo>
                    <a:pt x="229" y="103"/>
                  </a:lnTo>
                  <a:lnTo>
                    <a:pt x="229" y="91"/>
                  </a:lnTo>
                  <a:lnTo>
                    <a:pt x="229" y="91"/>
                  </a:lnTo>
                  <a:lnTo>
                    <a:pt x="229" y="91"/>
                  </a:lnTo>
                  <a:lnTo>
                    <a:pt x="229" y="85"/>
                  </a:lnTo>
                  <a:lnTo>
                    <a:pt x="229" y="85"/>
                  </a:lnTo>
                  <a:lnTo>
                    <a:pt x="229" y="81"/>
                  </a:lnTo>
                  <a:lnTo>
                    <a:pt x="229" y="81"/>
                  </a:lnTo>
                  <a:lnTo>
                    <a:pt x="229" y="75"/>
                  </a:lnTo>
                  <a:lnTo>
                    <a:pt x="229" y="75"/>
                  </a:lnTo>
                  <a:lnTo>
                    <a:pt x="229" y="75"/>
                  </a:lnTo>
                  <a:lnTo>
                    <a:pt x="229" y="68"/>
                  </a:lnTo>
                  <a:lnTo>
                    <a:pt x="229" y="68"/>
                  </a:lnTo>
                  <a:lnTo>
                    <a:pt x="229" y="68"/>
                  </a:lnTo>
                  <a:lnTo>
                    <a:pt x="229" y="62"/>
                  </a:lnTo>
                  <a:lnTo>
                    <a:pt x="222" y="62"/>
                  </a:lnTo>
                  <a:lnTo>
                    <a:pt x="222" y="62"/>
                  </a:lnTo>
                  <a:lnTo>
                    <a:pt x="222" y="62"/>
                  </a:lnTo>
                  <a:lnTo>
                    <a:pt x="222" y="62"/>
                  </a:lnTo>
                  <a:lnTo>
                    <a:pt x="216" y="58"/>
                  </a:lnTo>
                  <a:lnTo>
                    <a:pt x="216" y="58"/>
                  </a:lnTo>
                  <a:lnTo>
                    <a:pt x="216" y="58"/>
                  </a:lnTo>
                  <a:lnTo>
                    <a:pt x="216" y="68"/>
                  </a:lnTo>
                  <a:lnTo>
                    <a:pt x="222" y="75"/>
                  </a:lnTo>
                  <a:lnTo>
                    <a:pt x="222" y="81"/>
                  </a:lnTo>
                  <a:lnTo>
                    <a:pt x="210" y="91"/>
                  </a:lnTo>
                  <a:lnTo>
                    <a:pt x="210" y="91"/>
                  </a:lnTo>
                  <a:lnTo>
                    <a:pt x="200" y="103"/>
                  </a:lnTo>
                  <a:lnTo>
                    <a:pt x="181" y="103"/>
                  </a:lnTo>
                  <a:lnTo>
                    <a:pt x="175" y="97"/>
                  </a:lnTo>
                  <a:lnTo>
                    <a:pt x="169" y="97"/>
                  </a:lnTo>
                  <a:lnTo>
                    <a:pt x="165" y="91"/>
                  </a:lnTo>
                  <a:lnTo>
                    <a:pt x="165" y="91"/>
                  </a:lnTo>
                  <a:lnTo>
                    <a:pt x="165" y="81"/>
                  </a:lnTo>
                  <a:lnTo>
                    <a:pt x="165" y="81"/>
                  </a:lnTo>
                  <a:lnTo>
                    <a:pt x="165" y="75"/>
                  </a:lnTo>
                  <a:lnTo>
                    <a:pt x="169" y="75"/>
                  </a:lnTo>
                  <a:lnTo>
                    <a:pt x="169" y="68"/>
                  </a:lnTo>
                  <a:lnTo>
                    <a:pt x="175" y="62"/>
                  </a:lnTo>
                  <a:lnTo>
                    <a:pt x="175" y="58"/>
                  </a:lnTo>
                  <a:lnTo>
                    <a:pt x="175" y="58"/>
                  </a:lnTo>
                  <a:lnTo>
                    <a:pt x="165" y="52"/>
                  </a:lnTo>
                  <a:lnTo>
                    <a:pt x="159" y="46"/>
                  </a:lnTo>
                  <a:lnTo>
                    <a:pt x="152" y="46"/>
                  </a:lnTo>
                  <a:lnTo>
                    <a:pt x="140" y="40"/>
                  </a:lnTo>
                  <a:lnTo>
                    <a:pt x="130" y="40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05" y="19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7"/>
                  </a:lnTo>
                  <a:lnTo>
                    <a:pt x="99" y="7"/>
                  </a:lnTo>
                  <a:lnTo>
                    <a:pt x="99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6" y="7"/>
                  </a:lnTo>
                  <a:lnTo>
                    <a:pt x="76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64" y="7"/>
                  </a:lnTo>
                  <a:lnTo>
                    <a:pt x="60" y="7"/>
                  </a:lnTo>
                  <a:lnTo>
                    <a:pt x="60" y="0"/>
                  </a:lnTo>
                  <a:lnTo>
                    <a:pt x="41" y="0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23" y="13"/>
                  </a:lnTo>
                  <a:lnTo>
                    <a:pt x="23" y="29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8"/>
                  </a:lnTo>
                  <a:lnTo>
                    <a:pt x="19" y="68"/>
                  </a:lnTo>
                  <a:lnTo>
                    <a:pt x="19" y="97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6" y="107"/>
                  </a:lnTo>
                  <a:lnTo>
                    <a:pt x="6" y="120"/>
                  </a:lnTo>
                  <a:lnTo>
                    <a:pt x="0" y="130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6" y="175"/>
                  </a:lnTo>
                  <a:lnTo>
                    <a:pt x="6" y="186"/>
                  </a:lnTo>
                  <a:lnTo>
                    <a:pt x="19" y="198"/>
                  </a:lnTo>
                  <a:lnTo>
                    <a:pt x="19" y="204"/>
                  </a:lnTo>
                  <a:lnTo>
                    <a:pt x="23" y="208"/>
                  </a:lnTo>
                  <a:lnTo>
                    <a:pt x="23" y="215"/>
                  </a:lnTo>
                  <a:lnTo>
                    <a:pt x="23" y="215"/>
                  </a:lnTo>
                  <a:lnTo>
                    <a:pt x="23" y="215"/>
                  </a:lnTo>
                  <a:lnTo>
                    <a:pt x="23" y="221"/>
                  </a:lnTo>
                  <a:lnTo>
                    <a:pt x="19" y="221"/>
                  </a:lnTo>
                  <a:lnTo>
                    <a:pt x="19" y="227"/>
                  </a:lnTo>
                  <a:lnTo>
                    <a:pt x="19" y="227"/>
                  </a:lnTo>
                  <a:lnTo>
                    <a:pt x="23" y="227"/>
                  </a:lnTo>
                  <a:lnTo>
                    <a:pt x="23" y="231"/>
                  </a:lnTo>
                  <a:lnTo>
                    <a:pt x="23" y="231"/>
                  </a:lnTo>
                  <a:lnTo>
                    <a:pt x="23" y="237"/>
                  </a:lnTo>
                  <a:lnTo>
                    <a:pt x="19" y="237"/>
                  </a:lnTo>
                  <a:lnTo>
                    <a:pt x="19" y="237"/>
                  </a:lnTo>
                  <a:lnTo>
                    <a:pt x="19" y="237"/>
                  </a:lnTo>
                  <a:lnTo>
                    <a:pt x="19" y="243"/>
                  </a:lnTo>
                  <a:lnTo>
                    <a:pt x="19" y="243"/>
                  </a:lnTo>
                  <a:lnTo>
                    <a:pt x="19" y="243"/>
                  </a:lnTo>
                  <a:lnTo>
                    <a:pt x="19" y="248"/>
                  </a:lnTo>
                  <a:lnTo>
                    <a:pt x="23" y="248"/>
                  </a:lnTo>
                  <a:lnTo>
                    <a:pt x="23" y="254"/>
                  </a:lnTo>
                  <a:lnTo>
                    <a:pt x="23" y="254"/>
                  </a:lnTo>
                  <a:lnTo>
                    <a:pt x="23" y="260"/>
                  </a:lnTo>
                  <a:lnTo>
                    <a:pt x="23" y="260"/>
                  </a:lnTo>
                  <a:lnTo>
                    <a:pt x="23" y="260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19" y="270"/>
                  </a:lnTo>
                  <a:lnTo>
                    <a:pt x="19" y="270"/>
                  </a:lnTo>
                  <a:lnTo>
                    <a:pt x="19" y="276"/>
                  </a:lnTo>
                  <a:lnTo>
                    <a:pt x="19" y="276"/>
                  </a:lnTo>
                  <a:lnTo>
                    <a:pt x="19" y="283"/>
                  </a:lnTo>
                  <a:lnTo>
                    <a:pt x="23" y="289"/>
                  </a:lnTo>
                  <a:lnTo>
                    <a:pt x="23" y="289"/>
                  </a:lnTo>
                  <a:lnTo>
                    <a:pt x="23" y="299"/>
                  </a:lnTo>
                  <a:lnTo>
                    <a:pt x="23" y="299"/>
                  </a:lnTo>
                  <a:lnTo>
                    <a:pt x="23" y="309"/>
                  </a:lnTo>
                  <a:lnTo>
                    <a:pt x="23" y="309"/>
                  </a:lnTo>
                  <a:lnTo>
                    <a:pt x="23" y="322"/>
                  </a:lnTo>
                  <a:lnTo>
                    <a:pt x="23" y="322"/>
                  </a:lnTo>
                  <a:lnTo>
                    <a:pt x="23" y="344"/>
                  </a:lnTo>
                  <a:lnTo>
                    <a:pt x="29" y="355"/>
                  </a:lnTo>
                  <a:lnTo>
                    <a:pt x="29" y="367"/>
                  </a:lnTo>
                  <a:lnTo>
                    <a:pt x="54" y="412"/>
                  </a:lnTo>
                  <a:lnTo>
                    <a:pt x="54" y="429"/>
                  </a:lnTo>
                  <a:lnTo>
                    <a:pt x="54" y="429"/>
                  </a:lnTo>
                  <a:lnTo>
                    <a:pt x="54" y="435"/>
                  </a:lnTo>
                  <a:lnTo>
                    <a:pt x="60" y="439"/>
                  </a:lnTo>
                  <a:lnTo>
                    <a:pt x="60" y="439"/>
                  </a:lnTo>
                  <a:lnTo>
                    <a:pt x="60" y="445"/>
                  </a:lnTo>
                  <a:lnTo>
                    <a:pt x="60" y="445"/>
                  </a:lnTo>
                  <a:lnTo>
                    <a:pt x="64" y="452"/>
                  </a:lnTo>
                  <a:lnTo>
                    <a:pt x="64" y="456"/>
                  </a:lnTo>
                  <a:lnTo>
                    <a:pt x="60" y="456"/>
                  </a:lnTo>
                  <a:lnTo>
                    <a:pt x="60" y="456"/>
                  </a:lnTo>
                  <a:lnTo>
                    <a:pt x="60" y="462"/>
                  </a:lnTo>
                  <a:lnTo>
                    <a:pt x="60" y="462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60" y="468"/>
                  </a:lnTo>
                  <a:lnTo>
                    <a:pt x="60" y="468"/>
                  </a:lnTo>
                  <a:lnTo>
                    <a:pt x="60" y="474"/>
                  </a:lnTo>
                  <a:lnTo>
                    <a:pt x="60" y="474"/>
                  </a:lnTo>
                  <a:lnTo>
                    <a:pt x="60" y="474"/>
                  </a:lnTo>
                  <a:lnTo>
                    <a:pt x="60" y="478"/>
                  </a:lnTo>
                  <a:lnTo>
                    <a:pt x="60" y="478"/>
                  </a:lnTo>
                  <a:lnTo>
                    <a:pt x="60" y="478"/>
                  </a:lnTo>
                  <a:lnTo>
                    <a:pt x="60" y="485"/>
                  </a:lnTo>
                  <a:lnTo>
                    <a:pt x="54" y="485"/>
                  </a:lnTo>
                  <a:lnTo>
                    <a:pt x="54" y="485"/>
                  </a:lnTo>
                  <a:lnTo>
                    <a:pt x="54" y="491"/>
                  </a:lnTo>
                  <a:lnTo>
                    <a:pt x="54" y="491"/>
                  </a:lnTo>
                  <a:lnTo>
                    <a:pt x="54" y="497"/>
                  </a:lnTo>
                  <a:lnTo>
                    <a:pt x="54" y="497"/>
                  </a:lnTo>
                  <a:lnTo>
                    <a:pt x="54" y="501"/>
                  </a:lnTo>
                  <a:lnTo>
                    <a:pt x="60" y="507"/>
                  </a:lnTo>
                  <a:lnTo>
                    <a:pt x="60" y="513"/>
                  </a:lnTo>
                  <a:lnTo>
                    <a:pt x="76" y="530"/>
                  </a:lnTo>
                  <a:lnTo>
                    <a:pt x="95" y="530"/>
                  </a:lnTo>
                  <a:lnTo>
                    <a:pt x="99" y="536"/>
                  </a:lnTo>
                  <a:lnTo>
                    <a:pt x="99" y="536"/>
                  </a:lnTo>
                  <a:lnTo>
                    <a:pt x="105" y="536"/>
                  </a:lnTo>
                  <a:lnTo>
                    <a:pt x="105" y="540"/>
                  </a:lnTo>
                  <a:lnTo>
                    <a:pt x="117" y="540"/>
                  </a:lnTo>
                  <a:lnTo>
                    <a:pt x="117" y="524"/>
                  </a:lnTo>
                  <a:lnTo>
                    <a:pt x="117" y="524"/>
                  </a:lnTo>
                  <a:lnTo>
                    <a:pt x="117" y="517"/>
                  </a:lnTo>
                  <a:lnTo>
                    <a:pt x="117" y="517"/>
                  </a:lnTo>
                  <a:lnTo>
                    <a:pt x="117" y="517"/>
                  </a:lnTo>
                  <a:lnTo>
                    <a:pt x="117" y="513"/>
                  </a:lnTo>
                  <a:lnTo>
                    <a:pt x="117" y="513"/>
                  </a:lnTo>
                  <a:lnTo>
                    <a:pt x="117" y="507"/>
                  </a:lnTo>
                  <a:lnTo>
                    <a:pt x="130" y="507"/>
                  </a:lnTo>
                  <a:lnTo>
                    <a:pt x="124" y="491"/>
                  </a:lnTo>
                  <a:lnTo>
                    <a:pt x="124" y="491"/>
                  </a:lnTo>
                  <a:lnTo>
                    <a:pt x="124" y="485"/>
                  </a:lnTo>
                  <a:lnTo>
                    <a:pt x="124" y="485"/>
                  </a:lnTo>
                  <a:lnTo>
                    <a:pt x="130" y="478"/>
                  </a:lnTo>
                  <a:lnTo>
                    <a:pt x="130" y="478"/>
                  </a:lnTo>
                  <a:lnTo>
                    <a:pt x="130" y="478"/>
                  </a:lnTo>
                  <a:lnTo>
                    <a:pt x="130" y="478"/>
                  </a:lnTo>
                  <a:lnTo>
                    <a:pt x="134" y="478"/>
                  </a:lnTo>
                  <a:lnTo>
                    <a:pt x="134" y="452"/>
                  </a:lnTo>
                  <a:lnTo>
                    <a:pt x="117" y="452"/>
                  </a:lnTo>
                  <a:lnTo>
                    <a:pt x="117" y="445"/>
                  </a:lnTo>
                  <a:lnTo>
                    <a:pt x="111" y="445"/>
                  </a:lnTo>
                  <a:lnTo>
                    <a:pt x="105" y="439"/>
                  </a:lnTo>
                  <a:lnTo>
                    <a:pt x="105" y="429"/>
                  </a:lnTo>
                  <a:lnTo>
                    <a:pt x="105" y="429"/>
                  </a:lnTo>
                  <a:lnTo>
                    <a:pt x="105" y="423"/>
                  </a:lnTo>
                  <a:lnTo>
                    <a:pt x="111" y="423"/>
                  </a:lnTo>
                  <a:lnTo>
                    <a:pt x="117" y="417"/>
                  </a:lnTo>
                  <a:lnTo>
                    <a:pt x="117" y="417"/>
                  </a:lnTo>
                  <a:lnTo>
                    <a:pt x="124" y="417"/>
                  </a:lnTo>
                  <a:lnTo>
                    <a:pt x="124" y="412"/>
                  </a:lnTo>
                  <a:lnTo>
                    <a:pt x="124" y="412"/>
                  </a:lnTo>
                  <a:lnTo>
                    <a:pt x="130" y="406"/>
                  </a:lnTo>
                  <a:lnTo>
                    <a:pt x="130" y="406"/>
                  </a:lnTo>
                  <a:lnTo>
                    <a:pt x="130" y="394"/>
                  </a:lnTo>
                  <a:lnTo>
                    <a:pt x="130" y="394"/>
                  </a:lnTo>
                  <a:lnTo>
                    <a:pt x="130" y="377"/>
                  </a:lnTo>
                  <a:lnTo>
                    <a:pt x="117" y="367"/>
                  </a:lnTo>
                  <a:lnTo>
                    <a:pt x="117" y="355"/>
                  </a:lnTo>
                  <a:lnTo>
                    <a:pt x="111" y="351"/>
                  </a:lnTo>
                  <a:lnTo>
                    <a:pt x="111" y="344"/>
                  </a:lnTo>
                  <a:lnTo>
                    <a:pt x="111" y="344"/>
                  </a:lnTo>
                  <a:lnTo>
                    <a:pt x="111" y="344"/>
                  </a:lnTo>
                  <a:lnTo>
                    <a:pt x="111" y="338"/>
                  </a:lnTo>
                  <a:lnTo>
                    <a:pt x="117" y="344"/>
                  </a:lnTo>
                  <a:lnTo>
                    <a:pt x="117" y="344"/>
                  </a:lnTo>
                  <a:lnTo>
                    <a:pt x="130" y="344"/>
                  </a:lnTo>
                  <a:lnTo>
                    <a:pt x="134" y="351"/>
                  </a:lnTo>
                  <a:lnTo>
                    <a:pt x="134" y="351"/>
                  </a:lnTo>
                  <a:lnTo>
                    <a:pt x="146" y="351"/>
                  </a:lnTo>
                  <a:lnTo>
                    <a:pt x="146" y="344"/>
                  </a:lnTo>
                  <a:lnTo>
                    <a:pt x="152" y="344"/>
                  </a:lnTo>
                  <a:lnTo>
                    <a:pt x="152" y="332"/>
                  </a:lnTo>
                  <a:lnTo>
                    <a:pt x="146" y="332"/>
                  </a:lnTo>
                  <a:lnTo>
                    <a:pt x="146" y="332"/>
                  </a:lnTo>
                  <a:lnTo>
                    <a:pt x="146" y="328"/>
                  </a:lnTo>
                  <a:lnTo>
                    <a:pt x="146" y="328"/>
                  </a:lnTo>
                  <a:lnTo>
                    <a:pt x="146" y="328"/>
                  </a:lnTo>
                  <a:lnTo>
                    <a:pt x="146" y="322"/>
                  </a:lnTo>
                  <a:lnTo>
                    <a:pt x="146" y="322"/>
                  </a:lnTo>
                  <a:lnTo>
                    <a:pt x="146" y="322"/>
                  </a:lnTo>
                  <a:lnTo>
                    <a:pt x="146" y="322"/>
                  </a:lnTo>
                  <a:lnTo>
                    <a:pt x="140" y="316"/>
                  </a:lnTo>
                  <a:lnTo>
                    <a:pt x="140" y="316"/>
                  </a:lnTo>
                  <a:lnTo>
                    <a:pt x="140" y="316"/>
                  </a:lnTo>
                  <a:lnTo>
                    <a:pt x="140" y="309"/>
                  </a:lnTo>
                  <a:lnTo>
                    <a:pt x="146" y="309"/>
                  </a:lnTo>
                  <a:lnTo>
                    <a:pt x="146" y="305"/>
                  </a:lnTo>
                  <a:lnTo>
                    <a:pt x="187" y="305"/>
                  </a:lnTo>
                  <a:lnTo>
                    <a:pt x="200" y="299"/>
                  </a:lnTo>
                  <a:lnTo>
                    <a:pt x="210" y="289"/>
                  </a:lnTo>
                  <a:lnTo>
                    <a:pt x="210" y="266"/>
                  </a:lnTo>
                  <a:lnTo>
                    <a:pt x="210" y="266"/>
                  </a:lnTo>
                  <a:lnTo>
                    <a:pt x="210" y="266"/>
                  </a:lnTo>
                  <a:lnTo>
                    <a:pt x="210" y="260"/>
                  </a:lnTo>
                  <a:lnTo>
                    <a:pt x="204" y="260"/>
                  </a:lnTo>
                  <a:lnTo>
                    <a:pt x="204" y="260"/>
                  </a:lnTo>
                  <a:lnTo>
                    <a:pt x="204" y="260"/>
                  </a:lnTo>
                  <a:lnTo>
                    <a:pt x="204" y="254"/>
                  </a:lnTo>
                  <a:lnTo>
                    <a:pt x="204" y="254"/>
                  </a:lnTo>
                  <a:lnTo>
                    <a:pt x="204" y="254"/>
                  </a:lnTo>
                  <a:lnTo>
                    <a:pt x="204" y="248"/>
                  </a:lnTo>
                  <a:lnTo>
                    <a:pt x="204" y="248"/>
                  </a:lnTo>
                  <a:lnTo>
                    <a:pt x="204" y="248"/>
                  </a:lnTo>
                  <a:lnTo>
                    <a:pt x="204" y="243"/>
                  </a:lnTo>
                  <a:lnTo>
                    <a:pt x="200" y="243"/>
                  </a:lnTo>
                  <a:lnTo>
                    <a:pt x="200" y="243"/>
                  </a:lnTo>
                  <a:lnTo>
                    <a:pt x="194" y="237"/>
                  </a:lnTo>
                  <a:lnTo>
                    <a:pt x="187" y="237"/>
                  </a:lnTo>
                  <a:lnTo>
                    <a:pt x="187" y="231"/>
                  </a:lnTo>
                  <a:lnTo>
                    <a:pt x="181" y="227"/>
                  </a:lnTo>
                  <a:lnTo>
                    <a:pt x="181" y="227"/>
                  </a:lnTo>
                  <a:lnTo>
                    <a:pt x="181" y="182"/>
                  </a:lnTo>
                  <a:lnTo>
                    <a:pt x="181" y="182"/>
                  </a:lnTo>
                  <a:lnTo>
                    <a:pt x="181" y="165"/>
                  </a:lnTo>
                  <a:lnTo>
                    <a:pt x="181" y="165"/>
                  </a:lnTo>
                  <a:lnTo>
                    <a:pt x="181" y="159"/>
                  </a:lnTo>
                  <a:lnTo>
                    <a:pt x="187" y="153"/>
                  </a:lnTo>
                  <a:lnTo>
                    <a:pt x="187" y="153"/>
                  </a:lnTo>
                  <a:lnTo>
                    <a:pt x="187" y="147"/>
                  </a:lnTo>
                  <a:lnTo>
                    <a:pt x="187" y="14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14">
              <a:extLst>
                <a:ext uri="{FF2B5EF4-FFF2-40B4-BE49-F238E27FC236}">
                  <a16:creationId xmlns:a16="http://schemas.microsoft.com/office/drawing/2014/main" id="{F0A884C8-D189-424F-B32F-0703D2291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839" y="4217619"/>
              <a:ext cx="201666" cy="915269"/>
            </a:xfrm>
            <a:custGeom>
              <a:avLst/>
              <a:gdLst>
                <a:gd name="T0" fmla="*/ 83 w 153"/>
                <a:gd name="T1" fmla="*/ 575 h 647"/>
                <a:gd name="T2" fmla="*/ 83 w 153"/>
                <a:gd name="T3" fmla="*/ 563 h 647"/>
                <a:gd name="T4" fmla="*/ 89 w 153"/>
                <a:gd name="T5" fmla="*/ 552 h 647"/>
                <a:gd name="T6" fmla="*/ 89 w 153"/>
                <a:gd name="T7" fmla="*/ 546 h 647"/>
                <a:gd name="T8" fmla="*/ 89 w 153"/>
                <a:gd name="T9" fmla="*/ 534 h 647"/>
                <a:gd name="T10" fmla="*/ 89 w 153"/>
                <a:gd name="T11" fmla="*/ 517 h 647"/>
                <a:gd name="T12" fmla="*/ 83 w 153"/>
                <a:gd name="T13" fmla="*/ 490 h 647"/>
                <a:gd name="T14" fmla="*/ 52 w 153"/>
                <a:gd name="T15" fmla="*/ 422 h 647"/>
                <a:gd name="T16" fmla="*/ 52 w 153"/>
                <a:gd name="T17" fmla="*/ 377 h 647"/>
                <a:gd name="T18" fmla="*/ 48 w 153"/>
                <a:gd name="T19" fmla="*/ 354 h 647"/>
                <a:gd name="T20" fmla="*/ 48 w 153"/>
                <a:gd name="T21" fmla="*/ 344 h 647"/>
                <a:gd name="T22" fmla="*/ 52 w 153"/>
                <a:gd name="T23" fmla="*/ 332 h 647"/>
                <a:gd name="T24" fmla="*/ 52 w 153"/>
                <a:gd name="T25" fmla="*/ 326 h 647"/>
                <a:gd name="T26" fmla="*/ 52 w 153"/>
                <a:gd name="T27" fmla="*/ 315 h 647"/>
                <a:gd name="T28" fmla="*/ 52 w 153"/>
                <a:gd name="T29" fmla="*/ 299 h 647"/>
                <a:gd name="T30" fmla="*/ 52 w 153"/>
                <a:gd name="T31" fmla="*/ 293 h 647"/>
                <a:gd name="T32" fmla="*/ 29 w 153"/>
                <a:gd name="T33" fmla="*/ 243 h 647"/>
                <a:gd name="T34" fmla="*/ 35 w 153"/>
                <a:gd name="T35" fmla="*/ 198 h 647"/>
                <a:gd name="T36" fmla="*/ 48 w 153"/>
                <a:gd name="T37" fmla="*/ 146 h 647"/>
                <a:gd name="T38" fmla="*/ 48 w 153"/>
                <a:gd name="T39" fmla="*/ 118 h 647"/>
                <a:gd name="T40" fmla="*/ 64 w 153"/>
                <a:gd name="T41" fmla="*/ 101 h 647"/>
                <a:gd name="T42" fmla="*/ 41 w 153"/>
                <a:gd name="T43" fmla="*/ 68 h 647"/>
                <a:gd name="T44" fmla="*/ 23 w 153"/>
                <a:gd name="T45" fmla="*/ 17 h 647"/>
                <a:gd name="T46" fmla="*/ 13 w 153"/>
                <a:gd name="T47" fmla="*/ 0 h 647"/>
                <a:gd name="T48" fmla="*/ 6 w 153"/>
                <a:gd name="T49" fmla="*/ 12 h 647"/>
                <a:gd name="T50" fmla="*/ 13 w 153"/>
                <a:gd name="T51" fmla="*/ 74 h 647"/>
                <a:gd name="T52" fmla="*/ 6 w 153"/>
                <a:gd name="T53" fmla="*/ 97 h 647"/>
                <a:gd name="T54" fmla="*/ 6 w 153"/>
                <a:gd name="T55" fmla="*/ 124 h 647"/>
                <a:gd name="T56" fmla="*/ 13 w 153"/>
                <a:gd name="T57" fmla="*/ 181 h 647"/>
                <a:gd name="T58" fmla="*/ 13 w 153"/>
                <a:gd name="T59" fmla="*/ 185 h 647"/>
                <a:gd name="T60" fmla="*/ 13 w 153"/>
                <a:gd name="T61" fmla="*/ 198 h 647"/>
                <a:gd name="T62" fmla="*/ 6 w 153"/>
                <a:gd name="T63" fmla="*/ 202 h 647"/>
                <a:gd name="T64" fmla="*/ 13 w 153"/>
                <a:gd name="T65" fmla="*/ 221 h 647"/>
                <a:gd name="T66" fmla="*/ 13 w 153"/>
                <a:gd name="T67" fmla="*/ 231 h 647"/>
                <a:gd name="T68" fmla="*/ 13 w 153"/>
                <a:gd name="T69" fmla="*/ 237 h 647"/>
                <a:gd name="T70" fmla="*/ 17 w 153"/>
                <a:gd name="T71" fmla="*/ 253 h 647"/>
                <a:gd name="T72" fmla="*/ 17 w 153"/>
                <a:gd name="T73" fmla="*/ 270 h 647"/>
                <a:gd name="T74" fmla="*/ 17 w 153"/>
                <a:gd name="T75" fmla="*/ 344 h 647"/>
                <a:gd name="T76" fmla="*/ 13 w 153"/>
                <a:gd name="T77" fmla="*/ 354 h 647"/>
                <a:gd name="T78" fmla="*/ 23 w 153"/>
                <a:gd name="T79" fmla="*/ 394 h 647"/>
                <a:gd name="T80" fmla="*/ 23 w 153"/>
                <a:gd name="T81" fmla="*/ 406 h 647"/>
                <a:gd name="T82" fmla="*/ 23 w 153"/>
                <a:gd name="T83" fmla="*/ 416 h 647"/>
                <a:gd name="T84" fmla="*/ 48 w 153"/>
                <a:gd name="T85" fmla="*/ 439 h 647"/>
                <a:gd name="T86" fmla="*/ 52 w 153"/>
                <a:gd name="T87" fmla="*/ 468 h 647"/>
                <a:gd name="T88" fmla="*/ 52 w 153"/>
                <a:gd name="T89" fmla="*/ 490 h 647"/>
                <a:gd name="T90" fmla="*/ 52 w 153"/>
                <a:gd name="T91" fmla="*/ 501 h 647"/>
                <a:gd name="T92" fmla="*/ 58 w 153"/>
                <a:gd name="T93" fmla="*/ 513 h 647"/>
                <a:gd name="T94" fmla="*/ 35 w 153"/>
                <a:gd name="T95" fmla="*/ 523 h 647"/>
                <a:gd name="T96" fmla="*/ 58 w 153"/>
                <a:gd name="T97" fmla="*/ 534 h 647"/>
                <a:gd name="T98" fmla="*/ 64 w 153"/>
                <a:gd name="T99" fmla="*/ 546 h 647"/>
                <a:gd name="T100" fmla="*/ 76 w 153"/>
                <a:gd name="T101" fmla="*/ 585 h 647"/>
                <a:gd name="T102" fmla="*/ 93 w 153"/>
                <a:gd name="T103" fmla="*/ 608 h 647"/>
                <a:gd name="T104" fmla="*/ 111 w 153"/>
                <a:gd name="T105" fmla="*/ 618 h 647"/>
                <a:gd name="T106" fmla="*/ 111 w 153"/>
                <a:gd name="T107" fmla="*/ 630 h 647"/>
                <a:gd name="T108" fmla="*/ 134 w 153"/>
                <a:gd name="T109" fmla="*/ 641 h 647"/>
                <a:gd name="T110" fmla="*/ 134 w 153"/>
                <a:gd name="T111" fmla="*/ 637 h 647"/>
                <a:gd name="T112" fmla="*/ 146 w 153"/>
                <a:gd name="T113" fmla="*/ 630 h 647"/>
                <a:gd name="T114" fmla="*/ 124 w 153"/>
                <a:gd name="T115" fmla="*/ 61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3" h="647">
                  <a:moveTo>
                    <a:pt x="124" y="614"/>
                  </a:moveTo>
                  <a:lnTo>
                    <a:pt x="118" y="608"/>
                  </a:lnTo>
                  <a:lnTo>
                    <a:pt x="111" y="608"/>
                  </a:lnTo>
                  <a:lnTo>
                    <a:pt x="83" y="579"/>
                  </a:lnTo>
                  <a:lnTo>
                    <a:pt x="83" y="575"/>
                  </a:lnTo>
                  <a:lnTo>
                    <a:pt x="83" y="575"/>
                  </a:lnTo>
                  <a:lnTo>
                    <a:pt x="83" y="569"/>
                  </a:lnTo>
                  <a:lnTo>
                    <a:pt x="83" y="569"/>
                  </a:lnTo>
                  <a:lnTo>
                    <a:pt x="83" y="563"/>
                  </a:lnTo>
                  <a:lnTo>
                    <a:pt x="83" y="563"/>
                  </a:lnTo>
                  <a:lnTo>
                    <a:pt x="89" y="563"/>
                  </a:lnTo>
                  <a:lnTo>
                    <a:pt x="89" y="556"/>
                  </a:lnTo>
                  <a:lnTo>
                    <a:pt x="89" y="556"/>
                  </a:lnTo>
                  <a:lnTo>
                    <a:pt x="89" y="556"/>
                  </a:lnTo>
                  <a:lnTo>
                    <a:pt x="89" y="552"/>
                  </a:lnTo>
                  <a:lnTo>
                    <a:pt x="89" y="552"/>
                  </a:lnTo>
                  <a:lnTo>
                    <a:pt x="89" y="552"/>
                  </a:lnTo>
                  <a:lnTo>
                    <a:pt x="89" y="546"/>
                  </a:lnTo>
                  <a:lnTo>
                    <a:pt x="89" y="546"/>
                  </a:lnTo>
                  <a:lnTo>
                    <a:pt x="89" y="546"/>
                  </a:lnTo>
                  <a:lnTo>
                    <a:pt x="89" y="540"/>
                  </a:lnTo>
                  <a:lnTo>
                    <a:pt x="89" y="540"/>
                  </a:lnTo>
                  <a:lnTo>
                    <a:pt x="89" y="540"/>
                  </a:lnTo>
                  <a:lnTo>
                    <a:pt x="89" y="534"/>
                  </a:lnTo>
                  <a:lnTo>
                    <a:pt x="89" y="534"/>
                  </a:lnTo>
                  <a:lnTo>
                    <a:pt x="93" y="534"/>
                  </a:lnTo>
                  <a:lnTo>
                    <a:pt x="93" y="530"/>
                  </a:lnTo>
                  <a:lnTo>
                    <a:pt x="89" y="523"/>
                  </a:lnTo>
                  <a:lnTo>
                    <a:pt x="89" y="523"/>
                  </a:lnTo>
                  <a:lnTo>
                    <a:pt x="89" y="517"/>
                  </a:lnTo>
                  <a:lnTo>
                    <a:pt x="89" y="517"/>
                  </a:lnTo>
                  <a:lnTo>
                    <a:pt x="83" y="513"/>
                  </a:lnTo>
                  <a:lnTo>
                    <a:pt x="83" y="507"/>
                  </a:lnTo>
                  <a:lnTo>
                    <a:pt x="83" y="507"/>
                  </a:lnTo>
                  <a:lnTo>
                    <a:pt x="83" y="490"/>
                  </a:lnTo>
                  <a:lnTo>
                    <a:pt x="76" y="478"/>
                  </a:lnTo>
                  <a:lnTo>
                    <a:pt x="76" y="468"/>
                  </a:lnTo>
                  <a:lnTo>
                    <a:pt x="64" y="455"/>
                  </a:lnTo>
                  <a:lnTo>
                    <a:pt x="64" y="445"/>
                  </a:lnTo>
                  <a:lnTo>
                    <a:pt x="52" y="422"/>
                  </a:lnTo>
                  <a:lnTo>
                    <a:pt x="52" y="400"/>
                  </a:lnTo>
                  <a:lnTo>
                    <a:pt x="52" y="400"/>
                  </a:lnTo>
                  <a:lnTo>
                    <a:pt x="52" y="387"/>
                  </a:lnTo>
                  <a:lnTo>
                    <a:pt x="52" y="387"/>
                  </a:lnTo>
                  <a:lnTo>
                    <a:pt x="52" y="377"/>
                  </a:lnTo>
                  <a:lnTo>
                    <a:pt x="52" y="377"/>
                  </a:lnTo>
                  <a:lnTo>
                    <a:pt x="52" y="367"/>
                  </a:lnTo>
                  <a:lnTo>
                    <a:pt x="52" y="367"/>
                  </a:lnTo>
                  <a:lnTo>
                    <a:pt x="52" y="361"/>
                  </a:lnTo>
                  <a:lnTo>
                    <a:pt x="48" y="354"/>
                  </a:lnTo>
                  <a:lnTo>
                    <a:pt x="48" y="354"/>
                  </a:lnTo>
                  <a:lnTo>
                    <a:pt x="48" y="348"/>
                  </a:lnTo>
                  <a:lnTo>
                    <a:pt x="48" y="348"/>
                  </a:lnTo>
                  <a:lnTo>
                    <a:pt x="48" y="344"/>
                  </a:lnTo>
                  <a:lnTo>
                    <a:pt x="48" y="344"/>
                  </a:lnTo>
                  <a:lnTo>
                    <a:pt x="52" y="344"/>
                  </a:lnTo>
                  <a:lnTo>
                    <a:pt x="52" y="338"/>
                  </a:lnTo>
                  <a:lnTo>
                    <a:pt x="52" y="338"/>
                  </a:lnTo>
                  <a:lnTo>
                    <a:pt x="52" y="338"/>
                  </a:lnTo>
                  <a:lnTo>
                    <a:pt x="52" y="332"/>
                  </a:lnTo>
                  <a:lnTo>
                    <a:pt x="52" y="332"/>
                  </a:lnTo>
                  <a:lnTo>
                    <a:pt x="52" y="326"/>
                  </a:lnTo>
                  <a:lnTo>
                    <a:pt x="52" y="326"/>
                  </a:lnTo>
                  <a:lnTo>
                    <a:pt x="52" y="326"/>
                  </a:lnTo>
                  <a:lnTo>
                    <a:pt x="52" y="326"/>
                  </a:lnTo>
                  <a:lnTo>
                    <a:pt x="52" y="321"/>
                  </a:lnTo>
                  <a:lnTo>
                    <a:pt x="48" y="321"/>
                  </a:lnTo>
                  <a:lnTo>
                    <a:pt x="48" y="321"/>
                  </a:lnTo>
                  <a:lnTo>
                    <a:pt x="48" y="315"/>
                  </a:lnTo>
                  <a:lnTo>
                    <a:pt x="52" y="315"/>
                  </a:lnTo>
                  <a:lnTo>
                    <a:pt x="52" y="309"/>
                  </a:lnTo>
                  <a:lnTo>
                    <a:pt x="52" y="309"/>
                  </a:lnTo>
                  <a:lnTo>
                    <a:pt x="52" y="305"/>
                  </a:lnTo>
                  <a:lnTo>
                    <a:pt x="48" y="305"/>
                  </a:lnTo>
                  <a:lnTo>
                    <a:pt x="52" y="299"/>
                  </a:lnTo>
                  <a:lnTo>
                    <a:pt x="52" y="299"/>
                  </a:lnTo>
                  <a:lnTo>
                    <a:pt x="52" y="299"/>
                  </a:lnTo>
                  <a:lnTo>
                    <a:pt x="52" y="299"/>
                  </a:lnTo>
                  <a:lnTo>
                    <a:pt x="52" y="293"/>
                  </a:lnTo>
                  <a:lnTo>
                    <a:pt x="52" y="293"/>
                  </a:lnTo>
                  <a:lnTo>
                    <a:pt x="52" y="293"/>
                  </a:lnTo>
                  <a:lnTo>
                    <a:pt x="52" y="282"/>
                  </a:lnTo>
                  <a:lnTo>
                    <a:pt x="35" y="264"/>
                  </a:lnTo>
                  <a:lnTo>
                    <a:pt x="35" y="253"/>
                  </a:lnTo>
                  <a:lnTo>
                    <a:pt x="29" y="243"/>
                  </a:lnTo>
                  <a:lnTo>
                    <a:pt x="29" y="243"/>
                  </a:lnTo>
                  <a:lnTo>
                    <a:pt x="29" y="231"/>
                  </a:lnTo>
                  <a:lnTo>
                    <a:pt x="29" y="231"/>
                  </a:lnTo>
                  <a:lnTo>
                    <a:pt x="29" y="208"/>
                  </a:lnTo>
                  <a:lnTo>
                    <a:pt x="35" y="198"/>
                  </a:lnTo>
                  <a:lnTo>
                    <a:pt x="35" y="185"/>
                  </a:lnTo>
                  <a:lnTo>
                    <a:pt x="41" y="181"/>
                  </a:lnTo>
                  <a:lnTo>
                    <a:pt x="41" y="181"/>
                  </a:lnTo>
                  <a:lnTo>
                    <a:pt x="48" y="175"/>
                  </a:lnTo>
                  <a:lnTo>
                    <a:pt x="48" y="146"/>
                  </a:lnTo>
                  <a:lnTo>
                    <a:pt x="41" y="146"/>
                  </a:lnTo>
                  <a:lnTo>
                    <a:pt x="41" y="140"/>
                  </a:lnTo>
                  <a:lnTo>
                    <a:pt x="41" y="140"/>
                  </a:lnTo>
                  <a:lnTo>
                    <a:pt x="41" y="124"/>
                  </a:lnTo>
                  <a:lnTo>
                    <a:pt x="48" y="118"/>
                  </a:lnTo>
                  <a:lnTo>
                    <a:pt x="52" y="118"/>
                  </a:lnTo>
                  <a:lnTo>
                    <a:pt x="58" y="107"/>
                  </a:lnTo>
                  <a:lnTo>
                    <a:pt x="64" y="107"/>
                  </a:lnTo>
                  <a:lnTo>
                    <a:pt x="64" y="101"/>
                  </a:lnTo>
                  <a:lnTo>
                    <a:pt x="64" y="101"/>
                  </a:lnTo>
                  <a:lnTo>
                    <a:pt x="64" y="97"/>
                  </a:lnTo>
                  <a:lnTo>
                    <a:pt x="58" y="97"/>
                  </a:lnTo>
                  <a:lnTo>
                    <a:pt x="48" y="85"/>
                  </a:lnTo>
                  <a:lnTo>
                    <a:pt x="48" y="78"/>
                  </a:lnTo>
                  <a:lnTo>
                    <a:pt x="41" y="68"/>
                  </a:lnTo>
                  <a:lnTo>
                    <a:pt x="35" y="62"/>
                  </a:lnTo>
                  <a:lnTo>
                    <a:pt x="35" y="52"/>
                  </a:lnTo>
                  <a:lnTo>
                    <a:pt x="29" y="45"/>
                  </a:lnTo>
                  <a:lnTo>
                    <a:pt x="29" y="23"/>
                  </a:lnTo>
                  <a:lnTo>
                    <a:pt x="23" y="17"/>
                  </a:lnTo>
                  <a:lnTo>
                    <a:pt x="23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39"/>
                  </a:lnTo>
                  <a:lnTo>
                    <a:pt x="6" y="45"/>
                  </a:lnTo>
                  <a:lnTo>
                    <a:pt x="6" y="62"/>
                  </a:lnTo>
                  <a:lnTo>
                    <a:pt x="13" y="74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3" y="91"/>
                  </a:lnTo>
                  <a:lnTo>
                    <a:pt x="13" y="91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24"/>
                  </a:lnTo>
                  <a:lnTo>
                    <a:pt x="13" y="130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13" y="181"/>
                  </a:lnTo>
                  <a:lnTo>
                    <a:pt x="13" y="181"/>
                  </a:lnTo>
                  <a:lnTo>
                    <a:pt x="13" y="181"/>
                  </a:lnTo>
                  <a:lnTo>
                    <a:pt x="13" y="185"/>
                  </a:lnTo>
                  <a:lnTo>
                    <a:pt x="13" y="185"/>
                  </a:lnTo>
                  <a:lnTo>
                    <a:pt x="13" y="185"/>
                  </a:lnTo>
                  <a:lnTo>
                    <a:pt x="13" y="192"/>
                  </a:lnTo>
                  <a:lnTo>
                    <a:pt x="13" y="192"/>
                  </a:lnTo>
                  <a:lnTo>
                    <a:pt x="13" y="192"/>
                  </a:lnTo>
                  <a:lnTo>
                    <a:pt x="13" y="198"/>
                  </a:lnTo>
                  <a:lnTo>
                    <a:pt x="13" y="198"/>
                  </a:lnTo>
                  <a:lnTo>
                    <a:pt x="13" y="198"/>
                  </a:lnTo>
                  <a:lnTo>
                    <a:pt x="13" y="198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6" y="208"/>
                  </a:lnTo>
                  <a:lnTo>
                    <a:pt x="6" y="208"/>
                  </a:lnTo>
                  <a:lnTo>
                    <a:pt x="6" y="214"/>
                  </a:lnTo>
                  <a:lnTo>
                    <a:pt x="13" y="214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3" y="225"/>
                  </a:lnTo>
                  <a:lnTo>
                    <a:pt x="13" y="225"/>
                  </a:lnTo>
                  <a:lnTo>
                    <a:pt x="13" y="231"/>
                  </a:lnTo>
                  <a:lnTo>
                    <a:pt x="13" y="231"/>
                  </a:lnTo>
                  <a:lnTo>
                    <a:pt x="13" y="231"/>
                  </a:lnTo>
                  <a:lnTo>
                    <a:pt x="13" y="231"/>
                  </a:lnTo>
                  <a:lnTo>
                    <a:pt x="13" y="237"/>
                  </a:lnTo>
                  <a:lnTo>
                    <a:pt x="13" y="237"/>
                  </a:lnTo>
                  <a:lnTo>
                    <a:pt x="13" y="243"/>
                  </a:lnTo>
                  <a:lnTo>
                    <a:pt x="13" y="243"/>
                  </a:lnTo>
                  <a:lnTo>
                    <a:pt x="13" y="243"/>
                  </a:lnTo>
                  <a:lnTo>
                    <a:pt x="13" y="253"/>
                  </a:lnTo>
                  <a:lnTo>
                    <a:pt x="17" y="253"/>
                  </a:lnTo>
                  <a:lnTo>
                    <a:pt x="17" y="264"/>
                  </a:lnTo>
                  <a:lnTo>
                    <a:pt x="17" y="264"/>
                  </a:lnTo>
                  <a:lnTo>
                    <a:pt x="17" y="264"/>
                  </a:lnTo>
                  <a:lnTo>
                    <a:pt x="17" y="270"/>
                  </a:lnTo>
                  <a:lnTo>
                    <a:pt x="17" y="270"/>
                  </a:lnTo>
                  <a:lnTo>
                    <a:pt x="17" y="276"/>
                  </a:lnTo>
                  <a:lnTo>
                    <a:pt x="17" y="276"/>
                  </a:lnTo>
                  <a:lnTo>
                    <a:pt x="17" y="276"/>
                  </a:lnTo>
                  <a:lnTo>
                    <a:pt x="17" y="344"/>
                  </a:lnTo>
                  <a:lnTo>
                    <a:pt x="17" y="344"/>
                  </a:lnTo>
                  <a:lnTo>
                    <a:pt x="13" y="348"/>
                  </a:lnTo>
                  <a:lnTo>
                    <a:pt x="13" y="348"/>
                  </a:lnTo>
                  <a:lnTo>
                    <a:pt x="13" y="348"/>
                  </a:lnTo>
                  <a:lnTo>
                    <a:pt x="13" y="348"/>
                  </a:lnTo>
                  <a:lnTo>
                    <a:pt x="13" y="354"/>
                  </a:lnTo>
                  <a:lnTo>
                    <a:pt x="13" y="354"/>
                  </a:lnTo>
                  <a:lnTo>
                    <a:pt x="13" y="367"/>
                  </a:lnTo>
                  <a:lnTo>
                    <a:pt x="17" y="377"/>
                  </a:lnTo>
                  <a:lnTo>
                    <a:pt x="17" y="387"/>
                  </a:lnTo>
                  <a:lnTo>
                    <a:pt x="23" y="394"/>
                  </a:lnTo>
                  <a:lnTo>
                    <a:pt x="23" y="400"/>
                  </a:lnTo>
                  <a:lnTo>
                    <a:pt x="23" y="400"/>
                  </a:lnTo>
                  <a:lnTo>
                    <a:pt x="23" y="406"/>
                  </a:lnTo>
                  <a:lnTo>
                    <a:pt x="23" y="406"/>
                  </a:lnTo>
                  <a:lnTo>
                    <a:pt x="23" y="406"/>
                  </a:lnTo>
                  <a:lnTo>
                    <a:pt x="23" y="410"/>
                  </a:lnTo>
                  <a:lnTo>
                    <a:pt x="23" y="410"/>
                  </a:lnTo>
                  <a:lnTo>
                    <a:pt x="23" y="410"/>
                  </a:lnTo>
                  <a:lnTo>
                    <a:pt x="23" y="416"/>
                  </a:lnTo>
                  <a:lnTo>
                    <a:pt x="23" y="416"/>
                  </a:lnTo>
                  <a:lnTo>
                    <a:pt x="23" y="429"/>
                  </a:lnTo>
                  <a:lnTo>
                    <a:pt x="29" y="433"/>
                  </a:lnTo>
                  <a:lnTo>
                    <a:pt x="29" y="433"/>
                  </a:lnTo>
                  <a:lnTo>
                    <a:pt x="29" y="439"/>
                  </a:lnTo>
                  <a:lnTo>
                    <a:pt x="48" y="439"/>
                  </a:lnTo>
                  <a:lnTo>
                    <a:pt x="48" y="455"/>
                  </a:lnTo>
                  <a:lnTo>
                    <a:pt x="48" y="455"/>
                  </a:lnTo>
                  <a:lnTo>
                    <a:pt x="52" y="462"/>
                  </a:lnTo>
                  <a:lnTo>
                    <a:pt x="52" y="468"/>
                  </a:lnTo>
                  <a:lnTo>
                    <a:pt x="52" y="468"/>
                  </a:lnTo>
                  <a:lnTo>
                    <a:pt x="52" y="472"/>
                  </a:lnTo>
                  <a:lnTo>
                    <a:pt x="52" y="472"/>
                  </a:lnTo>
                  <a:lnTo>
                    <a:pt x="52" y="478"/>
                  </a:lnTo>
                  <a:lnTo>
                    <a:pt x="52" y="478"/>
                  </a:lnTo>
                  <a:lnTo>
                    <a:pt x="52" y="490"/>
                  </a:lnTo>
                  <a:lnTo>
                    <a:pt x="52" y="490"/>
                  </a:lnTo>
                  <a:lnTo>
                    <a:pt x="52" y="495"/>
                  </a:lnTo>
                  <a:lnTo>
                    <a:pt x="52" y="495"/>
                  </a:lnTo>
                  <a:lnTo>
                    <a:pt x="52" y="501"/>
                  </a:lnTo>
                  <a:lnTo>
                    <a:pt x="52" y="501"/>
                  </a:lnTo>
                  <a:lnTo>
                    <a:pt x="58" y="507"/>
                  </a:lnTo>
                  <a:lnTo>
                    <a:pt x="58" y="507"/>
                  </a:lnTo>
                  <a:lnTo>
                    <a:pt x="58" y="507"/>
                  </a:lnTo>
                  <a:lnTo>
                    <a:pt x="58" y="513"/>
                  </a:lnTo>
                  <a:lnTo>
                    <a:pt x="58" y="513"/>
                  </a:lnTo>
                  <a:lnTo>
                    <a:pt x="58" y="517"/>
                  </a:lnTo>
                  <a:lnTo>
                    <a:pt x="41" y="517"/>
                  </a:lnTo>
                  <a:lnTo>
                    <a:pt x="41" y="517"/>
                  </a:lnTo>
                  <a:lnTo>
                    <a:pt x="35" y="523"/>
                  </a:lnTo>
                  <a:lnTo>
                    <a:pt x="35" y="523"/>
                  </a:lnTo>
                  <a:lnTo>
                    <a:pt x="35" y="530"/>
                  </a:lnTo>
                  <a:lnTo>
                    <a:pt x="35" y="530"/>
                  </a:lnTo>
                  <a:lnTo>
                    <a:pt x="52" y="530"/>
                  </a:lnTo>
                  <a:lnTo>
                    <a:pt x="58" y="534"/>
                  </a:lnTo>
                  <a:lnTo>
                    <a:pt x="58" y="534"/>
                  </a:lnTo>
                  <a:lnTo>
                    <a:pt x="64" y="540"/>
                  </a:lnTo>
                  <a:lnTo>
                    <a:pt x="64" y="540"/>
                  </a:lnTo>
                  <a:lnTo>
                    <a:pt x="64" y="546"/>
                  </a:lnTo>
                  <a:lnTo>
                    <a:pt x="64" y="546"/>
                  </a:lnTo>
                  <a:lnTo>
                    <a:pt x="64" y="546"/>
                  </a:lnTo>
                  <a:lnTo>
                    <a:pt x="64" y="546"/>
                  </a:lnTo>
                  <a:lnTo>
                    <a:pt x="70" y="546"/>
                  </a:lnTo>
                  <a:lnTo>
                    <a:pt x="70" y="563"/>
                  </a:lnTo>
                  <a:lnTo>
                    <a:pt x="76" y="575"/>
                  </a:lnTo>
                  <a:lnTo>
                    <a:pt x="76" y="585"/>
                  </a:lnTo>
                  <a:lnTo>
                    <a:pt x="83" y="591"/>
                  </a:lnTo>
                  <a:lnTo>
                    <a:pt x="83" y="595"/>
                  </a:lnTo>
                  <a:lnTo>
                    <a:pt x="89" y="595"/>
                  </a:lnTo>
                  <a:lnTo>
                    <a:pt x="89" y="602"/>
                  </a:lnTo>
                  <a:lnTo>
                    <a:pt x="93" y="608"/>
                  </a:lnTo>
                  <a:lnTo>
                    <a:pt x="93" y="608"/>
                  </a:lnTo>
                  <a:lnTo>
                    <a:pt x="99" y="614"/>
                  </a:lnTo>
                  <a:lnTo>
                    <a:pt x="99" y="614"/>
                  </a:lnTo>
                  <a:lnTo>
                    <a:pt x="105" y="614"/>
                  </a:lnTo>
                  <a:lnTo>
                    <a:pt x="111" y="618"/>
                  </a:lnTo>
                  <a:lnTo>
                    <a:pt x="105" y="618"/>
                  </a:lnTo>
                  <a:lnTo>
                    <a:pt x="105" y="618"/>
                  </a:lnTo>
                  <a:lnTo>
                    <a:pt x="105" y="624"/>
                  </a:lnTo>
                  <a:lnTo>
                    <a:pt x="111" y="624"/>
                  </a:lnTo>
                  <a:lnTo>
                    <a:pt x="111" y="630"/>
                  </a:lnTo>
                  <a:lnTo>
                    <a:pt x="111" y="630"/>
                  </a:lnTo>
                  <a:lnTo>
                    <a:pt x="128" y="630"/>
                  </a:lnTo>
                  <a:lnTo>
                    <a:pt x="128" y="637"/>
                  </a:lnTo>
                  <a:lnTo>
                    <a:pt x="128" y="637"/>
                  </a:lnTo>
                  <a:lnTo>
                    <a:pt x="134" y="641"/>
                  </a:lnTo>
                  <a:lnTo>
                    <a:pt x="134" y="641"/>
                  </a:lnTo>
                  <a:lnTo>
                    <a:pt x="134" y="647"/>
                  </a:lnTo>
                  <a:lnTo>
                    <a:pt x="134" y="647"/>
                  </a:lnTo>
                  <a:lnTo>
                    <a:pt x="134" y="647"/>
                  </a:lnTo>
                  <a:lnTo>
                    <a:pt x="134" y="637"/>
                  </a:lnTo>
                  <a:lnTo>
                    <a:pt x="140" y="637"/>
                  </a:lnTo>
                  <a:lnTo>
                    <a:pt x="146" y="630"/>
                  </a:lnTo>
                  <a:lnTo>
                    <a:pt x="146" y="630"/>
                  </a:lnTo>
                  <a:lnTo>
                    <a:pt x="146" y="630"/>
                  </a:lnTo>
                  <a:lnTo>
                    <a:pt x="146" y="630"/>
                  </a:lnTo>
                  <a:lnTo>
                    <a:pt x="153" y="624"/>
                  </a:lnTo>
                  <a:lnTo>
                    <a:pt x="153" y="624"/>
                  </a:lnTo>
                  <a:lnTo>
                    <a:pt x="153" y="624"/>
                  </a:lnTo>
                  <a:lnTo>
                    <a:pt x="153" y="618"/>
                  </a:lnTo>
                  <a:lnTo>
                    <a:pt x="124" y="614"/>
                  </a:lnTo>
                  <a:lnTo>
                    <a:pt x="124" y="61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315">
              <a:extLst>
                <a:ext uri="{FF2B5EF4-FFF2-40B4-BE49-F238E27FC236}">
                  <a16:creationId xmlns:a16="http://schemas.microsoft.com/office/drawing/2014/main" id="{01DA6261-F5B1-489A-A244-2B0127657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839" y="4217619"/>
              <a:ext cx="201666" cy="915269"/>
            </a:xfrm>
            <a:custGeom>
              <a:avLst/>
              <a:gdLst>
                <a:gd name="T0" fmla="*/ 83 w 153"/>
                <a:gd name="T1" fmla="*/ 575 h 647"/>
                <a:gd name="T2" fmla="*/ 83 w 153"/>
                <a:gd name="T3" fmla="*/ 563 h 647"/>
                <a:gd name="T4" fmla="*/ 89 w 153"/>
                <a:gd name="T5" fmla="*/ 552 h 647"/>
                <a:gd name="T6" fmla="*/ 89 w 153"/>
                <a:gd name="T7" fmla="*/ 546 h 647"/>
                <a:gd name="T8" fmla="*/ 89 w 153"/>
                <a:gd name="T9" fmla="*/ 534 h 647"/>
                <a:gd name="T10" fmla="*/ 89 w 153"/>
                <a:gd name="T11" fmla="*/ 517 h 647"/>
                <a:gd name="T12" fmla="*/ 83 w 153"/>
                <a:gd name="T13" fmla="*/ 490 h 647"/>
                <a:gd name="T14" fmla="*/ 52 w 153"/>
                <a:gd name="T15" fmla="*/ 422 h 647"/>
                <a:gd name="T16" fmla="*/ 52 w 153"/>
                <a:gd name="T17" fmla="*/ 377 h 647"/>
                <a:gd name="T18" fmla="*/ 48 w 153"/>
                <a:gd name="T19" fmla="*/ 354 h 647"/>
                <a:gd name="T20" fmla="*/ 48 w 153"/>
                <a:gd name="T21" fmla="*/ 344 h 647"/>
                <a:gd name="T22" fmla="*/ 52 w 153"/>
                <a:gd name="T23" fmla="*/ 332 h 647"/>
                <a:gd name="T24" fmla="*/ 52 w 153"/>
                <a:gd name="T25" fmla="*/ 326 h 647"/>
                <a:gd name="T26" fmla="*/ 52 w 153"/>
                <a:gd name="T27" fmla="*/ 315 h 647"/>
                <a:gd name="T28" fmla="*/ 52 w 153"/>
                <a:gd name="T29" fmla="*/ 299 h 647"/>
                <a:gd name="T30" fmla="*/ 52 w 153"/>
                <a:gd name="T31" fmla="*/ 293 h 647"/>
                <a:gd name="T32" fmla="*/ 29 w 153"/>
                <a:gd name="T33" fmla="*/ 243 h 647"/>
                <a:gd name="T34" fmla="*/ 35 w 153"/>
                <a:gd name="T35" fmla="*/ 198 h 647"/>
                <a:gd name="T36" fmla="*/ 48 w 153"/>
                <a:gd name="T37" fmla="*/ 146 h 647"/>
                <a:gd name="T38" fmla="*/ 48 w 153"/>
                <a:gd name="T39" fmla="*/ 118 h 647"/>
                <a:gd name="T40" fmla="*/ 64 w 153"/>
                <a:gd name="T41" fmla="*/ 101 h 647"/>
                <a:gd name="T42" fmla="*/ 41 w 153"/>
                <a:gd name="T43" fmla="*/ 68 h 647"/>
                <a:gd name="T44" fmla="*/ 23 w 153"/>
                <a:gd name="T45" fmla="*/ 17 h 647"/>
                <a:gd name="T46" fmla="*/ 13 w 153"/>
                <a:gd name="T47" fmla="*/ 0 h 647"/>
                <a:gd name="T48" fmla="*/ 6 w 153"/>
                <a:gd name="T49" fmla="*/ 12 h 647"/>
                <a:gd name="T50" fmla="*/ 13 w 153"/>
                <a:gd name="T51" fmla="*/ 74 h 647"/>
                <a:gd name="T52" fmla="*/ 6 w 153"/>
                <a:gd name="T53" fmla="*/ 97 h 647"/>
                <a:gd name="T54" fmla="*/ 6 w 153"/>
                <a:gd name="T55" fmla="*/ 124 h 647"/>
                <a:gd name="T56" fmla="*/ 13 w 153"/>
                <a:gd name="T57" fmla="*/ 181 h 647"/>
                <a:gd name="T58" fmla="*/ 13 w 153"/>
                <a:gd name="T59" fmla="*/ 185 h 647"/>
                <a:gd name="T60" fmla="*/ 13 w 153"/>
                <a:gd name="T61" fmla="*/ 198 h 647"/>
                <a:gd name="T62" fmla="*/ 6 w 153"/>
                <a:gd name="T63" fmla="*/ 202 h 647"/>
                <a:gd name="T64" fmla="*/ 13 w 153"/>
                <a:gd name="T65" fmla="*/ 221 h 647"/>
                <a:gd name="T66" fmla="*/ 13 w 153"/>
                <a:gd name="T67" fmla="*/ 231 h 647"/>
                <a:gd name="T68" fmla="*/ 13 w 153"/>
                <a:gd name="T69" fmla="*/ 237 h 647"/>
                <a:gd name="T70" fmla="*/ 17 w 153"/>
                <a:gd name="T71" fmla="*/ 253 h 647"/>
                <a:gd name="T72" fmla="*/ 17 w 153"/>
                <a:gd name="T73" fmla="*/ 270 h 647"/>
                <a:gd name="T74" fmla="*/ 17 w 153"/>
                <a:gd name="T75" fmla="*/ 344 h 647"/>
                <a:gd name="T76" fmla="*/ 13 w 153"/>
                <a:gd name="T77" fmla="*/ 354 h 647"/>
                <a:gd name="T78" fmla="*/ 23 w 153"/>
                <a:gd name="T79" fmla="*/ 394 h 647"/>
                <a:gd name="T80" fmla="*/ 23 w 153"/>
                <a:gd name="T81" fmla="*/ 406 h 647"/>
                <a:gd name="T82" fmla="*/ 23 w 153"/>
                <a:gd name="T83" fmla="*/ 416 h 647"/>
                <a:gd name="T84" fmla="*/ 48 w 153"/>
                <a:gd name="T85" fmla="*/ 439 h 647"/>
                <a:gd name="T86" fmla="*/ 52 w 153"/>
                <a:gd name="T87" fmla="*/ 468 h 647"/>
                <a:gd name="T88" fmla="*/ 52 w 153"/>
                <a:gd name="T89" fmla="*/ 490 h 647"/>
                <a:gd name="T90" fmla="*/ 52 w 153"/>
                <a:gd name="T91" fmla="*/ 501 h 647"/>
                <a:gd name="T92" fmla="*/ 58 w 153"/>
                <a:gd name="T93" fmla="*/ 513 h 647"/>
                <a:gd name="T94" fmla="*/ 35 w 153"/>
                <a:gd name="T95" fmla="*/ 523 h 647"/>
                <a:gd name="T96" fmla="*/ 58 w 153"/>
                <a:gd name="T97" fmla="*/ 534 h 647"/>
                <a:gd name="T98" fmla="*/ 64 w 153"/>
                <a:gd name="T99" fmla="*/ 546 h 647"/>
                <a:gd name="T100" fmla="*/ 76 w 153"/>
                <a:gd name="T101" fmla="*/ 585 h 647"/>
                <a:gd name="T102" fmla="*/ 93 w 153"/>
                <a:gd name="T103" fmla="*/ 608 h 647"/>
                <a:gd name="T104" fmla="*/ 111 w 153"/>
                <a:gd name="T105" fmla="*/ 618 h 647"/>
                <a:gd name="T106" fmla="*/ 111 w 153"/>
                <a:gd name="T107" fmla="*/ 630 h 647"/>
                <a:gd name="T108" fmla="*/ 134 w 153"/>
                <a:gd name="T109" fmla="*/ 641 h 647"/>
                <a:gd name="T110" fmla="*/ 134 w 153"/>
                <a:gd name="T111" fmla="*/ 637 h 647"/>
                <a:gd name="T112" fmla="*/ 146 w 153"/>
                <a:gd name="T113" fmla="*/ 630 h 647"/>
                <a:gd name="T114" fmla="*/ 124 w 153"/>
                <a:gd name="T115" fmla="*/ 61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3" h="647">
                  <a:moveTo>
                    <a:pt x="124" y="614"/>
                  </a:moveTo>
                  <a:lnTo>
                    <a:pt x="118" y="608"/>
                  </a:lnTo>
                  <a:lnTo>
                    <a:pt x="111" y="608"/>
                  </a:lnTo>
                  <a:lnTo>
                    <a:pt x="83" y="579"/>
                  </a:lnTo>
                  <a:lnTo>
                    <a:pt x="83" y="575"/>
                  </a:lnTo>
                  <a:lnTo>
                    <a:pt x="83" y="575"/>
                  </a:lnTo>
                  <a:lnTo>
                    <a:pt x="83" y="569"/>
                  </a:lnTo>
                  <a:lnTo>
                    <a:pt x="83" y="569"/>
                  </a:lnTo>
                  <a:lnTo>
                    <a:pt x="83" y="563"/>
                  </a:lnTo>
                  <a:lnTo>
                    <a:pt x="83" y="563"/>
                  </a:lnTo>
                  <a:lnTo>
                    <a:pt x="89" y="563"/>
                  </a:lnTo>
                  <a:lnTo>
                    <a:pt x="89" y="556"/>
                  </a:lnTo>
                  <a:lnTo>
                    <a:pt x="89" y="556"/>
                  </a:lnTo>
                  <a:lnTo>
                    <a:pt x="89" y="556"/>
                  </a:lnTo>
                  <a:lnTo>
                    <a:pt x="89" y="552"/>
                  </a:lnTo>
                  <a:lnTo>
                    <a:pt x="89" y="552"/>
                  </a:lnTo>
                  <a:lnTo>
                    <a:pt x="89" y="552"/>
                  </a:lnTo>
                  <a:lnTo>
                    <a:pt x="89" y="546"/>
                  </a:lnTo>
                  <a:lnTo>
                    <a:pt x="89" y="546"/>
                  </a:lnTo>
                  <a:lnTo>
                    <a:pt x="89" y="546"/>
                  </a:lnTo>
                  <a:lnTo>
                    <a:pt x="89" y="540"/>
                  </a:lnTo>
                  <a:lnTo>
                    <a:pt x="89" y="540"/>
                  </a:lnTo>
                  <a:lnTo>
                    <a:pt x="89" y="540"/>
                  </a:lnTo>
                  <a:lnTo>
                    <a:pt x="89" y="534"/>
                  </a:lnTo>
                  <a:lnTo>
                    <a:pt x="89" y="534"/>
                  </a:lnTo>
                  <a:lnTo>
                    <a:pt x="93" y="534"/>
                  </a:lnTo>
                  <a:lnTo>
                    <a:pt x="93" y="530"/>
                  </a:lnTo>
                  <a:lnTo>
                    <a:pt x="89" y="523"/>
                  </a:lnTo>
                  <a:lnTo>
                    <a:pt x="89" y="523"/>
                  </a:lnTo>
                  <a:lnTo>
                    <a:pt x="89" y="517"/>
                  </a:lnTo>
                  <a:lnTo>
                    <a:pt x="89" y="517"/>
                  </a:lnTo>
                  <a:lnTo>
                    <a:pt x="83" y="513"/>
                  </a:lnTo>
                  <a:lnTo>
                    <a:pt x="83" y="507"/>
                  </a:lnTo>
                  <a:lnTo>
                    <a:pt x="83" y="507"/>
                  </a:lnTo>
                  <a:lnTo>
                    <a:pt x="83" y="490"/>
                  </a:lnTo>
                  <a:lnTo>
                    <a:pt x="76" y="478"/>
                  </a:lnTo>
                  <a:lnTo>
                    <a:pt x="76" y="468"/>
                  </a:lnTo>
                  <a:lnTo>
                    <a:pt x="64" y="455"/>
                  </a:lnTo>
                  <a:lnTo>
                    <a:pt x="64" y="445"/>
                  </a:lnTo>
                  <a:lnTo>
                    <a:pt x="52" y="422"/>
                  </a:lnTo>
                  <a:lnTo>
                    <a:pt x="52" y="400"/>
                  </a:lnTo>
                  <a:lnTo>
                    <a:pt x="52" y="400"/>
                  </a:lnTo>
                  <a:lnTo>
                    <a:pt x="52" y="387"/>
                  </a:lnTo>
                  <a:lnTo>
                    <a:pt x="52" y="387"/>
                  </a:lnTo>
                  <a:lnTo>
                    <a:pt x="52" y="377"/>
                  </a:lnTo>
                  <a:lnTo>
                    <a:pt x="52" y="377"/>
                  </a:lnTo>
                  <a:lnTo>
                    <a:pt x="52" y="367"/>
                  </a:lnTo>
                  <a:lnTo>
                    <a:pt x="52" y="367"/>
                  </a:lnTo>
                  <a:lnTo>
                    <a:pt x="52" y="361"/>
                  </a:lnTo>
                  <a:lnTo>
                    <a:pt x="48" y="354"/>
                  </a:lnTo>
                  <a:lnTo>
                    <a:pt x="48" y="354"/>
                  </a:lnTo>
                  <a:lnTo>
                    <a:pt x="48" y="348"/>
                  </a:lnTo>
                  <a:lnTo>
                    <a:pt x="48" y="348"/>
                  </a:lnTo>
                  <a:lnTo>
                    <a:pt x="48" y="344"/>
                  </a:lnTo>
                  <a:lnTo>
                    <a:pt x="48" y="344"/>
                  </a:lnTo>
                  <a:lnTo>
                    <a:pt x="52" y="344"/>
                  </a:lnTo>
                  <a:lnTo>
                    <a:pt x="52" y="338"/>
                  </a:lnTo>
                  <a:lnTo>
                    <a:pt x="52" y="338"/>
                  </a:lnTo>
                  <a:lnTo>
                    <a:pt x="52" y="338"/>
                  </a:lnTo>
                  <a:lnTo>
                    <a:pt x="52" y="332"/>
                  </a:lnTo>
                  <a:lnTo>
                    <a:pt x="52" y="332"/>
                  </a:lnTo>
                  <a:lnTo>
                    <a:pt x="52" y="326"/>
                  </a:lnTo>
                  <a:lnTo>
                    <a:pt x="52" y="326"/>
                  </a:lnTo>
                  <a:lnTo>
                    <a:pt x="52" y="326"/>
                  </a:lnTo>
                  <a:lnTo>
                    <a:pt x="52" y="326"/>
                  </a:lnTo>
                  <a:lnTo>
                    <a:pt x="52" y="321"/>
                  </a:lnTo>
                  <a:lnTo>
                    <a:pt x="48" y="321"/>
                  </a:lnTo>
                  <a:lnTo>
                    <a:pt x="48" y="321"/>
                  </a:lnTo>
                  <a:lnTo>
                    <a:pt x="48" y="315"/>
                  </a:lnTo>
                  <a:lnTo>
                    <a:pt x="52" y="315"/>
                  </a:lnTo>
                  <a:lnTo>
                    <a:pt x="52" y="309"/>
                  </a:lnTo>
                  <a:lnTo>
                    <a:pt x="52" y="309"/>
                  </a:lnTo>
                  <a:lnTo>
                    <a:pt x="52" y="305"/>
                  </a:lnTo>
                  <a:lnTo>
                    <a:pt x="48" y="305"/>
                  </a:lnTo>
                  <a:lnTo>
                    <a:pt x="52" y="299"/>
                  </a:lnTo>
                  <a:lnTo>
                    <a:pt x="52" y="299"/>
                  </a:lnTo>
                  <a:lnTo>
                    <a:pt x="52" y="299"/>
                  </a:lnTo>
                  <a:lnTo>
                    <a:pt x="52" y="299"/>
                  </a:lnTo>
                  <a:lnTo>
                    <a:pt x="52" y="293"/>
                  </a:lnTo>
                  <a:lnTo>
                    <a:pt x="52" y="293"/>
                  </a:lnTo>
                  <a:lnTo>
                    <a:pt x="52" y="293"/>
                  </a:lnTo>
                  <a:lnTo>
                    <a:pt x="52" y="282"/>
                  </a:lnTo>
                  <a:lnTo>
                    <a:pt x="35" y="264"/>
                  </a:lnTo>
                  <a:lnTo>
                    <a:pt x="35" y="253"/>
                  </a:lnTo>
                  <a:lnTo>
                    <a:pt x="29" y="243"/>
                  </a:lnTo>
                  <a:lnTo>
                    <a:pt x="29" y="243"/>
                  </a:lnTo>
                  <a:lnTo>
                    <a:pt x="29" y="231"/>
                  </a:lnTo>
                  <a:lnTo>
                    <a:pt x="29" y="231"/>
                  </a:lnTo>
                  <a:lnTo>
                    <a:pt x="29" y="208"/>
                  </a:lnTo>
                  <a:lnTo>
                    <a:pt x="35" y="198"/>
                  </a:lnTo>
                  <a:lnTo>
                    <a:pt x="35" y="185"/>
                  </a:lnTo>
                  <a:lnTo>
                    <a:pt x="41" y="181"/>
                  </a:lnTo>
                  <a:lnTo>
                    <a:pt x="41" y="181"/>
                  </a:lnTo>
                  <a:lnTo>
                    <a:pt x="48" y="175"/>
                  </a:lnTo>
                  <a:lnTo>
                    <a:pt x="48" y="146"/>
                  </a:lnTo>
                  <a:lnTo>
                    <a:pt x="41" y="146"/>
                  </a:lnTo>
                  <a:lnTo>
                    <a:pt x="41" y="140"/>
                  </a:lnTo>
                  <a:lnTo>
                    <a:pt x="41" y="140"/>
                  </a:lnTo>
                  <a:lnTo>
                    <a:pt x="41" y="124"/>
                  </a:lnTo>
                  <a:lnTo>
                    <a:pt x="48" y="118"/>
                  </a:lnTo>
                  <a:lnTo>
                    <a:pt x="52" y="118"/>
                  </a:lnTo>
                  <a:lnTo>
                    <a:pt x="58" y="107"/>
                  </a:lnTo>
                  <a:lnTo>
                    <a:pt x="64" y="107"/>
                  </a:lnTo>
                  <a:lnTo>
                    <a:pt x="64" y="101"/>
                  </a:lnTo>
                  <a:lnTo>
                    <a:pt x="64" y="101"/>
                  </a:lnTo>
                  <a:lnTo>
                    <a:pt x="64" y="97"/>
                  </a:lnTo>
                  <a:lnTo>
                    <a:pt x="58" y="97"/>
                  </a:lnTo>
                  <a:lnTo>
                    <a:pt x="48" y="85"/>
                  </a:lnTo>
                  <a:lnTo>
                    <a:pt x="48" y="78"/>
                  </a:lnTo>
                  <a:lnTo>
                    <a:pt x="41" y="68"/>
                  </a:lnTo>
                  <a:lnTo>
                    <a:pt x="35" y="62"/>
                  </a:lnTo>
                  <a:lnTo>
                    <a:pt x="35" y="52"/>
                  </a:lnTo>
                  <a:lnTo>
                    <a:pt x="29" y="45"/>
                  </a:lnTo>
                  <a:lnTo>
                    <a:pt x="29" y="23"/>
                  </a:lnTo>
                  <a:lnTo>
                    <a:pt x="23" y="17"/>
                  </a:lnTo>
                  <a:lnTo>
                    <a:pt x="23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39"/>
                  </a:lnTo>
                  <a:lnTo>
                    <a:pt x="6" y="45"/>
                  </a:lnTo>
                  <a:lnTo>
                    <a:pt x="6" y="62"/>
                  </a:lnTo>
                  <a:lnTo>
                    <a:pt x="13" y="74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3" y="91"/>
                  </a:lnTo>
                  <a:lnTo>
                    <a:pt x="13" y="91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24"/>
                  </a:lnTo>
                  <a:lnTo>
                    <a:pt x="13" y="130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13" y="181"/>
                  </a:lnTo>
                  <a:lnTo>
                    <a:pt x="13" y="181"/>
                  </a:lnTo>
                  <a:lnTo>
                    <a:pt x="13" y="181"/>
                  </a:lnTo>
                  <a:lnTo>
                    <a:pt x="13" y="185"/>
                  </a:lnTo>
                  <a:lnTo>
                    <a:pt x="13" y="185"/>
                  </a:lnTo>
                  <a:lnTo>
                    <a:pt x="13" y="185"/>
                  </a:lnTo>
                  <a:lnTo>
                    <a:pt x="13" y="192"/>
                  </a:lnTo>
                  <a:lnTo>
                    <a:pt x="13" y="192"/>
                  </a:lnTo>
                  <a:lnTo>
                    <a:pt x="13" y="192"/>
                  </a:lnTo>
                  <a:lnTo>
                    <a:pt x="13" y="198"/>
                  </a:lnTo>
                  <a:lnTo>
                    <a:pt x="13" y="198"/>
                  </a:lnTo>
                  <a:lnTo>
                    <a:pt x="13" y="198"/>
                  </a:lnTo>
                  <a:lnTo>
                    <a:pt x="13" y="198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6" y="208"/>
                  </a:lnTo>
                  <a:lnTo>
                    <a:pt x="6" y="208"/>
                  </a:lnTo>
                  <a:lnTo>
                    <a:pt x="6" y="214"/>
                  </a:lnTo>
                  <a:lnTo>
                    <a:pt x="13" y="214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3" y="225"/>
                  </a:lnTo>
                  <a:lnTo>
                    <a:pt x="13" y="225"/>
                  </a:lnTo>
                  <a:lnTo>
                    <a:pt x="13" y="231"/>
                  </a:lnTo>
                  <a:lnTo>
                    <a:pt x="13" y="231"/>
                  </a:lnTo>
                  <a:lnTo>
                    <a:pt x="13" y="231"/>
                  </a:lnTo>
                  <a:lnTo>
                    <a:pt x="13" y="231"/>
                  </a:lnTo>
                  <a:lnTo>
                    <a:pt x="13" y="237"/>
                  </a:lnTo>
                  <a:lnTo>
                    <a:pt x="13" y="237"/>
                  </a:lnTo>
                  <a:lnTo>
                    <a:pt x="13" y="243"/>
                  </a:lnTo>
                  <a:lnTo>
                    <a:pt x="13" y="243"/>
                  </a:lnTo>
                  <a:lnTo>
                    <a:pt x="13" y="243"/>
                  </a:lnTo>
                  <a:lnTo>
                    <a:pt x="13" y="253"/>
                  </a:lnTo>
                  <a:lnTo>
                    <a:pt x="17" y="253"/>
                  </a:lnTo>
                  <a:lnTo>
                    <a:pt x="17" y="264"/>
                  </a:lnTo>
                  <a:lnTo>
                    <a:pt x="17" y="264"/>
                  </a:lnTo>
                  <a:lnTo>
                    <a:pt x="17" y="264"/>
                  </a:lnTo>
                  <a:lnTo>
                    <a:pt x="17" y="270"/>
                  </a:lnTo>
                  <a:lnTo>
                    <a:pt x="17" y="270"/>
                  </a:lnTo>
                  <a:lnTo>
                    <a:pt x="17" y="276"/>
                  </a:lnTo>
                  <a:lnTo>
                    <a:pt x="17" y="276"/>
                  </a:lnTo>
                  <a:lnTo>
                    <a:pt x="17" y="276"/>
                  </a:lnTo>
                  <a:lnTo>
                    <a:pt x="17" y="344"/>
                  </a:lnTo>
                  <a:lnTo>
                    <a:pt x="17" y="344"/>
                  </a:lnTo>
                  <a:lnTo>
                    <a:pt x="13" y="348"/>
                  </a:lnTo>
                  <a:lnTo>
                    <a:pt x="13" y="348"/>
                  </a:lnTo>
                  <a:lnTo>
                    <a:pt x="13" y="348"/>
                  </a:lnTo>
                  <a:lnTo>
                    <a:pt x="13" y="348"/>
                  </a:lnTo>
                  <a:lnTo>
                    <a:pt x="13" y="354"/>
                  </a:lnTo>
                  <a:lnTo>
                    <a:pt x="13" y="354"/>
                  </a:lnTo>
                  <a:lnTo>
                    <a:pt x="13" y="367"/>
                  </a:lnTo>
                  <a:lnTo>
                    <a:pt x="17" y="377"/>
                  </a:lnTo>
                  <a:lnTo>
                    <a:pt x="17" y="387"/>
                  </a:lnTo>
                  <a:lnTo>
                    <a:pt x="23" y="394"/>
                  </a:lnTo>
                  <a:lnTo>
                    <a:pt x="23" y="400"/>
                  </a:lnTo>
                  <a:lnTo>
                    <a:pt x="23" y="400"/>
                  </a:lnTo>
                  <a:lnTo>
                    <a:pt x="23" y="406"/>
                  </a:lnTo>
                  <a:lnTo>
                    <a:pt x="23" y="406"/>
                  </a:lnTo>
                  <a:lnTo>
                    <a:pt x="23" y="406"/>
                  </a:lnTo>
                  <a:lnTo>
                    <a:pt x="23" y="410"/>
                  </a:lnTo>
                  <a:lnTo>
                    <a:pt x="23" y="410"/>
                  </a:lnTo>
                  <a:lnTo>
                    <a:pt x="23" y="410"/>
                  </a:lnTo>
                  <a:lnTo>
                    <a:pt x="23" y="416"/>
                  </a:lnTo>
                  <a:lnTo>
                    <a:pt x="23" y="416"/>
                  </a:lnTo>
                  <a:lnTo>
                    <a:pt x="23" y="429"/>
                  </a:lnTo>
                  <a:lnTo>
                    <a:pt x="29" y="433"/>
                  </a:lnTo>
                  <a:lnTo>
                    <a:pt x="29" y="433"/>
                  </a:lnTo>
                  <a:lnTo>
                    <a:pt x="29" y="439"/>
                  </a:lnTo>
                  <a:lnTo>
                    <a:pt x="48" y="439"/>
                  </a:lnTo>
                  <a:lnTo>
                    <a:pt x="48" y="455"/>
                  </a:lnTo>
                  <a:lnTo>
                    <a:pt x="48" y="455"/>
                  </a:lnTo>
                  <a:lnTo>
                    <a:pt x="52" y="462"/>
                  </a:lnTo>
                  <a:lnTo>
                    <a:pt x="52" y="468"/>
                  </a:lnTo>
                  <a:lnTo>
                    <a:pt x="52" y="468"/>
                  </a:lnTo>
                  <a:lnTo>
                    <a:pt x="52" y="472"/>
                  </a:lnTo>
                  <a:lnTo>
                    <a:pt x="52" y="472"/>
                  </a:lnTo>
                  <a:lnTo>
                    <a:pt x="52" y="478"/>
                  </a:lnTo>
                  <a:lnTo>
                    <a:pt x="52" y="478"/>
                  </a:lnTo>
                  <a:lnTo>
                    <a:pt x="52" y="490"/>
                  </a:lnTo>
                  <a:lnTo>
                    <a:pt x="52" y="490"/>
                  </a:lnTo>
                  <a:lnTo>
                    <a:pt x="52" y="495"/>
                  </a:lnTo>
                  <a:lnTo>
                    <a:pt x="52" y="495"/>
                  </a:lnTo>
                  <a:lnTo>
                    <a:pt x="52" y="501"/>
                  </a:lnTo>
                  <a:lnTo>
                    <a:pt x="52" y="501"/>
                  </a:lnTo>
                  <a:lnTo>
                    <a:pt x="58" y="507"/>
                  </a:lnTo>
                  <a:lnTo>
                    <a:pt x="58" y="507"/>
                  </a:lnTo>
                  <a:lnTo>
                    <a:pt x="58" y="507"/>
                  </a:lnTo>
                  <a:lnTo>
                    <a:pt x="58" y="513"/>
                  </a:lnTo>
                  <a:lnTo>
                    <a:pt x="58" y="513"/>
                  </a:lnTo>
                  <a:lnTo>
                    <a:pt x="58" y="517"/>
                  </a:lnTo>
                  <a:lnTo>
                    <a:pt x="41" y="517"/>
                  </a:lnTo>
                  <a:lnTo>
                    <a:pt x="41" y="517"/>
                  </a:lnTo>
                  <a:lnTo>
                    <a:pt x="35" y="523"/>
                  </a:lnTo>
                  <a:lnTo>
                    <a:pt x="35" y="523"/>
                  </a:lnTo>
                  <a:lnTo>
                    <a:pt x="35" y="530"/>
                  </a:lnTo>
                  <a:lnTo>
                    <a:pt x="35" y="530"/>
                  </a:lnTo>
                  <a:lnTo>
                    <a:pt x="52" y="530"/>
                  </a:lnTo>
                  <a:lnTo>
                    <a:pt x="58" y="534"/>
                  </a:lnTo>
                  <a:lnTo>
                    <a:pt x="58" y="534"/>
                  </a:lnTo>
                  <a:lnTo>
                    <a:pt x="64" y="540"/>
                  </a:lnTo>
                  <a:lnTo>
                    <a:pt x="64" y="540"/>
                  </a:lnTo>
                  <a:lnTo>
                    <a:pt x="64" y="546"/>
                  </a:lnTo>
                  <a:lnTo>
                    <a:pt x="64" y="546"/>
                  </a:lnTo>
                  <a:lnTo>
                    <a:pt x="64" y="546"/>
                  </a:lnTo>
                  <a:lnTo>
                    <a:pt x="64" y="546"/>
                  </a:lnTo>
                  <a:lnTo>
                    <a:pt x="70" y="546"/>
                  </a:lnTo>
                  <a:lnTo>
                    <a:pt x="70" y="563"/>
                  </a:lnTo>
                  <a:lnTo>
                    <a:pt x="76" y="575"/>
                  </a:lnTo>
                  <a:lnTo>
                    <a:pt x="76" y="585"/>
                  </a:lnTo>
                  <a:lnTo>
                    <a:pt x="83" y="591"/>
                  </a:lnTo>
                  <a:lnTo>
                    <a:pt x="83" y="595"/>
                  </a:lnTo>
                  <a:lnTo>
                    <a:pt x="89" y="595"/>
                  </a:lnTo>
                  <a:lnTo>
                    <a:pt x="89" y="602"/>
                  </a:lnTo>
                  <a:lnTo>
                    <a:pt x="93" y="608"/>
                  </a:lnTo>
                  <a:lnTo>
                    <a:pt x="93" y="608"/>
                  </a:lnTo>
                  <a:lnTo>
                    <a:pt x="99" y="614"/>
                  </a:lnTo>
                  <a:lnTo>
                    <a:pt x="99" y="614"/>
                  </a:lnTo>
                  <a:lnTo>
                    <a:pt x="105" y="614"/>
                  </a:lnTo>
                  <a:lnTo>
                    <a:pt x="111" y="618"/>
                  </a:lnTo>
                  <a:lnTo>
                    <a:pt x="105" y="618"/>
                  </a:lnTo>
                  <a:lnTo>
                    <a:pt x="105" y="618"/>
                  </a:lnTo>
                  <a:lnTo>
                    <a:pt x="105" y="624"/>
                  </a:lnTo>
                  <a:lnTo>
                    <a:pt x="111" y="624"/>
                  </a:lnTo>
                  <a:lnTo>
                    <a:pt x="111" y="630"/>
                  </a:lnTo>
                  <a:lnTo>
                    <a:pt x="111" y="630"/>
                  </a:lnTo>
                  <a:lnTo>
                    <a:pt x="128" y="630"/>
                  </a:lnTo>
                  <a:lnTo>
                    <a:pt x="128" y="637"/>
                  </a:lnTo>
                  <a:lnTo>
                    <a:pt x="128" y="637"/>
                  </a:lnTo>
                  <a:lnTo>
                    <a:pt x="134" y="641"/>
                  </a:lnTo>
                  <a:lnTo>
                    <a:pt x="134" y="641"/>
                  </a:lnTo>
                  <a:lnTo>
                    <a:pt x="134" y="647"/>
                  </a:lnTo>
                  <a:lnTo>
                    <a:pt x="134" y="647"/>
                  </a:lnTo>
                  <a:lnTo>
                    <a:pt x="134" y="647"/>
                  </a:lnTo>
                  <a:lnTo>
                    <a:pt x="134" y="637"/>
                  </a:lnTo>
                  <a:lnTo>
                    <a:pt x="140" y="637"/>
                  </a:lnTo>
                  <a:lnTo>
                    <a:pt x="146" y="630"/>
                  </a:lnTo>
                  <a:lnTo>
                    <a:pt x="146" y="630"/>
                  </a:lnTo>
                  <a:lnTo>
                    <a:pt x="146" y="630"/>
                  </a:lnTo>
                  <a:lnTo>
                    <a:pt x="146" y="630"/>
                  </a:lnTo>
                  <a:lnTo>
                    <a:pt x="153" y="624"/>
                  </a:lnTo>
                  <a:lnTo>
                    <a:pt x="153" y="624"/>
                  </a:lnTo>
                  <a:lnTo>
                    <a:pt x="153" y="624"/>
                  </a:lnTo>
                  <a:lnTo>
                    <a:pt x="153" y="618"/>
                  </a:lnTo>
                  <a:lnTo>
                    <a:pt x="124" y="614"/>
                  </a:lnTo>
                  <a:lnTo>
                    <a:pt x="124" y="61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16">
              <a:extLst>
                <a:ext uri="{FF2B5EF4-FFF2-40B4-BE49-F238E27FC236}">
                  <a16:creationId xmlns:a16="http://schemas.microsoft.com/office/drawing/2014/main" id="{B63FCC6E-D5DF-46AB-92CF-C65C3888B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1932" y="4011083"/>
              <a:ext cx="255708" cy="335269"/>
            </a:xfrm>
            <a:custGeom>
              <a:avLst/>
              <a:gdLst>
                <a:gd name="T0" fmla="*/ 0 w 194"/>
                <a:gd name="T1" fmla="*/ 22 h 237"/>
                <a:gd name="T2" fmla="*/ 19 w 194"/>
                <a:gd name="T3" fmla="*/ 29 h 237"/>
                <a:gd name="T4" fmla="*/ 23 w 194"/>
                <a:gd name="T5" fmla="*/ 39 h 237"/>
                <a:gd name="T6" fmla="*/ 23 w 194"/>
                <a:gd name="T7" fmla="*/ 57 h 237"/>
                <a:gd name="T8" fmla="*/ 23 w 194"/>
                <a:gd name="T9" fmla="*/ 57 h 237"/>
                <a:gd name="T10" fmla="*/ 23 w 194"/>
                <a:gd name="T11" fmla="*/ 68 h 237"/>
                <a:gd name="T12" fmla="*/ 23 w 194"/>
                <a:gd name="T13" fmla="*/ 68 h 237"/>
                <a:gd name="T14" fmla="*/ 23 w 194"/>
                <a:gd name="T15" fmla="*/ 78 h 237"/>
                <a:gd name="T16" fmla="*/ 29 w 194"/>
                <a:gd name="T17" fmla="*/ 84 h 237"/>
                <a:gd name="T18" fmla="*/ 23 w 194"/>
                <a:gd name="T19" fmla="*/ 90 h 237"/>
                <a:gd name="T20" fmla="*/ 23 w 194"/>
                <a:gd name="T21" fmla="*/ 97 h 237"/>
                <a:gd name="T22" fmla="*/ 23 w 194"/>
                <a:gd name="T23" fmla="*/ 113 h 237"/>
                <a:gd name="T24" fmla="*/ 23 w 194"/>
                <a:gd name="T25" fmla="*/ 119 h 237"/>
                <a:gd name="T26" fmla="*/ 29 w 194"/>
                <a:gd name="T27" fmla="*/ 123 h 237"/>
                <a:gd name="T28" fmla="*/ 23 w 194"/>
                <a:gd name="T29" fmla="*/ 130 h 237"/>
                <a:gd name="T30" fmla="*/ 19 w 194"/>
                <a:gd name="T31" fmla="*/ 140 h 237"/>
                <a:gd name="T32" fmla="*/ 23 w 194"/>
                <a:gd name="T33" fmla="*/ 146 h 237"/>
                <a:gd name="T34" fmla="*/ 29 w 194"/>
                <a:gd name="T35" fmla="*/ 169 h 237"/>
                <a:gd name="T36" fmla="*/ 41 w 194"/>
                <a:gd name="T37" fmla="*/ 198 h 237"/>
                <a:gd name="T38" fmla="*/ 54 w 194"/>
                <a:gd name="T39" fmla="*/ 224 h 237"/>
                <a:gd name="T40" fmla="*/ 58 w 194"/>
                <a:gd name="T41" fmla="*/ 237 h 237"/>
                <a:gd name="T42" fmla="*/ 76 w 194"/>
                <a:gd name="T43" fmla="*/ 231 h 237"/>
                <a:gd name="T44" fmla="*/ 95 w 194"/>
                <a:gd name="T45" fmla="*/ 231 h 237"/>
                <a:gd name="T46" fmla="*/ 105 w 194"/>
                <a:gd name="T47" fmla="*/ 237 h 237"/>
                <a:gd name="T48" fmla="*/ 111 w 194"/>
                <a:gd name="T49" fmla="*/ 231 h 237"/>
                <a:gd name="T50" fmla="*/ 117 w 194"/>
                <a:gd name="T51" fmla="*/ 224 h 237"/>
                <a:gd name="T52" fmla="*/ 134 w 194"/>
                <a:gd name="T53" fmla="*/ 191 h 237"/>
                <a:gd name="T54" fmla="*/ 140 w 194"/>
                <a:gd name="T55" fmla="*/ 185 h 237"/>
                <a:gd name="T56" fmla="*/ 146 w 194"/>
                <a:gd name="T57" fmla="*/ 175 h 237"/>
                <a:gd name="T58" fmla="*/ 181 w 194"/>
                <a:gd name="T59" fmla="*/ 181 h 237"/>
                <a:gd name="T60" fmla="*/ 194 w 194"/>
                <a:gd name="T61" fmla="*/ 175 h 237"/>
                <a:gd name="T62" fmla="*/ 194 w 194"/>
                <a:gd name="T63" fmla="*/ 169 h 237"/>
                <a:gd name="T64" fmla="*/ 194 w 194"/>
                <a:gd name="T65" fmla="*/ 146 h 237"/>
                <a:gd name="T66" fmla="*/ 187 w 194"/>
                <a:gd name="T67" fmla="*/ 140 h 237"/>
                <a:gd name="T68" fmla="*/ 165 w 194"/>
                <a:gd name="T69" fmla="*/ 123 h 237"/>
                <a:gd name="T70" fmla="*/ 152 w 194"/>
                <a:gd name="T71" fmla="*/ 113 h 237"/>
                <a:gd name="T72" fmla="*/ 152 w 194"/>
                <a:gd name="T73" fmla="*/ 97 h 237"/>
                <a:gd name="T74" fmla="*/ 152 w 194"/>
                <a:gd name="T75" fmla="*/ 90 h 237"/>
                <a:gd name="T76" fmla="*/ 130 w 194"/>
                <a:gd name="T77" fmla="*/ 62 h 237"/>
                <a:gd name="T78" fmla="*/ 105 w 194"/>
                <a:gd name="T79" fmla="*/ 51 h 237"/>
                <a:gd name="T80" fmla="*/ 82 w 194"/>
                <a:gd name="T81" fmla="*/ 39 h 237"/>
                <a:gd name="T82" fmla="*/ 76 w 194"/>
                <a:gd name="T83" fmla="*/ 16 h 237"/>
                <a:gd name="T84" fmla="*/ 70 w 194"/>
                <a:gd name="T85" fmla="*/ 6 h 237"/>
                <a:gd name="T86" fmla="*/ 58 w 194"/>
                <a:gd name="T87" fmla="*/ 6 h 237"/>
                <a:gd name="T88" fmla="*/ 41 w 194"/>
                <a:gd name="T89" fmla="*/ 16 h 237"/>
                <a:gd name="T90" fmla="*/ 0 w 194"/>
                <a:gd name="T91" fmla="*/ 2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4" h="237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12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3" y="39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9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29" y="119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3" y="130"/>
                  </a:lnTo>
                  <a:lnTo>
                    <a:pt x="23" y="130"/>
                  </a:lnTo>
                  <a:lnTo>
                    <a:pt x="23" y="136"/>
                  </a:lnTo>
                  <a:lnTo>
                    <a:pt x="23" y="136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23" y="146"/>
                  </a:lnTo>
                  <a:lnTo>
                    <a:pt x="23" y="152"/>
                  </a:lnTo>
                  <a:lnTo>
                    <a:pt x="29" y="158"/>
                  </a:lnTo>
                  <a:lnTo>
                    <a:pt x="29" y="169"/>
                  </a:lnTo>
                  <a:lnTo>
                    <a:pt x="35" y="175"/>
                  </a:lnTo>
                  <a:lnTo>
                    <a:pt x="35" y="191"/>
                  </a:lnTo>
                  <a:lnTo>
                    <a:pt x="41" y="198"/>
                  </a:lnTo>
                  <a:lnTo>
                    <a:pt x="41" y="208"/>
                  </a:lnTo>
                  <a:lnTo>
                    <a:pt x="47" y="220"/>
                  </a:lnTo>
                  <a:lnTo>
                    <a:pt x="54" y="224"/>
                  </a:lnTo>
                  <a:lnTo>
                    <a:pt x="54" y="231"/>
                  </a:lnTo>
                  <a:lnTo>
                    <a:pt x="58" y="237"/>
                  </a:lnTo>
                  <a:lnTo>
                    <a:pt x="58" y="237"/>
                  </a:lnTo>
                  <a:lnTo>
                    <a:pt x="70" y="237"/>
                  </a:lnTo>
                  <a:lnTo>
                    <a:pt x="70" y="231"/>
                  </a:lnTo>
                  <a:lnTo>
                    <a:pt x="76" y="231"/>
                  </a:lnTo>
                  <a:lnTo>
                    <a:pt x="76" y="224"/>
                  </a:lnTo>
                  <a:lnTo>
                    <a:pt x="95" y="224"/>
                  </a:lnTo>
                  <a:lnTo>
                    <a:pt x="95" y="231"/>
                  </a:lnTo>
                  <a:lnTo>
                    <a:pt x="99" y="231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11" y="237"/>
                  </a:lnTo>
                  <a:lnTo>
                    <a:pt x="111" y="231"/>
                  </a:lnTo>
                  <a:lnTo>
                    <a:pt x="117" y="224"/>
                  </a:lnTo>
                  <a:lnTo>
                    <a:pt x="117" y="224"/>
                  </a:lnTo>
                  <a:lnTo>
                    <a:pt x="117" y="224"/>
                  </a:lnTo>
                  <a:lnTo>
                    <a:pt x="130" y="224"/>
                  </a:lnTo>
                  <a:lnTo>
                    <a:pt x="134" y="198"/>
                  </a:lnTo>
                  <a:lnTo>
                    <a:pt x="134" y="191"/>
                  </a:lnTo>
                  <a:lnTo>
                    <a:pt x="134" y="191"/>
                  </a:lnTo>
                  <a:lnTo>
                    <a:pt x="134" y="191"/>
                  </a:lnTo>
                  <a:lnTo>
                    <a:pt x="140" y="185"/>
                  </a:lnTo>
                  <a:lnTo>
                    <a:pt x="140" y="181"/>
                  </a:lnTo>
                  <a:lnTo>
                    <a:pt x="146" y="181"/>
                  </a:lnTo>
                  <a:lnTo>
                    <a:pt x="146" y="175"/>
                  </a:lnTo>
                  <a:lnTo>
                    <a:pt x="175" y="175"/>
                  </a:lnTo>
                  <a:lnTo>
                    <a:pt x="181" y="181"/>
                  </a:lnTo>
                  <a:lnTo>
                    <a:pt x="181" y="181"/>
                  </a:lnTo>
                  <a:lnTo>
                    <a:pt x="187" y="181"/>
                  </a:lnTo>
                  <a:lnTo>
                    <a:pt x="194" y="175"/>
                  </a:lnTo>
                  <a:lnTo>
                    <a:pt x="194" y="175"/>
                  </a:lnTo>
                  <a:lnTo>
                    <a:pt x="194" y="175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3"/>
                  </a:lnTo>
                  <a:lnTo>
                    <a:pt x="194" y="163"/>
                  </a:lnTo>
                  <a:lnTo>
                    <a:pt x="194" y="146"/>
                  </a:lnTo>
                  <a:lnTo>
                    <a:pt x="194" y="146"/>
                  </a:lnTo>
                  <a:lnTo>
                    <a:pt x="187" y="140"/>
                  </a:lnTo>
                  <a:lnTo>
                    <a:pt x="187" y="140"/>
                  </a:lnTo>
                  <a:lnTo>
                    <a:pt x="181" y="136"/>
                  </a:lnTo>
                  <a:lnTo>
                    <a:pt x="181" y="123"/>
                  </a:lnTo>
                  <a:lnTo>
                    <a:pt x="165" y="123"/>
                  </a:lnTo>
                  <a:lnTo>
                    <a:pt x="159" y="119"/>
                  </a:lnTo>
                  <a:lnTo>
                    <a:pt x="159" y="113"/>
                  </a:lnTo>
                  <a:lnTo>
                    <a:pt x="152" y="113"/>
                  </a:lnTo>
                  <a:lnTo>
                    <a:pt x="152" y="97"/>
                  </a:lnTo>
                  <a:lnTo>
                    <a:pt x="152" y="97"/>
                  </a:lnTo>
                  <a:lnTo>
                    <a:pt x="152" y="97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2" y="78"/>
                  </a:lnTo>
                  <a:lnTo>
                    <a:pt x="140" y="68"/>
                  </a:lnTo>
                  <a:lnTo>
                    <a:pt x="130" y="62"/>
                  </a:lnTo>
                  <a:lnTo>
                    <a:pt x="124" y="62"/>
                  </a:lnTo>
                  <a:lnTo>
                    <a:pt x="117" y="57"/>
                  </a:lnTo>
                  <a:lnTo>
                    <a:pt x="105" y="51"/>
                  </a:lnTo>
                  <a:lnTo>
                    <a:pt x="89" y="51"/>
                  </a:lnTo>
                  <a:lnTo>
                    <a:pt x="89" y="45"/>
                  </a:lnTo>
                  <a:lnTo>
                    <a:pt x="82" y="39"/>
                  </a:lnTo>
                  <a:lnTo>
                    <a:pt x="76" y="39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2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64" y="0"/>
                  </a:lnTo>
                  <a:lnTo>
                    <a:pt x="58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41" y="16"/>
                  </a:lnTo>
                  <a:lnTo>
                    <a:pt x="29" y="16"/>
                  </a:lnTo>
                  <a:lnTo>
                    <a:pt x="23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17">
              <a:extLst>
                <a:ext uri="{FF2B5EF4-FFF2-40B4-BE49-F238E27FC236}">
                  <a16:creationId xmlns:a16="http://schemas.microsoft.com/office/drawing/2014/main" id="{3EBEAE19-0F50-4895-9E8B-2F27E4617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1932" y="4011083"/>
              <a:ext cx="255708" cy="335269"/>
            </a:xfrm>
            <a:custGeom>
              <a:avLst/>
              <a:gdLst>
                <a:gd name="T0" fmla="*/ 0 w 194"/>
                <a:gd name="T1" fmla="*/ 22 h 237"/>
                <a:gd name="T2" fmla="*/ 19 w 194"/>
                <a:gd name="T3" fmla="*/ 29 h 237"/>
                <a:gd name="T4" fmla="*/ 23 w 194"/>
                <a:gd name="T5" fmla="*/ 39 h 237"/>
                <a:gd name="T6" fmla="*/ 23 w 194"/>
                <a:gd name="T7" fmla="*/ 57 h 237"/>
                <a:gd name="T8" fmla="*/ 23 w 194"/>
                <a:gd name="T9" fmla="*/ 57 h 237"/>
                <a:gd name="T10" fmla="*/ 23 w 194"/>
                <a:gd name="T11" fmla="*/ 68 h 237"/>
                <a:gd name="T12" fmla="*/ 23 w 194"/>
                <a:gd name="T13" fmla="*/ 68 h 237"/>
                <a:gd name="T14" fmla="*/ 23 w 194"/>
                <a:gd name="T15" fmla="*/ 78 h 237"/>
                <a:gd name="T16" fmla="*/ 29 w 194"/>
                <a:gd name="T17" fmla="*/ 84 h 237"/>
                <a:gd name="T18" fmla="*/ 23 w 194"/>
                <a:gd name="T19" fmla="*/ 90 h 237"/>
                <a:gd name="T20" fmla="*/ 23 w 194"/>
                <a:gd name="T21" fmla="*/ 97 h 237"/>
                <a:gd name="T22" fmla="*/ 23 w 194"/>
                <a:gd name="T23" fmla="*/ 113 h 237"/>
                <a:gd name="T24" fmla="*/ 23 w 194"/>
                <a:gd name="T25" fmla="*/ 119 h 237"/>
                <a:gd name="T26" fmla="*/ 29 w 194"/>
                <a:gd name="T27" fmla="*/ 123 h 237"/>
                <a:gd name="T28" fmla="*/ 23 w 194"/>
                <a:gd name="T29" fmla="*/ 130 h 237"/>
                <a:gd name="T30" fmla="*/ 19 w 194"/>
                <a:gd name="T31" fmla="*/ 140 h 237"/>
                <a:gd name="T32" fmla="*/ 23 w 194"/>
                <a:gd name="T33" fmla="*/ 146 h 237"/>
                <a:gd name="T34" fmla="*/ 29 w 194"/>
                <a:gd name="T35" fmla="*/ 169 h 237"/>
                <a:gd name="T36" fmla="*/ 41 w 194"/>
                <a:gd name="T37" fmla="*/ 198 h 237"/>
                <a:gd name="T38" fmla="*/ 54 w 194"/>
                <a:gd name="T39" fmla="*/ 224 h 237"/>
                <a:gd name="T40" fmla="*/ 58 w 194"/>
                <a:gd name="T41" fmla="*/ 237 h 237"/>
                <a:gd name="T42" fmla="*/ 76 w 194"/>
                <a:gd name="T43" fmla="*/ 231 h 237"/>
                <a:gd name="T44" fmla="*/ 95 w 194"/>
                <a:gd name="T45" fmla="*/ 231 h 237"/>
                <a:gd name="T46" fmla="*/ 105 w 194"/>
                <a:gd name="T47" fmla="*/ 237 h 237"/>
                <a:gd name="T48" fmla="*/ 111 w 194"/>
                <a:gd name="T49" fmla="*/ 231 h 237"/>
                <a:gd name="T50" fmla="*/ 117 w 194"/>
                <a:gd name="T51" fmla="*/ 224 h 237"/>
                <a:gd name="T52" fmla="*/ 134 w 194"/>
                <a:gd name="T53" fmla="*/ 191 h 237"/>
                <a:gd name="T54" fmla="*/ 140 w 194"/>
                <a:gd name="T55" fmla="*/ 185 h 237"/>
                <a:gd name="T56" fmla="*/ 146 w 194"/>
                <a:gd name="T57" fmla="*/ 175 h 237"/>
                <a:gd name="T58" fmla="*/ 181 w 194"/>
                <a:gd name="T59" fmla="*/ 181 h 237"/>
                <a:gd name="T60" fmla="*/ 194 w 194"/>
                <a:gd name="T61" fmla="*/ 175 h 237"/>
                <a:gd name="T62" fmla="*/ 194 w 194"/>
                <a:gd name="T63" fmla="*/ 169 h 237"/>
                <a:gd name="T64" fmla="*/ 194 w 194"/>
                <a:gd name="T65" fmla="*/ 146 h 237"/>
                <a:gd name="T66" fmla="*/ 187 w 194"/>
                <a:gd name="T67" fmla="*/ 140 h 237"/>
                <a:gd name="T68" fmla="*/ 165 w 194"/>
                <a:gd name="T69" fmla="*/ 123 h 237"/>
                <a:gd name="T70" fmla="*/ 152 w 194"/>
                <a:gd name="T71" fmla="*/ 113 h 237"/>
                <a:gd name="T72" fmla="*/ 152 w 194"/>
                <a:gd name="T73" fmla="*/ 97 h 237"/>
                <a:gd name="T74" fmla="*/ 152 w 194"/>
                <a:gd name="T75" fmla="*/ 90 h 237"/>
                <a:gd name="T76" fmla="*/ 130 w 194"/>
                <a:gd name="T77" fmla="*/ 62 h 237"/>
                <a:gd name="T78" fmla="*/ 105 w 194"/>
                <a:gd name="T79" fmla="*/ 51 h 237"/>
                <a:gd name="T80" fmla="*/ 82 w 194"/>
                <a:gd name="T81" fmla="*/ 39 h 237"/>
                <a:gd name="T82" fmla="*/ 76 w 194"/>
                <a:gd name="T83" fmla="*/ 16 h 237"/>
                <a:gd name="T84" fmla="*/ 70 w 194"/>
                <a:gd name="T85" fmla="*/ 6 h 237"/>
                <a:gd name="T86" fmla="*/ 58 w 194"/>
                <a:gd name="T87" fmla="*/ 6 h 237"/>
                <a:gd name="T88" fmla="*/ 41 w 194"/>
                <a:gd name="T89" fmla="*/ 16 h 237"/>
                <a:gd name="T90" fmla="*/ 0 w 194"/>
                <a:gd name="T91" fmla="*/ 2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4" h="237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12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3" y="39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9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29" y="119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3" y="130"/>
                  </a:lnTo>
                  <a:lnTo>
                    <a:pt x="23" y="130"/>
                  </a:lnTo>
                  <a:lnTo>
                    <a:pt x="23" y="136"/>
                  </a:lnTo>
                  <a:lnTo>
                    <a:pt x="23" y="136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23" y="146"/>
                  </a:lnTo>
                  <a:lnTo>
                    <a:pt x="23" y="152"/>
                  </a:lnTo>
                  <a:lnTo>
                    <a:pt x="29" y="158"/>
                  </a:lnTo>
                  <a:lnTo>
                    <a:pt x="29" y="169"/>
                  </a:lnTo>
                  <a:lnTo>
                    <a:pt x="35" y="175"/>
                  </a:lnTo>
                  <a:lnTo>
                    <a:pt x="35" y="191"/>
                  </a:lnTo>
                  <a:lnTo>
                    <a:pt x="41" y="198"/>
                  </a:lnTo>
                  <a:lnTo>
                    <a:pt x="41" y="208"/>
                  </a:lnTo>
                  <a:lnTo>
                    <a:pt x="47" y="220"/>
                  </a:lnTo>
                  <a:lnTo>
                    <a:pt x="54" y="224"/>
                  </a:lnTo>
                  <a:lnTo>
                    <a:pt x="54" y="231"/>
                  </a:lnTo>
                  <a:lnTo>
                    <a:pt x="58" y="237"/>
                  </a:lnTo>
                  <a:lnTo>
                    <a:pt x="58" y="237"/>
                  </a:lnTo>
                  <a:lnTo>
                    <a:pt x="70" y="237"/>
                  </a:lnTo>
                  <a:lnTo>
                    <a:pt x="70" y="231"/>
                  </a:lnTo>
                  <a:lnTo>
                    <a:pt x="76" y="231"/>
                  </a:lnTo>
                  <a:lnTo>
                    <a:pt x="76" y="224"/>
                  </a:lnTo>
                  <a:lnTo>
                    <a:pt x="95" y="224"/>
                  </a:lnTo>
                  <a:lnTo>
                    <a:pt x="95" y="231"/>
                  </a:lnTo>
                  <a:lnTo>
                    <a:pt x="99" y="231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11" y="237"/>
                  </a:lnTo>
                  <a:lnTo>
                    <a:pt x="111" y="231"/>
                  </a:lnTo>
                  <a:lnTo>
                    <a:pt x="117" y="224"/>
                  </a:lnTo>
                  <a:lnTo>
                    <a:pt x="117" y="224"/>
                  </a:lnTo>
                  <a:lnTo>
                    <a:pt x="117" y="224"/>
                  </a:lnTo>
                  <a:lnTo>
                    <a:pt x="130" y="224"/>
                  </a:lnTo>
                  <a:lnTo>
                    <a:pt x="134" y="198"/>
                  </a:lnTo>
                  <a:lnTo>
                    <a:pt x="134" y="191"/>
                  </a:lnTo>
                  <a:lnTo>
                    <a:pt x="134" y="191"/>
                  </a:lnTo>
                  <a:lnTo>
                    <a:pt x="134" y="191"/>
                  </a:lnTo>
                  <a:lnTo>
                    <a:pt x="140" y="185"/>
                  </a:lnTo>
                  <a:lnTo>
                    <a:pt x="140" y="181"/>
                  </a:lnTo>
                  <a:lnTo>
                    <a:pt x="146" y="181"/>
                  </a:lnTo>
                  <a:lnTo>
                    <a:pt x="146" y="175"/>
                  </a:lnTo>
                  <a:lnTo>
                    <a:pt x="175" y="175"/>
                  </a:lnTo>
                  <a:lnTo>
                    <a:pt x="181" y="181"/>
                  </a:lnTo>
                  <a:lnTo>
                    <a:pt x="181" y="181"/>
                  </a:lnTo>
                  <a:lnTo>
                    <a:pt x="187" y="181"/>
                  </a:lnTo>
                  <a:lnTo>
                    <a:pt x="194" y="175"/>
                  </a:lnTo>
                  <a:lnTo>
                    <a:pt x="194" y="175"/>
                  </a:lnTo>
                  <a:lnTo>
                    <a:pt x="194" y="175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63"/>
                  </a:lnTo>
                  <a:lnTo>
                    <a:pt x="194" y="163"/>
                  </a:lnTo>
                  <a:lnTo>
                    <a:pt x="194" y="146"/>
                  </a:lnTo>
                  <a:lnTo>
                    <a:pt x="194" y="146"/>
                  </a:lnTo>
                  <a:lnTo>
                    <a:pt x="187" y="140"/>
                  </a:lnTo>
                  <a:lnTo>
                    <a:pt x="187" y="140"/>
                  </a:lnTo>
                  <a:lnTo>
                    <a:pt x="181" y="136"/>
                  </a:lnTo>
                  <a:lnTo>
                    <a:pt x="181" y="123"/>
                  </a:lnTo>
                  <a:lnTo>
                    <a:pt x="165" y="123"/>
                  </a:lnTo>
                  <a:lnTo>
                    <a:pt x="159" y="119"/>
                  </a:lnTo>
                  <a:lnTo>
                    <a:pt x="159" y="113"/>
                  </a:lnTo>
                  <a:lnTo>
                    <a:pt x="152" y="113"/>
                  </a:lnTo>
                  <a:lnTo>
                    <a:pt x="152" y="97"/>
                  </a:lnTo>
                  <a:lnTo>
                    <a:pt x="152" y="97"/>
                  </a:lnTo>
                  <a:lnTo>
                    <a:pt x="152" y="97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2" y="78"/>
                  </a:lnTo>
                  <a:lnTo>
                    <a:pt x="140" y="68"/>
                  </a:lnTo>
                  <a:lnTo>
                    <a:pt x="130" y="62"/>
                  </a:lnTo>
                  <a:lnTo>
                    <a:pt x="124" y="62"/>
                  </a:lnTo>
                  <a:lnTo>
                    <a:pt x="117" y="57"/>
                  </a:lnTo>
                  <a:lnTo>
                    <a:pt x="105" y="51"/>
                  </a:lnTo>
                  <a:lnTo>
                    <a:pt x="89" y="51"/>
                  </a:lnTo>
                  <a:lnTo>
                    <a:pt x="89" y="45"/>
                  </a:lnTo>
                  <a:lnTo>
                    <a:pt x="82" y="39"/>
                  </a:lnTo>
                  <a:lnTo>
                    <a:pt x="76" y="39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2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64" y="0"/>
                  </a:lnTo>
                  <a:lnTo>
                    <a:pt x="58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41" y="16"/>
                  </a:lnTo>
                  <a:lnTo>
                    <a:pt x="29" y="16"/>
                  </a:lnTo>
                  <a:lnTo>
                    <a:pt x="23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18">
              <a:extLst>
                <a:ext uri="{FF2B5EF4-FFF2-40B4-BE49-F238E27FC236}">
                  <a16:creationId xmlns:a16="http://schemas.microsoft.com/office/drawing/2014/main" id="{5A82ECC8-79E7-440B-86C9-B3447AC28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3637621"/>
              <a:ext cx="753945" cy="970439"/>
            </a:xfrm>
            <a:custGeom>
              <a:avLst/>
              <a:gdLst>
                <a:gd name="T0" fmla="*/ 109 w 572"/>
                <a:gd name="T1" fmla="*/ 270 h 686"/>
                <a:gd name="T2" fmla="*/ 127 w 572"/>
                <a:gd name="T3" fmla="*/ 280 h 686"/>
                <a:gd name="T4" fmla="*/ 175 w 572"/>
                <a:gd name="T5" fmla="*/ 326 h 686"/>
                <a:gd name="T6" fmla="*/ 203 w 572"/>
                <a:gd name="T7" fmla="*/ 361 h 686"/>
                <a:gd name="T8" fmla="*/ 232 w 572"/>
                <a:gd name="T9" fmla="*/ 387 h 686"/>
                <a:gd name="T10" fmla="*/ 245 w 572"/>
                <a:gd name="T11" fmla="*/ 427 h 686"/>
                <a:gd name="T12" fmla="*/ 238 w 572"/>
                <a:gd name="T13" fmla="*/ 445 h 686"/>
                <a:gd name="T14" fmla="*/ 245 w 572"/>
                <a:gd name="T15" fmla="*/ 462 h 686"/>
                <a:gd name="T16" fmla="*/ 245 w 572"/>
                <a:gd name="T17" fmla="*/ 484 h 686"/>
                <a:gd name="T18" fmla="*/ 286 w 572"/>
                <a:gd name="T19" fmla="*/ 501 h 686"/>
                <a:gd name="T20" fmla="*/ 302 w 572"/>
                <a:gd name="T21" fmla="*/ 517 h 686"/>
                <a:gd name="T22" fmla="*/ 315 w 572"/>
                <a:gd name="T23" fmla="*/ 556 h 686"/>
                <a:gd name="T24" fmla="*/ 315 w 572"/>
                <a:gd name="T25" fmla="*/ 573 h 686"/>
                <a:gd name="T26" fmla="*/ 280 w 572"/>
                <a:gd name="T27" fmla="*/ 624 h 686"/>
                <a:gd name="T28" fmla="*/ 315 w 572"/>
                <a:gd name="T29" fmla="*/ 657 h 686"/>
                <a:gd name="T30" fmla="*/ 350 w 572"/>
                <a:gd name="T31" fmla="*/ 686 h 686"/>
                <a:gd name="T32" fmla="*/ 366 w 572"/>
                <a:gd name="T33" fmla="*/ 653 h 686"/>
                <a:gd name="T34" fmla="*/ 379 w 572"/>
                <a:gd name="T35" fmla="*/ 618 h 686"/>
                <a:gd name="T36" fmla="*/ 391 w 572"/>
                <a:gd name="T37" fmla="*/ 579 h 686"/>
                <a:gd name="T38" fmla="*/ 407 w 572"/>
                <a:gd name="T39" fmla="*/ 528 h 686"/>
                <a:gd name="T40" fmla="*/ 449 w 572"/>
                <a:gd name="T41" fmla="*/ 507 h 686"/>
                <a:gd name="T42" fmla="*/ 496 w 572"/>
                <a:gd name="T43" fmla="*/ 462 h 686"/>
                <a:gd name="T44" fmla="*/ 506 w 572"/>
                <a:gd name="T45" fmla="*/ 410 h 686"/>
                <a:gd name="T46" fmla="*/ 512 w 572"/>
                <a:gd name="T47" fmla="*/ 383 h 686"/>
                <a:gd name="T48" fmla="*/ 506 w 572"/>
                <a:gd name="T49" fmla="*/ 338 h 686"/>
                <a:gd name="T50" fmla="*/ 525 w 572"/>
                <a:gd name="T51" fmla="*/ 315 h 686"/>
                <a:gd name="T52" fmla="*/ 566 w 572"/>
                <a:gd name="T53" fmla="*/ 247 h 686"/>
                <a:gd name="T54" fmla="*/ 560 w 572"/>
                <a:gd name="T55" fmla="*/ 179 h 686"/>
                <a:gd name="T56" fmla="*/ 519 w 572"/>
                <a:gd name="T57" fmla="*/ 157 h 686"/>
                <a:gd name="T58" fmla="*/ 432 w 572"/>
                <a:gd name="T59" fmla="*/ 140 h 686"/>
                <a:gd name="T60" fmla="*/ 426 w 572"/>
                <a:gd name="T61" fmla="*/ 130 h 686"/>
                <a:gd name="T62" fmla="*/ 420 w 572"/>
                <a:gd name="T63" fmla="*/ 113 h 686"/>
                <a:gd name="T64" fmla="*/ 385 w 572"/>
                <a:gd name="T65" fmla="*/ 101 h 686"/>
                <a:gd name="T66" fmla="*/ 356 w 572"/>
                <a:gd name="T67" fmla="*/ 124 h 686"/>
                <a:gd name="T68" fmla="*/ 321 w 572"/>
                <a:gd name="T69" fmla="*/ 107 h 686"/>
                <a:gd name="T70" fmla="*/ 337 w 572"/>
                <a:gd name="T71" fmla="*/ 78 h 686"/>
                <a:gd name="T72" fmla="*/ 344 w 572"/>
                <a:gd name="T73" fmla="*/ 62 h 686"/>
                <a:gd name="T74" fmla="*/ 325 w 572"/>
                <a:gd name="T75" fmla="*/ 17 h 686"/>
                <a:gd name="T76" fmla="*/ 308 w 572"/>
                <a:gd name="T77" fmla="*/ 45 h 686"/>
                <a:gd name="T78" fmla="*/ 245 w 572"/>
                <a:gd name="T79" fmla="*/ 52 h 686"/>
                <a:gd name="T80" fmla="*/ 203 w 572"/>
                <a:gd name="T81" fmla="*/ 52 h 686"/>
                <a:gd name="T82" fmla="*/ 203 w 572"/>
                <a:gd name="T83" fmla="*/ 29 h 686"/>
                <a:gd name="T84" fmla="*/ 197 w 572"/>
                <a:gd name="T85" fmla="*/ 0 h 686"/>
                <a:gd name="T86" fmla="*/ 181 w 572"/>
                <a:gd name="T87" fmla="*/ 6 h 686"/>
                <a:gd name="T88" fmla="*/ 146 w 572"/>
                <a:gd name="T89" fmla="*/ 17 h 686"/>
                <a:gd name="T90" fmla="*/ 140 w 572"/>
                <a:gd name="T91" fmla="*/ 45 h 686"/>
                <a:gd name="T92" fmla="*/ 115 w 572"/>
                <a:gd name="T93" fmla="*/ 72 h 686"/>
                <a:gd name="T94" fmla="*/ 92 w 572"/>
                <a:gd name="T95" fmla="*/ 62 h 686"/>
                <a:gd name="T96" fmla="*/ 51 w 572"/>
                <a:gd name="T97" fmla="*/ 62 h 686"/>
                <a:gd name="T98" fmla="*/ 63 w 572"/>
                <a:gd name="T99" fmla="*/ 78 h 686"/>
                <a:gd name="T100" fmla="*/ 51 w 572"/>
                <a:gd name="T101" fmla="*/ 91 h 686"/>
                <a:gd name="T102" fmla="*/ 51 w 572"/>
                <a:gd name="T103" fmla="*/ 146 h 686"/>
                <a:gd name="T104" fmla="*/ 16 w 572"/>
                <a:gd name="T105" fmla="*/ 175 h 686"/>
                <a:gd name="T106" fmla="*/ 4 w 572"/>
                <a:gd name="T107" fmla="*/ 254 h 686"/>
                <a:gd name="T108" fmla="*/ 45 w 572"/>
                <a:gd name="T109" fmla="*/ 260 h 686"/>
                <a:gd name="T110" fmla="*/ 57 w 572"/>
                <a:gd name="T111" fmla="*/ 28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72" h="686">
                  <a:moveTo>
                    <a:pt x="57" y="286"/>
                  </a:moveTo>
                  <a:lnTo>
                    <a:pt x="74" y="286"/>
                  </a:lnTo>
                  <a:lnTo>
                    <a:pt x="80" y="280"/>
                  </a:lnTo>
                  <a:lnTo>
                    <a:pt x="92" y="280"/>
                  </a:lnTo>
                  <a:lnTo>
                    <a:pt x="98" y="276"/>
                  </a:lnTo>
                  <a:lnTo>
                    <a:pt x="98" y="270"/>
                  </a:lnTo>
                  <a:lnTo>
                    <a:pt x="109" y="270"/>
                  </a:lnTo>
                  <a:lnTo>
                    <a:pt x="115" y="264"/>
                  </a:lnTo>
                  <a:lnTo>
                    <a:pt x="121" y="270"/>
                  </a:lnTo>
                  <a:lnTo>
                    <a:pt x="121" y="270"/>
                  </a:lnTo>
                  <a:lnTo>
                    <a:pt x="121" y="270"/>
                  </a:lnTo>
                  <a:lnTo>
                    <a:pt x="127" y="276"/>
                  </a:lnTo>
                  <a:lnTo>
                    <a:pt x="127" y="280"/>
                  </a:lnTo>
                  <a:lnTo>
                    <a:pt x="127" y="280"/>
                  </a:lnTo>
                  <a:lnTo>
                    <a:pt x="127" y="303"/>
                  </a:lnTo>
                  <a:lnTo>
                    <a:pt x="133" y="303"/>
                  </a:lnTo>
                  <a:lnTo>
                    <a:pt x="140" y="309"/>
                  </a:lnTo>
                  <a:lnTo>
                    <a:pt x="140" y="315"/>
                  </a:lnTo>
                  <a:lnTo>
                    <a:pt x="156" y="315"/>
                  </a:lnTo>
                  <a:lnTo>
                    <a:pt x="162" y="321"/>
                  </a:lnTo>
                  <a:lnTo>
                    <a:pt x="175" y="326"/>
                  </a:lnTo>
                  <a:lnTo>
                    <a:pt x="181" y="326"/>
                  </a:lnTo>
                  <a:lnTo>
                    <a:pt x="191" y="332"/>
                  </a:lnTo>
                  <a:lnTo>
                    <a:pt x="203" y="342"/>
                  </a:lnTo>
                  <a:lnTo>
                    <a:pt x="203" y="354"/>
                  </a:lnTo>
                  <a:lnTo>
                    <a:pt x="203" y="354"/>
                  </a:lnTo>
                  <a:lnTo>
                    <a:pt x="203" y="354"/>
                  </a:lnTo>
                  <a:lnTo>
                    <a:pt x="203" y="361"/>
                  </a:lnTo>
                  <a:lnTo>
                    <a:pt x="203" y="361"/>
                  </a:lnTo>
                  <a:lnTo>
                    <a:pt x="203" y="361"/>
                  </a:lnTo>
                  <a:lnTo>
                    <a:pt x="203" y="377"/>
                  </a:lnTo>
                  <a:lnTo>
                    <a:pt x="210" y="377"/>
                  </a:lnTo>
                  <a:lnTo>
                    <a:pt x="210" y="383"/>
                  </a:lnTo>
                  <a:lnTo>
                    <a:pt x="216" y="387"/>
                  </a:lnTo>
                  <a:lnTo>
                    <a:pt x="232" y="387"/>
                  </a:lnTo>
                  <a:lnTo>
                    <a:pt x="232" y="400"/>
                  </a:lnTo>
                  <a:lnTo>
                    <a:pt x="238" y="404"/>
                  </a:lnTo>
                  <a:lnTo>
                    <a:pt x="238" y="404"/>
                  </a:lnTo>
                  <a:lnTo>
                    <a:pt x="245" y="410"/>
                  </a:lnTo>
                  <a:lnTo>
                    <a:pt x="245" y="410"/>
                  </a:lnTo>
                  <a:lnTo>
                    <a:pt x="245" y="427"/>
                  </a:lnTo>
                  <a:lnTo>
                    <a:pt x="245" y="427"/>
                  </a:lnTo>
                  <a:lnTo>
                    <a:pt x="245" y="433"/>
                  </a:lnTo>
                  <a:lnTo>
                    <a:pt x="245" y="433"/>
                  </a:lnTo>
                  <a:lnTo>
                    <a:pt x="245" y="439"/>
                  </a:lnTo>
                  <a:lnTo>
                    <a:pt x="245" y="439"/>
                  </a:lnTo>
                  <a:lnTo>
                    <a:pt x="245" y="439"/>
                  </a:lnTo>
                  <a:lnTo>
                    <a:pt x="238" y="445"/>
                  </a:lnTo>
                  <a:lnTo>
                    <a:pt x="238" y="445"/>
                  </a:lnTo>
                  <a:lnTo>
                    <a:pt x="238" y="449"/>
                  </a:lnTo>
                  <a:lnTo>
                    <a:pt x="245" y="455"/>
                  </a:lnTo>
                  <a:lnTo>
                    <a:pt x="245" y="455"/>
                  </a:lnTo>
                  <a:lnTo>
                    <a:pt x="245" y="455"/>
                  </a:lnTo>
                  <a:lnTo>
                    <a:pt x="245" y="455"/>
                  </a:lnTo>
                  <a:lnTo>
                    <a:pt x="245" y="455"/>
                  </a:lnTo>
                  <a:lnTo>
                    <a:pt x="245" y="462"/>
                  </a:lnTo>
                  <a:lnTo>
                    <a:pt x="251" y="462"/>
                  </a:lnTo>
                  <a:lnTo>
                    <a:pt x="251" y="466"/>
                  </a:lnTo>
                  <a:lnTo>
                    <a:pt x="251" y="466"/>
                  </a:lnTo>
                  <a:lnTo>
                    <a:pt x="245" y="472"/>
                  </a:lnTo>
                  <a:lnTo>
                    <a:pt x="245" y="472"/>
                  </a:lnTo>
                  <a:lnTo>
                    <a:pt x="245" y="472"/>
                  </a:lnTo>
                  <a:lnTo>
                    <a:pt x="245" y="484"/>
                  </a:lnTo>
                  <a:lnTo>
                    <a:pt x="251" y="484"/>
                  </a:lnTo>
                  <a:lnTo>
                    <a:pt x="255" y="488"/>
                  </a:lnTo>
                  <a:lnTo>
                    <a:pt x="261" y="488"/>
                  </a:lnTo>
                  <a:lnTo>
                    <a:pt x="261" y="495"/>
                  </a:lnTo>
                  <a:lnTo>
                    <a:pt x="267" y="495"/>
                  </a:lnTo>
                  <a:lnTo>
                    <a:pt x="273" y="501"/>
                  </a:lnTo>
                  <a:lnTo>
                    <a:pt x="286" y="501"/>
                  </a:lnTo>
                  <a:lnTo>
                    <a:pt x="286" y="507"/>
                  </a:lnTo>
                  <a:lnTo>
                    <a:pt x="286" y="507"/>
                  </a:lnTo>
                  <a:lnTo>
                    <a:pt x="286" y="507"/>
                  </a:lnTo>
                  <a:lnTo>
                    <a:pt x="290" y="507"/>
                  </a:lnTo>
                  <a:lnTo>
                    <a:pt x="290" y="511"/>
                  </a:lnTo>
                  <a:lnTo>
                    <a:pt x="296" y="511"/>
                  </a:lnTo>
                  <a:lnTo>
                    <a:pt x="302" y="517"/>
                  </a:lnTo>
                  <a:lnTo>
                    <a:pt x="302" y="546"/>
                  </a:lnTo>
                  <a:lnTo>
                    <a:pt x="308" y="546"/>
                  </a:lnTo>
                  <a:lnTo>
                    <a:pt x="308" y="550"/>
                  </a:lnTo>
                  <a:lnTo>
                    <a:pt x="315" y="550"/>
                  </a:lnTo>
                  <a:lnTo>
                    <a:pt x="315" y="556"/>
                  </a:lnTo>
                  <a:lnTo>
                    <a:pt x="315" y="556"/>
                  </a:lnTo>
                  <a:lnTo>
                    <a:pt x="315" y="556"/>
                  </a:lnTo>
                  <a:lnTo>
                    <a:pt x="315" y="563"/>
                  </a:lnTo>
                  <a:lnTo>
                    <a:pt x="315" y="563"/>
                  </a:lnTo>
                  <a:lnTo>
                    <a:pt x="315" y="563"/>
                  </a:lnTo>
                  <a:lnTo>
                    <a:pt x="315" y="569"/>
                  </a:lnTo>
                  <a:lnTo>
                    <a:pt x="315" y="569"/>
                  </a:lnTo>
                  <a:lnTo>
                    <a:pt x="315" y="573"/>
                  </a:lnTo>
                  <a:lnTo>
                    <a:pt x="315" y="573"/>
                  </a:lnTo>
                  <a:lnTo>
                    <a:pt x="315" y="579"/>
                  </a:lnTo>
                  <a:lnTo>
                    <a:pt x="315" y="579"/>
                  </a:lnTo>
                  <a:lnTo>
                    <a:pt x="315" y="579"/>
                  </a:lnTo>
                  <a:lnTo>
                    <a:pt x="315" y="591"/>
                  </a:lnTo>
                  <a:lnTo>
                    <a:pt x="308" y="591"/>
                  </a:lnTo>
                  <a:lnTo>
                    <a:pt x="286" y="612"/>
                  </a:lnTo>
                  <a:lnTo>
                    <a:pt x="280" y="624"/>
                  </a:lnTo>
                  <a:lnTo>
                    <a:pt x="273" y="631"/>
                  </a:lnTo>
                  <a:lnTo>
                    <a:pt x="273" y="641"/>
                  </a:lnTo>
                  <a:lnTo>
                    <a:pt x="296" y="641"/>
                  </a:lnTo>
                  <a:lnTo>
                    <a:pt x="302" y="647"/>
                  </a:lnTo>
                  <a:lnTo>
                    <a:pt x="302" y="653"/>
                  </a:lnTo>
                  <a:lnTo>
                    <a:pt x="308" y="653"/>
                  </a:lnTo>
                  <a:lnTo>
                    <a:pt x="315" y="657"/>
                  </a:lnTo>
                  <a:lnTo>
                    <a:pt x="315" y="657"/>
                  </a:lnTo>
                  <a:lnTo>
                    <a:pt x="321" y="657"/>
                  </a:lnTo>
                  <a:lnTo>
                    <a:pt x="331" y="670"/>
                  </a:lnTo>
                  <a:lnTo>
                    <a:pt x="331" y="670"/>
                  </a:lnTo>
                  <a:lnTo>
                    <a:pt x="344" y="680"/>
                  </a:lnTo>
                  <a:lnTo>
                    <a:pt x="344" y="680"/>
                  </a:lnTo>
                  <a:lnTo>
                    <a:pt x="350" y="686"/>
                  </a:lnTo>
                  <a:lnTo>
                    <a:pt x="350" y="674"/>
                  </a:lnTo>
                  <a:lnTo>
                    <a:pt x="356" y="674"/>
                  </a:lnTo>
                  <a:lnTo>
                    <a:pt x="356" y="663"/>
                  </a:lnTo>
                  <a:lnTo>
                    <a:pt x="360" y="663"/>
                  </a:lnTo>
                  <a:lnTo>
                    <a:pt x="360" y="657"/>
                  </a:lnTo>
                  <a:lnTo>
                    <a:pt x="366" y="653"/>
                  </a:lnTo>
                  <a:lnTo>
                    <a:pt x="366" y="653"/>
                  </a:lnTo>
                  <a:lnTo>
                    <a:pt x="366" y="641"/>
                  </a:lnTo>
                  <a:lnTo>
                    <a:pt x="366" y="641"/>
                  </a:lnTo>
                  <a:lnTo>
                    <a:pt x="372" y="635"/>
                  </a:lnTo>
                  <a:lnTo>
                    <a:pt x="372" y="635"/>
                  </a:lnTo>
                  <a:lnTo>
                    <a:pt x="372" y="624"/>
                  </a:lnTo>
                  <a:lnTo>
                    <a:pt x="379" y="618"/>
                  </a:lnTo>
                  <a:lnTo>
                    <a:pt x="379" y="618"/>
                  </a:lnTo>
                  <a:lnTo>
                    <a:pt x="379" y="612"/>
                  </a:lnTo>
                  <a:lnTo>
                    <a:pt x="385" y="612"/>
                  </a:lnTo>
                  <a:lnTo>
                    <a:pt x="385" y="608"/>
                  </a:lnTo>
                  <a:lnTo>
                    <a:pt x="391" y="608"/>
                  </a:lnTo>
                  <a:lnTo>
                    <a:pt x="391" y="591"/>
                  </a:lnTo>
                  <a:lnTo>
                    <a:pt x="391" y="591"/>
                  </a:lnTo>
                  <a:lnTo>
                    <a:pt x="391" y="579"/>
                  </a:lnTo>
                  <a:lnTo>
                    <a:pt x="385" y="579"/>
                  </a:lnTo>
                  <a:lnTo>
                    <a:pt x="385" y="563"/>
                  </a:lnTo>
                  <a:lnTo>
                    <a:pt x="379" y="563"/>
                  </a:lnTo>
                  <a:lnTo>
                    <a:pt x="385" y="550"/>
                  </a:lnTo>
                  <a:lnTo>
                    <a:pt x="395" y="540"/>
                  </a:lnTo>
                  <a:lnTo>
                    <a:pt x="401" y="528"/>
                  </a:lnTo>
                  <a:lnTo>
                    <a:pt x="407" y="528"/>
                  </a:lnTo>
                  <a:lnTo>
                    <a:pt x="420" y="517"/>
                  </a:lnTo>
                  <a:lnTo>
                    <a:pt x="436" y="517"/>
                  </a:lnTo>
                  <a:lnTo>
                    <a:pt x="436" y="511"/>
                  </a:lnTo>
                  <a:lnTo>
                    <a:pt x="442" y="511"/>
                  </a:lnTo>
                  <a:lnTo>
                    <a:pt x="442" y="507"/>
                  </a:lnTo>
                  <a:lnTo>
                    <a:pt x="442" y="507"/>
                  </a:lnTo>
                  <a:lnTo>
                    <a:pt x="449" y="507"/>
                  </a:lnTo>
                  <a:lnTo>
                    <a:pt x="449" y="501"/>
                  </a:lnTo>
                  <a:lnTo>
                    <a:pt x="484" y="501"/>
                  </a:lnTo>
                  <a:lnTo>
                    <a:pt x="484" y="495"/>
                  </a:lnTo>
                  <a:lnTo>
                    <a:pt x="484" y="495"/>
                  </a:lnTo>
                  <a:lnTo>
                    <a:pt x="484" y="484"/>
                  </a:lnTo>
                  <a:lnTo>
                    <a:pt x="490" y="466"/>
                  </a:lnTo>
                  <a:lnTo>
                    <a:pt x="496" y="462"/>
                  </a:lnTo>
                  <a:lnTo>
                    <a:pt x="496" y="455"/>
                  </a:lnTo>
                  <a:lnTo>
                    <a:pt x="502" y="455"/>
                  </a:lnTo>
                  <a:lnTo>
                    <a:pt x="502" y="449"/>
                  </a:lnTo>
                  <a:lnTo>
                    <a:pt x="506" y="445"/>
                  </a:lnTo>
                  <a:lnTo>
                    <a:pt x="506" y="416"/>
                  </a:lnTo>
                  <a:lnTo>
                    <a:pt x="506" y="416"/>
                  </a:lnTo>
                  <a:lnTo>
                    <a:pt x="506" y="410"/>
                  </a:lnTo>
                  <a:lnTo>
                    <a:pt x="512" y="410"/>
                  </a:lnTo>
                  <a:lnTo>
                    <a:pt x="512" y="404"/>
                  </a:lnTo>
                  <a:lnTo>
                    <a:pt x="512" y="404"/>
                  </a:lnTo>
                  <a:lnTo>
                    <a:pt x="512" y="404"/>
                  </a:lnTo>
                  <a:lnTo>
                    <a:pt x="512" y="394"/>
                  </a:lnTo>
                  <a:lnTo>
                    <a:pt x="512" y="394"/>
                  </a:lnTo>
                  <a:lnTo>
                    <a:pt x="512" y="383"/>
                  </a:lnTo>
                  <a:lnTo>
                    <a:pt x="512" y="383"/>
                  </a:lnTo>
                  <a:lnTo>
                    <a:pt x="512" y="377"/>
                  </a:lnTo>
                  <a:lnTo>
                    <a:pt x="512" y="377"/>
                  </a:lnTo>
                  <a:lnTo>
                    <a:pt x="512" y="371"/>
                  </a:lnTo>
                  <a:lnTo>
                    <a:pt x="512" y="371"/>
                  </a:lnTo>
                  <a:lnTo>
                    <a:pt x="512" y="342"/>
                  </a:lnTo>
                  <a:lnTo>
                    <a:pt x="506" y="338"/>
                  </a:lnTo>
                  <a:lnTo>
                    <a:pt x="506" y="332"/>
                  </a:lnTo>
                  <a:lnTo>
                    <a:pt x="506" y="332"/>
                  </a:lnTo>
                  <a:lnTo>
                    <a:pt x="512" y="326"/>
                  </a:lnTo>
                  <a:lnTo>
                    <a:pt x="512" y="321"/>
                  </a:lnTo>
                  <a:lnTo>
                    <a:pt x="519" y="321"/>
                  </a:lnTo>
                  <a:lnTo>
                    <a:pt x="525" y="315"/>
                  </a:lnTo>
                  <a:lnTo>
                    <a:pt x="525" y="315"/>
                  </a:lnTo>
                  <a:lnTo>
                    <a:pt x="531" y="315"/>
                  </a:lnTo>
                  <a:lnTo>
                    <a:pt x="531" y="293"/>
                  </a:lnTo>
                  <a:lnTo>
                    <a:pt x="541" y="280"/>
                  </a:lnTo>
                  <a:lnTo>
                    <a:pt x="547" y="270"/>
                  </a:lnTo>
                  <a:lnTo>
                    <a:pt x="560" y="264"/>
                  </a:lnTo>
                  <a:lnTo>
                    <a:pt x="566" y="260"/>
                  </a:lnTo>
                  <a:lnTo>
                    <a:pt x="566" y="247"/>
                  </a:lnTo>
                  <a:lnTo>
                    <a:pt x="572" y="237"/>
                  </a:lnTo>
                  <a:lnTo>
                    <a:pt x="572" y="218"/>
                  </a:lnTo>
                  <a:lnTo>
                    <a:pt x="566" y="208"/>
                  </a:lnTo>
                  <a:lnTo>
                    <a:pt x="566" y="192"/>
                  </a:lnTo>
                  <a:lnTo>
                    <a:pt x="560" y="186"/>
                  </a:lnTo>
                  <a:lnTo>
                    <a:pt x="560" y="186"/>
                  </a:lnTo>
                  <a:lnTo>
                    <a:pt x="560" y="179"/>
                  </a:lnTo>
                  <a:lnTo>
                    <a:pt x="554" y="179"/>
                  </a:lnTo>
                  <a:lnTo>
                    <a:pt x="554" y="175"/>
                  </a:lnTo>
                  <a:lnTo>
                    <a:pt x="547" y="175"/>
                  </a:lnTo>
                  <a:lnTo>
                    <a:pt x="547" y="179"/>
                  </a:lnTo>
                  <a:lnTo>
                    <a:pt x="537" y="179"/>
                  </a:lnTo>
                  <a:lnTo>
                    <a:pt x="537" y="175"/>
                  </a:lnTo>
                  <a:lnTo>
                    <a:pt x="519" y="157"/>
                  </a:lnTo>
                  <a:lnTo>
                    <a:pt x="519" y="153"/>
                  </a:lnTo>
                  <a:lnTo>
                    <a:pt x="506" y="146"/>
                  </a:lnTo>
                  <a:lnTo>
                    <a:pt x="506" y="140"/>
                  </a:lnTo>
                  <a:lnTo>
                    <a:pt x="496" y="134"/>
                  </a:lnTo>
                  <a:lnTo>
                    <a:pt x="432" y="134"/>
                  </a:lnTo>
                  <a:lnTo>
                    <a:pt x="432" y="134"/>
                  </a:lnTo>
                  <a:lnTo>
                    <a:pt x="432" y="140"/>
                  </a:lnTo>
                  <a:lnTo>
                    <a:pt x="426" y="140"/>
                  </a:lnTo>
                  <a:lnTo>
                    <a:pt x="426" y="140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0"/>
                  </a:lnTo>
                  <a:lnTo>
                    <a:pt x="426" y="130"/>
                  </a:lnTo>
                  <a:lnTo>
                    <a:pt x="426" y="130"/>
                  </a:lnTo>
                  <a:lnTo>
                    <a:pt x="426" y="124"/>
                  </a:lnTo>
                  <a:lnTo>
                    <a:pt x="426" y="124"/>
                  </a:lnTo>
                  <a:lnTo>
                    <a:pt x="426" y="124"/>
                  </a:lnTo>
                  <a:lnTo>
                    <a:pt x="426" y="124"/>
                  </a:lnTo>
                  <a:lnTo>
                    <a:pt x="426" y="118"/>
                  </a:lnTo>
                  <a:lnTo>
                    <a:pt x="420" y="118"/>
                  </a:lnTo>
                  <a:lnTo>
                    <a:pt x="420" y="113"/>
                  </a:lnTo>
                  <a:lnTo>
                    <a:pt x="414" y="113"/>
                  </a:lnTo>
                  <a:lnTo>
                    <a:pt x="414" y="113"/>
                  </a:lnTo>
                  <a:lnTo>
                    <a:pt x="407" y="107"/>
                  </a:lnTo>
                  <a:lnTo>
                    <a:pt x="395" y="107"/>
                  </a:lnTo>
                  <a:lnTo>
                    <a:pt x="395" y="107"/>
                  </a:lnTo>
                  <a:lnTo>
                    <a:pt x="391" y="101"/>
                  </a:lnTo>
                  <a:lnTo>
                    <a:pt x="385" y="101"/>
                  </a:lnTo>
                  <a:lnTo>
                    <a:pt x="385" y="95"/>
                  </a:lnTo>
                  <a:lnTo>
                    <a:pt x="372" y="95"/>
                  </a:lnTo>
                  <a:lnTo>
                    <a:pt x="372" y="95"/>
                  </a:lnTo>
                  <a:lnTo>
                    <a:pt x="372" y="101"/>
                  </a:lnTo>
                  <a:lnTo>
                    <a:pt x="366" y="107"/>
                  </a:lnTo>
                  <a:lnTo>
                    <a:pt x="366" y="113"/>
                  </a:lnTo>
                  <a:lnTo>
                    <a:pt x="356" y="124"/>
                  </a:lnTo>
                  <a:lnTo>
                    <a:pt x="356" y="124"/>
                  </a:lnTo>
                  <a:lnTo>
                    <a:pt x="350" y="118"/>
                  </a:lnTo>
                  <a:lnTo>
                    <a:pt x="331" y="118"/>
                  </a:lnTo>
                  <a:lnTo>
                    <a:pt x="331" y="113"/>
                  </a:lnTo>
                  <a:lnTo>
                    <a:pt x="331" y="113"/>
                  </a:lnTo>
                  <a:lnTo>
                    <a:pt x="325" y="107"/>
                  </a:lnTo>
                  <a:lnTo>
                    <a:pt x="321" y="107"/>
                  </a:lnTo>
                  <a:lnTo>
                    <a:pt x="321" y="113"/>
                  </a:lnTo>
                  <a:lnTo>
                    <a:pt x="308" y="113"/>
                  </a:lnTo>
                  <a:lnTo>
                    <a:pt x="325" y="95"/>
                  </a:lnTo>
                  <a:lnTo>
                    <a:pt x="325" y="91"/>
                  </a:lnTo>
                  <a:lnTo>
                    <a:pt x="331" y="85"/>
                  </a:lnTo>
                  <a:lnTo>
                    <a:pt x="331" y="78"/>
                  </a:lnTo>
                  <a:lnTo>
                    <a:pt x="337" y="78"/>
                  </a:lnTo>
                  <a:lnTo>
                    <a:pt x="337" y="72"/>
                  </a:lnTo>
                  <a:lnTo>
                    <a:pt x="344" y="72"/>
                  </a:lnTo>
                  <a:lnTo>
                    <a:pt x="350" y="68"/>
                  </a:lnTo>
                  <a:lnTo>
                    <a:pt x="350" y="62"/>
                  </a:lnTo>
                  <a:lnTo>
                    <a:pt x="344" y="62"/>
                  </a:lnTo>
                  <a:lnTo>
                    <a:pt x="344" y="62"/>
                  </a:lnTo>
                  <a:lnTo>
                    <a:pt x="344" y="62"/>
                  </a:lnTo>
                  <a:lnTo>
                    <a:pt x="344" y="56"/>
                  </a:lnTo>
                  <a:lnTo>
                    <a:pt x="344" y="56"/>
                  </a:lnTo>
                  <a:lnTo>
                    <a:pt x="344" y="56"/>
                  </a:lnTo>
                  <a:lnTo>
                    <a:pt x="337" y="52"/>
                  </a:lnTo>
                  <a:lnTo>
                    <a:pt x="331" y="52"/>
                  </a:lnTo>
                  <a:lnTo>
                    <a:pt x="331" y="23"/>
                  </a:lnTo>
                  <a:lnTo>
                    <a:pt x="325" y="17"/>
                  </a:lnTo>
                  <a:lnTo>
                    <a:pt x="321" y="17"/>
                  </a:lnTo>
                  <a:lnTo>
                    <a:pt x="321" y="23"/>
                  </a:lnTo>
                  <a:lnTo>
                    <a:pt x="321" y="23"/>
                  </a:lnTo>
                  <a:lnTo>
                    <a:pt x="315" y="33"/>
                  </a:lnTo>
                  <a:lnTo>
                    <a:pt x="315" y="39"/>
                  </a:lnTo>
                  <a:lnTo>
                    <a:pt x="308" y="39"/>
                  </a:lnTo>
                  <a:lnTo>
                    <a:pt x="308" y="45"/>
                  </a:lnTo>
                  <a:lnTo>
                    <a:pt x="302" y="45"/>
                  </a:lnTo>
                  <a:lnTo>
                    <a:pt x="286" y="39"/>
                  </a:lnTo>
                  <a:lnTo>
                    <a:pt x="273" y="39"/>
                  </a:lnTo>
                  <a:lnTo>
                    <a:pt x="273" y="45"/>
                  </a:lnTo>
                  <a:lnTo>
                    <a:pt x="255" y="45"/>
                  </a:lnTo>
                  <a:lnTo>
                    <a:pt x="255" y="52"/>
                  </a:lnTo>
                  <a:lnTo>
                    <a:pt x="245" y="52"/>
                  </a:lnTo>
                  <a:lnTo>
                    <a:pt x="245" y="52"/>
                  </a:lnTo>
                  <a:lnTo>
                    <a:pt x="245" y="56"/>
                  </a:lnTo>
                  <a:lnTo>
                    <a:pt x="238" y="56"/>
                  </a:lnTo>
                  <a:lnTo>
                    <a:pt x="232" y="62"/>
                  </a:lnTo>
                  <a:lnTo>
                    <a:pt x="210" y="62"/>
                  </a:lnTo>
                  <a:lnTo>
                    <a:pt x="210" y="56"/>
                  </a:lnTo>
                  <a:lnTo>
                    <a:pt x="203" y="52"/>
                  </a:lnTo>
                  <a:lnTo>
                    <a:pt x="203" y="45"/>
                  </a:lnTo>
                  <a:lnTo>
                    <a:pt x="203" y="45"/>
                  </a:lnTo>
                  <a:lnTo>
                    <a:pt x="203" y="33"/>
                  </a:lnTo>
                  <a:lnTo>
                    <a:pt x="203" y="33"/>
                  </a:lnTo>
                  <a:lnTo>
                    <a:pt x="203" y="33"/>
                  </a:lnTo>
                  <a:lnTo>
                    <a:pt x="203" y="29"/>
                  </a:lnTo>
                  <a:lnTo>
                    <a:pt x="203" y="29"/>
                  </a:lnTo>
                  <a:lnTo>
                    <a:pt x="203" y="23"/>
                  </a:lnTo>
                  <a:lnTo>
                    <a:pt x="203" y="23"/>
                  </a:lnTo>
                  <a:lnTo>
                    <a:pt x="203" y="23"/>
                  </a:lnTo>
                  <a:lnTo>
                    <a:pt x="203" y="23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5" y="6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75" y="10"/>
                  </a:lnTo>
                  <a:lnTo>
                    <a:pt x="168" y="10"/>
                  </a:lnTo>
                  <a:lnTo>
                    <a:pt x="168" y="17"/>
                  </a:lnTo>
                  <a:lnTo>
                    <a:pt x="162" y="17"/>
                  </a:lnTo>
                  <a:lnTo>
                    <a:pt x="162" y="23"/>
                  </a:lnTo>
                  <a:lnTo>
                    <a:pt x="146" y="23"/>
                  </a:lnTo>
                  <a:lnTo>
                    <a:pt x="146" y="17"/>
                  </a:lnTo>
                  <a:lnTo>
                    <a:pt x="133" y="17"/>
                  </a:lnTo>
                  <a:lnTo>
                    <a:pt x="133" y="29"/>
                  </a:lnTo>
                  <a:lnTo>
                    <a:pt x="133" y="29"/>
                  </a:lnTo>
                  <a:lnTo>
                    <a:pt x="133" y="33"/>
                  </a:lnTo>
                  <a:lnTo>
                    <a:pt x="140" y="33"/>
                  </a:lnTo>
                  <a:lnTo>
                    <a:pt x="140" y="45"/>
                  </a:lnTo>
                  <a:lnTo>
                    <a:pt x="140" y="45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6"/>
                  </a:lnTo>
                  <a:lnTo>
                    <a:pt x="140" y="56"/>
                  </a:lnTo>
                  <a:lnTo>
                    <a:pt x="140" y="62"/>
                  </a:lnTo>
                  <a:lnTo>
                    <a:pt x="127" y="72"/>
                  </a:lnTo>
                  <a:lnTo>
                    <a:pt x="115" y="72"/>
                  </a:lnTo>
                  <a:lnTo>
                    <a:pt x="115" y="78"/>
                  </a:lnTo>
                  <a:lnTo>
                    <a:pt x="109" y="72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2" y="62"/>
                  </a:lnTo>
                  <a:lnTo>
                    <a:pt x="92" y="56"/>
                  </a:lnTo>
                  <a:lnTo>
                    <a:pt x="86" y="52"/>
                  </a:lnTo>
                  <a:lnTo>
                    <a:pt x="86" y="56"/>
                  </a:lnTo>
                  <a:lnTo>
                    <a:pt x="70" y="56"/>
                  </a:lnTo>
                  <a:lnTo>
                    <a:pt x="63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63" y="68"/>
                  </a:lnTo>
                  <a:lnTo>
                    <a:pt x="63" y="78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1" y="85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5" y="91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1" y="95"/>
                  </a:lnTo>
                  <a:lnTo>
                    <a:pt x="57" y="95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40"/>
                  </a:lnTo>
                  <a:lnTo>
                    <a:pt x="51" y="146"/>
                  </a:lnTo>
                  <a:lnTo>
                    <a:pt x="51" y="163"/>
                  </a:lnTo>
                  <a:lnTo>
                    <a:pt x="35" y="163"/>
                  </a:lnTo>
                  <a:lnTo>
                    <a:pt x="35" y="163"/>
                  </a:lnTo>
                  <a:lnTo>
                    <a:pt x="28" y="169"/>
                  </a:lnTo>
                  <a:lnTo>
                    <a:pt x="16" y="169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6" y="179"/>
                  </a:lnTo>
                  <a:lnTo>
                    <a:pt x="4" y="192"/>
                  </a:lnTo>
                  <a:lnTo>
                    <a:pt x="4" y="198"/>
                  </a:lnTo>
                  <a:lnTo>
                    <a:pt x="0" y="202"/>
                  </a:lnTo>
                  <a:lnTo>
                    <a:pt x="0" y="237"/>
                  </a:lnTo>
                  <a:lnTo>
                    <a:pt x="4" y="241"/>
                  </a:lnTo>
                  <a:lnTo>
                    <a:pt x="4" y="254"/>
                  </a:lnTo>
                  <a:lnTo>
                    <a:pt x="22" y="270"/>
                  </a:lnTo>
                  <a:lnTo>
                    <a:pt x="35" y="270"/>
                  </a:lnTo>
                  <a:lnTo>
                    <a:pt x="35" y="264"/>
                  </a:lnTo>
                  <a:lnTo>
                    <a:pt x="35" y="264"/>
                  </a:lnTo>
                  <a:lnTo>
                    <a:pt x="39" y="264"/>
                  </a:lnTo>
                  <a:lnTo>
                    <a:pt x="39" y="260"/>
                  </a:lnTo>
                  <a:lnTo>
                    <a:pt x="45" y="260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5" y="280"/>
                  </a:lnTo>
                  <a:lnTo>
                    <a:pt x="45" y="280"/>
                  </a:lnTo>
                  <a:lnTo>
                    <a:pt x="45" y="286"/>
                  </a:lnTo>
                  <a:lnTo>
                    <a:pt x="45" y="286"/>
                  </a:lnTo>
                  <a:lnTo>
                    <a:pt x="57" y="286"/>
                  </a:lnTo>
                  <a:lnTo>
                    <a:pt x="57" y="28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19">
              <a:extLst>
                <a:ext uri="{FF2B5EF4-FFF2-40B4-BE49-F238E27FC236}">
                  <a16:creationId xmlns:a16="http://schemas.microsoft.com/office/drawing/2014/main" id="{D121FA76-8D04-47E3-82AC-B5450BC95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3637621"/>
              <a:ext cx="753945" cy="970439"/>
            </a:xfrm>
            <a:custGeom>
              <a:avLst/>
              <a:gdLst>
                <a:gd name="T0" fmla="*/ 109 w 572"/>
                <a:gd name="T1" fmla="*/ 270 h 686"/>
                <a:gd name="T2" fmla="*/ 127 w 572"/>
                <a:gd name="T3" fmla="*/ 280 h 686"/>
                <a:gd name="T4" fmla="*/ 175 w 572"/>
                <a:gd name="T5" fmla="*/ 326 h 686"/>
                <a:gd name="T6" fmla="*/ 203 w 572"/>
                <a:gd name="T7" fmla="*/ 361 h 686"/>
                <a:gd name="T8" fmla="*/ 232 w 572"/>
                <a:gd name="T9" fmla="*/ 387 h 686"/>
                <a:gd name="T10" fmla="*/ 245 w 572"/>
                <a:gd name="T11" fmla="*/ 427 h 686"/>
                <a:gd name="T12" fmla="*/ 238 w 572"/>
                <a:gd name="T13" fmla="*/ 445 h 686"/>
                <a:gd name="T14" fmla="*/ 245 w 572"/>
                <a:gd name="T15" fmla="*/ 462 h 686"/>
                <a:gd name="T16" fmla="*/ 245 w 572"/>
                <a:gd name="T17" fmla="*/ 484 h 686"/>
                <a:gd name="T18" fmla="*/ 286 w 572"/>
                <a:gd name="T19" fmla="*/ 501 h 686"/>
                <a:gd name="T20" fmla="*/ 302 w 572"/>
                <a:gd name="T21" fmla="*/ 517 h 686"/>
                <a:gd name="T22" fmla="*/ 315 w 572"/>
                <a:gd name="T23" fmla="*/ 556 h 686"/>
                <a:gd name="T24" fmla="*/ 315 w 572"/>
                <a:gd name="T25" fmla="*/ 573 h 686"/>
                <a:gd name="T26" fmla="*/ 280 w 572"/>
                <a:gd name="T27" fmla="*/ 624 h 686"/>
                <a:gd name="T28" fmla="*/ 315 w 572"/>
                <a:gd name="T29" fmla="*/ 657 h 686"/>
                <a:gd name="T30" fmla="*/ 350 w 572"/>
                <a:gd name="T31" fmla="*/ 686 h 686"/>
                <a:gd name="T32" fmla="*/ 366 w 572"/>
                <a:gd name="T33" fmla="*/ 653 h 686"/>
                <a:gd name="T34" fmla="*/ 379 w 572"/>
                <a:gd name="T35" fmla="*/ 618 h 686"/>
                <a:gd name="T36" fmla="*/ 391 w 572"/>
                <a:gd name="T37" fmla="*/ 579 h 686"/>
                <a:gd name="T38" fmla="*/ 407 w 572"/>
                <a:gd name="T39" fmla="*/ 528 h 686"/>
                <a:gd name="T40" fmla="*/ 449 w 572"/>
                <a:gd name="T41" fmla="*/ 507 h 686"/>
                <a:gd name="T42" fmla="*/ 496 w 572"/>
                <a:gd name="T43" fmla="*/ 462 h 686"/>
                <a:gd name="T44" fmla="*/ 506 w 572"/>
                <a:gd name="T45" fmla="*/ 410 h 686"/>
                <a:gd name="T46" fmla="*/ 512 w 572"/>
                <a:gd name="T47" fmla="*/ 383 h 686"/>
                <a:gd name="T48" fmla="*/ 506 w 572"/>
                <a:gd name="T49" fmla="*/ 338 h 686"/>
                <a:gd name="T50" fmla="*/ 525 w 572"/>
                <a:gd name="T51" fmla="*/ 315 h 686"/>
                <a:gd name="T52" fmla="*/ 566 w 572"/>
                <a:gd name="T53" fmla="*/ 247 h 686"/>
                <a:gd name="T54" fmla="*/ 560 w 572"/>
                <a:gd name="T55" fmla="*/ 179 h 686"/>
                <a:gd name="T56" fmla="*/ 519 w 572"/>
                <a:gd name="T57" fmla="*/ 157 h 686"/>
                <a:gd name="T58" fmla="*/ 432 w 572"/>
                <a:gd name="T59" fmla="*/ 140 h 686"/>
                <a:gd name="T60" fmla="*/ 426 w 572"/>
                <a:gd name="T61" fmla="*/ 130 h 686"/>
                <a:gd name="T62" fmla="*/ 420 w 572"/>
                <a:gd name="T63" fmla="*/ 113 h 686"/>
                <a:gd name="T64" fmla="*/ 385 w 572"/>
                <a:gd name="T65" fmla="*/ 101 h 686"/>
                <a:gd name="T66" fmla="*/ 356 w 572"/>
                <a:gd name="T67" fmla="*/ 124 h 686"/>
                <a:gd name="T68" fmla="*/ 321 w 572"/>
                <a:gd name="T69" fmla="*/ 107 h 686"/>
                <a:gd name="T70" fmla="*/ 337 w 572"/>
                <a:gd name="T71" fmla="*/ 78 h 686"/>
                <a:gd name="T72" fmla="*/ 344 w 572"/>
                <a:gd name="T73" fmla="*/ 62 h 686"/>
                <a:gd name="T74" fmla="*/ 325 w 572"/>
                <a:gd name="T75" fmla="*/ 17 h 686"/>
                <a:gd name="T76" fmla="*/ 308 w 572"/>
                <a:gd name="T77" fmla="*/ 45 h 686"/>
                <a:gd name="T78" fmla="*/ 245 w 572"/>
                <a:gd name="T79" fmla="*/ 52 h 686"/>
                <a:gd name="T80" fmla="*/ 203 w 572"/>
                <a:gd name="T81" fmla="*/ 52 h 686"/>
                <a:gd name="T82" fmla="*/ 203 w 572"/>
                <a:gd name="T83" fmla="*/ 29 h 686"/>
                <a:gd name="T84" fmla="*/ 197 w 572"/>
                <a:gd name="T85" fmla="*/ 0 h 686"/>
                <a:gd name="T86" fmla="*/ 181 w 572"/>
                <a:gd name="T87" fmla="*/ 6 h 686"/>
                <a:gd name="T88" fmla="*/ 146 w 572"/>
                <a:gd name="T89" fmla="*/ 17 h 686"/>
                <a:gd name="T90" fmla="*/ 140 w 572"/>
                <a:gd name="T91" fmla="*/ 45 h 686"/>
                <a:gd name="T92" fmla="*/ 115 w 572"/>
                <a:gd name="T93" fmla="*/ 72 h 686"/>
                <a:gd name="T94" fmla="*/ 92 w 572"/>
                <a:gd name="T95" fmla="*/ 62 h 686"/>
                <a:gd name="T96" fmla="*/ 51 w 572"/>
                <a:gd name="T97" fmla="*/ 62 h 686"/>
                <a:gd name="T98" fmla="*/ 63 w 572"/>
                <a:gd name="T99" fmla="*/ 78 h 686"/>
                <a:gd name="T100" fmla="*/ 51 w 572"/>
                <a:gd name="T101" fmla="*/ 91 h 686"/>
                <a:gd name="T102" fmla="*/ 51 w 572"/>
                <a:gd name="T103" fmla="*/ 146 h 686"/>
                <a:gd name="T104" fmla="*/ 16 w 572"/>
                <a:gd name="T105" fmla="*/ 175 h 686"/>
                <a:gd name="T106" fmla="*/ 4 w 572"/>
                <a:gd name="T107" fmla="*/ 254 h 686"/>
                <a:gd name="T108" fmla="*/ 45 w 572"/>
                <a:gd name="T109" fmla="*/ 260 h 686"/>
                <a:gd name="T110" fmla="*/ 57 w 572"/>
                <a:gd name="T111" fmla="*/ 28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72" h="686">
                  <a:moveTo>
                    <a:pt x="57" y="286"/>
                  </a:moveTo>
                  <a:lnTo>
                    <a:pt x="74" y="286"/>
                  </a:lnTo>
                  <a:lnTo>
                    <a:pt x="80" y="280"/>
                  </a:lnTo>
                  <a:lnTo>
                    <a:pt x="92" y="280"/>
                  </a:lnTo>
                  <a:lnTo>
                    <a:pt x="98" y="276"/>
                  </a:lnTo>
                  <a:lnTo>
                    <a:pt x="98" y="270"/>
                  </a:lnTo>
                  <a:lnTo>
                    <a:pt x="109" y="270"/>
                  </a:lnTo>
                  <a:lnTo>
                    <a:pt x="115" y="264"/>
                  </a:lnTo>
                  <a:lnTo>
                    <a:pt x="121" y="270"/>
                  </a:lnTo>
                  <a:lnTo>
                    <a:pt x="121" y="270"/>
                  </a:lnTo>
                  <a:lnTo>
                    <a:pt x="121" y="270"/>
                  </a:lnTo>
                  <a:lnTo>
                    <a:pt x="127" y="276"/>
                  </a:lnTo>
                  <a:lnTo>
                    <a:pt x="127" y="280"/>
                  </a:lnTo>
                  <a:lnTo>
                    <a:pt x="127" y="280"/>
                  </a:lnTo>
                  <a:lnTo>
                    <a:pt x="127" y="303"/>
                  </a:lnTo>
                  <a:lnTo>
                    <a:pt x="133" y="303"/>
                  </a:lnTo>
                  <a:lnTo>
                    <a:pt x="140" y="309"/>
                  </a:lnTo>
                  <a:lnTo>
                    <a:pt x="140" y="315"/>
                  </a:lnTo>
                  <a:lnTo>
                    <a:pt x="156" y="315"/>
                  </a:lnTo>
                  <a:lnTo>
                    <a:pt x="162" y="321"/>
                  </a:lnTo>
                  <a:lnTo>
                    <a:pt x="175" y="326"/>
                  </a:lnTo>
                  <a:lnTo>
                    <a:pt x="181" y="326"/>
                  </a:lnTo>
                  <a:lnTo>
                    <a:pt x="191" y="332"/>
                  </a:lnTo>
                  <a:lnTo>
                    <a:pt x="203" y="342"/>
                  </a:lnTo>
                  <a:lnTo>
                    <a:pt x="203" y="354"/>
                  </a:lnTo>
                  <a:lnTo>
                    <a:pt x="203" y="354"/>
                  </a:lnTo>
                  <a:lnTo>
                    <a:pt x="203" y="354"/>
                  </a:lnTo>
                  <a:lnTo>
                    <a:pt x="203" y="361"/>
                  </a:lnTo>
                  <a:lnTo>
                    <a:pt x="203" y="361"/>
                  </a:lnTo>
                  <a:lnTo>
                    <a:pt x="203" y="361"/>
                  </a:lnTo>
                  <a:lnTo>
                    <a:pt x="203" y="377"/>
                  </a:lnTo>
                  <a:lnTo>
                    <a:pt x="210" y="377"/>
                  </a:lnTo>
                  <a:lnTo>
                    <a:pt x="210" y="383"/>
                  </a:lnTo>
                  <a:lnTo>
                    <a:pt x="216" y="387"/>
                  </a:lnTo>
                  <a:lnTo>
                    <a:pt x="232" y="387"/>
                  </a:lnTo>
                  <a:lnTo>
                    <a:pt x="232" y="400"/>
                  </a:lnTo>
                  <a:lnTo>
                    <a:pt x="238" y="404"/>
                  </a:lnTo>
                  <a:lnTo>
                    <a:pt x="238" y="404"/>
                  </a:lnTo>
                  <a:lnTo>
                    <a:pt x="245" y="410"/>
                  </a:lnTo>
                  <a:lnTo>
                    <a:pt x="245" y="410"/>
                  </a:lnTo>
                  <a:lnTo>
                    <a:pt x="245" y="427"/>
                  </a:lnTo>
                  <a:lnTo>
                    <a:pt x="245" y="427"/>
                  </a:lnTo>
                  <a:lnTo>
                    <a:pt x="245" y="433"/>
                  </a:lnTo>
                  <a:lnTo>
                    <a:pt x="245" y="433"/>
                  </a:lnTo>
                  <a:lnTo>
                    <a:pt x="245" y="439"/>
                  </a:lnTo>
                  <a:lnTo>
                    <a:pt x="245" y="439"/>
                  </a:lnTo>
                  <a:lnTo>
                    <a:pt x="245" y="439"/>
                  </a:lnTo>
                  <a:lnTo>
                    <a:pt x="238" y="445"/>
                  </a:lnTo>
                  <a:lnTo>
                    <a:pt x="238" y="445"/>
                  </a:lnTo>
                  <a:lnTo>
                    <a:pt x="238" y="449"/>
                  </a:lnTo>
                  <a:lnTo>
                    <a:pt x="245" y="455"/>
                  </a:lnTo>
                  <a:lnTo>
                    <a:pt x="245" y="455"/>
                  </a:lnTo>
                  <a:lnTo>
                    <a:pt x="245" y="455"/>
                  </a:lnTo>
                  <a:lnTo>
                    <a:pt x="245" y="455"/>
                  </a:lnTo>
                  <a:lnTo>
                    <a:pt x="245" y="455"/>
                  </a:lnTo>
                  <a:lnTo>
                    <a:pt x="245" y="462"/>
                  </a:lnTo>
                  <a:lnTo>
                    <a:pt x="251" y="462"/>
                  </a:lnTo>
                  <a:lnTo>
                    <a:pt x="251" y="466"/>
                  </a:lnTo>
                  <a:lnTo>
                    <a:pt x="251" y="466"/>
                  </a:lnTo>
                  <a:lnTo>
                    <a:pt x="245" y="472"/>
                  </a:lnTo>
                  <a:lnTo>
                    <a:pt x="245" y="472"/>
                  </a:lnTo>
                  <a:lnTo>
                    <a:pt x="245" y="472"/>
                  </a:lnTo>
                  <a:lnTo>
                    <a:pt x="245" y="484"/>
                  </a:lnTo>
                  <a:lnTo>
                    <a:pt x="251" y="484"/>
                  </a:lnTo>
                  <a:lnTo>
                    <a:pt x="255" y="488"/>
                  </a:lnTo>
                  <a:lnTo>
                    <a:pt x="261" y="488"/>
                  </a:lnTo>
                  <a:lnTo>
                    <a:pt x="261" y="495"/>
                  </a:lnTo>
                  <a:lnTo>
                    <a:pt x="267" y="495"/>
                  </a:lnTo>
                  <a:lnTo>
                    <a:pt x="273" y="501"/>
                  </a:lnTo>
                  <a:lnTo>
                    <a:pt x="286" y="501"/>
                  </a:lnTo>
                  <a:lnTo>
                    <a:pt x="286" y="507"/>
                  </a:lnTo>
                  <a:lnTo>
                    <a:pt x="286" y="507"/>
                  </a:lnTo>
                  <a:lnTo>
                    <a:pt x="286" y="507"/>
                  </a:lnTo>
                  <a:lnTo>
                    <a:pt x="290" y="507"/>
                  </a:lnTo>
                  <a:lnTo>
                    <a:pt x="290" y="511"/>
                  </a:lnTo>
                  <a:lnTo>
                    <a:pt x="296" y="511"/>
                  </a:lnTo>
                  <a:lnTo>
                    <a:pt x="302" y="517"/>
                  </a:lnTo>
                  <a:lnTo>
                    <a:pt x="302" y="546"/>
                  </a:lnTo>
                  <a:lnTo>
                    <a:pt x="308" y="546"/>
                  </a:lnTo>
                  <a:lnTo>
                    <a:pt x="308" y="550"/>
                  </a:lnTo>
                  <a:lnTo>
                    <a:pt x="315" y="550"/>
                  </a:lnTo>
                  <a:lnTo>
                    <a:pt x="315" y="556"/>
                  </a:lnTo>
                  <a:lnTo>
                    <a:pt x="315" y="556"/>
                  </a:lnTo>
                  <a:lnTo>
                    <a:pt x="315" y="556"/>
                  </a:lnTo>
                  <a:lnTo>
                    <a:pt x="315" y="563"/>
                  </a:lnTo>
                  <a:lnTo>
                    <a:pt x="315" y="563"/>
                  </a:lnTo>
                  <a:lnTo>
                    <a:pt x="315" y="563"/>
                  </a:lnTo>
                  <a:lnTo>
                    <a:pt x="315" y="569"/>
                  </a:lnTo>
                  <a:lnTo>
                    <a:pt x="315" y="569"/>
                  </a:lnTo>
                  <a:lnTo>
                    <a:pt x="315" y="573"/>
                  </a:lnTo>
                  <a:lnTo>
                    <a:pt x="315" y="573"/>
                  </a:lnTo>
                  <a:lnTo>
                    <a:pt x="315" y="579"/>
                  </a:lnTo>
                  <a:lnTo>
                    <a:pt x="315" y="579"/>
                  </a:lnTo>
                  <a:lnTo>
                    <a:pt x="315" y="579"/>
                  </a:lnTo>
                  <a:lnTo>
                    <a:pt x="315" y="591"/>
                  </a:lnTo>
                  <a:lnTo>
                    <a:pt x="308" y="591"/>
                  </a:lnTo>
                  <a:lnTo>
                    <a:pt x="286" y="612"/>
                  </a:lnTo>
                  <a:lnTo>
                    <a:pt x="280" y="624"/>
                  </a:lnTo>
                  <a:lnTo>
                    <a:pt x="273" y="631"/>
                  </a:lnTo>
                  <a:lnTo>
                    <a:pt x="273" y="641"/>
                  </a:lnTo>
                  <a:lnTo>
                    <a:pt x="296" y="641"/>
                  </a:lnTo>
                  <a:lnTo>
                    <a:pt x="302" y="647"/>
                  </a:lnTo>
                  <a:lnTo>
                    <a:pt x="302" y="653"/>
                  </a:lnTo>
                  <a:lnTo>
                    <a:pt x="308" y="653"/>
                  </a:lnTo>
                  <a:lnTo>
                    <a:pt x="315" y="657"/>
                  </a:lnTo>
                  <a:lnTo>
                    <a:pt x="315" y="657"/>
                  </a:lnTo>
                  <a:lnTo>
                    <a:pt x="321" y="657"/>
                  </a:lnTo>
                  <a:lnTo>
                    <a:pt x="331" y="670"/>
                  </a:lnTo>
                  <a:lnTo>
                    <a:pt x="331" y="670"/>
                  </a:lnTo>
                  <a:lnTo>
                    <a:pt x="344" y="680"/>
                  </a:lnTo>
                  <a:lnTo>
                    <a:pt x="344" y="680"/>
                  </a:lnTo>
                  <a:lnTo>
                    <a:pt x="350" y="686"/>
                  </a:lnTo>
                  <a:lnTo>
                    <a:pt x="350" y="674"/>
                  </a:lnTo>
                  <a:lnTo>
                    <a:pt x="356" y="674"/>
                  </a:lnTo>
                  <a:lnTo>
                    <a:pt x="356" y="663"/>
                  </a:lnTo>
                  <a:lnTo>
                    <a:pt x="360" y="663"/>
                  </a:lnTo>
                  <a:lnTo>
                    <a:pt x="360" y="657"/>
                  </a:lnTo>
                  <a:lnTo>
                    <a:pt x="366" y="653"/>
                  </a:lnTo>
                  <a:lnTo>
                    <a:pt x="366" y="653"/>
                  </a:lnTo>
                  <a:lnTo>
                    <a:pt x="366" y="641"/>
                  </a:lnTo>
                  <a:lnTo>
                    <a:pt x="366" y="641"/>
                  </a:lnTo>
                  <a:lnTo>
                    <a:pt x="372" y="635"/>
                  </a:lnTo>
                  <a:lnTo>
                    <a:pt x="372" y="635"/>
                  </a:lnTo>
                  <a:lnTo>
                    <a:pt x="372" y="624"/>
                  </a:lnTo>
                  <a:lnTo>
                    <a:pt x="379" y="618"/>
                  </a:lnTo>
                  <a:lnTo>
                    <a:pt x="379" y="618"/>
                  </a:lnTo>
                  <a:lnTo>
                    <a:pt x="379" y="612"/>
                  </a:lnTo>
                  <a:lnTo>
                    <a:pt x="385" y="612"/>
                  </a:lnTo>
                  <a:lnTo>
                    <a:pt x="385" y="608"/>
                  </a:lnTo>
                  <a:lnTo>
                    <a:pt x="391" y="608"/>
                  </a:lnTo>
                  <a:lnTo>
                    <a:pt x="391" y="591"/>
                  </a:lnTo>
                  <a:lnTo>
                    <a:pt x="391" y="591"/>
                  </a:lnTo>
                  <a:lnTo>
                    <a:pt x="391" y="579"/>
                  </a:lnTo>
                  <a:lnTo>
                    <a:pt x="385" y="579"/>
                  </a:lnTo>
                  <a:lnTo>
                    <a:pt x="385" y="563"/>
                  </a:lnTo>
                  <a:lnTo>
                    <a:pt x="379" y="563"/>
                  </a:lnTo>
                  <a:lnTo>
                    <a:pt x="385" y="550"/>
                  </a:lnTo>
                  <a:lnTo>
                    <a:pt x="395" y="540"/>
                  </a:lnTo>
                  <a:lnTo>
                    <a:pt x="401" y="528"/>
                  </a:lnTo>
                  <a:lnTo>
                    <a:pt x="407" y="528"/>
                  </a:lnTo>
                  <a:lnTo>
                    <a:pt x="420" y="517"/>
                  </a:lnTo>
                  <a:lnTo>
                    <a:pt x="436" y="517"/>
                  </a:lnTo>
                  <a:lnTo>
                    <a:pt x="436" y="511"/>
                  </a:lnTo>
                  <a:lnTo>
                    <a:pt x="442" y="511"/>
                  </a:lnTo>
                  <a:lnTo>
                    <a:pt x="442" y="507"/>
                  </a:lnTo>
                  <a:lnTo>
                    <a:pt x="442" y="507"/>
                  </a:lnTo>
                  <a:lnTo>
                    <a:pt x="449" y="507"/>
                  </a:lnTo>
                  <a:lnTo>
                    <a:pt x="449" y="501"/>
                  </a:lnTo>
                  <a:lnTo>
                    <a:pt x="484" y="501"/>
                  </a:lnTo>
                  <a:lnTo>
                    <a:pt x="484" y="495"/>
                  </a:lnTo>
                  <a:lnTo>
                    <a:pt x="484" y="495"/>
                  </a:lnTo>
                  <a:lnTo>
                    <a:pt x="484" y="484"/>
                  </a:lnTo>
                  <a:lnTo>
                    <a:pt x="490" y="466"/>
                  </a:lnTo>
                  <a:lnTo>
                    <a:pt x="496" y="462"/>
                  </a:lnTo>
                  <a:lnTo>
                    <a:pt x="496" y="455"/>
                  </a:lnTo>
                  <a:lnTo>
                    <a:pt x="502" y="455"/>
                  </a:lnTo>
                  <a:lnTo>
                    <a:pt x="502" y="449"/>
                  </a:lnTo>
                  <a:lnTo>
                    <a:pt x="506" y="445"/>
                  </a:lnTo>
                  <a:lnTo>
                    <a:pt x="506" y="416"/>
                  </a:lnTo>
                  <a:lnTo>
                    <a:pt x="506" y="416"/>
                  </a:lnTo>
                  <a:lnTo>
                    <a:pt x="506" y="410"/>
                  </a:lnTo>
                  <a:lnTo>
                    <a:pt x="512" y="410"/>
                  </a:lnTo>
                  <a:lnTo>
                    <a:pt x="512" y="404"/>
                  </a:lnTo>
                  <a:lnTo>
                    <a:pt x="512" y="404"/>
                  </a:lnTo>
                  <a:lnTo>
                    <a:pt x="512" y="404"/>
                  </a:lnTo>
                  <a:lnTo>
                    <a:pt x="512" y="394"/>
                  </a:lnTo>
                  <a:lnTo>
                    <a:pt x="512" y="394"/>
                  </a:lnTo>
                  <a:lnTo>
                    <a:pt x="512" y="383"/>
                  </a:lnTo>
                  <a:lnTo>
                    <a:pt x="512" y="383"/>
                  </a:lnTo>
                  <a:lnTo>
                    <a:pt x="512" y="377"/>
                  </a:lnTo>
                  <a:lnTo>
                    <a:pt x="512" y="377"/>
                  </a:lnTo>
                  <a:lnTo>
                    <a:pt x="512" y="371"/>
                  </a:lnTo>
                  <a:lnTo>
                    <a:pt x="512" y="371"/>
                  </a:lnTo>
                  <a:lnTo>
                    <a:pt x="512" y="342"/>
                  </a:lnTo>
                  <a:lnTo>
                    <a:pt x="506" y="338"/>
                  </a:lnTo>
                  <a:lnTo>
                    <a:pt x="506" y="332"/>
                  </a:lnTo>
                  <a:lnTo>
                    <a:pt x="506" y="332"/>
                  </a:lnTo>
                  <a:lnTo>
                    <a:pt x="512" y="326"/>
                  </a:lnTo>
                  <a:lnTo>
                    <a:pt x="512" y="321"/>
                  </a:lnTo>
                  <a:lnTo>
                    <a:pt x="519" y="321"/>
                  </a:lnTo>
                  <a:lnTo>
                    <a:pt x="525" y="315"/>
                  </a:lnTo>
                  <a:lnTo>
                    <a:pt x="525" y="315"/>
                  </a:lnTo>
                  <a:lnTo>
                    <a:pt x="531" y="315"/>
                  </a:lnTo>
                  <a:lnTo>
                    <a:pt x="531" y="293"/>
                  </a:lnTo>
                  <a:lnTo>
                    <a:pt x="541" y="280"/>
                  </a:lnTo>
                  <a:lnTo>
                    <a:pt x="547" y="270"/>
                  </a:lnTo>
                  <a:lnTo>
                    <a:pt x="560" y="264"/>
                  </a:lnTo>
                  <a:lnTo>
                    <a:pt x="566" y="260"/>
                  </a:lnTo>
                  <a:lnTo>
                    <a:pt x="566" y="247"/>
                  </a:lnTo>
                  <a:lnTo>
                    <a:pt x="572" y="237"/>
                  </a:lnTo>
                  <a:lnTo>
                    <a:pt x="572" y="218"/>
                  </a:lnTo>
                  <a:lnTo>
                    <a:pt x="566" y="208"/>
                  </a:lnTo>
                  <a:lnTo>
                    <a:pt x="566" y="192"/>
                  </a:lnTo>
                  <a:lnTo>
                    <a:pt x="560" y="186"/>
                  </a:lnTo>
                  <a:lnTo>
                    <a:pt x="560" y="186"/>
                  </a:lnTo>
                  <a:lnTo>
                    <a:pt x="560" y="179"/>
                  </a:lnTo>
                  <a:lnTo>
                    <a:pt x="554" y="179"/>
                  </a:lnTo>
                  <a:lnTo>
                    <a:pt x="554" y="175"/>
                  </a:lnTo>
                  <a:lnTo>
                    <a:pt x="547" y="175"/>
                  </a:lnTo>
                  <a:lnTo>
                    <a:pt x="547" y="179"/>
                  </a:lnTo>
                  <a:lnTo>
                    <a:pt x="537" y="179"/>
                  </a:lnTo>
                  <a:lnTo>
                    <a:pt x="537" y="175"/>
                  </a:lnTo>
                  <a:lnTo>
                    <a:pt x="519" y="157"/>
                  </a:lnTo>
                  <a:lnTo>
                    <a:pt x="519" y="153"/>
                  </a:lnTo>
                  <a:lnTo>
                    <a:pt x="506" y="146"/>
                  </a:lnTo>
                  <a:lnTo>
                    <a:pt x="506" y="140"/>
                  </a:lnTo>
                  <a:lnTo>
                    <a:pt x="496" y="134"/>
                  </a:lnTo>
                  <a:lnTo>
                    <a:pt x="432" y="134"/>
                  </a:lnTo>
                  <a:lnTo>
                    <a:pt x="432" y="134"/>
                  </a:lnTo>
                  <a:lnTo>
                    <a:pt x="432" y="140"/>
                  </a:lnTo>
                  <a:lnTo>
                    <a:pt x="426" y="140"/>
                  </a:lnTo>
                  <a:lnTo>
                    <a:pt x="426" y="140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0"/>
                  </a:lnTo>
                  <a:lnTo>
                    <a:pt x="426" y="130"/>
                  </a:lnTo>
                  <a:lnTo>
                    <a:pt x="426" y="130"/>
                  </a:lnTo>
                  <a:lnTo>
                    <a:pt x="426" y="124"/>
                  </a:lnTo>
                  <a:lnTo>
                    <a:pt x="426" y="124"/>
                  </a:lnTo>
                  <a:lnTo>
                    <a:pt x="426" y="124"/>
                  </a:lnTo>
                  <a:lnTo>
                    <a:pt x="426" y="124"/>
                  </a:lnTo>
                  <a:lnTo>
                    <a:pt x="426" y="118"/>
                  </a:lnTo>
                  <a:lnTo>
                    <a:pt x="420" y="118"/>
                  </a:lnTo>
                  <a:lnTo>
                    <a:pt x="420" y="113"/>
                  </a:lnTo>
                  <a:lnTo>
                    <a:pt x="414" y="113"/>
                  </a:lnTo>
                  <a:lnTo>
                    <a:pt x="414" y="113"/>
                  </a:lnTo>
                  <a:lnTo>
                    <a:pt x="407" y="107"/>
                  </a:lnTo>
                  <a:lnTo>
                    <a:pt x="395" y="107"/>
                  </a:lnTo>
                  <a:lnTo>
                    <a:pt x="395" y="107"/>
                  </a:lnTo>
                  <a:lnTo>
                    <a:pt x="391" y="101"/>
                  </a:lnTo>
                  <a:lnTo>
                    <a:pt x="385" y="101"/>
                  </a:lnTo>
                  <a:lnTo>
                    <a:pt x="385" y="95"/>
                  </a:lnTo>
                  <a:lnTo>
                    <a:pt x="372" y="95"/>
                  </a:lnTo>
                  <a:lnTo>
                    <a:pt x="372" y="95"/>
                  </a:lnTo>
                  <a:lnTo>
                    <a:pt x="372" y="101"/>
                  </a:lnTo>
                  <a:lnTo>
                    <a:pt x="366" y="107"/>
                  </a:lnTo>
                  <a:lnTo>
                    <a:pt x="366" y="113"/>
                  </a:lnTo>
                  <a:lnTo>
                    <a:pt x="356" y="124"/>
                  </a:lnTo>
                  <a:lnTo>
                    <a:pt x="356" y="124"/>
                  </a:lnTo>
                  <a:lnTo>
                    <a:pt x="350" y="118"/>
                  </a:lnTo>
                  <a:lnTo>
                    <a:pt x="331" y="118"/>
                  </a:lnTo>
                  <a:lnTo>
                    <a:pt x="331" y="113"/>
                  </a:lnTo>
                  <a:lnTo>
                    <a:pt x="331" y="113"/>
                  </a:lnTo>
                  <a:lnTo>
                    <a:pt x="325" y="107"/>
                  </a:lnTo>
                  <a:lnTo>
                    <a:pt x="321" y="107"/>
                  </a:lnTo>
                  <a:lnTo>
                    <a:pt x="321" y="113"/>
                  </a:lnTo>
                  <a:lnTo>
                    <a:pt x="308" y="113"/>
                  </a:lnTo>
                  <a:lnTo>
                    <a:pt x="325" y="95"/>
                  </a:lnTo>
                  <a:lnTo>
                    <a:pt x="325" y="91"/>
                  </a:lnTo>
                  <a:lnTo>
                    <a:pt x="331" y="85"/>
                  </a:lnTo>
                  <a:lnTo>
                    <a:pt x="331" y="78"/>
                  </a:lnTo>
                  <a:lnTo>
                    <a:pt x="337" y="78"/>
                  </a:lnTo>
                  <a:lnTo>
                    <a:pt x="337" y="72"/>
                  </a:lnTo>
                  <a:lnTo>
                    <a:pt x="344" y="72"/>
                  </a:lnTo>
                  <a:lnTo>
                    <a:pt x="350" y="68"/>
                  </a:lnTo>
                  <a:lnTo>
                    <a:pt x="350" y="62"/>
                  </a:lnTo>
                  <a:lnTo>
                    <a:pt x="344" y="62"/>
                  </a:lnTo>
                  <a:lnTo>
                    <a:pt x="344" y="62"/>
                  </a:lnTo>
                  <a:lnTo>
                    <a:pt x="344" y="62"/>
                  </a:lnTo>
                  <a:lnTo>
                    <a:pt x="344" y="56"/>
                  </a:lnTo>
                  <a:lnTo>
                    <a:pt x="344" y="56"/>
                  </a:lnTo>
                  <a:lnTo>
                    <a:pt x="344" y="56"/>
                  </a:lnTo>
                  <a:lnTo>
                    <a:pt x="337" y="52"/>
                  </a:lnTo>
                  <a:lnTo>
                    <a:pt x="331" y="52"/>
                  </a:lnTo>
                  <a:lnTo>
                    <a:pt x="331" y="23"/>
                  </a:lnTo>
                  <a:lnTo>
                    <a:pt x="325" y="17"/>
                  </a:lnTo>
                  <a:lnTo>
                    <a:pt x="321" y="17"/>
                  </a:lnTo>
                  <a:lnTo>
                    <a:pt x="321" y="23"/>
                  </a:lnTo>
                  <a:lnTo>
                    <a:pt x="321" y="23"/>
                  </a:lnTo>
                  <a:lnTo>
                    <a:pt x="315" y="33"/>
                  </a:lnTo>
                  <a:lnTo>
                    <a:pt x="315" y="39"/>
                  </a:lnTo>
                  <a:lnTo>
                    <a:pt x="308" y="39"/>
                  </a:lnTo>
                  <a:lnTo>
                    <a:pt x="308" y="45"/>
                  </a:lnTo>
                  <a:lnTo>
                    <a:pt x="302" y="45"/>
                  </a:lnTo>
                  <a:lnTo>
                    <a:pt x="286" y="39"/>
                  </a:lnTo>
                  <a:lnTo>
                    <a:pt x="273" y="39"/>
                  </a:lnTo>
                  <a:lnTo>
                    <a:pt x="273" y="45"/>
                  </a:lnTo>
                  <a:lnTo>
                    <a:pt x="255" y="45"/>
                  </a:lnTo>
                  <a:lnTo>
                    <a:pt x="255" y="52"/>
                  </a:lnTo>
                  <a:lnTo>
                    <a:pt x="245" y="52"/>
                  </a:lnTo>
                  <a:lnTo>
                    <a:pt x="245" y="52"/>
                  </a:lnTo>
                  <a:lnTo>
                    <a:pt x="245" y="56"/>
                  </a:lnTo>
                  <a:lnTo>
                    <a:pt x="238" y="56"/>
                  </a:lnTo>
                  <a:lnTo>
                    <a:pt x="232" y="62"/>
                  </a:lnTo>
                  <a:lnTo>
                    <a:pt x="210" y="62"/>
                  </a:lnTo>
                  <a:lnTo>
                    <a:pt x="210" y="56"/>
                  </a:lnTo>
                  <a:lnTo>
                    <a:pt x="203" y="52"/>
                  </a:lnTo>
                  <a:lnTo>
                    <a:pt x="203" y="45"/>
                  </a:lnTo>
                  <a:lnTo>
                    <a:pt x="203" y="45"/>
                  </a:lnTo>
                  <a:lnTo>
                    <a:pt x="203" y="33"/>
                  </a:lnTo>
                  <a:lnTo>
                    <a:pt x="203" y="33"/>
                  </a:lnTo>
                  <a:lnTo>
                    <a:pt x="203" y="33"/>
                  </a:lnTo>
                  <a:lnTo>
                    <a:pt x="203" y="29"/>
                  </a:lnTo>
                  <a:lnTo>
                    <a:pt x="203" y="29"/>
                  </a:lnTo>
                  <a:lnTo>
                    <a:pt x="203" y="23"/>
                  </a:lnTo>
                  <a:lnTo>
                    <a:pt x="203" y="23"/>
                  </a:lnTo>
                  <a:lnTo>
                    <a:pt x="203" y="23"/>
                  </a:lnTo>
                  <a:lnTo>
                    <a:pt x="203" y="23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5" y="6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75" y="10"/>
                  </a:lnTo>
                  <a:lnTo>
                    <a:pt x="168" y="10"/>
                  </a:lnTo>
                  <a:lnTo>
                    <a:pt x="168" y="17"/>
                  </a:lnTo>
                  <a:lnTo>
                    <a:pt x="162" y="17"/>
                  </a:lnTo>
                  <a:lnTo>
                    <a:pt x="162" y="23"/>
                  </a:lnTo>
                  <a:lnTo>
                    <a:pt x="146" y="23"/>
                  </a:lnTo>
                  <a:lnTo>
                    <a:pt x="146" y="17"/>
                  </a:lnTo>
                  <a:lnTo>
                    <a:pt x="133" y="17"/>
                  </a:lnTo>
                  <a:lnTo>
                    <a:pt x="133" y="29"/>
                  </a:lnTo>
                  <a:lnTo>
                    <a:pt x="133" y="29"/>
                  </a:lnTo>
                  <a:lnTo>
                    <a:pt x="133" y="33"/>
                  </a:lnTo>
                  <a:lnTo>
                    <a:pt x="140" y="33"/>
                  </a:lnTo>
                  <a:lnTo>
                    <a:pt x="140" y="45"/>
                  </a:lnTo>
                  <a:lnTo>
                    <a:pt x="140" y="45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6"/>
                  </a:lnTo>
                  <a:lnTo>
                    <a:pt x="140" y="56"/>
                  </a:lnTo>
                  <a:lnTo>
                    <a:pt x="140" y="62"/>
                  </a:lnTo>
                  <a:lnTo>
                    <a:pt x="127" y="72"/>
                  </a:lnTo>
                  <a:lnTo>
                    <a:pt x="115" y="72"/>
                  </a:lnTo>
                  <a:lnTo>
                    <a:pt x="115" y="78"/>
                  </a:lnTo>
                  <a:lnTo>
                    <a:pt x="109" y="72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2" y="62"/>
                  </a:lnTo>
                  <a:lnTo>
                    <a:pt x="92" y="56"/>
                  </a:lnTo>
                  <a:lnTo>
                    <a:pt x="86" y="52"/>
                  </a:lnTo>
                  <a:lnTo>
                    <a:pt x="86" y="56"/>
                  </a:lnTo>
                  <a:lnTo>
                    <a:pt x="70" y="56"/>
                  </a:lnTo>
                  <a:lnTo>
                    <a:pt x="63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63" y="68"/>
                  </a:lnTo>
                  <a:lnTo>
                    <a:pt x="63" y="78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1" y="85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5" y="91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1" y="95"/>
                  </a:lnTo>
                  <a:lnTo>
                    <a:pt x="57" y="95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40"/>
                  </a:lnTo>
                  <a:lnTo>
                    <a:pt x="51" y="146"/>
                  </a:lnTo>
                  <a:lnTo>
                    <a:pt x="51" y="163"/>
                  </a:lnTo>
                  <a:lnTo>
                    <a:pt x="35" y="163"/>
                  </a:lnTo>
                  <a:lnTo>
                    <a:pt x="35" y="163"/>
                  </a:lnTo>
                  <a:lnTo>
                    <a:pt x="28" y="169"/>
                  </a:lnTo>
                  <a:lnTo>
                    <a:pt x="16" y="169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6" y="179"/>
                  </a:lnTo>
                  <a:lnTo>
                    <a:pt x="4" y="192"/>
                  </a:lnTo>
                  <a:lnTo>
                    <a:pt x="4" y="198"/>
                  </a:lnTo>
                  <a:lnTo>
                    <a:pt x="0" y="202"/>
                  </a:lnTo>
                  <a:lnTo>
                    <a:pt x="0" y="237"/>
                  </a:lnTo>
                  <a:lnTo>
                    <a:pt x="4" y="241"/>
                  </a:lnTo>
                  <a:lnTo>
                    <a:pt x="4" y="254"/>
                  </a:lnTo>
                  <a:lnTo>
                    <a:pt x="22" y="270"/>
                  </a:lnTo>
                  <a:lnTo>
                    <a:pt x="35" y="270"/>
                  </a:lnTo>
                  <a:lnTo>
                    <a:pt x="35" y="264"/>
                  </a:lnTo>
                  <a:lnTo>
                    <a:pt x="35" y="264"/>
                  </a:lnTo>
                  <a:lnTo>
                    <a:pt x="39" y="264"/>
                  </a:lnTo>
                  <a:lnTo>
                    <a:pt x="39" y="260"/>
                  </a:lnTo>
                  <a:lnTo>
                    <a:pt x="45" y="260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5" y="280"/>
                  </a:lnTo>
                  <a:lnTo>
                    <a:pt x="45" y="280"/>
                  </a:lnTo>
                  <a:lnTo>
                    <a:pt x="45" y="286"/>
                  </a:lnTo>
                  <a:lnTo>
                    <a:pt x="45" y="286"/>
                  </a:lnTo>
                  <a:lnTo>
                    <a:pt x="57" y="286"/>
                  </a:lnTo>
                  <a:lnTo>
                    <a:pt x="57" y="28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20">
              <a:extLst>
                <a:ext uri="{FF2B5EF4-FFF2-40B4-BE49-F238E27FC236}">
                  <a16:creationId xmlns:a16="http://schemas.microsoft.com/office/drawing/2014/main" id="{DE752E4D-BD06-43C0-8D21-6B402D182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504" y="3605085"/>
              <a:ext cx="76450" cy="106098"/>
            </a:xfrm>
            <a:custGeom>
              <a:avLst/>
              <a:gdLst>
                <a:gd name="T0" fmla="*/ 19 w 58"/>
                <a:gd name="T1" fmla="*/ 75 h 75"/>
                <a:gd name="T2" fmla="*/ 19 w 58"/>
                <a:gd name="T3" fmla="*/ 75 h 75"/>
                <a:gd name="T4" fmla="*/ 19 w 58"/>
                <a:gd name="T5" fmla="*/ 75 h 75"/>
                <a:gd name="T6" fmla="*/ 19 w 58"/>
                <a:gd name="T7" fmla="*/ 75 h 75"/>
                <a:gd name="T8" fmla="*/ 23 w 58"/>
                <a:gd name="T9" fmla="*/ 75 h 75"/>
                <a:gd name="T10" fmla="*/ 23 w 58"/>
                <a:gd name="T11" fmla="*/ 68 h 75"/>
                <a:gd name="T12" fmla="*/ 41 w 58"/>
                <a:gd name="T13" fmla="*/ 68 h 75"/>
                <a:gd name="T14" fmla="*/ 48 w 58"/>
                <a:gd name="T15" fmla="*/ 62 h 75"/>
                <a:gd name="T16" fmla="*/ 54 w 58"/>
                <a:gd name="T17" fmla="*/ 62 h 75"/>
                <a:gd name="T18" fmla="*/ 54 w 58"/>
                <a:gd name="T19" fmla="*/ 56 h 75"/>
                <a:gd name="T20" fmla="*/ 58 w 58"/>
                <a:gd name="T21" fmla="*/ 56 h 75"/>
                <a:gd name="T22" fmla="*/ 58 w 58"/>
                <a:gd name="T23" fmla="*/ 46 h 75"/>
                <a:gd name="T24" fmla="*/ 58 w 58"/>
                <a:gd name="T25" fmla="*/ 46 h 75"/>
                <a:gd name="T26" fmla="*/ 54 w 58"/>
                <a:gd name="T27" fmla="*/ 40 h 75"/>
                <a:gd name="T28" fmla="*/ 54 w 58"/>
                <a:gd name="T29" fmla="*/ 40 h 75"/>
                <a:gd name="T30" fmla="*/ 54 w 58"/>
                <a:gd name="T31" fmla="*/ 29 h 75"/>
                <a:gd name="T32" fmla="*/ 54 w 58"/>
                <a:gd name="T33" fmla="*/ 29 h 75"/>
                <a:gd name="T34" fmla="*/ 54 w 58"/>
                <a:gd name="T35" fmla="*/ 23 h 75"/>
                <a:gd name="T36" fmla="*/ 54 w 58"/>
                <a:gd name="T37" fmla="*/ 23 h 75"/>
                <a:gd name="T38" fmla="*/ 54 w 58"/>
                <a:gd name="T39" fmla="*/ 17 h 75"/>
                <a:gd name="T40" fmla="*/ 54 w 58"/>
                <a:gd name="T41" fmla="*/ 17 h 75"/>
                <a:gd name="T42" fmla="*/ 54 w 58"/>
                <a:gd name="T43" fmla="*/ 13 h 75"/>
                <a:gd name="T44" fmla="*/ 54 w 58"/>
                <a:gd name="T45" fmla="*/ 13 h 75"/>
                <a:gd name="T46" fmla="*/ 54 w 58"/>
                <a:gd name="T47" fmla="*/ 13 h 75"/>
                <a:gd name="T48" fmla="*/ 54 w 58"/>
                <a:gd name="T49" fmla="*/ 13 h 75"/>
                <a:gd name="T50" fmla="*/ 58 w 58"/>
                <a:gd name="T51" fmla="*/ 13 h 75"/>
                <a:gd name="T52" fmla="*/ 54 w 58"/>
                <a:gd name="T53" fmla="*/ 7 h 75"/>
                <a:gd name="T54" fmla="*/ 35 w 58"/>
                <a:gd name="T55" fmla="*/ 7 h 75"/>
                <a:gd name="T56" fmla="*/ 35 w 58"/>
                <a:gd name="T57" fmla="*/ 0 h 75"/>
                <a:gd name="T58" fmla="*/ 6 w 58"/>
                <a:gd name="T59" fmla="*/ 0 h 75"/>
                <a:gd name="T60" fmla="*/ 6 w 58"/>
                <a:gd name="T61" fmla="*/ 17 h 75"/>
                <a:gd name="T62" fmla="*/ 6 w 58"/>
                <a:gd name="T63" fmla="*/ 17 h 75"/>
                <a:gd name="T64" fmla="*/ 0 w 58"/>
                <a:gd name="T65" fmla="*/ 23 h 75"/>
                <a:gd name="T66" fmla="*/ 0 w 58"/>
                <a:gd name="T67" fmla="*/ 46 h 75"/>
                <a:gd name="T68" fmla="*/ 0 w 58"/>
                <a:gd name="T69" fmla="*/ 46 h 75"/>
                <a:gd name="T70" fmla="*/ 6 w 58"/>
                <a:gd name="T71" fmla="*/ 52 h 75"/>
                <a:gd name="T72" fmla="*/ 6 w 58"/>
                <a:gd name="T73" fmla="*/ 56 h 75"/>
                <a:gd name="T74" fmla="*/ 13 w 58"/>
                <a:gd name="T75" fmla="*/ 56 h 75"/>
                <a:gd name="T76" fmla="*/ 13 w 58"/>
                <a:gd name="T77" fmla="*/ 62 h 75"/>
                <a:gd name="T78" fmla="*/ 19 w 58"/>
                <a:gd name="T79" fmla="*/ 68 h 75"/>
                <a:gd name="T80" fmla="*/ 19 w 58"/>
                <a:gd name="T81" fmla="*/ 75 h 75"/>
                <a:gd name="T82" fmla="*/ 19 w 58"/>
                <a:gd name="T8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75">
                  <a:moveTo>
                    <a:pt x="19" y="75"/>
                  </a:moveTo>
                  <a:lnTo>
                    <a:pt x="19" y="75"/>
                  </a:lnTo>
                  <a:lnTo>
                    <a:pt x="19" y="75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3" y="68"/>
                  </a:lnTo>
                  <a:lnTo>
                    <a:pt x="41" y="68"/>
                  </a:lnTo>
                  <a:lnTo>
                    <a:pt x="48" y="62"/>
                  </a:lnTo>
                  <a:lnTo>
                    <a:pt x="54" y="62"/>
                  </a:lnTo>
                  <a:lnTo>
                    <a:pt x="54" y="56"/>
                  </a:lnTo>
                  <a:lnTo>
                    <a:pt x="58" y="5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8" y="13"/>
                  </a:lnTo>
                  <a:lnTo>
                    <a:pt x="54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0" y="23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6" y="52"/>
                  </a:lnTo>
                  <a:lnTo>
                    <a:pt x="6" y="56"/>
                  </a:lnTo>
                  <a:lnTo>
                    <a:pt x="13" y="56"/>
                  </a:lnTo>
                  <a:lnTo>
                    <a:pt x="13" y="62"/>
                  </a:lnTo>
                  <a:lnTo>
                    <a:pt x="19" y="68"/>
                  </a:lnTo>
                  <a:lnTo>
                    <a:pt x="19" y="75"/>
                  </a:lnTo>
                  <a:lnTo>
                    <a:pt x="19" y="7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21">
              <a:extLst>
                <a:ext uri="{FF2B5EF4-FFF2-40B4-BE49-F238E27FC236}">
                  <a16:creationId xmlns:a16="http://schemas.microsoft.com/office/drawing/2014/main" id="{69C77431-298B-4658-A69E-BA86E852C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504" y="3605085"/>
              <a:ext cx="76450" cy="106098"/>
            </a:xfrm>
            <a:custGeom>
              <a:avLst/>
              <a:gdLst>
                <a:gd name="T0" fmla="*/ 19 w 58"/>
                <a:gd name="T1" fmla="*/ 75 h 75"/>
                <a:gd name="T2" fmla="*/ 19 w 58"/>
                <a:gd name="T3" fmla="*/ 75 h 75"/>
                <a:gd name="T4" fmla="*/ 19 w 58"/>
                <a:gd name="T5" fmla="*/ 75 h 75"/>
                <a:gd name="T6" fmla="*/ 19 w 58"/>
                <a:gd name="T7" fmla="*/ 75 h 75"/>
                <a:gd name="T8" fmla="*/ 23 w 58"/>
                <a:gd name="T9" fmla="*/ 75 h 75"/>
                <a:gd name="T10" fmla="*/ 23 w 58"/>
                <a:gd name="T11" fmla="*/ 68 h 75"/>
                <a:gd name="T12" fmla="*/ 41 w 58"/>
                <a:gd name="T13" fmla="*/ 68 h 75"/>
                <a:gd name="T14" fmla="*/ 48 w 58"/>
                <a:gd name="T15" fmla="*/ 62 h 75"/>
                <a:gd name="T16" fmla="*/ 54 w 58"/>
                <a:gd name="T17" fmla="*/ 62 h 75"/>
                <a:gd name="T18" fmla="*/ 54 w 58"/>
                <a:gd name="T19" fmla="*/ 56 h 75"/>
                <a:gd name="T20" fmla="*/ 58 w 58"/>
                <a:gd name="T21" fmla="*/ 56 h 75"/>
                <a:gd name="T22" fmla="*/ 58 w 58"/>
                <a:gd name="T23" fmla="*/ 46 h 75"/>
                <a:gd name="T24" fmla="*/ 58 w 58"/>
                <a:gd name="T25" fmla="*/ 46 h 75"/>
                <a:gd name="T26" fmla="*/ 54 w 58"/>
                <a:gd name="T27" fmla="*/ 40 h 75"/>
                <a:gd name="T28" fmla="*/ 54 w 58"/>
                <a:gd name="T29" fmla="*/ 40 h 75"/>
                <a:gd name="T30" fmla="*/ 54 w 58"/>
                <a:gd name="T31" fmla="*/ 29 h 75"/>
                <a:gd name="T32" fmla="*/ 54 w 58"/>
                <a:gd name="T33" fmla="*/ 29 h 75"/>
                <a:gd name="T34" fmla="*/ 54 w 58"/>
                <a:gd name="T35" fmla="*/ 23 h 75"/>
                <a:gd name="T36" fmla="*/ 54 w 58"/>
                <a:gd name="T37" fmla="*/ 23 h 75"/>
                <a:gd name="T38" fmla="*/ 54 w 58"/>
                <a:gd name="T39" fmla="*/ 17 h 75"/>
                <a:gd name="T40" fmla="*/ 54 w 58"/>
                <a:gd name="T41" fmla="*/ 17 h 75"/>
                <a:gd name="T42" fmla="*/ 54 w 58"/>
                <a:gd name="T43" fmla="*/ 13 h 75"/>
                <a:gd name="T44" fmla="*/ 54 w 58"/>
                <a:gd name="T45" fmla="*/ 13 h 75"/>
                <a:gd name="T46" fmla="*/ 54 w 58"/>
                <a:gd name="T47" fmla="*/ 13 h 75"/>
                <a:gd name="T48" fmla="*/ 54 w 58"/>
                <a:gd name="T49" fmla="*/ 13 h 75"/>
                <a:gd name="T50" fmla="*/ 58 w 58"/>
                <a:gd name="T51" fmla="*/ 13 h 75"/>
                <a:gd name="T52" fmla="*/ 54 w 58"/>
                <a:gd name="T53" fmla="*/ 7 h 75"/>
                <a:gd name="T54" fmla="*/ 35 w 58"/>
                <a:gd name="T55" fmla="*/ 7 h 75"/>
                <a:gd name="T56" fmla="*/ 35 w 58"/>
                <a:gd name="T57" fmla="*/ 0 h 75"/>
                <a:gd name="T58" fmla="*/ 6 w 58"/>
                <a:gd name="T59" fmla="*/ 0 h 75"/>
                <a:gd name="T60" fmla="*/ 6 w 58"/>
                <a:gd name="T61" fmla="*/ 17 h 75"/>
                <a:gd name="T62" fmla="*/ 6 w 58"/>
                <a:gd name="T63" fmla="*/ 17 h 75"/>
                <a:gd name="T64" fmla="*/ 0 w 58"/>
                <a:gd name="T65" fmla="*/ 23 h 75"/>
                <a:gd name="T66" fmla="*/ 0 w 58"/>
                <a:gd name="T67" fmla="*/ 46 h 75"/>
                <a:gd name="T68" fmla="*/ 0 w 58"/>
                <a:gd name="T69" fmla="*/ 46 h 75"/>
                <a:gd name="T70" fmla="*/ 6 w 58"/>
                <a:gd name="T71" fmla="*/ 52 h 75"/>
                <a:gd name="T72" fmla="*/ 6 w 58"/>
                <a:gd name="T73" fmla="*/ 56 h 75"/>
                <a:gd name="T74" fmla="*/ 13 w 58"/>
                <a:gd name="T75" fmla="*/ 56 h 75"/>
                <a:gd name="T76" fmla="*/ 13 w 58"/>
                <a:gd name="T77" fmla="*/ 62 h 75"/>
                <a:gd name="T78" fmla="*/ 19 w 58"/>
                <a:gd name="T79" fmla="*/ 68 h 75"/>
                <a:gd name="T80" fmla="*/ 19 w 58"/>
                <a:gd name="T81" fmla="*/ 75 h 75"/>
                <a:gd name="T82" fmla="*/ 19 w 58"/>
                <a:gd name="T8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75">
                  <a:moveTo>
                    <a:pt x="19" y="75"/>
                  </a:moveTo>
                  <a:lnTo>
                    <a:pt x="19" y="75"/>
                  </a:lnTo>
                  <a:lnTo>
                    <a:pt x="19" y="75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3" y="68"/>
                  </a:lnTo>
                  <a:lnTo>
                    <a:pt x="41" y="68"/>
                  </a:lnTo>
                  <a:lnTo>
                    <a:pt x="48" y="62"/>
                  </a:lnTo>
                  <a:lnTo>
                    <a:pt x="54" y="62"/>
                  </a:lnTo>
                  <a:lnTo>
                    <a:pt x="54" y="56"/>
                  </a:lnTo>
                  <a:lnTo>
                    <a:pt x="58" y="5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8" y="13"/>
                  </a:lnTo>
                  <a:lnTo>
                    <a:pt x="54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0" y="23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6" y="52"/>
                  </a:lnTo>
                  <a:lnTo>
                    <a:pt x="6" y="56"/>
                  </a:lnTo>
                  <a:lnTo>
                    <a:pt x="13" y="56"/>
                  </a:lnTo>
                  <a:lnTo>
                    <a:pt x="13" y="62"/>
                  </a:lnTo>
                  <a:lnTo>
                    <a:pt x="19" y="68"/>
                  </a:lnTo>
                  <a:lnTo>
                    <a:pt x="19" y="75"/>
                  </a:lnTo>
                  <a:lnTo>
                    <a:pt x="19" y="7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22">
              <a:extLst>
                <a:ext uri="{FF2B5EF4-FFF2-40B4-BE49-F238E27FC236}">
                  <a16:creationId xmlns:a16="http://schemas.microsoft.com/office/drawing/2014/main" id="{511CA4D7-6B77-43F7-909C-01F61BF45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3549914"/>
              <a:ext cx="92265" cy="175415"/>
            </a:xfrm>
            <a:custGeom>
              <a:avLst/>
              <a:gdLst>
                <a:gd name="T0" fmla="*/ 51 w 70"/>
                <a:gd name="T1" fmla="*/ 39 h 124"/>
                <a:gd name="T2" fmla="*/ 45 w 70"/>
                <a:gd name="T3" fmla="*/ 33 h 124"/>
                <a:gd name="T4" fmla="*/ 45 w 70"/>
                <a:gd name="T5" fmla="*/ 29 h 124"/>
                <a:gd name="T6" fmla="*/ 39 w 70"/>
                <a:gd name="T7" fmla="*/ 29 h 124"/>
                <a:gd name="T8" fmla="*/ 35 w 70"/>
                <a:gd name="T9" fmla="*/ 23 h 124"/>
                <a:gd name="T10" fmla="*/ 35 w 70"/>
                <a:gd name="T11" fmla="*/ 11 h 124"/>
                <a:gd name="T12" fmla="*/ 29 w 70"/>
                <a:gd name="T13" fmla="*/ 6 h 124"/>
                <a:gd name="T14" fmla="*/ 16 w 70"/>
                <a:gd name="T15" fmla="*/ 0 h 124"/>
                <a:gd name="T16" fmla="*/ 16 w 70"/>
                <a:gd name="T17" fmla="*/ 0 h 124"/>
                <a:gd name="T18" fmla="*/ 10 w 70"/>
                <a:gd name="T19" fmla="*/ 6 h 124"/>
                <a:gd name="T20" fmla="*/ 10 w 70"/>
                <a:gd name="T21" fmla="*/ 6 h 124"/>
                <a:gd name="T22" fmla="*/ 10 w 70"/>
                <a:gd name="T23" fmla="*/ 11 h 124"/>
                <a:gd name="T24" fmla="*/ 10 w 70"/>
                <a:gd name="T25" fmla="*/ 17 h 124"/>
                <a:gd name="T26" fmla="*/ 10 w 70"/>
                <a:gd name="T27" fmla="*/ 17 h 124"/>
                <a:gd name="T28" fmla="*/ 4 w 70"/>
                <a:gd name="T29" fmla="*/ 23 h 124"/>
                <a:gd name="T30" fmla="*/ 4 w 70"/>
                <a:gd name="T31" fmla="*/ 29 h 124"/>
                <a:gd name="T32" fmla="*/ 0 w 70"/>
                <a:gd name="T33" fmla="*/ 33 h 124"/>
                <a:gd name="T34" fmla="*/ 0 w 70"/>
                <a:gd name="T35" fmla="*/ 39 h 124"/>
                <a:gd name="T36" fmla="*/ 16 w 70"/>
                <a:gd name="T37" fmla="*/ 62 h 124"/>
                <a:gd name="T38" fmla="*/ 22 w 70"/>
                <a:gd name="T39" fmla="*/ 68 h 124"/>
                <a:gd name="T40" fmla="*/ 22 w 70"/>
                <a:gd name="T41" fmla="*/ 85 h 124"/>
                <a:gd name="T42" fmla="*/ 22 w 70"/>
                <a:gd name="T43" fmla="*/ 85 h 124"/>
                <a:gd name="T44" fmla="*/ 22 w 70"/>
                <a:gd name="T45" fmla="*/ 91 h 124"/>
                <a:gd name="T46" fmla="*/ 22 w 70"/>
                <a:gd name="T47" fmla="*/ 95 h 124"/>
                <a:gd name="T48" fmla="*/ 22 w 70"/>
                <a:gd name="T49" fmla="*/ 107 h 124"/>
                <a:gd name="T50" fmla="*/ 22 w 70"/>
                <a:gd name="T51" fmla="*/ 114 h 124"/>
                <a:gd name="T52" fmla="*/ 29 w 70"/>
                <a:gd name="T53" fmla="*/ 124 h 124"/>
                <a:gd name="T54" fmla="*/ 57 w 70"/>
                <a:gd name="T55" fmla="*/ 118 h 124"/>
                <a:gd name="T56" fmla="*/ 70 w 70"/>
                <a:gd name="T57" fmla="*/ 114 h 124"/>
                <a:gd name="T58" fmla="*/ 70 w 70"/>
                <a:gd name="T59" fmla="*/ 107 h 124"/>
                <a:gd name="T60" fmla="*/ 64 w 70"/>
                <a:gd name="T61" fmla="*/ 95 h 124"/>
                <a:gd name="T62" fmla="*/ 57 w 70"/>
                <a:gd name="T63" fmla="*/ 91 h 124"/>
                <a:gd name="T64" fmla="*/ 51 w 70"/>
                <a:gd name="T65" fmla="*/ 85 h 124"/>
                <a:gd name="T66" fmla="*/ 57 w 70"/>
                <a:gd name="T67" fmla="*/ 56 h 124"/>
                <a:gd name="T68" fmla="*/ 57 w 70"/>
                <a:gd name="T69" fmla="*/ 3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124">
                  <a:moveTo>
                    <a:pt x="57" y="39"/>
                  </a:moveTo>
                  <a:lnTo>
                    <a:pt x="51" y="39"/>
                  </a:lnTo>
                  <a:lnTo>
                    <a:pt x="51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11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4" y="62"/>
                  </a:lnTo>
                  <a:lnTo>
                    <a:pt x="16" y="62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91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2" y="107"/>
                  </a:lnTo>
                  <a:lnTo>
                    <a:pt x="22" y="107"/>
                  </a:lnTo>
                  <a:lnTo>
                    <a:pt x="22" y="114"/>
                  </a:lnTo>
                  <a:lnTo>
                    <a:pt x="29" y="118"/>
                  </a:lnTo>
                  <a:lnTo>
                    <a:pt x="29" y="124"/>
                  </a:lnTo>
                  <a:lnTo>
                    <a:pt x="51" y="124"/>
                  </a:lnTo>
                  <a:lnTo>
                    <a:pt x="57" y="118"/>
                  </a:lnTo>
                  <a:lnTo>
                    <a:pt x="64" y="118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07"/>
                  </a:lnTo>
                  <a:lnTo>
                    <a:pt x="64" y="101"/>
                  </a:lnTo>
                  <a:lnTo>
                    <a:pt x="64" y="95"/>
                  </a:lnTo>
                  <a:lnTo>
                    <a:pt x="57" y="95"/>
                  </a:lnTo>
                  <a:lnTo>
                    <a:pt x="57" y="91"/>
                  </a:lnTo>
                  <a:lnTo>
                    <a:pt x="51" y="85"/>
                  </a:lnTo>
                  <a:lnTo>
                    <a:pt x="51" y="85"/>
                  </a:lnTo>
                  <a:lnTo>
                    <a:pt x="51" y="62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7" y="39"/>
                  </a:lnTo>
                  <a:lnTo>
                    <a:pt x="57" y="3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323">
              <a:extLst>
                <a:ext uri="{FF2B5EF4-FFF2-40B4-BE49-F238E27FC236}">
                  <a16:creationId xmlns:a16="http://schemas.microsoft.com/office/drawing/2014/main" id="{8C91254F-EE0D-4C27-B922-C0A5F8537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3549914"/>
              <a:ext cx="92265" cy="175415"/>
            </a:xfrm>
            <a:custGeom>
              <a:avLst/>
              <a:gdLst>
                <a:gd name="T0" fmla="*/ 51 w 70"/>
                <a:gd name="T1" fmla="*/ 39 h 124"/>
                <a:gd name="T2" fmla="*/ 45 w 70"/>
                <a:gd name="T3" fmla="*/ 33 h 124"/>
                <a:gd name="T4" fmla="*/ 45 w 70"/>
                <a:gd name="T5" fmla="*/ 29 h 124"/>
                <a:gd name="T6" fmla="*/ 39 w 70"/>
                <a:gd name="T7" fmla="*/ 29 h 124"/>
                <a:gd name="T8" fmla="*/ 35 w 70"/>
                <a:gd name="T9" fmla="*/ 23 h 124"/>
                <a:gd name="T10" fmla="*/ 35 w 70"/>
                <a:gd name="T11" fmla="*/ 11 h 124"/>
                <a:gd name="T12" fmla="*/ 29 w 70"/>
                <a:gd name="T13" fmla="*/ 6 h 124"/>
                <a:gd name="T14" fmla="*/ 16 w 70"/>
                <a:gd name="T15" fmla="*/ 0 h 124"/>
                <a:gd name="T16" fmla="*/ 16 w 70"/>
                <a:gd name="T17" fmla="*/ 0 h 124"/>
                <a:gd name="T18" fmla="*/ 10 w 70"/>
                <a:gd name="T19" fmla="*/ 6 h 124"/>
                <a:gd name="T20" fmla="*/ 10 w 70"/>
                <a:gd name="T21" fmla="*/ 6 h 124"/>
                <a:gd name="T22" fmla="*/ 10 w 70"/>
                <a:gd name="T23" fmla="*/ 11 h 124"/>
                <a:gd name="T24" fmla="*/ 10 w 70"/>
                <a:gd name="T25" fmla="*/ 17 h 124"/>
                <a:gd name="T26" fmla="*/ 10 w 70"/>
                <a:gd name="T27" fmla="*/ 17 h 124"/>
                <a:gd name="T28" fmla="*/ 4 w 70"/>
                <a:gd name="T29" fmla="*/ 23 h 124"/>
                <a:gd name="T30" fmla="*/ 4 w 70"/>
                <a:gd name="T31" fmla="*/ 29 h 124"/>
                <a:gd name="T32" fmla="*/ 0 w 70"/>
                <a:gd name="T33" fmla="*/ 33 h 124"/>
                <a:gd name="T34" fmla="*/ 0 w 70"/>
                <a:gd name="T35" fmla="*/ 39 h 124"/>
                <a:gd name="T36" fmla="*/ 16 w 70"/>
                <a:gd name="T37" fmla="*/ 62 h 124"/>
                <a:gd name="T38" fmla="*/ 22 w 70"/>
                <a:gd name="T39" fmla="*/ 68 h 124"/>
                <a:gd name="T40" fmla="*/ 22 w 70"/>
                <a:gd name="T41" fmla="*/ 85 h 124"/>
                <a:gd name="T42" fmla="*/ 22 w 70"/>
                <a:gd name="T43" fmla="*/ 85 h 124"/>
                <a:gd name="T44" fmla="*/ 22 w 70"/>
                <a:gd name="T45" fmla="*/ 91 h 124"/>
                <a:gd name="T46" fmla="*/ 22 w 70"/>
                <a:gd name="T47" fmla="*/ 95 h 124"/>
                <a:gd name="T48" fmla="*/ 22 w 70"/>
                <a:gd name="T49" fmla="*/ 107 h 124"/>
                <a:gd name="T50" fmla="*/ 22 w 70"/>
                <a:gd name="T51" fmla="*/ 114 h 124"/>
                <a:gd name="T52" fmla="*/ 29 w 70"/>
                <a:gd name="T53" fmla="*/ 124 h 124"/>
                <a:gd name="T54" fmla="*/ 57 w 70"/>
                <a:gd name="T55" fmla="*/ 118 h 124"/>
                <a:gd name="T56" fmla="*/ 70 w 70"/>
                <a:gd name="T57" fmla="*/ 114 h 124"/>
                <a:gd name="T58" fmla="*/ 70 w 70"/>
                <a:gd name="T59" fmla="*/ 107 h 124"/>
                <a:gd name="T60" fmla="*/ 64 w 70"/>
                <a:gd name="T61" fmla="*/ 95 h 124"/>
                <a:gd name="T62" fmla="*/ 57 w 70"/>
                <a:gd name="T63" fmla="*/ 91 h 124"/>
                <a:gd name="T64" fmla="*/ 51 w 70"/>
                <a:gd name="T65" fmla="*/ 85 h 124"/>
                <a:gd name="T66" fmla="*/ 57 w 70"/>
                <a:gd name="T67" fmla="*/ 56 h 124"/>
                <a:gd name="T68" fmla="*/ 57 w 70"/>
                <a:gd name="T69" fmla="*/ 3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124">
                  <a:moveTo>
                    <a:pt x="57" y="39"/>
                  </a:moveTo>
                  <a:lnTo>
                    <a:pt x="51" y="39"/>
                  </a:lnTo>
                  <a:lnTo>
                    <a:pt x="51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11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4" y="62"/>
                  </a:lnTo>
                  <a:lnTo>
                    <a:pt x="16" y="62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91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2" y="107"/>
                  </a:lnTo>
                  <a:lnTo>
                    <a:pt x="22" y="107"/>
                  </a:lnTo>
                  <a:lnTo>
                    <a:pt x="22" y="114"/>
                  </a:lnTo>
                  <a:lnTo>
                    <a:pt x="29" y="118"/>
                  </a:lnTo>
                  <a:lnTo>
                    <a:pt x="29" y="124"/>
                  </a:lnTo>
                  <a:lnTo>
                    <a:pt x="51" y="124"/>
                  </a:lnTo>
                  <a:lnTo>
                    <a:pt x="57" y="118"/>
                  </a:lnTo>
                  <a:lnTo>
                    <a:pt x="64" y="118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07"/>
                  </a:lnTo>
                  <a:lnTo>
                    <a:pt x="64" y="101"/>
                  </a:lnTo>
                  <a:lnTo>
                    <a:pt x="64" y="95"/>
                  </a:lnTo>
                  <a:lnTo>
                    <a:pt x="57" y="95"/>
                  </a:lnTo>
                  <a:lnTo>
                    <a:pt x="57" y="91"/>
                  </a:lnTo>
                  <a:lnTo>
                    <a:pt x="51" y="85"/>
                  </a:lnTo>
                  <a:lnTo>
                    <a:pt x="51" y="85"/>
                  </a:lnTo>
                  <a:lnTo>
                    <a:pt x="51" y="62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7" y="39"/>
                  </a:lnTo>
                  <a:lnTo>
                    <a:pt x="57" y="3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324">
              <a:extLst>
                <a:ext uri="{FF2B5EF4-FFF2-40B4-BE49-F238E27FC236}">
                  <a16:creationId xmlns:a16="http://schemas.microsoft.com/office/drawing/2014/main" id="{C18A7DA4-446E-4905-9EBB-170614A4B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1267" y="3757864"/>
              <a:ext cx="268890" cy="476732"/>
            </a:xfrm>
            <a:custGeom>
              <a:avLst/>
              <a:gdLst>
                <a:gd name="T0" fmla="*/ 152 w 204"/>
                <a:gd name="T1" fmla="*/ 84 h 337"/>
                <a:gd name="T2" fmla="*/ 140 w 204"/>
                <a:gd name="T3" fmla="*/ 94 h 337"/>
                <a:gd name="T4" fmla="*/ 124 w 204"/>
                <a:gd name="T5" fmla="*/ 152 h 337"/>
                <a:gd name="T6" fmla="*/ 146 w 204"/>
                <a:gd name="T7" fmla="*/ 185 h 337"/>
                <a:gd name="T8" fmla="*/ 163 w 204"/>
                <a:gd name="T9" fmla="*/ 179 h 337"/>
                <a:gd name="T10" fmla="*/ 169 w 204"/>
                <a:gd name="T11" fmla="*/ 185 h 337"/>
                <a:gd name="T12" fmla="*/ 169 w 204"/>
                <a:gd name="T13" fmla="*/ 201 h 337"/>
                <a:gd name="T14" fmla="*/ 194 w 204"/>
                <a:gd name="T15" fmla="*/ 214 h 337"/>
                <a:gd name="T16" fmla="*/ 198 w 204"/>
                <a:gd name="T17" fmla="*/ 236 h 337"/>
                <a:gd name="T18" fmla="*/ 198 w 204"/>
                <a:gd name="T19" fmla="*/ 241 h 337"/>
                <a:gd name="T20" fmla="*/ 198 w 204"/>
                <a:gd name="T21" fmla="*/ 247 h 337"/>
                <a:gd name="T22" fmla="*/ 198 w 204"/>
                <a:gd name="T23" fmla="*/ 257 h 337"/>
                <a:gd name="T24" fmla="*/ 198 w 204"/>
                <a:gd name="T25" fmla="*/ 263 h 337"/>
                <a:gd name="T26" fmla="*/ 198 w 204"/>
                <a:gd name="T27" fmla="*/ 276 h 337"/>
                <a:gd name="T28" fmla="*/ 198 w 204"/>
                <a:gd name="T29" fmla="*/ 292 h 337"/>
                <a:gd name="T30" fmla="*/ 204 w 204"/>
                <a:gd name="T31" fmla="*/ 298 h 337"/>
                <a:gd name="T32" fmla="*/ 198 w 204"/>
                <a:gd name="T33" fmla="*/ 309 h 337"/>
                <a:gd name="T34" fmla="*/ 194 w 204"/>
                <a:gd name="T35" fmla="*/ 331 h 337"/>
                <a:gd name="T36" fmla="*/ 169 w 204"/>
                <a:gd name="T37" fmla="*/ 331 h 337"/>
                <a:gd name="T38" fmla="*/ 159 w 204"/>
                <a:gd name="T39" fmla="*/ 315 h 337"/>
                <a:gd name="T40" fmla="*/ 134 w 204"/>
                <a:gd name="T41" fmla="*/ 302 h 337"/>
                <a:gd name="T42" fmla="*/ 111 w 204"/>
                <a:gd name="T43" fmla="*/ 292 h 337"/>
                <a:gd name="T44" fmla="*/ 93 w 204"/>
                <a:gd name="T45" fmla="*/ 276 h 337"/>
                <a:gd name="T46" fmla="*/ 82 w 204"/>
                <a:gd name="T47" fmla="*/ 263 h 337"/>
                <a:gd name="T48" fmla="*/ 89 w 204"/>
                <a:gd name="T49" fmla="*/ 247 h 337"/>
                <a:gd name="T50" fmla="*/ 76 w 204"/>
                <a:gd name="T51" fmla="*/ 230 h 337"/>
                <a:gd name="T52" fmla="*/ 70 w 204"/>
                <a:gd name="T53" fmla="*/ 224 h 337"/>
                <a:gd name="T54" fmla="*/ 64 w 204"/>
                <a:gd name="T55" fmla="*/ 214 h 337"/>
                <a:gd name="T56" fmla="*/ 58 w 204"/>
                <a:gd name="T57" fmla="*/ 201 h 337"/>
                <a:gd name="T58" fmla="*/ 47 w 204"/>
                <a:gd name="T59" fmla="*/ 175 h 337"/>
                <a:gd name="T60" fmla="*/ 35 w 204"/>
                <a:gd name="T61" fmla="*/ 156 h 337"/>
                <a:gd name="T62" fmla="*/ 35 w 204"/>
                <a:gd name="T63" fmla="*/ 146 h 337"/>
                <a:gd name="T64" fmla="*/ 29 w 204"/>
                <a:gd name="T65" fmla="*/ 133 h 337"/>
                <a:gd name="T66" fmla="*/ 12 w 204"/>
                <a:gd name="T67" fmla="*/ 123 h 337"/>
                <a:gd name="T68" fmla="*/ 0 w 204"/>
                <a:gd name="T69" fmla="*/ 113 h 337"/>
                <a:gd name="T70" fmla="*/ 6 w 204"/>
                <a:gd name="T71" fmla="*/ 94 h 337"/>
                <a:gd name="T72" fmla="*/ 6 w 204"/>
                <a:gd name="T73" fmla="*/ 84 h 337"/>
                <a:gd name="T74" fmla="*/ 6 w 204"/>
                <a:gd name="T75" fmla="*/ 72 h 337"/>
                <a:gd name="T76" fmla="*/ 18 w 204"/>
                <a:gd name="T77" fmla="*/ 61 h 337"/>
                <a:gd name="T78" fmla="*/ 23 w 204"/>
                <a:gd name="T79" fmla="*/ 68 h 337"/>
                <a:gd name="T80" fmla="*/ 23 w 204"/>
                <a:gd name="T81" fmla="*/ 72 h 337"/>
                <a:gd name="T82" fmla="*/ 23 w 204"/>
                <a:gd name="T83" fmla="*/ 78 h 337"/>
                <a:gd name="T84" fmla="*/ 35 w 204"/>
                <a:gd name="T85" fmla="*/ 90 h 337"/>
                <a:gd name="T86" fmla="*/ 47 w 204"/>
                <a:gd name="T87" fmla="*/ 84 h 337"/>
                <a:gd name="T88" fmla="*/ 53 w 204"/>
                <a:gd name="T89" fmla="*/ 72 h 337"/>
                <a:gd name="T90" fmla="*/ 64 w 204"/>
                <a:gd name="T91" fmla="*/ 55 h 337"/>
                <a:gd name="T92" fmla="*/ 76 w 204"/>
                <a:gd name="T93" fmla="*/ 49 h 337"/>
                <a:gd name="T94" fmla="*/ 93 w 204"/>
                <a:gd name="T95" fmla="*/ 33 h 337"/>
                <a:gd name="T96" fmla="*/ 89 w 204"/>
                <a:gd name="T97" fmla="*/ 10 h 337"/>
                <a:gd name="T98" fmla="*/ 93 w 204"/>
                <a:gd name="T99" fmla="*/ 0 h 337"/>
                <a:gd name="T100" fmla="*/ 105 w 204"/>
                <a:gd name="T101" fmla="*/ 10 h 337"/>
                <a:gd name="T102" fmla="*/ 117 w 204"/>
                <a:gd name="T103" fmla="*/ 28 h 337"/>
                <a:gd name="T104" fmla="*/ 128 w 204"/>
                <a:gd name="T105" fmla="*/ 45 h 337"/>
                <a:gd name="T106" fmla="*/ 140 w 204"/>
                <a:gd name="T107" fmla="*/ 45 h 337"/>
                <a:gd name="T108" fmla="*/ 169 w 204"/>
                <a:gd name="T109" fmla="*/ 49 h 337"/>
                <a:gd name="T110" fmla="*/ 169 w 204"/>
                <a:gd name="T111" fmla="*/ 55 h 337"/>
                <a:gd name="T112" fmla="*/ 163 w 204"/>
                <a:gd name="T113" fmla="*/ 61 h 337"/>
                <a:gd name="T114" fmla="*/ 163 w 204"/>
                <a:gd name="T115" fmla="*/ 72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4" h="337">
                  <a:moveTo>
                    <a:pt x="169" y="78"/>
                  </a:moveTo>
                  <a:lnTo>
                    <a:pt x="159" y="78"/>
                  </a:lnTo>
                  <a:lnTo>
                    <a:pt x="159" y="78"/>
                  </a:lnTo>
                  <a:lnTo>
                    <a:pt x="152" y="84"/>
                  </a:lnTo>
                  <a:lnTo>
                    <a:pt x="140" y="84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40" y="94"/>
                  </a:lnTo>
                  <a:lnTo>
                    <a:pt x="134" y="101"/>
                  </a:lnTo>
                  <a:lnTo>
                    <a:pt x="134" y="107"/>
                  </a:lnTo>
                  <a:lnTo>
                    <a:pt x="124" y="117"/>
                  </a:lnTo>
                  <a:lnTo>
                    <a:pt x="124" y="152"/>
                  </a:lnTo>
                  <a:lnTo>
                    <a:pt x="128" y="156"/>
                  </a:lnTo>
                  <a:lnTo>
                    <a:pt x="134" y="169"/>
                  </a:lnTo>
                  <a:lnTo>
                    <a:pt x="134" y="175"/>
                  </a:lnTo>
                  <a:lnTo>
                    <a:pt x="146" y="185"/>
                  </a:lnTo>
                  <a:lnTo>
                    <a:pt x="159" y="185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63" y="179"/>
                  </a:lnTo>
                  <a:lnTo>
                    <a:pt x="169" y="175"/>
                  </a:lnTo>
                  <a:lnTo>
                    <a:pt x="169" y="175"/>
                  </a:lnTo>
                  <a:lnTo>
                    <a:pt x="169" y="185"/>
                  </a:lnTo>
                  <a:lnTo>
                    <a:pt x="169" y="185"/>
                  </a:lnTo>
                  <a:lnTo>
                    <a:pt x="169" y="195"/>
                  </a:lnTo>
                  <a:lnTo>
                    <a:pt x="169" y="195"/>
                  </a:lnTo>
                  <a:lnTo>
                    <a:pt x="169" y="201"/>
                  </a:lnTo>
                  <a:lnTo>
                    <a:pt x="169" y="201"/>
                  </a:lnTo>
                  <a:lnTo>
                    <a:pt x="181" y="201"/>
                  </a:lnTo>
                  <a:lnTo>
                    <a:pt x="187" y="208"/>
                  </a:lnTo>
                  <a:lnTo>
                    <a:pt x="194" y="208"/>
                  </a:lnTo>
                  <a:lnTo>
                    <a:pt x="194" y="214"/>
                  </a:lnTo>
                  <a:lnTo>
                    <a:pt x="198" y="214"/>
                  </a:lnTo>
                  <a:lnTo>
                    <a:pt x="198" y="230"/>
                  </a:lnTo>
                  <a:lnTo>
                    <a:pt x="198" y="230"/>
                  </a:lnTo>
                  <a:lnTo>
                    <a:pt x="198" y="236"/>
                  </a:lnTo>
                  <a:lnTo>
                    <a:pt x="198" y="236"/>
                  </a:lnTo>
                  <a:lnTo>
                    <a:pt x="198" y="236"/>
                  </a:lnTo>
                  <a:lnTo>
                    <a:pt x="198" y="236"/>
                  </a:lnTo>
                  <a:lnTo>
                    <a:pt x="198" y="241"/>
                  </a:lnTo>
                  <a:lnTo>
                    <a:pt x="198" y="241"/>
                  </a:lnTo>
                  <a:lnTo>
                    <a:pt x="198" y="247"/>
                  </a:lnTo>
                  <a:lnTo>
                    <a:pt x="198" y="247"/>
                  </a:lnTo>
                  <a:lnTo>
                    <a:pt x="198" y="247"/>
                  </a:lnTo>
                  <a:lnTo>
                    <a:pt x="198" y="247"/>
                  </a:lnTo>
                  <a:lnTo>
                    <a:pt x="198" y="257"/>
                  </a:lnTo>
                  <a:lnTo>
                    <a:pt x="198" y="257"/>
                  </a:lnTo>
                  <a:lnTo>
                    <a:pt x="198" y="257"/>
                  </a:lnTo>
                  <a:lnTo>
                    <a:pt x="198" y="257"/>
                  </a:lnTo>
                  <a:lnTo>
                    <a:pt x="198" y="257"/>
                  </a:lnTo>
                  <a:lnTo>
                    <a:pt x="204" y="263"/>
                  </a:lnTo>
                  <a:lnTo>
                    <a:pt x="198" y="263"/>
                  </a:lnTo>
                  <a:lnTo>
                    <a:pt x="198" y="263"/>
                  </a:lnTo>
                  <a:lnTo>
                    <a:pt x="198" y="269"/>
                  </a:lnTo>
                  <a:lnTo>
                    <a:pt x="198" y="269"/>
                  </a:lnTo>
                  <a:lnTo>
                    <a:pt x="198" y="276"/>
                  </a:lnTo>
                  <a:lnTo>
                    <a:pt x="198" y="276"/>
                  </a:lnTo>
                  <a:lnTo>
                    <a:pt x="198" y="280"/>
                  </a:lnTo>
                  <a:lnTo>
                    <a:pt x="198" y="280"/>
                  </a:lnTo>
                  <a:lnTo>
                    <a:pt x="198" y="292"/>
                  </a:lnTo>
                  <a:lnTo>
                    <a:pt x="198" y="292"/>
                  </a:lnTo>
                  <a:lnTo>
                    <a:pt x="198" y="298"/>
                  </a:lnTo>
                  <a:lnTo>
                    <a:pt x="198" y="298"/>
                  </a:lnTo>
                  <a:lnTo>
                    <a:pt x="204" y="298"/>
                  </a:lnTo>
                  <a:lnTo>
                    <a:pt x="204" y="302"/>
                  </a:lnTo>
                  <a:lnTo>
                    <a:pt x="204" y="302"/>
                  </a:lnTo>
                  <a:lnTo>
                    <a:pt x="204" y="309"/>
                  </a:lnTo>
                  <a:lnTo>
                    <a:pt x="198" y="309"/>
                  </a:lnTo>
                  <a:lnTo>
                    <a:pt x="198" y="319"/>
                  </a:lnTo>
                  <a:lnTo>
                    <a:pt x="198" y="319"/>
                  </a:lnTo>
                  <a:lnTo>
                    <a:pt x="194" y="325"/>
                  </a:lnTo>
                  <a:lnTo>
                    <a:pt x="194" y="331"/>
                  </a:lnTo>
                  <a:lnTo>
                    <a:pt x="187" y="337"/>
                  </a:lnTo>
                  <a:lnTo>
                    <a:pt x="175" y="337"/>
                  </a:lnTo>
                  <a:lnTo>
                    <a:pt x="169" y="331"/>
                  </a:lnTo>
                  <a:lnTo>
                    <a:pt x="169" y="331"/>
                  </a:lnTo>
                  <a:lnTo>
                    <a:pt x="163" y="325"/>
                  </a:lnTo>
                  <a:lnTo>
                    <a:pt x="163" y="319"/>
                  </a:lnTo>
                  <a:lnTo>
                    <a:pt x="159" y="319"/>
                  </a:lnTo>
                  <a:lnTo>
                    <a:pt x="159" y="315"/>
                  </a:lnTo>
                  <a:lnTo>
                    <a:pt x="152" y="315"/>
                  </a:lnTo>
                  <a:lnTo>
                    <a:pt x="152" y="309"/>
                  </a:lnTo>
                  <a:lnTo>
                    <a:pt x="140" y="309"/>
                  </a:lnTo>
                  <a:lnTo>
                    <a:pt x="134" y="302"/>
                  </a:lnTo>
                  <a:lnTo>
                    <a:pt x="128" y="302"/>
                  </a:lnTo>
                  <a:lnTo>
                    <a:pt x="117" y="292"/>
                  </a:lnTo>
                  <a:lnTo>
                    <a:pt x="111" y="292"/>
                  </a:lnTo>
                  <a:lnTo>
                    <a:pt x="111" y="292"/>
                  </a:lnTo>
                  <a:lnTo>
                    <a:pt x="105" y="286"/>
                  </a:lnTo>
                  <a:lnTo>
                    <a:pt x="105" y="280"/>
                  </a:lnTo>
                  <a:lnTo>
                    <a:pt x="99" y="280"/>
                  </a:lnTo>
                  <a:lnTo>
                    <a:pt x="93" y="276"/>
                  </a:lnTo>
                  <a:lnTo>
                    <a:pt x="93" y="269"/>
                  </a:lnTo>
                  <a:lnTo>
                    <a:pt x="89" y="269"/>
                  </a:lnTo>
                  <a:lnTo>
                    <a:pt x="82" y="263"/>
                  </a:lnTo>
                  <a:lnTo>
                    <a:pt x="82" y="263"/>
                  </a:lnTo>
                  <a:lnTo>
                    <a:pt x="82" y="257"/>
                  </a:lnTo>
                  <a:lnTo>
                    <a:pt x="82" y="257"/>
                  </a:lnTo>
                  <a:lnTo>
                    <a:pt x="82" y="253"/>
                  </a:lnTo>
                  <a:lnTo>
                    <a:pt x="89" y="247"/>
                  </a:lnTo>
                  <a:lnTo>
                    <a:pt x="82" y="247"/>
                  </a:lnTo>
                  <a:lnTo>
                    <a:pt x="82" y="236"/>
                  </a:lnTo>
                  <a:lnTo>
                    <a:pt x="76" y="236"/>
                  </a:lnTo>
                  <a:lnTo>
                    <a:pt x="76" y="230"/>
                  </a:lnTo>
                  <a:lnTo>
                    <a:pt x="70" y="230"/>
                  </a:lnTo>
                  <a:lnTo>
                    <a:pt x="70" y="230"/>
                  </a:lnTo>
                  <a:lnTo>
                    <a:pt x="70" y="224"/>
                  </a:lnTo>
                  <a:lnTo>
                    <a:pt x="70" y="224"/>
                  </a:lnTo>
                  <a:lnTo>
                    <a:pt x="64" y="218"/>
                  </a:lnTo>
                  <a:lnTo>
                    <a:pt x="64" y="218"/>
                  </a:lnTo>
                  <a:lnTo>
                    <a:pt x="64" y="214"/>
                  </a:lnTo>
                  <a:lnTo>
                    <a:pt x="64" y="214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1"/>
                  </a:lnTo>
                  <a:lnTo>
                    <a:pt x="58" y="201"/>
                  </a:lnTo>
                  <a:lnTo>
                    <a:pt x="58" y="195"/>
                  </a:lnTo>
                  <a:lnTo>
                    <a:pt x="53" y="191"/>
                  </a:lnTo>
                  <a:lnTo>
                    <a:pt x="53" y="179"/>
                  </a:lnTo>
                  <a:lnTo>
                    <a:pt x="47" y="175"/>
                  </a:lnTo>
                  <a:lnTo>
                    <a:pt x="47" y="169"/>
                  </a:lnTo>
                  <a:lnTo>
                    <a:pt x="47" y="169"/>
                  </a:lnTo>
                  <a:lnTo>
                    <a:pt x="41" y="156"/>
                  </a:lnTo>
                  <a:lnTo>
                    <a:pt x="35" y="156"/>
                  </a:lnTo>
                  <a:lnTo>
                    <a:pt x="35" y="152"/>
                  </a:lnTo>
                  <a:lnTo>
                    <a:pt x="35" y="152"/>
                  </a:lnTo>
                  <a:lnTo>
                    <a:pt x="35" y="152"/>
                  </a:lnTo>
                  <a:lnTo>
                    <a:pt x="35" y="146"/>
                  </a:lnTo>
                  <a:lnTo>
                    <a:pt x="35" y="146"/>
                  </a:lnTo>
                  <a:lnTo>
                    <a:pt x="29" y="140"/>
                  </a:lnTo>
                  <a:lnTo>
                    <a:pt x="29" y="140"/>
                  </a:lnTo>
                  <a:lnTo>
                    <a:pt x="29" y="133"/>
                  </a:lnTo>
                  <a:lnTo>
                    <a:pt x="23" y="133"/>
                  </a:lnTo>
                  <a:lnTo>
                    <a:pt x="23" y="123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6" y="117"/>
                  </a:lnTo>
                  <a:lnTo>
                    <a:pt x="6" y="117"/>
                  </a:lnTo>
                  <a:lnTo>
                    <a:pt x="6" y="113"/>
                  </a:lnTo>
                  <a:lnTo>
                    <a:pt x="0" y="113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8" y="68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3" y="68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35" y="90"/>
                  </a:lnTo>
                  <a:lnTo>
                    <a:pt x="35" y="90"/>
                  </a:lnTo>
                  <a:lnTo>
                    <a:pt x="47" y="90"/>
                  </a:lnTo>
                  <a:lnTo>
                    <a:pt x="47" y="84"/>
                  </a:lnTo>
                  <a:lnTo>
                    <a:pt x="47" y="84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3" y="72"/>
                  </a:lnTo>
                  <a:lnTo>
                    <a:pt x="53" y="68"/>
                  </a:lnTo>
                  <a:lnTo>
                    <a:pt x="58" y="61"/>
                  </a:lnTo>
                  <a:lnTo>
                    <a:pt x="58" y="61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70" y="49"/>
                  </a:lnTo>
                  <a:lnTo>
                    <a:pt x="76" y="49"/>
                  </a:lnTo>
                  <a:lnTo>
                    <a:pt x="82" y="45"/>
                  </a:lnTo>
                  <a:lnTo>
                    <a:pt x="82" y="39"/>
                  </a:lnTo>
                  <a:lnTo>
                    <a:pt x="89" y="39"/>
                  </a:lnTo>
                  <a:lnTo>
                    <a:pt x="93" y="33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3" y="10"/>
                  </a:lnTo>
                  <a:lnTo>
                    <a:pt x="89" y="1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7" y="22"/>
                  </a:lnTo>
                  <a:lnTo>
                    <a:pt x="117" y="28"/>
                  </a:lnTo>
                  <a:lnTo>
                    <a:pt x="124" y="33"/>
                  </a:lnTo>
                  <a:lnTo>
                    <a:pt x="124" y="39"/>
                  </a:lnTo>
                  <a:lnTo>
                    <a:pt x="128" y="39"/>
                  </a:lnTo>
                  <a:lnTo>
                    <a:pt x="128" y="45"/>
                  </a:lnTo>
                  <a:lnTo>
                    <a:pt x="134" y="45"/>
                  </a:lnTo>
                  <a:lnTo>
                    <a:pt x="140" y="49"/>
                  </a:lnTo>
                  <a:lnTo>
                    <a:pt x="140" y="49"/>
                  </a:lnTo>
                  <a:lnTo>
                    <a:pt x="140" y="45"/>
                  </a:lnTo>
                  <a:lnTo>
                    <a:pt x="169" y="45"/>
                  </a:lnTo>
                  <a:lnTo>
                    <a:pt x="169" y="49"/>
                  </a:lnTo>
                  <a:lnTo>
                    <a:pt x="169" y="49"/>
                  </a:lnTo>
                  <a:lnTo>
                    <a:pt x="169" y="49"/>
                  </a:lnTo>
                  <a:lnTo>
                    <a:pt x="169" y="55"/>
                  </a:lnTo>
                  <a:lnTo>
                    <a:pt x="169" y="55"/>
                  </a:lnTo>
                  <a:lnTo>
                    <a:pt x="169" y="55"/>
                  </a:lnTo>
                  <a:lnTo>
                    <a:pt x="169" y="55"/>
                  </a:lnTo>
                  <a:lnTo>
                    <a:pt x="169" y="61"/>
                  </a:lnTo>
                  <a:lnTo>
                    <a:pt x="163" y="61"/>
                  </a:lnTo>
                  <a:lnTo>
                    <a:pt x="163" y="61"/>
                  </a:lnTo>
                  <a:lnTo>
                    <a:pt x="163" y="61"/>
                  </a:lnTo>
                  <a:lnTo>
                    <a:pt x="163" y="61"/>
                  </a:lnTo>
                  <a:lnTo>
                    <a:pt x="163" y="72"/>
                  </a:lnTo>
                  <a:lnTo>
                    <a:pt x="163" y="72"/>
                  </a:lnTo>
                  <a:lnTo>
                    <a:pt x="163" y="72"/>
                  </a:lnTo>
                  <a:lnTo>
                    <a:pt x="163" y="72"/>
                  </a:lnTo>
                  <a:lnTo>
                    <a:pt x="169" y="78"/>
                  </a:lnTo>
                  <a:lnTo>
                    <a:pt x="169" y="7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325">
              <a:extLst>
                <a:ext uri="{FF2B5EF4-FFF2-40B4-BE49-F238E27FC236}">
                  <a16:creationId xmlns:a16="http://schemas.microsoft.com/office/drawing/2014/main" id="{36706133-15B8-44FA-AB65-ADDF93D61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1267" y="3757864"/>
              <a:ext cx="268890" cy="476732"/>
            </a:xfrm>
            <a:custGeom>
              <a:avLst/>
              <a:gdLst>
                <a:gd name="T0" fmla="*/ 152 w 204"/>
                <a:gd name="T1" fmla="*/ 84 h 337"/>
                <a:gd name="T2" fmla="*/ 140 w 204"/>
                <a:gd name="T3" fmla="*/ 94 h 337"/>
                <a:gd name="T4" fmla="*/ 124 w 204"/>
                <a:gd name="T5" fmla="*/ 152 h 337"/>
                <a:gd name="T6" fmla="*/ 146 w 204"/>
                <a:gd name="T7" fmla="*/ 185 h 337"/>
                <a:gd name="T8" fmla="*/ 163 w 204"/>
                <a:gd name="T9" fmla="*/ 179 h 337"/>
                <a:gd name="T10" fmla="*/ 169 w 204"/>
                <a:gd name="T11" fmla="*/ 185 h 337"/>
                <a:gd name="T12" fmla="*/ 169 w 204"/>
                <a:gd name="T13" fmla="*/ 201 h 337"/>
                <a:gd name="T14" fmla="*/ 194 w 204"/>
                <a:gd name="T15" fmla="*/ 214 h 337"/>
                <a:gd name="T16" fmla="*/ 198 w 204"/>
                <a:gd name="T17" fmla="*/ 236 h 337"/>
                <a:gd name="T18" fmla="*/ 198 w 204"/>
                <a:gd name="T19" fmla="*/ 241 h 337"/>
                <a:gd name="T20" fmla="*/ 198 w 204"/>
                <a:gd name="T21" fmla="*/ 247 h 337"/>
                <a:gd name="T22" fmla="*/ 198 w 204"/>
                <a:gd name="T23" fmla="*/ 257 h 337"/>
                <a:gd name="T24" fmla="*/ 198 w 204"/>
                <a:gd name="T25" fmla="*/ 263 h 337"/>
                <a:gd name="T26" fmla="*/ 198 w 204"/>
                <a:gd name="T27" fmla="*/ 276 h 337"/>
                <a:gd name="T28" fmla="*/ 198 w 204"/>
                <a:gd name="T29" fmla="*/ 292 h 337"/>
                <a:gd name="T30" fmla="*/ 204 w 204"/>
                <a:gd name="T31" fmla="*/ 298 h 337"/>
                <a:gd name="T32" fmla="*/ 198 w 204"/>
                <a:gd name="T33" fmla="*/ 309 h 337"/>
                <a:gd name="T34" fmla="*/ 194 w 204"/>
                <a:gd name="T35" fmla="*/ 331 h 337"/>
                <a:gd name="T36" fmla="*/ 169 w 204"/>
                <a:gd name="T37" fmla="*/ 331 h 337"/>
                <a:gd name="T38" fmla="*/ 159 w 204"/>
                <a:gd name="T39" fmla="*/ 315 h 337"/>
                <a:gd name="T40" fmla="*/ 134 w 204"/>
                <a:gd name="T41" fmla="*/ 302 h 337"/>
                <a:gd name="T42" fmla="*/ 111 w 204"/>
                <a:gd name="T43" fmla="*/ 292 h 337"/>
                <a:gd name="T44" fmla="*/ 93 w 204"/>
                <a:gd name="T45" fmla="*/ 276 h 337"/>
                <a:gd name="T46" fmla="*/ 82 w 204"/>
                <a:gd name="T47" fmla="*/ 263 h 337"/>
                <a:gd name="T48" fmla="*/ 89 w 204"/>
                <a:gd name="T49" fmla="*/ 247 h 337"/>
                <a:gd name="T50" fmla="*/ 76 w 204"/>
                <a:gd name="T51" fmla="*/ 230 h 337"/>
                <a:gd name="T52" fmla="*/ 70 w 204"/>
                <a:gd name="T53" fmla="*/ 224 h 337"/>
                <a:gd name="T54" fmla="*/ 64 w 204"/>
                <a:gd name="T55" fmla="*/ 214 h 337"/>
                <a:gd name="T56" fmla="*/ 58 w 204"/>
                <a:gd name="T57" fmla="*/ 201 h 337"/>
                <a:gd name="T58" fmla="*/ 47 w 204"/>
                <a:gd name="T59" fmla="*/ 175 h 337"/>
                <a:gd name="T60" fmla="*/ 35 w 204"/>
                <a:gd name="T61" fmla="*/ 156 h 337"/>
                <a:gd name="T62" fmla="*/ 35 w 204"/>
                <a:gd name="T63" fmla="*/ 146 h 337"/>
                <a:gd name="T64" fmla="*/ 29 w 204"/>
                <a:gd name="T65" fmla="*/ 133 h 337"/>
                <a:gd name="T66" fmla="*/ 12 w 204"/>
                <a:gd name="T67" fmla="*/ 123 h 337"/>
                <a:gd name="T68" fmla="*/ 0 w 204"/>
                <a:gd name="T69" fmla="*/ 113 h 337"/>
                <a:gd name="T70" fmla="*/ 6 w 204"/>
                <a:gd name="T71" fmla="*/ 94 h 337"/>
                <a:gd name="T72" fmla="*/ 6 w 204"/>
                <a:gd name="T73" fmla="*/ 84 h 337"/>
                <a:gd name="T74" fmla="*/ 6 w 204"/>
                <a:gd name="T75" fmla="*/ 72 h 337"/>
                <a:gd name="T76" fmla="*/ 18 w 204"/>
                <a:gd name="T77" fmla="*/ 61 h 337"/>
                <a:gd name="T78" fmla="*/ 23 w 204"/>
                <a:gd name="T79" fmla="*/ 68 h 337"/>
                <a:gd name="T80" fmla="*/ 23 w 204"/>
                <a:gd name="T81" fmla="*/ 72 h 337"/>
                <a:gd name="T82" fmla="*/ 23 w 204"/>
                <a:gd name="T83" fmla="*/ 78 h 337"/>
                <a:gd name="T84" fmla="*/ 35 w 204"/>
                <a:gd name="T85" fmla="*/ 90 h 337"/>
                <a:gd name="T86" fmla="*/ 47 w 204"/>
                <a:gd name="T87" fmla="*/ 84 h 337"/>
                <a:gd name="T88" fmla="*/ 53 w 204"/>
                <a:gd name="T89" fmla="*/ 72 h 337"/>
                <a:gd name="T90" fmla="*/ 64 w 204"/>
                <a:gd name="T91" fmla="*/ 55 h 337"/>
                <a:gd name="T92" fmla="*/ 76 w 204"/>
                <a:gd name="T93" fmla="*/ 49 h 337"/>
                <a:gd name="T94" fmla="*/ 93 w 204"/>
                <a:gd name="T95" fmla="*/ 33 h 337"/>
                <a:gd name="T96" fmla="*/ 89 w 204"/>
                <a:gd name="T97" fmla="*/ 10 h 337"/>
                <a:gd name="T98" fmla="*/ 93 w 204"/>
                <a:gd name="T99" fmla="*/ 0 h 337"/>
                <a:gd name="T100" fmla="*/ 105 w 204"/>
                <a:gd name="T101" fmla="*/ 10 h 337"/>
                <a:gd name="T102" fmla="*/ 117 w 204"/>
                <a:gd name="T103" fmla="*/ 28 h 337"/>
                <a:gd name="T104" fmla="*/ 128 w 204"/>
                <a:gd name="T105" fmla="*/ 45 h 337"/>
                <a:gd name="T106" fmla="*/ 140 w 204"/>
                <a:gd name="T107" fmla="*/ 45 h 337"/>
                <a:gd name="T108" fmla="*/ 169 w 204"/>
                <a:gd name="T109" fmla="*/ 49 h 337"/>
                <a:gd name="T110" fmla="*/ 169 w 204"/>
                <a:gd name="T111" fmla="*/ 55 h 337"/>
                <a:gd name="T112" fmla="*/ 163 w 204"/>
                <a:gd name="T113" fmla="*/ 61 h 337"/>
                <a:gd name="T114" fmla="*/ 163 w 204"/>
                <a:gd name="T115" fmla="*/ 72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4" h="337">
                  <a:moveTo>
                    <a:pt x="169" y="78"/>
                  </a:moveTo>
                  <a:lnTo>
                    <a:pt x="159" y="78"/>
                  </a:lnTo>
                  <a:lnTo>
                    <a:pt x="159" y="78"/>
                  </a:lnTo>
                  <a:lnTo>
                    <a:pt x="152" y="84"/>
                  </a:lnTo>
                  <a:lnTo>
                    <a:pt x="140" y="84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40" y="94"/>
                  </a:lnTo>
                  <a:lnTo>
                    <a:pt x="134" y="101"/>
                  </a:lnTo>
                  <a:lnTo>
                    <a:pt x="134" y="107"/>
                  </a:lnTo>
                  <a:lnTo>
                    <a:pt x="124" y="117"/>
                  </a:lnTo>
                  <a:lnTo>
                    <a:pt x="124" y="152"/>
                  </a:lnTo>
                  <a:lnTo>
                    <a:pt x="128" y="156"/>
                  </a:lnTo>
                  <a:lnTo>
                    <a:pt x="134" y="169"/>
                  </a:lnTo>
                  <a:lnTo>
                    <a:pt x="134" y="175"/>
                  </a:lnTo>
                  <a:lnTo>
                    <a:pt x="146" y="185"/>
                  </a:lnTo>
                  <a:lnTo>
                    <a:pt x="159" y="185"/>
                  </a:lnTo>
                  <a:lnTo>
                    <a:pt x="159" y="179"/>
                  </a:lnTo>
                  <a:lnTo>
                    <a:pt x="159" y="179"/>
                  </a:lnTo>
                  <a:lnTo>
                    <a:pt x="163" y="179"/>
                  </a:lnTo>
                  <a:lnTo>
                    <a:pt x="169" y="175"/>
                  </a:lnTo>
                  <a:lnTo>
                    <a:pt x="169" y="175"/>
                  </a:lnTo>
                  <a:lnTo>
                    <a:pt x="169" y="185"/>
                  </a:lnTo>
                  <a:lnTo>
                    <a:pt x="169" y="185"/>
                  </a:lnTo>
                  <a:lnTo>
                    <a:pt x="169" y="195"/>
                  </a:lnTo>
                  <a:lnTo>
                    <a:pt x="169" y="195"/>
                  </a:lnTo>
                  <a:lnTo>
                    <a:pt x="169" y="201"/>
                  </a:lnTo>
                  <a:lnTo>
                    <a:pt x="169" y="201"/>
                  </a:lnTo>
                  <a:lnTo>
                    <a:pt x="181" y="201"/>
                  </a:lnTo>
                  <a:lnTo>
                    <a:pt x="187" y="208"/>
                  </a:lnTo>
                  <a:lnTo>
                    <a:pt x="194" y="208"/>
                  </a:lnTo>
                  <a:lnTo>
                    <a:pt x="194" y="214"/>
                  </a:lnTo>
                  <a:lnTo>
                    <a:pt x="198" y="214"/>
                  </a:lnTo>
                  <a:lnTo>
                    <a:pt x="198" y="230"/>
                  </a:lnTo>
                  <a:lnTo>
                    <a:pt x="198" y="230"/>
                  </a:lnTo>
                  <a:lnTo>
                    <a:pt x="198" y="236"/>
                  </a:lnTo>
                  <a:lnTo>
                    <a:pt x="198" y="236"/>
                  </a:lnTo>
                  <a:lnTo>
                    <a:pt x="198" y="236"/>
                  </a:lnTo>
                  <a:lnTo>
                    <a:pt x="198" y="236"/>
                  </a:lnTo>
                  <a:lnTo>
                    <a:pt x="198" y="241"/>
                  </a:lnTo>
                  <a:lnTo>
                    <a:pt x="198" y="241"/>
                  </a:lnTo>
                  <a:lnTo>
                    <a:pt x="198" y="247"/>
                  </a:lnTo>
                  <a:lnTo>
                    <a:pt x="198" y="247"/>
                  </a:lnTo>
                  <a:lnTo>
                    <a:pt x="198" y="247"/>
                  </a:lnTo>
                  <a:lnTo>
                    <a:pt x="198" y="247"/>
                  </a:lnTo>
                  <a:lnTo>
                    <a:pt x="198" y="257"/>
                  </a:lnTo>
                  <a:lnTo>
                    <a:pt x="198" y="257"/>
                  </a:lnTo>
                  <a:lnTo>
                    <a:pt x="198" y="257"/>
                  </a:lnTo>
                  <a:lnTo>
                    <a:pt x="198" y="257"/>
                  </a:lnTo>
                  <a:lnTo>
                    <a:pt x="198" y="257"/>
                  </a:lnTo>
                  <a:lnTo>
                    <a:pt x="204" y="263"/>
                  </a:lnTo>
                  <a:lnTo>
                    <a:pt x="198" y="263"/>
                  </a:lnTo>
                  <a:lnTo>
                    <a:pt x="198" y="263"/>
                  </a:lnTo>
                  <a:lnTo>
                    <a:pt x="198" y="269"/>
                  </a:lnTo>
                  <a:lnTo>
                    <a:pt x="198" y="269"/>
                  </a:lnTo>
                  <a:lnTo>
                    <a:pt x="198" y="276"/>
                  </a:lnTo>
                  <a:lnTo>
                    <a:pt x="198" y="276"/>
                  </a:lnTo>
                  <a:lnTo>
                    <a:pt x="198" y="280"/>
                  </a:lnTo>
                  <a:lnTo>
                    <a:pt x="198" y="280"/>
                  </a:lnTo>
                  <a:lnTo>
                    <a:pt x="198" y="292"/>
                  </a:lnTo>
                  <a:lnTo>
                    <a:pt x="198" y="292"/>
                  </a:lnTo>
                  <a:lnTo>
                    <a:pt x="198" y="298"/>
                  </a:lnTo>
                  <a:lnTo>
                    <a:pt x="198" y="298"/>
                  </a:lnTo>
                  <a:lnTo>
                    <a:pt x="204" y="298"/>
                  </a:lnTo>
                  <a:lnTo>
                    <a:pt x="204" y="302"/>
                  </a:lnTo>
                  <a:lnTo>
                    <a:pt x="204" y="302"/>
                  </a:lnTo>
                  <a:lnTo>
                    <a:pt x="204" y="309"/>
                  </a:lnTo>
                  <a:lnTo>
                    <a:pt x="198" y="309"/>
                  </a:lnTo>
                  <a:lnTo>
                    <a:pt x="198" y="319"/>
                  </a:lnTo>
                  <a:lnTo>
                    <a:pt x="198" y="319"/>
                  </a:lnTo>
                  <a:lnTo>
                    <a:pt x="194" y="325"/>
                  </a:lnTo>
                  <a:lnTo>
                    <a:pt x="194" y="331"/>
                  </a:lnTo>
                  <a:lnTo>
                    <a:pt x="187" y="337"/>
                  </a:lnTo>
                  <a:lnTo>
                    <a:pt x="175" y="337"/>
                  </a:lnTo>
                  <a:lnTo>
                    <a:pt x="169" y="331"/>
                  </a:lnTo>
                  <a:lnTo>
                    <a:pt x="169" y="331"/>
                  </a:lnTo>
                  <a:lnTo>
                    <a:pt x="163" y="325"/>
                  </a:lnTo>
                  <a:lnTo>
                    <a:pt x="163" y="319"/>
                  </a:lnTo>
                  <a:lnTo>
                    <a:pt x="159" y="319"/>
                  </a:lnTo>
                  <a:lnTo>
                    <a:pt x="159" y="315"/>
                  </a:lnTo>
                  <a:lnTo>
                    <a:pt x="152" y="315"/>
                  </a:lnTo>
                  <a:lnTo>
                    <a:pt x="152" y="309"/>
                  </a:lnTo>
                  <a:lnTo>
                    <a:pt x="140" y="309"/>
                  </a:lnTo>
                  <a:lnTo>
                    <a:pt x="134" y="302"/>
                  </a:lnTo>
                  <a:lnTo>
                    <a:pt x="128" y="302"/>
                  </a:lnTo>
                  <a:lnTo>
                    <a:pt x="117" y="292"/>
                  </a:lnTo>
                  <a:lnTo>
                    <a:pt x="111" y="292"/>
                  </a:lnTo>
                  <a:lnTo>
                    <a:pt x="111" y="292"/>
                  </a:lnTo>
                  <a:lnTo>
                    <a:pt x="105" y="286"/>
                  </a:lnTo>
                  <a:lnTo>
                    <a:pt x="105" y="280"/>
                  </a:lnTo>
                  <a:lnTo>
                    <a:pt x="99" y="280"/>
                  </a:lnTo>
                  <a:lnTo>
                    <a:pt x="93" y="276"/>
                  </a:lnTo>
                  <a:lnTo>
                    <a:pt x="93" y="269"/>
                  </a:lnTo>
                  <a:lnTo>
                    <a:pt x="89" y="269"/>
                  </a:lnTo>
                  <a:lnTo>
                    <a:pt x="82" y="263"/>
                  </a:lnTo>
                  <a:lnTo>
                    <a:pt x="82" y="263"/>
                  </a:lnTo>
                  <a:lnTo>
                    <a:pt x="82" y="257"/>
                  </a:lnTo>
                  <a:lnTo>
                    <a:pt x="82" y="257"/>
                  </a:lnTo>
                  <a:lnTo>
                    <a:pt x="82" y="253"/>
                  </a:lnTo>
                  <a:lnTo>
                    <a:pt x="89" y="247"/>
                  </a:lnTo>
                  <a:lnTo>
                    <a:pt x="82" y="247"/>
                  </a:lnTo>
                  <a:lnTo>
                    <a:pt x="82" y="236"/>
                  </a:lnTo>
                  <a:lnTo>
                    <a:pt x="76" y="236"/>
                  </a:lnTo>
                  <a:lnTo>
                    <a:pt x="76" y="230"/>
                  </a:lnTo>
                  <a:lnTo>
                    <a:pt x="70" y="230"/>
                  </a:lnTo>
                  <a:lnTo>
                    <a:pt x="70" y="230"/>
                  </a:lnTo>
                  <a:lnTo>
                    <a:pt x="70" y="224"/>
                  </a:lnTo>
                  <a:lnTo>
                    <a:pt x="70" y="224"/>
                  </a:lnTo>
                  <a:lnTo>
                    <a:pt x="64" y="218"/>
                  </a:lnTo>
                  <a:lnTo>
                    <a:pt x="64" y="218"/>
                  </a:lnTo>
                  <a:lnTo>
                    <a:pt x="64" y="214"/>
                  </a:lnTo>
                  <a:lnTo>
                    <a:pt x="64" y="214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1"/>
                  </a:lnTo>
                  <a:lnTo>
                    <a:pt x="58" y="201"/>
                  </a:lnTo>
                  <a:lnTo>
                    <a:pt x="58" y="195"/>
                  </a:lnTo>
                  <a:lnTo>
                    <a:pt x="53" y="191"/>
                  </a:lnTo>
                  <a:lnTo>
                    <a:pt x="53" y="179"/>
                  </a:lnTo>
                  <a:lnTo>
                    <a:pt x="47" y="175"/>
                  </a:lnTo>
                  <a:lnTo>
                    <a:pt x="47" y="169"/>
                  </a:lnTo>
                  <a:lnTo>
                    <a:pt x="47" y="169"/>
                  </a:lnTo>
                  <a:lnTo>
                    <a:pt x="41" y="156"/>
                  </a:lnTo>
                  <a:lnTo>
                    <a:pt x="35" y="156"/>
                  </a:lnTo>
                  <a:lnTo>
                    <a:pt x="35" y="152"/>
                  </a:lnTo>
                  <a:lnTo>
                    <a:pt x="35" y="152"/>
                  </a:lnTo>
                  <a:lnTo>
                    <a:pt x="35" y="152"/>
                  </a:lnTo>
                  <a:lnTo>
                    <a:pt x="35" y="146"/>
                  </a:lnTo>
                  <a:lnTo>
                    <a:pt x="35" y="146"/>
                  </a:lnTo>
                  <a:lnTo>
                    <a:pt x="29" y="140"/>
                  </a:lnTo>
                  <a:lnTo>
                    <a:pt x="29" y="140"/>
                  </a:lnTo>
                  <a:lnTo>
                    <a:pt x="29" y="133"/>
                  </a:lnTo>
                  <a:lnTo>
                    <a:pt x="23" y="133"/>
                  </a:lnTo>
                  <a:lnTo>
                    <a:pt x="23" y="123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6" y="117"/>
                  </a:lnTo>
                  <a:lnTo>
                    <a:pt x="6" y="117"/>
                  </a:lnTo>
                  <a:lnTo>
                    <a:pt x="6" y="113"/>
                  </a:lnTo>
                  <a:lnTo>
                    <a:pt x="0" y="113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8" y="68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3" y="68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35" y="90"/>
                  </a:lnTo>
                  <a:lnTo>
                    <a:pt x="35" y="90"/>
                  </a:lnTo>
                  <a:lnTo>
                    <a:pt x="47" y="90"/>
                  </a:lnTo>
                  <a:lnTo>
                    <a:pt x="47" y="84"/>
                  </a:lnTo>
                  <a:lnTo>
                    <a:pt x="47" y="84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3" y="72"/>
                  </a:lnTo>
                  <a:lnTo>
                    <a:pt x="53" y="68"/>
                  </a:lnTo>
                  <a:lnTo>
                    <a:pt x="58" y="61"/>
                  </a:lnTo>
                  <a:lnTo>
                    <a:pt x="58" y="61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70" y="49"/>
                  </a:lnTo>
                  <a:lnTo>
                    <a:pt x="76" y="49"/>
                  </a:lnTo>
                  <a:lnTo>
                    <a:pt x="82" y="45"/>
                  </a:lnTo>
                  <a:lnTo>
                    <a:pt x="82" y="39"/>
                  </a:lnTo>
                  <a:lnTo>
                    <a:pt x="89" y="39"/>
                  </a:lnTo>
                  <a:lnTo>
                    <a:pt x="93" y="33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3" y="10"/>
                  </a:lnTo>
                  <a:lnTo>
                    <a:pt x="89" y="1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7" y="22"/>
                  </a:lnTo>
                  <a:lnTo>
                    <a:pt x="117" y="28"/>
                  </a:lnTo>
                  <a:lnTo>
                    <a:pt x="124" y="33"/>
                  </a:lnTo>
                  <a:lnTo>
                    <a:pt x="124" y="39"/>
                  </a:lnTo>
                  <a:lnTo>
                    <a:pt x="128" y="39"/>
                  </a:lnTo>
                  <a:lnTo>
                    <a:pt x="128" y="45"/>
                  </a:lnTo>
                  <a:lnTo>
                    <a:pt x="134" y="45"/>
                  </a:lnTo>
                  <a:lnTo>
                    <a:pt x="140" y="49"/>
                  </a:lnTo>
                  <a:lnTo>
                    <a:pt x="140" y="49"/>
                  </a:lnTo>
                  <a:lnTo>
                    <a:pt x="140" y="45"/>
                  </a:lnTo>
                  <a:lnTo>
                    <a:pt x="169" y="45"/>
                  </a:lnTo>
                  <a:lnTo>
                    <a:pt x="169" y="49"/>
                  </a:lnTo>
                  <a:lnTo>
                    <a:pt x="169" y="49"/>
                  </a:lnTo>
                  <a:lnTo>
                    <a:pt x="169" y="49"/>
                  </a:lnTo>
                  <a:lnTo>
                    <a:pt x="169" y="55"/>
                  </a:lnTo>
                  <a:lnTo>
                    <a:pt x="169" y="55"/>
                  </a:lnTo>
                  <a:lnTo>
                    <a:pt x="169" y="55"/>
                  </a:lnTo>
                  <a:lnTo>
                    <a:pt x="169" y="55"/>
                  </a:lnTo>
                  <a:lnTo>
                    <a:pt x="169" y="61"/>
                  </a:lnTo>
                  <a:lnTo>
                    <a:pt x="163" y="61"/>
                  </a:lnTo>
                  <a:lnTo>
                    <a:pt x="163" y="61"/>
                  </a:lnTo>
                  <a:lnTo>
                    <a:pt x="163" y="61"/>
                  </a:lnTo>
                  <a:lnTo>
                    <a:pt x="163" y="61"/>
                  </a:lnTo>
                  <a:lnTo>
                    <a:pt x="163" y="72"/>
                  </a:lnTo>
                  <a:lnTo>
                    <a:pt x="163" y="72"/>
                  </a:lnTo>
                  <a:lnTo>
                    <a:pt x="163" y="72"/>
                  </a:lnTo>
                  <a:lnTo>
                    <a:pt x="163" y="72"/>
                  </a:lnTo>
                  <a:lnTo>
                    <a:pt x="169" y="78"/>
                  </a:lnTo>
                  <a:lnTo>
                    <a:pt x="169" y="7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326">
              <a:extLst>
                <a:ext uri="{FF2B5EF4-FFF2-40B4-BE49-F238E27FC236}">
                  <a16:creationId xmlns:a16="http://schemas.microsoft.com/office/drawing/2014/main" id="{AA5B58DC-2432-4F9A-8ED8-109993E82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175" y="3725327"/>
              <a:ext cx="114675" cy="159855"/>
            </a:xfrm>
            <a:custGeom>
              <a:avLst/>
              <a:gdLst>
                <a:gd name="T0" fmla="*/ 64 w 87"/>
                <a:gd name="T1" fmla="*/ 23 h 113"/>
                <a:gd name="T2" fmla="*/ 52 w 87"/>
                <a:gd name="T3" fmla="*/ 16 h 113"/>
                <a:gd name="T4" fmla="*/ 47 w 87"/>
                <a:gd name="T5" fmla="*/ 10 h 113"/>
                <a:gd name="T6" fmla="*/ 29 w 87"/>
                <a:gd name="T7" fmla="*/ 0 h 113"/>
                <a:gd name="T8" fmla="*/ 29 w 87"/>
                <a:gd name="T9" fmla="*/ 6 h 113"/>
                <a:gd name="T10" fmla="*/ 29 w 87"/>
                <a:gd name="T11" fmla="*/ 6 h 113"/>
                <a:gd name="T12" fmla="*/ 23 w 87"/>
                <a:gd name="T13" fmla="*/ 10 h 113"/>
                <a:gd name="T14" fmla="*/ 17 w 87"/>
                <a:gd name="T15" fmla="*/ 16 h 113"/>
                <a:gd name="T16" fmla="*/ 6 w 87"/>
                <a:gd name="T17" fmla="*/ 33 h 113"/>
                <a:gd name="T18" fmla="*/ 0 w 87"/>
                <a:gd name="T19" fmla="*/ 45 h 113"/>
                <a:gd name="T20" fmla="*/ 0 w 87"/>
                <a:gd name="T21" fmla="*/ 62 h 113"/>
                <a:gd name="T22" fmla="*/ 0 w 87"/>
                <a:gd name="T23" fmla="*/ 68 h 113"/>
                <a:gd name="T24" fmla="*/ 6 w 87"/>
                <a:gd name="T25" fmla="*/ 72 h 113"/>
                <a:gd name="T26" fmla="*/ 6 w 87"/>
                <a:gd name="T27" fmla="*/ 72 h 113"/>
                <a:gd name="T28" fmla="*/ 17 w 87"/>
                <a:gd name="T29" fmla="*/ 68 h 113"/>
                <a:gd name="T30" fmla="*/ 17 w 87"/>
                <a:gd name="T31" fmla="*/ 68 h 113"/>
                <a:gd name="T32" fmla="*/ 17 w 87"/>
                <a:gd name="T33" fmla="*/ 72 h 113"/>
                <a:gd name="T34" fmla="*/ 17 w 87"/>
                <a:gd name="T35" fmla="*/ 78 h 113"/>
                <a:gd name="T36" fmla="*/ 17 w 87"/>
                <a:gd name="T37" fmla="*/ 78 h 113"/>
                <a:gd name="T38" fmla="*/ 12 w 87"/>
                <a:gd name="T39" fmla="*/ 84 h 113"/>
                <a:gd name="T40" fmla="*/ 12 w 87"/>
                <a:gd name="T41" fmla="*/ 91 h 113"/>
                <a:gd name="T42" fmla="*/ 17 w 87"/>
                <a:gd name="T43" fmla="*/ 95 h 113"/>
                <a:gd name="T44" fmla="*/ 17 w 87"/>
                <a:gd name="T45" fmla="*/ 95 h 113"/>
                <a:gd name="T46" fmla="*/ 17 w 87"/>
                <a:gd name="T47" fmla="*/ 101 h 113"/>
                <a:gd name="T48" fmla="*/ 17 w 87"/>
                <a:gd name="T49" fmla="*/ 101 h 113"/>
                <a:gd name="T50" fmla="*/ 23 w 87"/>
                <a:gd name="T51" fmla="*/ 107 h 113"/>
                <a:gd name="T52" fmla="*/ 29 w 87"/>
                <a:gd name="T53" fmla="*/ 113 h 113"/>
                <a:gd name="T54" fmla="*/ 41 w 87"/>
                <a:gd name="T55" fmla="*/ 113 h 113"/>
                <a:gd name="T56" fmla="*/ 41 w 87"/>
                <a:gd name="T57" fmla="*/ 107 h 113"/>
                <a:gd name="T58" fmla="*/ 41 w 87"/>
                <a:gd name="T59" fmla="*/ 101 h 113"/>
                <a:gd name="T60" fmla="*/ 47 w 87"/>
                <a:gd name="T61" fmla="*/ 95 h 113"/>
                <a:gd name="T62" fmla="*/ 47 w 87"/>
                <a:gd name="T63" fmla="*/ 91 h 113"/>
                <a:gd name="T64" fmla="*/ 52 w 87"/>
                <a:gd name="T65" fmla="*/ 84 h 113"/>
                <a:gd name="T66" fmla="*/ 58 w 87"/>
                <a:gd name="T67" fmla="*/ 78 h 113"/>
                <a:gd name="T68" fmla="*/ 64 w 87"/>
                <a:gd name="T69" fmla="*/ 72 h 113"/>
                <a:gd name="T70" fmla="*/ 83 w 87"/>
                <a:gd name="T71" fmla="*/ 62 h 113"/>
                <a:gd name="T72" fmla="*/ 87 w 87"/>
                <a:gd name="T73" fmla="*/ 56 h 113"/>
                <a:gd name="T74" fmla="*/ 87 w 87"/>
                <a:gd name="T75" fmla="*/ 39 h 113"/>
                <a:gd name="T76" fmla="*/ 83 w 87"/>
                <a:gd name="T77" fmla="*/ 33 h 113"/>
                <a:gd name="T78" fmla="*/ 83 w 87"/>
                <a:gd name="T79" fmla="*/ 23 h 113"/>
                <a:gd name="T80" fmla="*/ 83 w 87"/>
                <a:gd name="T81" fmla="*/ 2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113">
                  <a:moveTo>
                    <a:pt x="83" y="23"/>
                  </a:moveTo>
                  <a:lnTo>
                    <a:pt x="64" y="23"/>
                  </a:lnTo>
                  <a:lnTo>
                    <a:pt x="58" y="16"/>
                  </a:lnTo>
                  <a:lnTo>
                    <a:pt x="52" y="16"/>
                  </a:lnTo>
                  <a:lnTo>
                    <a:pt x="52" y="10"/>
                  </a:lnTo>
                  <a:lnTo>
                    <a:pt x="47" y="10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0" y="45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17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91"/>
                  </a:lnTo>
                  <a:lnTo>
                    <a:pt x="17" y="91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47" y="91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64" y="72"/>
                  </a:lnTo>
                  <a:lnTo>
                    <a:pt x="70" y="7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7" y="56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87" y="33"/>
                  </a:lnTo>
                  <a:lnTo>
                    <a:pt x="83" y="33"/>
                  </a:lnTo>
                  <a:lnTo>
                    <a:pt x="83" y="23"/>
                  </a:lnTo>
                  <a:lnTo>
                    <a:pt x="83" y="23"/>
                  </a:lnTo>
                  <a:lnTo>
                    <a:pt x="83" y="23"/>
                  </a:lnTo>
                  <a:lnTo>
                    <a:pt x="83" y="2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327">
              <a:extLst>
                <a:ext uri="{FF2B5EF4-FFF2-40B4-BE49-F238E27FC236}">
                  <a16:creationId xmlns:a16="http://schemas.microsoft.com/office/drawing/2014/main" id="{4F1B45F1-9C13-4A0D-B728-9EC18768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175" y="3725327"/>
              <a:ext cx="114675" cy="159855"/>
            </a:xfrm>
            <a:custGeom>
              <a:avLst/>
              <a:gdLst>
                <a:gd name="T0" fmla="*/ 64 w 87"/>
                <a:gd name="T1" fmla="*/ 23 h 113"/>
                <a:gd name="T2" fmla="*/ 52 w 87"/>
                <a:gd name="T3" fmla="*/ 16 h 113"/>
                <a:gd name="T4" fmla="*/ 47 w 87"/>
                <a:gd name="T5" fmla="*/ 10 h 113"/>
                <a:gd name="T6" fmla="*/ 29 w 87"/>
                <a:gd name="T7" fmla="*/ 0 h 113"/>
                <a:gd name="T8" fmla="*/ 29 w 87"/>
                <a:gd name="T9" fmla="*/ 6 h 113"/>
                <a:gd name="T10" fmla="*/ 29 w 87"/>
                <a:gd name="T11" fmla="*/ 6 h 113"/>
                <a:gd name="T12" fmla="*/ 23 w 87"/>
                <a:gd name="T13" fmla="*/ 10 h 113"/>
                <a:gd name="T14" fmla="*/ 17 w 87"/>
                <a:gd name="T15" fmla="*/ 16 h 113"/>
                <a:gd name="T16" fmla="*/ 6 w 87"/>
                <a:gd name="T17" fmla="*/ 33 h 113"/>
                <a:gd name="T18" fmla="*/ 0 w 87"/>
                <a:gd name="T19" fmla="*/ 45 h 113"/>
                <a:gd name="T20" fmla="*/ 0 w 87"/>
                <a:gd name="T21" fmla="*/ 62 h 113"/>
                <a:gd name="T22" fmla="*/ 0 w 87"/>
                <a:gd name="T23" fmla="*/ 68 h 113"/>
                <a:gd name="T24" fmla="*/ 6 w 87"/>
                <a:gd name="T25" fmla="*/ 72 h 113"/>
                <a:gd name="T26" fmla="*/ 6 w 87"/>
                <a:gd name="T27" fmla="*/ 72 h 113"/>
                <a:gd name="T28" fmla="*/ 17 w 87"/>
                <a:gd name="T29" fmla="*/ 68 h 113"/>
                <a:gd name="T30" fmla="*/ 17 w 87"/>
                <a:gd name="T31" fmla="*/ 68 h 113"/>
                <a:gd name="T32" fmla="*/ 17 w 87"/>
                <a:gd name="T33" fmla="*/ 72 h 113"/>
                <a:gd name="T34" fmla="*/ 17 w 87"/>
                <a:gd name="T35" fmla="*/ 78 h 113"/>
                <a:gd name="T36" fmla="*/ 17 w 87"/>
                <a:gd name="T37" fmla="*/ 78 h 113"/>
                <a:gd name="T38" fmla="*/ 12 w 87"/>
                <a:gd name="T39" fmla="*/ 84 h 113"/>
                <a:gd name="T40" fmla="*/ 12 w 87"/>
                <a:gd name="T41" fmla="*/ 91 h 113"/>
                <a:gd name="T42" fmla="*/ 17 w 87"/>
                <a:gd name="T43" fmla="*/ 95 h 113"/>
                <a:gd name="T44" fmla="*/ 17 w 87"/>
                <a:gd name="T45" fmla="*/ 95 h 113"/>
                <a:gd name="T46" fmla="*/ 17 w 87"/>
                <a:gd name="T47" fmla="*/ 101 h 113"/>
                <a:gd name="T48" fmla="*/ 17 w 87"/>
                <a:gd name="T49" fmla="*/ 101 h 113"/>
                <a:gd name="T50" fmla="*/ 23 w 87"/>
                <a:gd name="T51" fmla="*/ 107 h 113"/>
                <a:gd name="T52" fmla="*/ 29 w 87"/>
                <a:gd name="T53" fmla="*/ 113 h 113"/>
                <a:gd name="T54" fmla="*/ 41 w 87"/>
                <a:gd name="T55" fmla="*/ 113 h 113"/>
                <a:gd name="T56" fmla="*/ 41 w 87"/>
                <a:gd name="T57" fmla="*/ 107 h 113"/>
                <a:gd name="T58" fmla="*/ 41 w 87"/>
                <a:gd name="T59" fmla="*/ 101 h 113"/>
                <a:gd name="T60" fmla="*/ 47 w 87"/>
                <a:gd name="T61" fmla="*/ 95 h 113"/>
                <a:gd name="T62" fmla="*/ 47 w 87"/>
                <a:gd name="T63" fmla="*/ 91 h 113"/>
                <a:gd name="T64" fmla="*/ 52 w 87"/>
                <a:gd name="T65" fmla="*/ 84 h 113"/>
                <a:gd name="T66" fmla="*/ 58 w 87"/>
                <a:gd name="T67" fmla="*/ 78 h 113"/>
                <a:gd name="T68" fmla="*/ 64 w 87"/>
                <a:gd name="T69" fmla="*/ 72 h 113"/>
                <a:gd name="T70" fmla="*/ 83 w 87"/>
                <a:gd name="T71" fmla="*/ 62 h 113"/>
                <a:gd name="T72" fmla="*/ 87 w 87"/>
                <a:gd name="T73" fmla="*/ 56 h 113"/>
                <a:gd name="T74" fmla="*/ 87 w 87"/>
                <a:gd name="T75" fmla="*/ 39 h 113"/>
                <a:gd name="T76" fmla="*/ 83 w 87"/>
                <a:gd name="T77" fmla="*/ 33 h 113"/>
                <a:gd name="T78" fmla="*/ 83 w 87"/>
                <a:gd name="T79" fmla="*/ 23 h 113"/>
                <a:gd name="T80" fmla="*/ 83 w 87"/>
                <a:gd name="T81" fmla="*/ 2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113">
                  <a:moveTo>
                    <a:pt x="83" y="23"/>
                  </a:moveTo>
                  <a:lnTo>
                    <a:pt x="64" y="23"/>
                  </a:lnTo>
                  <a:lnTo>
                    <a:pt x="58" y="16"/>
                  </a:lnTo>
                  <a:lnTo>
                    <a:pt x="52" y="16"/>
                  </a:lnTo>
                  <a:lnTo>
                    <a:pt x="52" y="10"/>
                  </a:lnTo>
                  <a:lnTo>
                    <a:pt x="47" y="10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0" y="45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17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91"/>
                  </a:lnTo>
                  <a:lnTo>
                    <a:pt x="17" y="91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47" y="91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64" y="72"/>
                  </a:lnTo>
                  <a:lnTo>
                    <a:pt x="70" y="7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7" y="56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87" y="33"/>
                  </a:lnTo>
                  <a:lnTo>
                    <a:pt x="83" y="33"/>
                  </a:lnTo>
                  <a:lnTo>
                    <a:pt x="83" y="23"/>
                  </a:lnTo>
                  <a:lnTo>
                    <a:pt x="83" y="23"/>
                  </a:lnTo>
                  <a:lnTo>
                    <a:pt x="83" y="23"/>
                  </a:lnTo>
                  <a:lnTo>
                    <a:pt x="83" y="2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328">
              <a:extLst>
                <a:ext uri="{FF2B5EF4-FFF2-40B4-BE49-F238E27FC236}">
                  <a16:creationId xmlns:a16="http://schemas.microsoft.com/office/drawing/2014/main" id="{B5BB6321-43AE-4D7A-8AD2-137780A1C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890" y="3453716"/>
              <a:ext cx="254391" cy="294243"/>
            </a:xfrm>
            <a:custGeom>
              <a:avLst/>
              <a:gdLst>
                <a:gd name="T0" fmla="*/ 6 w 193"/>
                <a:gd name="T1" fmla="*/ 79 h 208"/>
                <a:gd name="T2" fmla="*/ 41 w 193"/>
                <a:gd name="T3" fmla="*/ 97 h 208"/>
                <a:gd name="T4" fmla="*/ 47 w 193"/>
                <a:gd name="T5" fmla="*/ 101 h 208"/>
                <a:gd name="T6" fmla="*/ 76 w 193"/>
                <a:gd name="T7" fmla="*/ 114 h 208"/>
                <a:gd name="T8" fmla="*/ 76 w 193"/>
                <a:gd name="T9" fmla="*/ 120 h 208"/>
                <a:gd name="T10" fmla="*/ 76 w 193"/>
                <a:gd name="T11" fmla="*/ 136 h 208"/>
                <a:gd name="T12" fmla="*/ 76 w 193"/>
                <a:gd name="T13" fmla="*/ 159 h 208"/>
                <a:gd name="T14" fmla="*/ 76 w 193"/>
                <a:gd name="T15" fmla="*/ 163 h 208"/>
                <a:gd name="T16" fmla="*/ 76 w 193"/>
                <a:gd name="T17" fmla="*/ 169 h 208"/>
                <a:gd name="T18" fmla="*/ 95 w 193"/>
                <a:gd name="T19" fmla="*/ 202 h 208"/>
                <a:gd name="T20" fmla="*/ 117 w 193"/>
                <a:gd name="T21" fmla="*/ 202 h 208"/>
                <a:gd name="T22" fmla="*/ 136 w 193"/>
                <a:gd name="T23" fmla="*/ 182 h 208"/>
                <a:gd name="T24" fmla="*/ 130 w 193"/>
                <a:gd name="T25" fmla="*/ 163 h 208"/>
                <a:gd name="T26" fmla="*/ 123 w 193"/>
                <a:gd name="T27" fmla="*/ 147 h 208"/>
                <a:gd name="T28" fmla="*/ 152 w 193"/>
                <a:gd name="T29" fmla="*/ 147 h 208"/>
                <a:gd name="T30" fmla="*/ 171 w 193"/>
                <a:gd name="T31" fmla="*/ 136 h 208"/>
                <a:gd name="T32" fmla="*/ 175 w 193"/>
                <a:gd name="T33" fmla="*/ 130 h 208"/>
                <a:gd name="T34" fmla="*/ 171 w 193"/>
                <a:gd name="T35" fmla="*/ 101 h 208"/>
                <a:gd name="T36" fmla="*/ 175 w 193"/>
                <a:gd name="T37" fmla="*/ 97 h 208"/>
                <a:gd name="T38" fmla="*/ 181 w 193"/>
                <a:gd name="T39" fmla="*/ 85 h 208"/>
                <a:gd name="T40" fmla="*/ 181 w 193"/>
                <a:gd name="T41" fmla="*/ 79 h 208"/>
                <a:gd name="T42" fmla="*/ 187 w 193"/>
                <a:gd name="T43" fmla="*/ 74 h 208"/>
                <a:gd name="T44" fmla="*/ 187 w 193"/>
                <a:gd name="T45" fmla="*/ 68 h 208"/>
                <a:gd name="T46" fmla="*/ 175 w 193"/>
                <a:gd name="T47" fmla="*/ 52 h 208"/>
                <a:gd name="T48" fmla="*/ 171 w 193"/>
                <a:gd name="T49" fmla="*/ 46 h 208"/>
                <a:gd name="T50" fmla="*/ 165 w 193"/>
                <a:gd name="T51" fmla="*/ 46 h 208"/>
                <a:gd name="T52" fmla="*/ 152 w 193"/>
                <a:gd name="T53" fmla="*/ 35 h 208"/>
                <a:gd name="T54" fmla="*/ 152 w 193"/>
                <a:gd name="T55" fmla="*/ 29 h 208"/>
                <a:gd name="T56" fmla="*/ 136 w 193"/>
                <a:gd name="T57" fmla="*/ 23 h 208"/>
                <a:gd name="T58" fmla="*/ 123 w 193"/>
                <a:gd name="T59" fmla="*/ 29 h 208"/>
                <a:gd name="T60" fmla="*/ 117 w 193"/>
                <a:gd name="T61" fmla="*/ 35 h 208"/>
                <a:gd name="T62" fmla="*/ 111 w 193"/>
                <a:gd name="T63" fmla="*/ 39 h 208"/>
                <a:gd name="T64" fmla="*/ 64 w 193"/>
                <a:gd name="T65" fmla="*/ 29 h 208"/>
                <a:gd name="T66" fmla="*/ 60 w 193"/>
                <a:gd name="T67" fmla="*/ 17 h 208"/>
                <a:gd name="T68" fmla="*/ 47 w 193"/>
                <a:gd name="T69" fmla="*/ 7 h 208"/>
                <a:gd name="T70" fmla="*/ 35 w 193"/>
                <a:gd name="T71" fmla="*/ 7 h 208"/>
                <a:gd name="T72" fmla="*/ 35 w 193"/>
                <a:gd name="T73" fmla="*/ 13 h 208"/>
                <a:gd name="T74" fmla="*/ 29 w 193"/>
                <a:gd name="T75" fmla="*/ 17 h 208"/>
                <a:gd name="T76" fmla="*/ 29 w 193"/>
                <a:gd name="T77" fmla="*/ 23 h 208"/>
                <a:gd name="T78" fmla="*/ 29 w 193"/>
                <a:gd name="T79" fmla="*/ 35 h 208"/>
                <a:gd name="T80" fmla="*/ 29 w 193"/>
                <a:gd name="T81" fmla="*/ 46 h 208"/>
                <a:gd name="T82" fmla="*/ 29 w 193"/>
                <a:gd name="T83" fmla="*/ 52 h 208"/>
                <a:gd name="T84" fmla="*/ 29 w 193"/>
                <a:gd name="T85" fmla="*/ 62 h 208"/>
                <a:gd name="T86" fmla="*/ 25 w 193"/>
                <a:gd name="T87" fmla="*/ 58 h 208"/>
                <a:gd name="T88" fmla="*/ 12 w 193"/>
                <a:gd name="T89" fmla="*/ 52 h 208"/>
                <a:gd name="T90" fmla="*/ 18 w 193"/>
                <a:gd name="T91" fmla="*/ 17 h 208"/>
                <a:gd name="T92" fmla="*/ 6 w 193"/>
                <a:gd name="T93" fmla="*/ 17 h 208"/>
                <a:gd name="T94" fmla="*/ 0 w 193"/>
                <a:gd name="T95" fmla="*/ 4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3" h="208">
                  <a:moveTo>
                    <a:pt x="0" y="46"/>
                  </a:moveTo>
                  <a:lnTo>
                    <a:pt x="0" y="68"/>
                  </a:lnTo>
                  <a:lnTo>
                    <a:pt x="6" y="74"/>
                  </a:lnTo>
                  <a:lnTo>
                    <a:pt x="6" y="79"/>
                  </a:lnTo>
                  <a:lnTo>
                    <a:pt x="18" y="85"/>
                  </a:lnTo>
                  <a:lnTo>
                    <a:pt x="25" y="91"/>
                  </a:lnTo>
                  <a:lnTo>
                    <a:pt x="41" y="91"/>
                  </a:lnTo>
                  <a:lnTo>
                    <a:pt x="41" y="97"/>
                  </a:lnTo>
                  <a:lnTo>
                    <a:pt x="41" y="97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7" y="101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82" y="107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70" y="124"/>
                  </a:lnTo>
                  <a:lnTo>
                    <a:pt x="70" y="124"/>
                  </a:lnTo>
                  <a:lnTo>
                    <a:pt x="70" y="130"/>
                  </a:lnTo>
                  <a:lnTo>
                    <a:pt x="76" y="136"/>
                  </a:lnTo>
                  <a:lnTo>
                    <a:pt x="76" y="153"/>
                  </a:lnTo>
                  <a:lnTo>
                    <a:pt x="76" y="153"/>
                  </a:lnTo>
                  <a:lnTo>
                    <a:pt x="76" y="159"/>
                  </a:lnTo>
                  <a:lnTo>
                    <a:pt x="76" y="159"/>
                  </a:lnTo>
                  <a:lnTo>
                    <a:pt x="76" y="163"/>
                  </a:lnTo>
                  <a:lnTo>
                    <a:pt x="76" y="163"/>
                  </a:lnTo>
                  <a:lnTo>
                    <a:pt x="76" y="163"/>
                  </a:lnTo>
                  <a:lnTo>
                    <a:pt x="76" y="163"/>
                  </a:lnTo>
                  <a:lnTo>
                    <a:pt x="76" y="163"/>
                  </a:lnTo>
                  <a:lnTo>
                    <a:pt x="76" y="169"/>
                  </a:lnTo>
                  <a:lnTo>
                    <a:pt x="76" y="169"/>
                  </a:lnTo>
                  <a:lnTo>
                    <a:pt x="76" y="169"/>
                  </a:lnTo>
                  <a:lnTo>
                    <a:pt x="76" y="182"/>
                  </a:lnTo>
                  <a:lnTo>
                    <a:pt x="82" y="186"/>
                  </a:lnTo>
                  <a:lnTo>
                    <a:pt x="82" y="192"/>
                  </a:lnTo>
                  <a:lnTo>
                    <a:pt x="95" y="202"/>
                  </a:lnTo>
                  <a:lnTo>
                    <a:pt x="99" y="202"/>
                  </a:lnTo>
                  <a:lnTo>
                    <a:pt x="105" y="208"/>
                  </a:lnTo>
                  <a:lnTo>
                    <a:pt x="105" y="202"/>
                  </a:lnTo>
                  <a:lnTo>
                    <a:pt x="117" y="202"/>
                  </a:lnTo>
                  <a:lnTo>
                    <a:pt x="130" y="192"/>
                  </a:lnTo>
                  <a:lnTo>
                    <a:pt x="130" y="186"/>
                  </a:lnTo>
                  <a:lnTo>
                    <a:pt x="136" y="186"/>
                  </a:lnTo>
                  <a:lnTo>
                    <a:pt x="136" y="182"/>
                  </a:lnTo>
                  <a:lnTo>
                    <a:pt x="136" y="182"/>
                  </a:lnTo>
                  <a:lnTo>
                    <a:pt x="130" y="175"/>
                  </a:lnTo>
                  <a:lnTo>
                    <a:pt x="130" y="175"/>
                  </a:lnTo>
                  <a:lnTo>
                    <a:pt x="130" y="163"/>
                  </a:lnTo>
                  <a:lnTo>
                    <a:pt x="123" y="163"/>
                  </a:lnTo>
                  <a:lnTo>
                    <a:pt x="123" y="159"/>
                  </a:lnTo>
                  <a:lnTo>
                    <a:pt x="123" y="159"/>
                  </a:lnTo>
                  <a:lnTo>
                    <a:pt x="123" y="147"/>
                  </a:lnTo>
                  <a:lnTo>
                    <a:pt x="136" y="147"/>
                  </a:lnTo>
                  <a:lnTo>
                    <a:pt x="136" y="153"/>
                  </a:lnTo>
                  <a:lnTo>
                    <a:pt x="152" y="153"/>
                  </a:lnTo>
                  <a:lnTo>
                    <a:pt x="152" y="147"/>
                  </a:lnTo>
                  <a:lnTo>
                    <a:pt x="158" y="147"/>
                  </a:lnTo>
                  <a:lnTo>
                    <a:pt x="158" y="140"/>
                  </a:lnTo>
                  <a:lnTo>
                    <a:pt x="171" y="140"/>
                  </a:lnTo>
                  <a:lnTo>
                    <a:pt x="171" y="136"/>
                  </a:lnTo>
                  <a:lnTo>
                    <a:pt x="171" y="136"/>
                  </a:lnTo>
                  <a:lnTo>
                    <a:pt x="171" y="136"/>
                  </a:lnTo>
                  <a:lnTo>
                    <a:pt x="175" y="136"/>
                  </a:lnTo>
                  <a:lnTo>
                    <a:pt x="175" y="130"/>
                  </a:lnTo>
                  <a:lnTo>
                    <a:pt x="175" y="130"/>
                  </a:lnTo>
                  <a:lnTo>
                    <a:pt x="175" y="130"/>
                  </a:lnTo>
                  <a:lnTo>
                    <a:pt x="171" y="107"/>
                  </a:lnTo>
                  <a:lnTo>
                    <a:pt x="171" y="101"/>
                  </a:lnTo>
                  <a:lnTo>
                    <a:pt x="171" y="101"/>
                  </a:lnTo>
                  <a:lnTo>
                    <a:pt x="171" y="101"/>
                  </a:lnTo>
                  <a:lnTo>
                    <a:pt x="175" y="97"/>
                  </a:lnTo>
                  <a:lnTo>
                    <a:pt x="175" y="97"/>
                  </a:lnTo>
                  <a:lnTo>
                    <a:pt x="181" y="91"/>
                  </a:lnTo>
                  <a:lnTo>
                    <a:pt x="181" y="91"/>
                  </a:lnTo>
                  <a:lnTo>
                    <a:pt x="181" y="91"/>
                  </a:lnTo>
                  <a:lnTo>
                    <a:pt x="181" y="85"/>
                  </a:lnTo>
                  <a:lnTo>
                    <a:pt x="181" y="85"/>
                  </a:lnTo>
                  <a:lnTo>
                    <a:pt x="181" y="85"/>
                  </a:lnTo>
                  <a:lnTo>
                    <a:pt x="181" y="79"/>
                  </a:lnTo>
                  <a:lnTo>
                    <a:pt x="181" y="79"/>
                  </a:lnTo>
                  <a:lnTo>
                    <a:pt x="181" y="79"/>
                  </a:lnTo>
                  <a:lnTo>
                    <a:pt x="181" y="74"/>
                  </a:lnTo>
                  <a:lnTo>
                    <a:pt x="181" y="74"/>
                  </a:lnTo>
                  <a:lnTo>
                    <a:pt x="187" y="74"/>
                  </a:lnTo>
                  <a:lnTo>
                    <a:pt x="187" y="68"/>
                  </a:lnTo>
                  <a:lnTo>
                    <a:pt x="187" y="68"/>
                  </a:lnTo>
                  <a:lnTo>
                    <a:pt x="193" y="68"/>
                  </a:lnTo>
                  <a:lnTo>
                    <a:pt x="187" y="68"/>
                  </a:lnTo>
                  <a:lnTo>
                    <a:pt x="181" y="62"/>
                  </a:lnTo>
                  <a:lnTo>
                    <a:pt x="175" y="62"/>
                  </a:lnTo>
                  <a:lnTo>
                    <a:pt x="175" y="52"/>
                  </a:lnTo>
                  <a:lnTo>
                    <a:pt x="175" y="52"/>
                  </a:lnTo>
                  <a:lnTo>
                    <a:pt x="175" y="46"/>
                  </a:lnTo>
                  <a:lnTo>
                    <a:pt x="171" y="46"/>
                  </a:lnTo>
                  <a:lnTo>
                    <a:pt x="171" y="46"/>
                  </a:lnTo>
                  <a:lnTo>
                    <a:pt x="171" y="46"/>
                  </a:lnTo>
                  <a:lnTo>
                    <a:pt x="171" y="52"/>
                  </a:lnTo>
                  <a:lnTo>
                    <a:pt x="165" y="52"/>
                  </a:lnTo>
                  <a:lnTo>
                    <a:pt x="165" y="52"/>
                  </a:lnTo>
                  <a:lnTo>
                    <a:pt x="165" y="46"/>
                  </a:lnTo>
                  <a:lnTo>
                    <a:pt x="158" y="46"/>
                  </a:lnTo>
                  <a:lnTo>
                    <a:pt x="158" y="39"/>
                  </a:lnTo>
                  <a:lnTo>
                    <a:pt x="152" y="39"/>
                  </a:lnTo>
                  <a:lnTo>
                    <a:pt x="152" y="35"/>
                  </a:lnTo>
                  <a:lnTo>
                    <a:pt x="152" y="35"/>
                  </a:lnTo>
                  <a:lnTo>
                    <a:pt x="152" y="35"/>
                  </a:lnTo>
                  <a:lnTo>
                    <a:pt x="152" y="29"/>
                  </a:lnTo>
                  <a:lnTo>
                    <a:pt x="152" y="29"/>
                  </a:lnTo>
                  <a:lnTo>
                    <a:pt x="152" y="29"/>
                  </a:lnTo>
                  <a:lnTo>
                    <a:pt x="152" y="29"/>
                  </a:lnTo>
                  <a:lnTo>
                    <a:pt x="152" y="23"/>
                  </a:lnTo>
                  <a:lnTo>
                    <a:pt x="136" y="23"/>
                  </a:lnTo>
                  <a:lnTo>
                    <a:pt x="136" y="29"/>
                  </a:lnTo>
                  <a:lnTo>
                    <a:pt x="123" y="29"/>
                  </a:lnTo>
                  <a:lnTo>
                    <a:pt x="123" y="29"/>
                  </a:lnTo>
                  <a:lnTo>
                    <a:pt x="123" y="29"/>
                  </a:lnTo>
                  <a:lnTo>
                    <a:pt x="123" y="29"/>
                  </a:lnTo>
                  <a:lnTo>
                    <a:pt x="123" y="35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17" y="39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35"/>
                  </a:lnTo>
                  <a:lnTo>
                    <a:pt x="99" y="35"/>
                  </a:lnTo>
                  <a:lnTo>
                    <a:pt x="99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53" y="13"/>
                  </a:lnTo>
                  <a:lnTo>
                    <a:pt x="47" y="13"/>
                  </a:lnTo>
                  <a:lnTo>
                    <a:pt x="47" y="7"/>
                  </a:lnTo>
                  <a:lnTo>
                    <a:pt x="41" y="7"/>
                  </a:lnTo>
                  <a:lnTo>
                    <a:pt x="35" y="0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8"/>
                  </a:lnTo>
                  <a:lnTo>
                    <a:pt x="25" y="58"/>
                  </a:lnTo>
                  <a:lnTo>
                    <a:pt x="25" y="62"/>
                  </a:lnTo>
                  <a:lnTo>
                    <a:pt x="29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58"/>
                  </a:lnTo>
                  <a:lnTo>
                    <a:pt x="12" y="58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29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18" y="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329">
              <a:extLst>
                <a:ext uri="{FF2B5EF4-FFF2-40B4-BE49-F238E27FC236}">
                  <a16:creationId xmlns:a16="http://schemas.microsoft.com/office/drawing/2014/main" id="{FAE1EB81-E85F-48DA-B507-27ED10BB4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890" y="3453716"/>
              <a:ext cx="254391" cy="294243"/>
            </a:xfrm>
            <a:custGeom>
              <a:avLst/>
              <a:gdLst>
                <a:gd name="T0" fmla="*/ 6 w 193"/>
                <a:gd name="T1" fmla="*/ 79 h 208"/>
                <a:gd name="T2" fmla="*/ 41 w 193"/>
                <a:gd name="T3" fmla="*/ 97 h 208"/>
                <a:gd name="T4" fmla="*/ 47 w 193"/>
                <a:gd name="T5" fmla="*/ 101 h 208"/>
                <a:gd name="T6" fmla="*/ 76 w 193"/>
                <a:gd name="T7" fmla="*/ 114 h 208"/>
                <a:gd name="T8" fmla="*/ 76 w 193"/>
                <a:gd name="T9" fmla="*/ 120 h 208"/>
                <a:gd name="T10" fmla="*/ 76 w 193"/>
                <a:gd name="T11" fmla="*/ 136 h 208"/>
                <a:gd name="T12" fmla="*/ 76 w 193"/>
                <a:gd name="T13" fmla="*/ 159 h 208"/>
                <a:gd name="T14" fmla="*/ 76 w 193"/>
                <a:gd name="T15" fmla="*/ 163 h 208"/>
                <a:gd name="T16" fmla="*/ 76 w 193"/>
                <a:gd name="T17" fmla="*/ 169 h 208"/>
                <a:gd name="T18" fmla="*/ 95 w 193"/>
                <a:gd name="T19" fmla="*/ 202 h 208"/>
                <a:gd name="T20" fmla="*/ 117 w 193"/>
                <a:gd name="T21" fmla="*/ 202 h 208"/>
                <a:gd name="T22" fmla="*/ 136 w 193"/>
                <a:gd name="T23" fmla="*/ 182 h 208"/>
                <a:gd name="T24" fmla="*/ 130 w 193"/>
                <a:gd name="T25" fmla="*/ 163 h 208"/>
                <a:gd name="T26" fmla="*/ 123 w 193"/>
                <a:gd name="T27" fmla="*/ 147 h 208"/>
                <a:gd name="T28" fmla="*/ 152 w 193"/>
                <a:gd name="T29" fmla="*/ 147 h 208"/>
                <a:gd name="T30" fmla="*/ 171 w 193"/>
                <a:gd name="T31" fmla="*/ 136 h 208"/>
                <a:gd name="T32" fmla="*/ 175 w 193"/>
                <a:gd name="T33" fmla="*/ 130 h 208"/>
                <a:gd name="T34" fmla="*/ 171 w 193"/>
                <a:gd name="T35" fmla="*/ 101 h 208"/>
                <a:gd name="T36" fmla="*/ 175 w 193"/>
                <a:gd name="T37" fmla="*/ 97 h 208"/>
                <a:gd name="T38" fmla="*/ 181 w 193"/>
                <a:gd name="T39" fmla="*/ 85 h 208"/>
                <a:gd name="T40" fmla="*/ 181 w 193"/>
                <a:gd name="T41" fmla="*/ 79 h 208"/>
                <a:gd name="T42" fmla="*/ 187 w 193"/>
                <a:gd name="T43" fmla="*/ 74 h 208"/>
                <a:gd name="T44" fmla="*/ 187 w 193"/>
                <a:gd name="T45" fmla="*/ 68 h 208"/>
                <a:gd name="T46" fmla="*/ 175 w 193"/>
                <a:gd name="T47" fmla="*/ 52 h 208"/>
                <a:gd name="T48" fmla="*/ 171 w 193"/>
                <a:gd name="T49" fmla="*/ 46 h 208"/>
                <a:gd name="T50" fmla="*/ 165 w 193"/>
                <a:gd name="T51" fmla="*/ 46 h 208"/>
                <a:gd name="T52" fmla="*/ 152 w 193"/>
                <a:gd name="T53" fmla="*/ 35 h 208"/>
                <a:gd name="T54" fmla="*/ 152 w 193"/>
                <a:gd name="T55" fmla="*/ 29 h 208"/>
                <a:gd name="T56" fmla="*/ 136 w 193"/>
                <a:gd name="T57" fmla="*/ 23 h 208"/>
                <a:gd name="T58" fmla="*/ 123 w 193"/>
                <a:gd name="T59" fmla="*/ 29 h 208"/>
                <a:gd name="T60" fmla="*/ 117 w 193"/>
                <a:gd name="T61" fmla="*/ 35 h 208"/>
                <a:gd name="T62" fmla="*/ 111 w 193"/>
                <a:gd name="T63" fmla="*/ 39 h 208"/>
                <a:gd name="T64" fmla="*/ 64 w 193"/>
                <a:gd name="T65" fmla="*/ 29 h 208"/>
                <a:gd name="T66" fmla="*/ 60 w 193"/>
                <a:gd name="T67" fmla="*/ 17 h 208"/>
                <a:gd name="T68" fmla="*/ 47 w 193"/>
                <a:gd name="T69" fmla="*/ 7 h 208"/>
                <a:gd name="T70" fmla="*/ 35 w 193"/>
                <a:gd name="T71" fmla="*/ 7 h 208"/>
                <a:gd name="T72" fmla="*/ 35 w 193"/>
                <a:gd name="T73" fmla="*/ 13 h 208"/>
                <a:gd name="T74" fmla="*/ 29 w 193"/>
                <a:gd name="T75" fmla="*/ 17 h 208"/>
                <a:gd name="T76" fmla="*/ 29 w 193"/>
                <a:gd name="T77" fmla="*/ 23 h 208"/>
                <a:gd name="T78" fmla="*/ 29 w 193"/>
                <a:gd name="T79" fmla="*/ 35 h 208"/>
                <a:gd name="T80" fmla="*/ 29 w 193"/>
                <a:gd name="T81" fmla="*/ 46 h 208"/>
                <a:gd name="T82" fmla="*/ 29 w 193"/>
                <a:gd name="T83" fmla="*/ 52 h 208"/>
                <a:gd name="T84" fmla="*/ 29 w 193"/>
                <a:gd name="T85" fmla="*/ 62 h 208"/>
                <a:gd name="T86" fmla="*/ 25 w 193"/>
                <a:gd name="T87" fmla="*/ 58 h 208"/>
                <a:gd name="T88" fmla="*/ 12 w 193"/>
                <a:gd name="T89" fmla="*/ 52 h 208"/>
                <a:gd name="T90" fmla="*/ 18 w 193"/>
                <a:gd name="T91" fmla="*/ 17 h 208"/>
                <a:gd name="T92" fmla="*/ 6 w 193"/>
                <a:gd name="T93" fmla="*/ 17 h 208"/>
                <a:gd name="T94" fmla="*/ 0 w 193"/>
                <a:gd name="T95" fmla="*/ 4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3" h="208">
                  <a:moveTo>
                    <a:pt x="0" y="46"/>
                  </a:moveTo>
                  <a:lnTo>
                    <a:pt x="0" y="68"/>
                  </a:lnTo>
                  <a:lnTo>
                    <a:pt x="6" y="74"/>
                  </a:lnTo>
                  <a:lnTo>
                    <a:pt x="6" y="79"/>
                  </a:lnTo>
                  <a:lnTo>
                    <a:pt x="18" y="85"/>
                  </a:lnTo>
                  <a:lnTo>
                    <a:pt x="25" y="91"/>
                  </a:lnTo>
                  <a:lnTo>
                    <a:pt x="41" y="91"/>
                  </a:lnTo>
                  <a:lnTo>
                    <a:pt x="41" y="97"/>
                  </a:lnTo>
                  <a:lnTo>
                    <a:pt x="41" y="97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7" y="101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82" y="107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70" y="124"/>
                  </a:lnTo>
                  <a:lnTo>
                    <a:pt x="70" y="124"/>
                  </a:lnTo>
                  <a:lnTo>
                    <a:pt x="70" y="130"/>
                  </a:lnTo>
                  <a:lnTo>
                    <a:pt x="76" y="136"/>
                  </a:lnTo>
                  <a:lnTo>
                    <a:pt x="76" y="153"/>
                  </a:lnTo>
                  <a:lnTo>
                    <a:pt x="76" y="153"/>
                  </a:lnTo>
                  <a:lnTo>
                    <a:pt x="76" y="159"/>
                  </a:lnTo>
                  <a:lnTo>
                    <a:pt x="76" y="159"/>
                  </a:lnTo>
                  <a:lnTo>
                    <a:pt x="76" y="163"/>
                  </a:lnTo>
                  <a:lnTo>
                    <a:pt x="76" y="163"/>
                  </a:lnTo>
                  <a:lnTo>
                    <a:pt x="76" y="163"/>
                  </a:lnTo>
                  <a:lnTo>
                    <a:pt x="76" y="163"/>
                  </a:lnTo>
                  <a:lnTo>
                    <a:pt x="76" y="163"/>
                  </a:lnTo>
                  <a:lnTo>
                    <a:pt x="76" y="169"/>
                  </a:lnTo>
                  <a:lnTo>
                    <a:pt x="76" y="169"/>
                  </a:lnTo>
                  <a:lnTo>
                    <a:pt x="76" y="169"/>
                  </a:lnTo>
                  <a:lnTo>
                    <a:pt x="76" y="182"/>
                  </a:lnTo>
                  <a:lnTo>
                    <a:pt x="82" y="186"/>
                  </a:lnTo>
                  <a:lnTo>
                    <a:pt x="82" y="192"/>
                  </a:lnTo>
                  <a:lnTo>
                    <a:pt x="95" y="202"/>
                  </a:lnTo>
                  <a:lnTo>
                    <a:pt x="99" y="202"/>
                  </a:lnTo>
                  <a:lnTo>
                    <a:pt x="105" y="208"/>
                  </a:lnTo>
                  <a:lnTo>
                    <a:pt x="105" y="202"/>
                  </a:lnTo>
                  <a:lnTo>
                    <a:pt x="117" y="202"/>
                  </a:lnTo>
                  <a:lnTo>
                    <a:pt x="130" y="192"/>
                  </a:lnTo>
                  <a:lnTo>
                    <a:pt x="130" y="186"/>
                  </a:lnTo>
                  <a:lnTo>
                    <a:pt x="136" y="186"/>
                  </a:lnTo>
                  <a:lnTo>
                    <a:pt x="136" y="182"/>
                  </a:lnTo>
                  <a:lnTo>
                    <a:pt x="136" y="182"/>
                  </a:lnTo>
                  <a:lnTo>
                    <a:pt x="130" y="175"/>
                  </a:lnTo>
                  <a:lnTo>
                    <a:pt x="130" y="175"/>
                  </a:lnTo>
                  <a:lnTo>
                    <a:pt x="130" y="163"/>
                  </a:lnTo>
                  <a:lnTo>
                    <a:pt x="123" y="163"/>
                  </a:lnTo>
                  <a:lnTo>
                    <a:pt x="123" y="159"/>
                  </a:lnTo>
                  <a:lnTo>
                    <a:pt x="123" y="159"/>
                  </a:lnTo>
                  <a:lnTo>
                    <a:pt x="123" y="147"/>
                  </a:lnTo>
                  <a:lnTo>
                    <a:pt x="136" y="147"/>
                  </a:lnTo>
                  <a:lnTo>
                    <a:pt x="136" y="153"/>
                  </a:lnTo>
                  <a:lnTo>
                    <a:pt x="152" y="153"/>
                  </a:lnTo>
                  <a:lnTo>
                    <a:pt x="152" y="147"/>
                  </a:lnTo>
                  <a:lnTo>
                    <a:pt x="158" y="147"/>
                  </a:lnTo>
                  <a:lnTo>
                    <a:pt x="158" y="140"/>
                  </a:lnTo>
                  <a:lnTo>
                    <a:pt x="171" y="140"/>
                  </a:lnTo>
                  <a:lnTo>
                    <a:pt x="171" y="136"/>
                  </a:lnTo>
                  <a:lnTo>
                    <a:pt x="171" y="136"/>
                  </a:lnTo>
                  <a:lnTo>
                    <a:pt x="171" y="136"/>
                  </a:lnTo>
                  <a:lnTo>
                    <a:pt x="175" y="136"/>
                  </a:lnTo>
                  <a:lnTo>
                    <a:pt x="175" y="130"/>
                  </a:lnTo>
                  <a:lnTo>
                    <a:pt x="175" y="130"/>
                  </a:lnTo>
                  <a:lnTo>
                    <a:pt x="175" y="130"/>
                  </a:lnTo>
                  <a:lnTo>
                    <a:pt x="171" y="107"/>
                  </a:lnTo>
                  <a:lnTo>
                    <a:pt x="171" y="101"/>
                  </a:lnTo>
                  <a:lnTo>
                    <a:pt x="171" y="101"/>
                  </a:lnTo>
                  <a:lnTo>
                    <a:pt x="171" y="101"/>
                  </a:lnTo>
                  <a:lnTo>
                    <a:pt x="175" y="97"/>
                  </a:lnTo>
                  <a:lnTo>
                    <a:pt x="175" y="97"/>
                  </a:lnTo>
                  <a:lnTo>
                    <a:pt x="181" y="91"/>
                  </a:lnTo>
                  <a:lnTo>
                    <a:pt x="181" y="91"/>
                  </a:lnTo>
                  <a:lnTo>
                    <a:pt x="181" y="91"/>
                  </a:lnTo>
                  <a:lnTo>
                    <a:pt x="181" y="85"/>
                  </a:lnTo>
                  <a:lnTo>
                    <a:pt x="181" y="85"/>
                  </a:lnTo>
                  <a:lnTo>
                    <a:pt x="181" y="85"/>
                  </a:lnTo>
                  <a:lnTo>
                    <a:pt x="181" y="79"/>
                  </a:lnTo>
                  <a:lnTo>
                    <a:pt x="181" y="79"/>
                  </a:lnTo>
                  <a:lnTo>
                    <a:pt x="181" y="79"/>
                  </a:lnTo>
                  <a:lnTo>
                    <a:pt x="181" y="74"/>
                  </a:lnTo>
                  <a:lnTo>
                    <a:pt x="181" y="74"/>
                  </a:lnTo>
                  <a:lnTo>
                    <a:pt x="187" y="74"/>
                  </a:lnTo>
                  <a:lnTo>
                    <a:pt x="187" y="68"/>
                  </a:lnTo>
                  <a:lnTo>
                    <a:pt x="187" y="68"/>
                  </a:lnTo>
                  <a:lnTo>
                    <a:pt x="193" y="68"/>
                  </a:lnTo>
                  <a:lnTo>
                    <a:pt x="187" y="68"/>
                  </a:lnTo>
                  <a:lnTo>
                    <a:pt x="181" y="62"/>
                  </a:lnTo>
                  <a:lnTo>
                    <a:pt x="175" y="62"/>
                  </a:lnTo>
                  <a:lnTo>
                    <a:pt x="175" y="52"/>
                  </a:lnTo>
                  <a:lnTo>
                    <a:pt x="175" y="52"/>
                  </a:lnTo>
                  <a:lnTo>
                    <a:pt x="175" y="46"/>
                  </a:lnTo>
                  <a:lnTo>
                    <a:pt x="171" y="46"/>
                  </a:lnTo>
                  <a:lnTo>
                    <a:pt x="171" y="46"/>
                  </a:lnTo>
                  <a:lnTo>
                    <a:pt x="171" y="46"/>
                  </a:lnTo>
                  <a:lnTo>
                    <a:pt x="171" y="52"/>
                  </a:lnTo>
                  <a:lnTo>
                    <a:pt x="165" y="52"/>
                  </a:lnTo>
                  <a:lnTo>
                    <a:pt x="165" y="52"/>
                  </a:lnTo>
                  <a:lnTo>
                    <a:pt x="165" y="46"/>
                  </a:lnTo>
                  <a:lnTo>
                    <a:pt x="158" y="46"/>
                  </a:lnTo>
                  <a:lnTo>
                    <a:pt x="158" y="39"/>
                  </a:lnTo>
                  <a:lnTo>
                    <a:pt x="152" y="39"/>
                  </a:lnTo>
                  <a:lnTo>
                    <a:pt x="152" y="35"/>
                  </a:lnTo>
                  <a:lnTo>
                    <a:pt x="152" y="35"/>
                  </a:lnTo>
                  <a:lnTo>
                    <a:pt x="152" y="35"/>
                  </a:lnTo>
                  <a:lnTo>
                    <a:pt x="152" y="29"/>
                  </a:lnTo>
                  <a:lnTo>
                    <a:pt x="152" y="29"/>
                  </a:lnTo>
                  <a:lnTo>
                    <a:pt x="152" y="29"/>
                  </a:lnTo>
                  <a:lnTo>
                    <a:pt x="152" y="29"/>
                  </a:lnTo>
                  <a:lnTo>
                    <a:pt x="152" y="23"/>
                  </a:lnTo>
                  <a:lnTo>
                    <a:pt x="136" y="23"/>
                  </a:lnTo>
                  <a:lnTo>
                    <a:pt x="136" y="29"/>
                  </a:lnTo>
                  <a:lnTo>
                    <a:pt x="123" y="29"/>
                  </a:lnTo>
                  <a:lnTo>
                    <a:pt x="123" y="29"/>
                  </a:lnTo>
                  <a:lnTo>
                    <a:pt x="123" y="29"/>
                  </a:lnTo>
                  <a:lnTo>
                    <a:pt x="123" y="29"/>
                  </a:lnTo>
                  <a:lnTo>
                    <a:pt x="123" y="35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17" y="39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35"/>
                  </a:lnTo>
                  <a:lnTo>
                    <a:pt x="99" y="35"/>
                  </a:lnTo>
                  <a:lnTo>
                    <a:pt x="99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53" y="13"/>
                  </a:lnTo>
                  <a:lnTo>
                    <a:pt x="47" y="13"/>
                  </a:lnTo>
                  <a:lnTo>
                    <a:pt x="47" y="7"/>
                  </a:lnTo>
                  <a:lnTo>
                    <a:pt x="41" y="7"/>
                  </a:lnTo>
                  <a:lnTo>
                    <a:pt x="35" y="0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8"/>
                  </a:lnTo>
                  <a:lnTo>
                    <a:pt x="25" y="58"/>
                  </a:lnTo>
                  <a:lnTo>
                    <a:pt x="25" y="62"/>
                  </a:lnTo>
                  <a:lnTo>
                    <a:pt x="29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58"/>
                  </a:lnTo>
                  <a:lnTo>
                    <a:pt x="12" y="58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29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18" y="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330">
              <a:extLst>
                <a:ext uri="{FF2B5EF4-FFF2-40B4-BE49-F238E27FC236}">
                  <a16:creationId xmlns:a16="http://schemas.microsoft.com/office/drawing/2014/main" id="{BDBCEC21-4A9A-41A8-A060-8866C397F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400" y="3448060"/>
              <a:ext cx="238574" cy="420148"/>
            </a:xfrm>
            <a:custGeom>
              <a:avLst/>
              <a:gdLst>
                <a:gd name="T0" fmla="*/ 175 w 181"/>
                <a:gd name="T1" fmla="*/ 186 h 297"/>
                <a:gd name="T2" fmla="*/ 175 w 181"/>
                <a:gd name="T3" fmla="*/ 179 h 297"/>
                <a:gd name="T4" fmla="*/ 175 w 181"/>
                <a:gd name="T5" fmla="*/ 173 h 297"/>
                <a:gd name="T6" fmla="*/ 175 w 181"/>
                <a:gd name="T7" fmla="*/ 167 h 297"/>
                <a:gd name="T8" fmla="*/ 175 w 181"/>
                <a:gd name="T9" fmla="*/ 167 h 297"/>
                <a:gd name="T10" fmla="*/ 175 w 181"/>
                <a:gd name="T11" fmla="*/ 157 h 297"/>
                <a:gd name="T12" fmla="*/ 175 w 181"/>
                <a:gd name="T13" fmla="*/ 128 h 297"/>
                <a:gd name="T14" fmla="*/ 175 w 181"/>
                <a:gd name="T15" fmla="*/ 124 h 297"/>
                <a:gd name="T16" fmla="*/ 181 w 181"/>
                <a:gd name="T17" fmla="*/ 111 h 297"/>
                <a:gd name="T18" fmla="*/ 146 w 181"/>
                <a:gd name="T19" fmla="*/ 105 h 297"/>
                <a:gd name="T20" fmla="*/ 140 w 181"/>
                <a:gd name="T21" fmla="*/ 101 h 297"/>
                <a:gd name="T22" fmla="*/ 124 w 181"/>
                <a:gd name="T23" fmla="*/ 95 h 297"/>
                <a:gd name="T24" fmla="*/ 105 w 181"/>
                <a:gd name="T25" fmla="*/ 78 h 297"/>
                <a:gd name="T26" fmla="*/ 99 w 181"/>
                <a:gd name="T27" fmla="*/ 33 h 297"/>
                <a:gd name="T28" fmla="*/ 117 w 181"/>
                <a:gd name="T29" fmla="*/ 11 h 297"/>
                <a:gd name="T30" fmla="*/ 124 w 181"/>
                <a:gd name="T31" fmla="*/ 4 h 297"/>
                <a:gd name="T32" fmla="*/ 111 w 181"/>
                <a:gd name="T33" fmla="*/ 4 h 297"/>
                <a:gd name="T34" fmla="*/ 99 w 181"/>
                <a:gd name="T35" fmla="*/ 17 h 297"/>
                <a:gd name="T36" fmla="*/ 89 w 181"/>
                <a:gd name="T37" fmla="*/ 21 h 297"/>
                <a:gd name="T38" fmla="*/ 89 w 181"/>
                <a:gd name="T39" fmla="*/ 21 h 297"/>
                <a:gd name="T40" fmla="*/ 64 w 181"/>
                <a:gd name="T41" fmla="*/ 21 h 297"/>
                <a:gd name="T42" fmla="*/ 58 w 181"/>
                <a:gd name="T43" fmla="*/ 39 h 297"/>
                <a:gd name="T44" fmla="*/ 54 w 181"/>
                <a:gd name="T45" fmla="*/ 56 h 297"/>
                <a:gd name="T46" fmla="*/ 47 w 181"/>
                <a:gd name="T47" fmla="*/ 66 h 297"/>
                <a:gd name="T48" fmla="*/ 35 w 181"/>
                <a:gd name="T49" fmla="*/ 72 h 297"/>
                <a:gd name="T50" fmla="*/ 35 w 181"/>
                <a:gd name="T51" fmla="*/ 83 h 297"/>
                <a:gd name="T52" fmla="*/ 29 w 181"/>
                <a:gd name="T53" fmla="*/ 89 h 297"/>
                <a:gd name="T54" fmla="*/ 23 w 181"/>
                <a:gd name="T55" fmla="*/ 95 h 297"/>
                <a:gd name="T56" fmla="*/ 23 w 181"/>
                <a:gd name="T57" fmla="*/ 101 h 297"/>
                <a:gd name="T58" fmla="*/ 23 w 181"/>
                <a:gd name="T59" fmla="*/ 105 h 297"/>
                <a:gd name="T60" fmla="*/ 23 w 181"/>
                <a:gd name="T61" fmla="*/ 111 h 297"/>
                <a:gd name="T62" fmla="*/ 29 w 181"/>
                <a:gd name="T63" fmla="*/ 124 h 297"/>
                <a:gd name="T64" fmla="*/ 29 w 181"/>
                <a:gd name="T65" fmla="*/ 144 h 297"/>
                <a:gd name="T66" fmla="*/ 29 w 181"/>
                <a:gd name="T67" fmla="*/ 157 h 297"/>
                <a:gd name="T68" fmla="*/ 23 w 181"/>
                <a:gd name="T69" fmla="*/ 167 h 297"/>
                <a:gd name="T70" fmla="*/ 6 w 181"/>
                <a:gd name="T71" fmla="*/ 186 h 297"/>
                <a:gd name="T72" fmla="*/ 6 w 181"/>
                <a:gd name="T73" fmla="*/ 190 h 297"/>
                <a:gd name="T74" fmla="*/ 6 w 181"/>
                <a:gd name="T75" fmla="*/ 196 h 297"/>
                <a:gd name="T76" fmla="*/ 18 w 181"/>
                <a:gd name="T77" fmla="*/ 206 h 297"/>
                <a:gd name="T78" fmla="*/ 35 w 181"/>
                <a:gd name="T79" fmla="*/ 219 h 297"/>
                <a:gd name="T80" fmla="*/ 64 w 181"/>
                <a:gd name="T81" fmla="*/ 225 h 297"/>
                <a:gd name="T82" fmla="*/ 76 w 181"/>
                <a:gd name="T83" fmla="*/ 235 h 297"/>
                <a:gd name="T84" fmla="*/ 82 w 181"/>
                <a:gd name="T85" fmla="*/ 247 h 297"/>
                <a:gd name="T86" fmla="*/ 93 w 181"/>
                <a:gd name="T87" fmla="*/ 258 h 297"/>
                <a:gd name="T88" fmla="*/ 105 w 181"/>
                <a:gd name="T89" fmla="*/ 268 h 297"/>
                <a:gd name="T90" fmla="*/ 134 w 181"/>
                <a:gd name="T91" fmla="*/ 264 h 297"/>
                <a:gd name="T92" fmla="*/ 134 w 181"/>
                <a:gd name="T93" fmla="*/ 268 h 297"/>
                <a:gd name="T94" fmla="*/ 134 w 181"/>
                <a:gd name="T95" fmla="*/ 274 h 297"/>
                <a:gd name="T96" fmla="*/ 128 w 181"/>
                <a:gd name="T97" fmla="*/ 280 h 297"/>
                <a:gd name="T98" fmla="*/ 128 w 181"/>
                <a:gd name="T99" fmla="*/ 280 h 297"/>
                <a:gd name="T100" fmla="*/ 128 w 181"/>
                <a:gd name="T101" fmla="*/ 291 h 297"/>
                <a:gd name="T102" fmla="*/ 134 w 181"/>
                <a:gd name="T103" fmla="*/ 297 h 297"/>
                <a:gd name="T104" fmla="*/ 140 w 181"/>
                <a:gd name="T105" fmla="*/ 287 h 297"/>
                <a:gd name="T106" fmla="*/ 146 w 181"/>
                <a:gd name="T107" fmla="*/ 235 h 297"/>
                <a:gd name="T108" fmla="*/ 140 w 181"/>
                <a:gd name="T109" fmla="*/ 225 h 297"/>
                <a:gd name="T110" fmla="*/ 134 w 181"/>
                <a:gd name="T111" fmla="*/ 219 h 297"/>
                <a:gd name="T112" fmla="*/ 152 w 181"/>
                <a:gd name="T113" fmla="*/ 212 h 297"/>
                <a:gd name="T114" fmla="*/ 146 w 181"/>
                <a:gd name="T115" fmla="*/ 202 h 297"/>
                <a:gd name="T116" fmla="*/ 146 w 181"/>
                <a:gd name="T117" fmla="*/ 202 h 297"/>
                <a:gd name="T118" fmla="*/ 146 w 181"/>
                <a:gd name="T119" fmla="*/ 196 h 297"/>
                <a:gd name="T120" fmla="*/ 159 w 181"/>
                <a:gd name="T121" fmla="*/ 190 h 297"/>
                <a:gd name="T122" fmla="*/ 175 w 181"/>
                <a:gd name="T123" fmla="*/ 18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" h="297">
                  <a:moveTo>
                    <a:pt x="175" y="186"/>
                  </a:moveTo>
                  <a:lnTo>
                    <a:pt x="175" y="186"/>
                  </a:lnTo>
                  <a:lnTo>
                    <a:pt x="175" y="186"/>
                  </a:lnTo>
                  <a:lnTo>
                    <a:pt x="175" y="179"/>
                  </a:lnTo>
                  <a:lnTo>
                    <a:pt x="175" y="179"/>
                  </a:lnTo>
                  <a:lnTo>
                    <a:pt x="175" y="179"/>
                  </a:lnTo>
                  <a:lnTo>
                    <a:pt x="175" y="179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5" y="167"/>
                  </a:lnTo>
                  <a:lnTo>
                    <a:pt x="175" y="167"/>
                  </a:lnTo>
                  <a:lnTo>
                    <a:pt x="175" y="167"/>
                  </a:lnTo>
                  <a:lnTo>
                    <a:pt x="175" y="167"/>
                  </a:lnTo>
                  <a:lnTo>
                    <a:pt x="175" y="167"/>
                  </a:lnTo>
                  <a:lnTo>
                    <a:pt x="175" y="163"/>
                  </a:lnTo>
                  <a:lnTo>
                    <a:pt x="175" y="163"/>
                  </a:lnTo>
                  <a:lnTo>
                    <a:pt x="175" y="157"/>
                  </a:lnTo>
                  <a:lnTo>
                    <a:pt x="175" y="157"/>
                  </a:lnTo>
                  <a:lnTo>
                    <a:pt x="175" y="128"/>
                  </a:lnTo>
                  <a:lnTo>
                    <a:pt x="175" y="128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5" y="118"/>
                  </a:lnTo>
                  <a:lnTo>
                    <a:pt x="175" y="118"/>
                  </a:lnTo>
                  <a:lnTo>
                    <a:pt x="181" y="111"/>
                  </a:lnTo>
                  <a:lnTo>
                    <a:pt x="146" y="111"/>
                  </a:lnTo>
                  <a:lnTo>
                    <a:pt x="146" y="111"/>
                  </a:lnTo>
                  <a:lnTo>
                    <a:pt x="146" y="105"/>
                  </a:lnTo>
                  <a:lnTo>
                    <a:pt x="140" y="105"/>
                  </a:lnTo>
                  <a:lnTo>
                    <a:pt x="140" y="105"/>
                  </a:lnTo>
                  <a:lnTo>
                    <a:pt x="140" y="101"/>
                  </a:lnTo>
                  <a:lnTo>
                    <a:pt x="140" y="101"/>
                  </a:lnTo>
                  <a:lnTo>
                    <a:pt x="140" y="95"/>
                  </a:lnTo>
                  <a:lnTo>
                    <a:pt x="124" y="95"/>
                  </a:lnTo>
                  <a:lnTo>
                    <a:pt x="117" y="89"/>
                  </a:lnTo>
                  <a:lnTo>
                    <a:pt x="105" y="83"/>
                  </a:lnTo>
                  <a:lnTo>
                    <a:pt x="105" y="78"/>
                  </a:lnTo>
                  <a:lnTo>
                    <a:pt x="99" y="72"/>
                  </a:lnTo>
                  <a:lnTo>
                    <a:pt x="99" y="33"/>
                  </a:lnTo>
                  <a:lnTo>
                    <a:pt x="99" y="33"/>
                  </a:lnTo>
                  <a:lnTo>
                    <a:pt x="105" y="27"/>
                  </a:lnTo>
                  <a:lnTo>
                    <a:pt x="105" y="21"/>
                  </a:lnTo>
                  <a:lnTo>
                    <a:pt x="117" y="11"/>
                  </a:lnTo>
                  <a:lnTo>
                    <a:pt x="124" y="11"/>
                  </a:lnTo>
                  <a:lnTo>
                    <a:pt x="124" y="4"/>
                  </a:lnTo>
                  <a:lnTo>
                    <a:pt x="124" y="4"/>
                  </a:lnTo>
                  <a:lnTo>
                    <a:pt x="124" y="0"/>
                  </a:lnTo>
                  <a:lnTo>
                    <a:pt x="111" y="0"/>
                  </a:lnTo>
                  <a:lnTo>
                    <a:pt x="111" y="4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99" y="17"/>
                  </a:lnTo>
                  <a:lnTo>
                    <a:pt x="93" y="17"/>
                  </a:lnTo>
                  <a:lnTo>
                    <a:pt x="93" y="21"/>
                  </a:lnTo>
                  <a:lnTo>
                    <a:pt x="89" y="21"/>
                  </a:lnTo>
                  <a:lnTo>
                    <a:pt x="89" y="21"/>
                  </a:lnTo>
                  <a:lnTo>
                    <a:pt x="89" y="21"/>
                  </a:lnTo>
                  <a:lnTo>
                    <a:pt x="89" y="21"/>
                  </a:lnTo>
                  <a:lnTo>
                    <a:pt x="82" y="17"/>
                  </a:lnTo>
                  <a:lnTo>
                    <a:pt x="82" y="21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58" y="27"/>
                  </a:lnTo>
                  <a:lnTo>
                    <a:pt x="58" y="39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47" y="62"/>
                  </a:lnTo>
                  <a:lnTo>
                    <a:pt x="47" y="66"/>
                  </a:lnTo>
                  <a:lnTo>
                    <a:pt x="41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83"/>
                  </a:lnTo>
                  <a:lnTo>
                    <a:pt x="29" y="83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8"/>
                  </a:lnTo>
                  <a:lnTo>
                    <a:pt x="29" y="118"/>
                  </a:lnTo>
                  <a:lnTo>
                    <a:pt x="29" y="124"/>
                  </a:lnTo>
                  <a:lnTo>
                    <a:pt x="23" y="128"/>
                  </a:lnTo>
                  <a:lnTo>
                    <a:pt x="23" y="140"/>
                  </a:lnTo>
                  <a:lnTo>
                    <a:pt x="29" y="144"/>
                  </a:lnTo>
                  <a:lnTo>
                    <a:pt x="29" y="144"/>
                  </a:lnTo>
                  <a:lnTo>
                    <a:pt x="29" y="157"/>
                  </a:lnTo>
                  <a:lnTo>
                    <a:pt x="29" y="157"/>
                  </a:lnTo>
                  <a:lnTo>
                    <a:pt x="23" y="163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2" y="179"/>
                  </a:lnTo>
                  <a:lnTo>
                    <a:pt x="6" y="179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6" y="190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6" y="196"/>
                  </a:lnTo>
                  <a:lnTo>
                    <a:pt x="12" y="202"/>
                  </a:lnTo>
                  <a:lnTo>
                    <a:pt x="12" y="206"/>
                  </a:lnTo>
                  <a:lnTo>
                    <a:pt x="18" y="206"/>
                  </a:lnTo>
                  <a:lnTo>
                    <a:pt x="23" y="212"/>
                  </a:lnTo>
                  <a:lnTo>
                    <a:pt x="29" y="212"/>
                  </a:lnTo>
                  <a:lnTo>
                    <a:pt x="35" y="219"/>
                  </a:lnTo>
                  <a:lnTo>
                    <a:pt x="35" y="219"/>
                  </a:lnTo>
                  <a:lnTo>
                    <a:pt x="58" y="219"/>
                  </a:lnTo>
                  <a:lnTo>
                    <a:pt x="64" y="225"/>
                  </a:lnTo>
                  <a:lnTo>
                    <a:pt x="64" y="229"/>
                  </a:lnTo>
                  <a:lnTo>
                    <a:pt x="70" y="229"/>
                  </a:lnTo>
                  <a:lnTo>
                    <a:pt x="76" y="235"/>
                  </a:lnTo>
                  <a:lnTo>
                    <a:pt x="76" y="235"/>
                  </a:lnTo>
                  <a:lnTo>
                    <a:pt x="82" y="241"/>
                  </a:lnTo>
                  <a:lnTo>
                    <a:pt x="82" y="247"/>
                  </a:lnTo>
                  <a:lnTo>
                    <a:pt x="89" y="252"/>
                  </a:lnTo>
                  <a:lnTo>
                    <a:pt x="89" y="258"/>
                  </a:lnTo>
                  <a:lnTo>
                    <a:pt x="93" y="258"/>
                  </a:lnTo>
                  <a:lnTo>
                    <a:pt x="93" y="264"/>
                  </a:lnTo>
                  <a:lnTo>
                    <a:pt x="99" y="264"/>
                  </a:lnTo>
                  <a:lnTo>
                    <a:pt x="105" y="268"/>
                  </a:lnTo>
                  <a:lnTo>
                    <a:pt x="105" y="268"/>
                  </a:lnTo>
                  <a:lnTo>
                    <a:pt x="105" y="264"/>
                  </a:lnTo>
                  <a:lnTo>
                    <a:pt x="134" y="264"/>
                  </a:lnTo>
                  <a:lnTo>
                    <a:pt x="134" y="268"/>
                  </a:lnTo>
                  <a:lnTo>
                    <a:pt x="134" y="268"/>
                  </a:lnTo>
                  <a:lnTo>
                    <a:pt x="134" y="268"/>
                  </a:lnTo>
                  <a:lnTo>
                    <a:pt x="134" y="274"/>
                  </a:lnTo>
                  <a:lnTo>
                    <a:pt x="134" y="274"/>
                  </a:lnTo>
                  <a:lnTo>
                    <a:pt x="134" y="274"/>
                  </a:lnTo>
                  <a:lnTo>
                    <a:pt x="134" y="274"/>
                  </a:lnTo>
                  <a:lnTo>
                    <a:pt x="134" y="280"/>
                  </a:lnTo>
                  <a:lnTo>
                    <a:pt x="128" y="280"/>
                  </a:lnTo>
                  <a:lnTo>
                    <a:pt x="128" y="280"/>
                  </a:lnTo>
                  <a:lnTo>
                    <a:pt x="128" y="280"/>
                  </a:lnTo>
                  <a:lnTo>
                    <a:pt x="128" y="280"/>
                  </a:lnTo>
                  <a:lnTo>
                    <a:pt x="128" y="291"/>
                  </a:lnTo>
                  <a:lnTo>
                    <a:pt x="128" y="291"/>
                  </a:lnTo>
                  <a:lnTo>
                    <a:pt x="128" y="291"/>
                  </a:lnTo>
                  <a:lnTo>
                    <a:pt x="134" y="291"/>
                  </a:lnTo>
                  <a:lnTo>
                    <a:pt x="134" y="297"/>
                  </a:lnTo>
                  <a:lnTo>
                    <a:pt x="134" y="297"/>
                  </a:lnTo>
                  <a:lnTo>
                    <a:pt x="134" y="297"/>
                  </a:lnTo>
                  <a:lnTo>
                    <a:pt x="140" y="297"/>
                  </a:lnTo>
                  <a:lnTo>
                    <a:pt x="140" y="287"/>
                  </a:lnTo>
                  <a:lnTo>
                    <a:pt x="146" y="280"/>
                  </a:lnTo>
                  <a:lnTo>
                    <a:pt x="146" y="235"/>
                  </a:lnTo>
                  <a:lnTo>
                    <a:pt x="146" y="235"/>
                  </a:lnTo>
                  <a:lnTo>
                    <a:pt x="146" y="229"/>
                  </a:lnTo>
                  <a:lnTo>
                    <a:pt x="140" y="229"/>
                  </a:lnTo>
                  <a:lnTo>
                    <a:pt x="140" y="225"/>
                  </a:lnTo>
                  <a:lnTo>
                    <a:pt x="134" y="225"/>
                  </a:lnTo>
                  <a:lnTo>
                    <a:pt x="134" y="219"/>
                  </a:lnTo>
                  <a:lnTo>
                    <a:pt x="134" y="219"/>
                  </a:lnTo>
                  <a:lnTo>
                    <a:pt x="140" y="219"/>
                  </a:lnTo>
                  <a:lnTo>
                    <a:pt x="140" y="212"/>
                  </a:lnTo>
                  <a:lnTo>
                    <a:pt x="152" y="212"/>
                  </a:lnTo>
                  <a:lnTo>
                    <a:pt x="152" y="202"/>
                  </a:lnTo>
                  <a:lnTo>
                    <a:pt x="146" y="202"/>
                  </a:lnTo>
                  <a:lnTo>
                    <a:pt x="146" y="202"/>
                  </a:lnTo>
                  <a:lnTo>
                    <a:pt x="146" y="202"/>
                  </a:lnTo>
                  <a:lnTo>
                    <a:pt x="146" y="202"/>
                  </a:lnTo>
                  <a:lnTo>
                    <a:pt x="146" y="202"/>
                  </a:lnTo>
                  <a:lnTo>
                    <a:pt x="146" y="196"/>
                  </a:lnTo>
                  <a:lnTo>
                    <a:pt x="146" y="196"/>
                  </a:lnTo>
                  <a:lnTo>
                    <a:pt x="146" y="196"/>
                  </a:lnTo>
                  <a:lnTo>
                    <a:pt x="146" y="196"/>
                  </a:lnTo>
                  <a:lnTo>
                    <a:pt x="152" y="196"/>
                  </a:lnTo>
                  <a:lnTo>
                    <a:pt x="159" y="190"/>
                  </a:lnTo>
                  <a:lnTo>
                    <a:pt x="175" y="190"/>
                  </a:lnTo>
                  <a:lnTo>
                    <a:pt x="175" y="186"/>
                  </a:lnTo>
                  <a:lnTo>
                    <a:pt x="175" y="18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331">
              <a:extLst>
                <a:ext uri="{FF2B5EF4-FFF2-40B4-BE49-F238E27FC236}">
                  <a16:creationId xmlns:a16="http://schemas.microsoft.com/office/drawing/2014/main" id="{AE2314A8-E984-47D5-943F-B479FE112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400" y="3448060"/>
              <a:ext cx="238574" cy="420148"/>
            </a:xfrm>
            <a:custGeom>
              <a:avLst/>
              <a:gdLst>
                <a:gd name="T0" fmla="*/ 175 w 181"/>
                <a:gd name="T1" fmla="*/ 186 h 297"/>
                <a:gd name="T2" fmla="*/ 175 w 181"/>
                <a:gd name="T3" fmla="*/ 179 h 297"/>
                <a:gd name="T4" fmla="*/ 175 w 181"/>
                <a:gd name="T5" fmla="*/ 173 h 297"/>
                <a:gd name="T6" fmla="*/ 175 w 181"/>
                <a:gd name="T7" fmla="*/ 167 h 297"/>
                <a:gd name="T8" fmla="*/ 175 w 181"/>
                <a:gd name="T9" fmla="*/ 167 h 297"/>
                <a:gd name="T10" fmla="*/ 175 w 181"/>
                <a:gd name="T11" fmla="*/ 157 h 297"/>
                <a:gd name="T12" fmla="*/ 175 w 181"/>
                <a:gd name="T13" fmla="*/ 128 h 297"/>
                <a:gd name="T14" fmla="*/ 175 w 181"/>
                <a:gd name="T15" fmla="*/ 124 h 297"/>
                <a:gd name="T16" fmla="*/ 181 w 181"/>
                <a:gd name="T17" fmla="*/ 111 h 297"/>
                <a:gd name="T18" fmla="*/ 146 w 181"/>
                <a:gd name="T19" fmla="*/ 105 h 297"/>
                <a:gd name="T20" fmla="*/ 140 w 181"/>
                <a:gd name="T21" fmla="*/ 101 h 297"/>
                <a:gd name="T22" fmla="*/ 124 w 181"/>
                <a:gd name="T23" fmla="*/ 95 h 297"/>
                <a:gd name="T24" fmla="*/ 105 w 181"/>
                <a:gd name="T25" fmla="*/ 78 h 297"/>
                <a:gd name="T26" fmla="*/ 99 w 181"/>
                <a:gd name="T27" fmla="*/ 33 h 297"/>
                <a:gd name="T28" fmla="*/ 117 w 181"/>
                <a:gd name="T29" fmla="*/ 11 h 297"/>
                <a:gd name="T30" fmla="*/ 124 w 181"/>
                <a:gd name="T31" fmla="*/ 4 h 297"/>
                <a:gd name="T32" fmla="*/ 111 w 181"/>
                <a:gd name="T33" fmla="*/ 4 h 297"/>
                <a:gd name="T34" fmla="*/ 99 w 181"/>
                <a:gd name="T35" fmla="*/ 17 h 297"/>
                <a:gd name="T36" fmla="*/ 89 w 181"/>
                <a:gd name="T37" fmla="*/ 21 h 297"/>
                <a:gd name="T38" fmla="*/ 89 w 181"/>
                <a:gd name="T39" fmla="*/ 21 h 297"/>
                <a:gd name="T40" fmla="*/ 64 w 181"/>
                <a:gd name="T41" fmla="*/ 21 h 297"/>
                <a:gd name="T42" fmla="*/ 58 w 181"/>
                <a:gd name="T43" fmla="*/ 39 h 297"/>
                <a:gd name="T44" fmla="*/ 54 w 181"/>
                <a:gd name="T45" fmla="*/ 56 h 297"/>
                <a:gd name="T46" fmla="*/ 47 w 181"/>
                <a:gd name="T47" fmla="*/ 66 h 297"/>
                <a:gd name="T48" fmla="*/ 35 w 181"/>
                <a:gd name="T49" fmla="*/ 72 h 297"/>
                <a:gd name="T50" fmla="*/ 35 w 181"/>
                <a:gd name="T51" fmla="*/ 83 h 297"/>
                <a:gd name="T52" fmla="*/ 29 w 181"/>
                <a:gd name="T53" fmla="*/ 89 h 297"/>
                <a:gd name="T54" fmla="*/ 23 w 181"/>
                <a:gd name="T55" fmla="*/ 95 h 297"/>
                <a:gd name="T56" fmla="*/ 23 w 181"/>
                <a:gd name="T57" fmla="*/ 101 h 297"/>
                <a:gd name="T58" fmla="*/ 23 w 181"/>
                <a:gd name="T59" fmla="*/ 105 h 297"/>
                <a:gd name="T60" fmla="*/ 23 w 181"/>
                <a:gd name="T61" fmla="*/ 111 h 297"/>
                <a:gd name="T62" fmla="*/ 29 w 181"/>
                <a:gd name="T63" fmla="*/ 124 h 297"/>
                <a:gd name="T64" fmla="*/ 29 w 181"/>
                <a:gd name="T65" fmla="*/ 144 h 297"/>
                <a:gd name="T66" fmla="*/ 29 w 181"/>
                <a:gd name="T67" fmla="*/ 157 h 297"/>
                <a:gd name="T68" fmla="*/ 23 w 181"/>
                <a:gd name="T69" fmla="*/ 167 h 297"/>
                <a:gd name="T70" fmla="*/ 6 w 181"/>
                <a:gd name="T71" fmla="*/ 186 h 297"/>
                <a:gd name="T72" fmla="*/ 6 w 181"/>
                <a:gd name="T73" fmla="*/ 190 h 297"/>
                <a:gd name="T74" fmla="*/ 6 w 181"/>
                <a:gd name="T75" fmla="*/ 196 h 297"/>
                <a:gd name="T76" fmla="*/ 18 w 181"/>
                <a:gd name="T77" fmla="*/ 206 h 297"/>
                <a:gd name="T78" fmla="*/ 35 w 181"/>
                <a:gd name="T79" fmla="*/ 219 h 297"/>
                <a:gd name="T80" fmla="*/ 64 w 181"/>
                <a:gd name="T81" fmla="*/ 225 h 297"/>
                <a:gd name="T82" fmla="*/ 76 w 181"/>
                <a:gd name="T83" fmla="*/ 235 h 297"/>
                <a:gd name="T84" fmla="*/ 82 w 181"/>
                <a:gd name="T85" fmla="*/ 247 h 297"/>
                <a:gd name="T86" fmla="*/ 93 w 181"/>
                <a:gd name="T87" fmla="*/ 258 h 297"/>
                <a:gd name="T88" fmla="*/ 105 w 181"/>
                <a:gd name="T89" fmla="*/ 268 h 297"/>
                <a:gd name="T90" fmla="*/ 134 w 181"/>
                <a:gd name="T91" fmla="*/ 264 h 297"/>
                <a:gd name="T92" fmla="*/ 134 w 181"/>
                <a:gd name="T93" fmla="*/ 268 h 297"/>
                <a:gd name="T94" fmla="*/ 134 w 181"/>
                <a:gd name="T95" fmla="*/ 274 h 297"/>
                <a:gd name="T96" fmla="*/ 128 w 181"/>
                <a:gd name="T97" fmla="*/ 280 h 297"/>
                <a:gd name="T98" fmla="*/ 128 w 181"/>
                <a:gd name="T99" fmla="*/ 280 h 297"/>
                <a:gd name="T100" fmla="*/ 128 w 181"/>
                <a:gd name="T101" fmla="*/ 291 h 297"/>
                <a:gd name="T102" fmla="*/ 134 w 181"/>
                <a:gd name="T103" fmla="*/ 297 h 297"/>
                <a:gd name="T104" fmla="*/ 140 w 181"/>
                <a:gd name="T105" fmla="*/ 287 h 297"/>
                <a:gd name="T106" fmla="*/ 146 w 181"/>
                <a:gd name="T107" fmla="*/ 235 h 297"/>
                <a:gd name="T108" fmla="*/ 140 w 181"/>
                <a:gd name="T109" fmla="*/ 225 h 297"/>
                <a:gd name="T110" fmla="*/ 134 w 181"/>
                <a:gd name="T111" fmla="*/ 219 h 297"/>
                <a:gd name="T112" fmla="*/ 152 w 181"/>
                <a:gd name="T113" fmla="*/ 212 h 297"/>
                <a:gd name="T114" fmla="*/ 146 w 181"/>
                <a:gd name="T115" fmla="*/ 202 h 297"/>
                <a:gd name="T116" fmla="*/ 146 w 181"/>
                <a:gd name="T117" fmla="*/ 202 h 297"/>
                <a:gd name="T118" fmla="*/ 146 w 181"/>
                <a:gd name="T119" fmla="*/ 196 h 297"/>
                <a:gd name="T120" fmla="*/ 159 w 181"/>
                <a:gd name="T121" fmla="*/ 190 h 297"/>
                <a:gd name="T122" fmla="*/ 175 w 181"/>
                <a:gd name="T123" fmla="*/ 18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" h="297">
                  <a:moveTo>
                    <a:pt x="175" y="186"/>
                  </a:moveTo>
                  <a:lnTo>
                    <a:pt x="175" y="186"/>
                  </a:lnTo>
                  <a:lnTo>
                    <a:pt x="175" y="186"/>
                  </a:lnTo>
                  <a:lnTo>
                    <a:pt x="175" y="179"/>
                  </a:lnTo>
                  <a:lnTo>
                    <a:pt x="175" y="179"/>
                  </a:lnTo>
                  <a:lnTo>
                    <a:pt x="175" y="179"/>
                  </a:lnTo>
                  <a:lnTo>
                    <a:pt x="175" y="179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5" y="167"/>
                  </a:lnTo>
                  <a:lnTo>
                    <a:pt x="175" y="167"/>
                  </a:lnTo>
                  <a:lnTo>
                    <a:pt x="175" y="167"/>
                  </a:lnTo>
                  <a:lnTo>
                    <a:pt x="175" y="167"/>
                  </a:lnTo>
                  <a:lnTo>
                    <a:pt x="175" y="167"/>
                  </a:lnTo>
                  <a:lnTo>
                    <a:pt x="175" y="163"/>
                  </a:lnTo>
                  <a:lnTo>
                    <a:pt x="175" y="163"/>
                  </a:lnTo>
                  <a:lnTo>
                    <a:pt x="175" y="157"/>
                  </a:lnTo>
                  <a:lnTo>
                    <a:pt x="175" y="157"/>
                  </a:lnTo>
                  <a:lnTo>
                    <a:pt x="175" y="128"/>
                  </a:lnTo>
                  <a:lnTo>
                    <a:pt x="175" y="128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5" y="118"/>
                  </a:lnTo>
                  <a:lnTo>
                    <a:pt x="175" y="118"/>
                  </a:lnTo>
                  <a:lnTo>
                    <a:pt x="181" y="111"/>
                  </a:lnTo>
                  <a:lnTo>
                    <a:pt x="146" y="111"/>
                  </a:lnTo>
                  <a:lnTo>
                    <a:pt x="146" y="111"/>
                  </a:lnTo>
                  <a:lnTo>
                    <a:pt x="146" y="105"/>
                  </a:lnTo>
                  <a:lnTo>
                    <a:pt x="140" y="105"/>
                  </a:lnTo>
                  <a:lnTo>
                    <a:pt x="140" y="105"/>
                  </a:lnTo>
                  <a:lnTo>
                    <a:pt x="140" y="101"/>
                  </a:lnTo>
                  <a:lnTo>
                    <a:pt x="140" y="101"/>
                  </a:lnTo>
                  <a:lnTo>
                    <a:pt x="140" y="95"/>
                  </a:lnTo>
                  <a:lnTo>
                    <a:pt x="124" y="95"/>
                  </a:lnTo>
                  <a:lnTo>
                    <a:pt x="117" y="89"/>
                  </a:lnTo>
                  <a:lnTo>
                    <a:pt x="105" y="83"/>
                  </a:lnTo>
                  <a:lnTo>
                    <a:pt x="105" y="78"/>
                  </a:lnTo>
                  <a:lnTo>
                    <a:pt x="99" y="72"/>
                  </a:lnTo>
                  <a:lnTo>
                    <a:pt x="99" y="33"/>
                  </a:lnTo>
                  <a:lnTo>
                    <a:pt x="99" y="33"/>
                  </a:lnTo>
                  <a:lnTo>
                    <a:pt x="105" y="27"/>
                  </a:lnTo>
                  <a:lnTo>
                    <a:pt x="105" y="21"/>
                  </a:lnTo>
                  <a:lnTo>
                    <a:pt x="117" y="11"/>
                  </a:lnTo>
                  <a:lnTo>
                    <a:pt x="124" y="11"/>
                  </a:lnTo>
                  <a:lnTo>
                    <a:pt x="124" y="4"/>
                  </a:lnTo>
                  <a:lnTo>
                    <a:pt x="124" y="4"/>
                  </a:lnTo>
                  <a:lnTo>
                    <a:pt x="124" y="0"/>
                  </a:lnTo>
                  <a:lnTo>
                    <a:pt x="111" y="0"/>
                  </a:lnTo>
                  <a:lnTo>
                    <a:pt x="111" y="4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99" y="17"/>
                  </a:lnTo>
                  <a:lnTo>
                    <a:pt x="93" y="17"/>
                  </a:lnTo>
                  <a:lnTo>
                    <a:pt x="93" y="21"/>
                  </a:lnTo>
                  <a:lnTo>
                    <a:pt x="89" y="21"/>
                  </a:lnTo>
                  <a:lnTo>
                    <a:pt x="89" y="21"/>
                  </a:lnTo>
                  <a:lnTo>
                    <a:pt x="89" y="21"/>
                  </a:lnTo>
                  <a:lnTo>
                    <a:pt x="89" y="21"/>
                  </a:lnTo>
                  <a:lnTo>
                    <a:pt x="82" y="17"/>
                  </a:lnTo>
                  <a:lnTo>
                    <a:pt x="82" y="21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58" y="27"/>
                  </a:lnTo>
                  <a:lnTo>
                    <a:pt x="58" y="39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47" y="62"/>
                  </a:lnTo>
                  <a:lnTo>
                    <a:pt x="47" y="66"/>
                  </a:lnTo>
                  <a:lnTo>
                    <a:pt x="41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83"/>
                  </a:lnTo>
                  <a:lnTo>
                    <a:pt x="29" y="83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8"/>
                  </a:lnTo>
                  <a:lnTo>
                    <a:pt x="29" y="118"/>
                  </a:lnTo>
                  <a:lnTo>
                    <a:pt x="29" y="124"/>
                  </a:lnTo>
                  <a:lnTo>
                    <a:pt x="23" y="128"/>
                  </a:lnTo>
                  <a:lnTo>
                    <a:pt x="23" y="140"/>
                  </a:lnTo>
                  <a:lnTo>
                    <a:pt x="29" y="144"/>
                  </a:lnTo>
                  <a:lnTo>
                    <a:pt x="29" y="144"/>
                  </a:lnTo>
                  <a:lnTo>
                    <a:pt x="29" y="157"/>
                  </a:lnTo>
                  <a:lnTo>
                    <a:pt x="29" y="157"/>
                  </a:lnTo>
                  <a:lnTo>
                    <a:pt x="23" y="163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2" y="179"/>
                  </a:lnTo>
                  <a:lnTo>
                    <a:pt x="6" y="179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6" y="190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6" y="196"/>
                  </a:lnTo>
                  <a:lnTo>
                    <a:pt x="12" y="202"/>
                  </a:lnTo>
                  <a:lnTo>
                    <a:pt x="12" y="206"/>
                  </a:lnTo>
                  <a:lnTo>
                    <a:pt x="18" y="206"/>
                  </a:lnTo>
                  <a:lnTo>
                    <a:pt x="23" y="212"/>
                  </a:lnTo>
                  <a:lnTo>
                    <a:pt x="29" y="212"/>
                  </a:lnTo>
                  <a:lnTo>
                    <a:pt x="35" y="219"/>
                  </a:lnTo>
                  <a:lnTo>
                    <a:pt x="35" y="219"/>
                  </a:lnTo>
                  <a:lnTo>
                    <a:pt x="58" y="219"/>
                  </a:lnTo>
                  <a:lnTo>
                    <a:pt x="64" y="225"/>
                  </a:lnTo>
                  <a:lnTo>
                    <a:pt x="64" y="229"/>
                  </a:lnTo>
                  <a:lnTo>
                    <a:pt x="70" y="229"/>
                  </a:lnTo>
                  <a:lnTo>
                    <a:pt x="76" y="235"/>
                  </a:lnTo>
                  <a:lnTo>
                    <a:pt x="76" y="235"/>
                  </a:lnTo>
                  <a:lnTo>
                    <a:pt x="82" y="241"/>
                  </a:lnTo>
                  <a:lnTo>
                    <a:pt x="82" y="247"/>
                  </a:lnTo>
                  <a:lnTo>
                    <a:pt x="89" y="252"/>
                  </a:lnTo>
                  <a:lnTo>
                    <a:pt x="89" y="258"/>
                  </a:lnTo>
                  <a:lnTo>
                    <a:pt x="93" y="258"/>
                  </a:lnTo>
                  <a:lnTo>
                    <a:pt x="93" y="264"/>
                  </a:lnTo>
                  <a:lnTo>
                    <a:pt x="99" y="264"/>
                  </a:lnTo>
                  <a:lnTo>
                    <a:pt x="105" y="268"/>
                  </a:lnTo>
                  <a:lnTo>
                    <a:pt x="105" y="268"/>
                  </a:lnTo>
                  <a:lnTo>
                    <a:pt x="105" y="264"/>
                  </a:lnTo>
                  <a:lnTo>
                    <a:pt x="134" y="264"/>
                  </a:lnTo>
                  <a:lnTo>
                    <a:pt x="134" y="268"/>
                  </a:lnTo>
                  <a:lnTo>
                    <a:pt x="134" y="268"/>
                  </a:lnTo>
                  <a:lnTo>
                    <a:pt x="134" y="268"/>
                  </a:lnTo>
                  <a:lnTo>
                    <a:pt x="134" y="274"/>
                  </a:lnTo>
                  <a:lnTo>
                    <a:pt x="134" y="274"/>
                  </a:lnTo>
                  <a:lnTo>
                    <a:pt x="134" y="274"/>
                  </a:lnTo>
                  <a:lnTo>
                    <a:pt x="134" y="274"/>
                  </a:lnTo>
                  <a:lnTo>
                    <a:pt x="134" y="280"/>
                  </a:lnTo>
                  <a:lnTo>
                    <a:pt x="128" y="280"/>
                  </a:lnTo>
                  <a:lnTo>
                    <a:pt x="128" y="280"/>
                  </a:lnTo>
                  <a:lnTo>
                    <a:pt x="128" y="280"/>
                  </a:lnTo>
                  <a:lnTo>
                    <a:pt x="128" y="280"/>
                  </a:lnTo>
                  <a:lnTo>
                    <a:pt x="128" y="291"/>
                  </a:lnTo>
                  <a:lnTo>
                    <a:pt x="128" y="291"/>
                  </a:lnTo>
                  <a:lnTo>
                    <a:pt x="128" y="291"/>
                  </a:lnTo>
                  <a:lnTo>
                    <a:pt x="134" y="291"/>
                  </a:lnTo>
                  <a:lnTo>
                    <a:pt x="134" y="297"/>
                  </a:lnTo>
                  <a:lnTo>
                    <a:pt x="134" y="297"/>
                  </a:lnTo>
                  <a:lnTo>
                    <a:pt x="134" y="297"/>
                  </a:lnTo>
                  <a:lnTo>
                    <a:pt x="140" y="297"/>
                  </a:lnTo>
                  <a:lnTo>
                    <a:pt x="140" y="287"/>
                  </a:lnTo>
                  <a:lnTo>
                    <a:pt x="146" y="280"/>
                  </a:lnTo>
                  <a:lnTo>
                    <a:pt x="146" y="235"/>
                  </a:lnTo>
                  <a:lnTo>
                    <a:pt x="146" y="235"/>
                  </a:lnTo>
                  <a:lnTo>
                    <a:pt x="146" y="229"/>
                  </a:lnTo>
                  <a:lnTo>
                    <a:pt x="140" y="229"/>
                  </a:lnTo>
                  <a:lnTo>
                    <a:pt x="140" y="225"/>
                  </a:lnTo>
                  <a:lnTo>
                    <a:pt x="134" y="225"/>
                  </a:lnTo>
                  <a:lnTo>
                    <a:pt x="134" y="219"/>
                  </a:lnTo>
                  <a:lnTo>
                    <a:pt x="134" y="219"/>
                  </a:lnTo>
                  <a:lnTo>
                    <a:pt x="140" y="219"/>
                  </a:lnTo>
                  <a:lnTo>
                    <a:pt x="140" y="212"/>
                  </a:lnTo>
                  <a:lnTo>
                    <a:pt x="152" y="212"/>
                  </a:lnTo>
                  <a:lnTo>
                    <a:pt x="152" y="202"/>
                  </a:lnTo>
                  <a:lnTo>
                    <a:pt x="146" y="202"/>
                  </a:lnTo>
                  <a:lnTo>
                    <a:pt x="146" y="202"/>
                  </a:lnTo>
                  <a:lnTo>
                    <a:pt x="146" y="202"/>
                  </a:lnTo>
                  <a:lnTo>
                    <a:pt x="146" y="202"/>
                  </a:lnTo>
                  <a:lnTo>
                    <a:pt x="146" y="202"/>
                  </a:lnTo>
                  <a:lnTo>
                    <a:pt x="146" y="196"/>
                  </a:lnTo>
                  <a:lnTo>
                    <a:pt x="146" y="196"/>
                  </a:lnTo>
                  <a:lnTo>
                    <a:pt x="146" y="196"/>
                  </a:lnTo>
                  <a:lnTo>
                    <a:pt x="146" y="196"/>
                  </a:lnTo>
                  <a:lnTo>
                    <a:pt x="152" y="196"/>
                  </a:lnTo>
                  <a:lnTo>
                    <a:pt x="159" y="190"/>
                  </a:lnTo>
                  <a:lnTo>
                    <a:pt x="175" y="190"/>
                  </a:lnTo>
                  <a:lnTo>
                    <a:pt x="175" y="186"/>
                  </a:lnTo>
                  <a:lnTo>
                    <a:pt x="175" y="18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332">
              <a:extLst>
                <a:ext uri="{FF2B5EF4-FFF2-40B4-BE49-F238E27FC236}">
                  <a16:creationId xmlns:a16="http://schemas.microsoft.com/office/drawing/2014/main" id="{54D3386F-90C3-450D-8364-521452605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241" y="1935815"/>
              <a:ext cx="344021" cy="253221"/>
            </a:xfrm>
            <a:custGeom>
              <a:avLst/>
              <a:gdLst>
                <a:gd name="T0" fmla="*/ 6 w 261"/>
                <a:gd name="T1" fmla="*/ 33 h 179"/>
                <a:gd name="T2" fmla="*/ 35 w 261"/>
                <a:gd name="T3" fmla="*/ 12 h 179"/>
                <a:gd name="T4" fmla="*/ 70 w 261"/>
                <a:gd name="T5" fmla="*/ 0 h 179"/>
                <a:gd name="T6" fmla="*/ 51 w 261"/>
                <a:gd name="T7" fmla="*/ 12 h 179"/>
                <a:gd name="T8" fmla="*/ 45 w 261"/>
                <a:gd name="T9" fmla="*/ 29 h 179"/>
                <a:gd name="T10" fmla="*/ 63 w 261"/>
                <a:gd name="T11" fmla="*/ 23 h 179"/>
                <a:gd name="T12" fmla="*/ 80 w 261"/>
                <a:gd name="T13" fmla="*/ 12 h 179"/>
                <a:gd name="T14" fmla="*/ 115 w 261"/>
                <a:gd name="T15" fmla="*/ 12 h 179"/>
                <a:gd name="T16" fmla="*/ 115 w 261"/>
                <a:gd name="T17" fmla="*/ 16 h 179"/>
                <a:gd name="T18" fmla="*/ 111 w 261"/>
                <a:gd name="T19" fmla="*/ 23 h 179"/>
                <a:gd name="T20" fmla="*/ 185 w 261"/>
                <a:gd name="T21" fmla="*/ 33 h 179"/>
                <a:gd name="T22" fmla="*/ 191 w 261"/>
                <a:gd name="T23" fmla="*/ 39 h 179"/>
                <a:gd name="T24" fmla="*/ 191 w 261"/>
                <a:gd name="T25" fmla="*/ 45 h 179"/>
                <a:gd name="T26" fmla="*/ 185 w 261"/>
                <a:gd name="T27" fmla="*/ 51 h 179"/>
                <a:gd name="T28" fmla="*/ 204 w 261"/>
                <a:gd name="T29" fmla="*/ 45 h 179"/>
                <a:gd name="T30" fmla="*/ 216 w 261"/>
                <a:gd name="T31" fmla="*/ 56 h 179"/>
                <a:gd name="T32" fmla="*/ 204 w 261"/>
                <a:gd name="T33" fmla="*/ 74 h 179"/>
                <a:gd name="T34" fmla="*/ 220 w 261"/>
                <a:gd name="T35" fmla="*/ 84 h 179"/>
                <a:gd name="T36" fmla="*/ 232 w 261"/>
                <a:gd name="T37" fmla="*/ 91 h 179"/>
                <a:gd name="T38" fmla="*/ 232 w 261"/>
                <a:gd name="T39" fmla="*/ 101 h 179"/>
                <a:gd name="T40" fmla="*/ 261 w 261"/>
                <a:gd name="T41" fmla="*/ 101 h 179"/>
                <a:gd name="T42" fmla="*/ 251 w 261"/>
                <a:gd name="T43" fmla="*/ 113 h 179"/>
                <a:gd name="T44" fmla="*/ 232 w 261"/>
                <a:gd name="T45" fmla="*/ 124 h 179"/>
                <a:gd name="T46" fmla="*/ 226 w 261"/>
                <a:gd name="T47" fmla="*/ 130 h 179"/>
                <a:gd name="T48" fmla="*/ 220 w 261"/>
                <a:gd name="T49" fmla="*/ 130 h 179"/>
                <a:gd name="T50" fmla="*/ 210 w 261"/>
                <a:gd name="T51" fmla="*/ 117 h 179"/>
                <a:gd name="T52" fmla="*/ 197 w 261"/>
                <a:gd name="T53" fmla="*/ 107 h 179"/>
                <a:gd name="T54" fmla="*/ 191 w 261"/>
                <a:gd name="T55" fmla="*/ 113 h 179"/>
                <a:gd name="T56" fmla="*/ 181 w 261"/>
                <a:gd name="T57" fmla="*/ 124 h 179"/>
                <a:gd name="T58" fmla="*/ 197 w 261"/>
                <a:gd name="T59" fmla="*/ 136 h 179"/>
                <a:gd name="T60" fmla="*/ 204 w 261"/>
                <a:gd name="T61" fmla="*/ 152 h 179"/>
                <a:gd name="T62" fmla="*/ 204 w 261"/>
                <a:gd name="T63" fmla="*/ 163 h 179"/>
                <a:gd name="T64" fmla="*/ 185 w 261"/>
                <a:gd name="T65" fmla="*/ 169 h 179"/>
                <a:gd name="T66" fmla="*/ 175 w 261"/>
                <a:gd name="T67" fmla="*/ 163 h 179"/>
                <a:gd name="T68" fmla="*/ 156 w 261"/>
                <a:gd name="T69" fmla="*/ 152 h 179"/>
                <a:gd name="T70" fmla="*/ 168 w 261"/>
                <a:gd name="T71" fmla="*/ 169 h 179"/>
                <a:gd name="T72" fmla="*/ 150 w 261"/>
                <a:gd name="T73" fmla="*/ 175 h 179"/>
                <a:gd name="T74" fmla="*/ 121 w 261"/>
                <a:gd name="T75" fmla="*/ 163 h 179"/>
                <a:gd name="T76" fmla="*/ 115 w 261"/>
                <a:gd name="T77" fmla="*/ 146 h 179"/>
                <a:gd name="T78" fmla="*/ 98 w 261"/>
                <a:gd name="T79" fmla="*/ 140 h 179"/>
                <a:gd name="T80" fmla="*/ 92 w 261"/>
                <a:gd name="T81" fmla="*/ 130 h 179"/>
                <a:gd name="T82" fmla="*/ 115 w 261"/>
                <a:gd name="T83" fmla="*/ 124 h 179"/>
                <a:gd name="T84" fmla="*/ 121 w 261"/>
                <a:gd name="T85" fmla="*/ 117 h 179"/>
                <a:gd name="T86" fmla="*/ 133 w 261"/>
                <a:gd name="T87" fmla="*/ 113 h 179"/>
                <a:gd name="T88" fmla="*/ 150 w 261"/>
                <a:gd name="T89" fmla="*/ 113 h 179"/>
                <a:gd name="T90" fmla="*/ 175 w 261"/>
                <a:gd name="T91" fmla="*/ 113 h 179"/>
                <a:gd name="T92" fmla="*/ 140 w 261"/>
                <a:gd name="T93" fmla="*/ 107 h 179"/>
                <a:gd name="T94" fmla="*/ 146 w 261"/>
                <a:gd name="T95" fmla="*/ 95 h 179"/>
                <a:gd name="T96" fmla="*/ 150 w 261"/>
                <a:gd name="T97" fmla="*/ 91 h 179"/>
                <a:gd name="T98" fmla="*/ 150 w 261"/>
                <a:gd name="T99" fmla="*/ 78 h 179"/>
                <a:gd name="T100" fmla="*/ 127 w 261"/>
                <a:gd name="T101" fmla="*/ 68 h 179"/>
                <a:gd name="T102" fmla="*/ 115 w 261"/>
                <a:gd name="T103" fmla="*/ 56 h 179"/>
                <a:gd name="T104" fmla="*/ 111 w 261"/>
                <a:gd name="T105" fmla="*/ 51 h 179"/>
                <a:gd name="T106" fmla="*/ 105 w 261"/>
                <a:gd name="T107" fmla="*/ 51 h 179"/>
                <a:gd name="T108" fmla="*/ 98 w 261"/>
                <a:gd name="T109" fmla="*/ 56 h 179"/>
                <a:gd name="T110" fmla="*/ 70 w 261"/>
                <a:gd name="T111" fmla="*/ 56 h 179"/>
                <a:gd name="T112" fmla="*/ 28 w 261"/>
                <a:gd name="T113" fmla="*/ 56 h 179"/>
                <a:gd name="T114" fmla="*/ 0 w 261"/>
                <a:gd name="T115" fmla="*/ 51 h 179"/>
                <a:gd name="T116" fmla="*/ 22 w 261"/>
                <a:gd name="T117" fmla="*/ 3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1" h="179">
                  <a:moveTo>
                    <a:pt x="16" y="39"/>
                  </a:moveTo>
                  <a:lnTo>
                    <a:pt x="6" y="39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22" y="12"/>
                  </a:lnTo>
                  <a:lnTo>
                    <a:pt x="35" y="12"/>
                  </a:lnTo>
                  <a:lnTo>
                    <a:pt x="41" y="6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63" y="6"/>
                  </a:lnTo>
                  <a:lnTo>
                    <a:pt x="57" y="12"/>
                  </a:lnTo>
                  <a:lnTo>
                    <a:pt x="51" y="12"/>
                  </a:lnTo>
                  <a:lnTo>
                    <a:pt x="51" y="16"/>
                  </a:lnTo>
                  <a:lnTo>
                    <a:pt x="45" y="1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63" y="29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16"/>
                  </a:lnTo>
                  <a:lnTo>
                    <a:pt x="76" y="16"/>
                  </a:lnTo>
                  <a:lnTo>
                    <a:pt x="80" y="12"/>
                  </a:lnTo>
                  <a:lnTo>
                    <a:pt x="86" y="12"/>
                  </a:lnTo>
                  <a:lnTo>
                    <a:pt x="92" y="6"/>
                  </a:lnTo>
                  <a:lnTo>
                    <a:pt x="111" y="6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6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56" y="23"/>
                  </a:lnTo>
                  <a:lnTo>
                    <a:pt x="156" y="29"/>
                  </a:lnTo>
                  <a:lnTo>
                    <a:pt x="185" y="29"/>
                  </a:lnTo>
                  <a:lnTo>
                    <a:pt x="185" y="33"/>
                  </a:lnTo>
                  <a:lnTo>
                    <a:pt x="185" y="33"/>
                  </a:lnTo>
                  <a:lnTo>
                    <a:pt x="191" y="33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191" y="45"/>
                  </a:lnTo>
                  <a:lnTo>
                    <a:pt x="191" y="45"/>
                  </a:lnTo>
                  <a:lnTo>
                    <a:pt x="181" y="56"/>
                  </a:lnTo>
                  <a:lnTo>
                    <a:pt x="185" y="51"/>
                  </a:lnTo>
                  <a:lnTo>
                    <a:pt x="185" y="51"/>
                  </a:lnTo>
                  <a:lnTo>
                    <a:pt x="185" y="51"/>
                  </a:lnTo>
                  <a:lnTo>
                    <a:pt x="197" y="51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204" y="45"/>
                  </a:lnTo>
                  <a:lnTo>
                    <a:pt x="204" y="51"/>
                  </a:lnTo>
                  <a:lnTo>
                    <a:pt x="210" y="51"/>
                  </a:lnTo>
                  <a:lnTo>
                    <a:pt x="216" y="56"/>
                  </a:lnTo>
                  <a:lnTo>
                    <a:pt x="216" y="56"/>
                  </a:lnTo>
                  <a:lnTo>
                    <a:pt x="220" y="56"/>
                  </a:lnTo>
                  <a:lnTo>
                    <a:pt x="220" y="74"/>
                  </a:lnTo>
                  <a:lnTo>
                    <a:pt x="204" y="74"/>
                  </a:lnTo>
                  <a:lnTo>
                    <a:pt x="204" y="74"/>
                  </a:lnTo>
                  <a:lnTo>
                    <a:pt x="204" y="74"/>
                  </a:lnTo>
                  <a:lnTo>
                    <a:pt x="204" y="78"/>
                  </a:lnTo>
                  <a:lnTo>
                    <a:pt x="216" y="78"/>
                  </a:lnTo>
                  <a:lnTo>
                    <a:pt x="220" y="84"/>
                  </a:lnTo>
                  <a:lnTo>
                    <a:pt x="232" y="84"/>
                  </a:ln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lnTo>
                    <a:pt x="232" y="95"/>
                  </a:lnTo>
                  <a:lnTo>
                    <a:pt x="232" y="95"/>
                  </a:lnTo>
                  <a:lnTo>
                    <a:pt x="232" y="101"/>
                  </a:lnTo>
                  <a:lnTo>
                    <a:pt x="251" y="101"/>
                  </a:lnTo>
                  <a:lnTo>
                    <a:pt x="251" y="95"/>
                  </a:lnTo>
                  <a:lnTo>
                    <a:pt x="251" y="101"/>
                  </a:lnTo>
                  <a:lnTo>
                    <a:pt x="261" y="101"/>
                  </a:lnTo>
                  <a:lnTo>
                    <a:pt x="261" y="107"/>
                  </a:lnTo>
                  <a:lnTo>
                    <a:pt x="261" y="107"/>
                  </a:lnTo>
                  <a:lnTo>
                    <a:pt x="255" y="113"/>
                  </a:lnTo>
                  <a:lnTo>
                    <a:pt x="251" y="113"/>
                  </a:lnTo>
                  <a:lnTo>
                    <a:pt x="251" y="117"/>
                  </a:lnTo>
                  <a:lnTo>
                    <a:pt x="245" y="117"/>
                  </a:lnTo>
                  <a:lnTo>
                    <a:pt x="245" y="124"/>
                  </a:lnTo>
                  <a:lnTo>
                    <a:pt x="232" y="124"/>
                  </a:lnTo>
                  <a:lnTo>
                    <a:pt x="232" y="124"/>
                  </a:lnTo>
                  <a:lnTo>
                    <a:pt x="232" y="124"/>
                  </a:lnTo>
                  <a:lnTo>
                    <a:pt x="226" y="130"/>
                  </a:lnTo>
                  <a:lnTo>
                    <a:pt x="226" y="130"/>
                  </a:lnTo>
                  <a:lnTo>
                    <a:pt x="226" y="130"/>
                  </a:lnTo>
                  <a:lnTo>
                    <a:pt x="226" y="130"/>
                  </a:lnTo>
                  <a:lnTo>
                    <a:pt x="220" y="136"/>
                  </a:lnTo>
                  <a:lnTo>
                    <a:pt x="220" y="130"/>
                  </a:lnTo>
                  <a:lnTo>
                    <a:pt x="216" y="130"/>
                  </a:lnTo>
                  <a:lnTo>
                    <a:pt x="216" y="124"/>
                  </a:lnTo>
                  <a:lnTo>
                    <a:pt x="210" y="124"/>
                  </a:lnTo>
                  <a:lnTo>
                    <a:pt x="210" y="117"/>
                  </a:lnTo>
                  <a:lnTo>
                    <a:pt x="216" y="117"/>
                  </a:lnTo>
                  <a:lnTo>
                    <a:pt x="216" y="113"/>
                  </a:lnTo>
                  <a:lnTo>
                    <a:pt x="197" y="113"/>
                  </a:lnTo>
                  <a:lnTo>
                    <a:pt x="197" y="107"/>
                  </a:lnTo>
                  <a:lnTo>
                    <a:pt x="191" y="107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85" y="117"/>
                  </a:lnTo>
                  <a:lnTo>
                    <a:pt x="181" y="117"/>
                  </a:lnTo>
                  <a:lnTo>
                    <a:pt x="181" y="124"/>
                  </a:lnTo>
                  <a:lnTo>
                    <a:pt x="185" y="124"/>
                  </a:lnTo>
                  <a:lnTo>
                    <a:pt x="185" y="130"/>
                  </a:lnTo>
                  <a:lnTo>
                    <a:pt x="191" y="136"/>
                  </a:lnTo>
                  <a:lnTo>
                    <a:pt x="197" y="136"/>
                  </a:lnTo>
                  <a:lnTo>
                    <a:pt x="197" y="146"/>
                  </a:lnTo>
                  <a:lnTo>
                    <a:pt x="204" y="152"/>
                  </a:lnTo>
                  <a:lnTo>
                    <a:pt x="204" y="152"/>
                  </a:lnTo>
                  <a:lnTo>
                    <a:pt x="204" y="152"/>
                  </a:lnTo>
                  <a:lnTo>
                    <a:pt x="204" y="152"/>
                  </a:lnTo>
                  <a:lnTo>
                    <a:pt x="204" y="157"/>
                  </a:lnTo>
                  <a:lnTo>
                    <a:pt x="204" y="157"/>
                  </a:lnTo>
                  <a:lnTo>
                    <a:pt x="204" y="163"/>
                  </a:lnTo>
                  <a:lnTo>
                    <a:pt x="191" y="163"/>
                  </a:lnTo>
                  <a:lnTo>
                    <a:pt x="191" y="163"/>
                  </a:lnTo>
                  <a:lnTo>
                    <a:pt x="191" y="169"/>
                  </a:lnTo>
                  <a:lnTo>
                    <a:pt x="185" y="169"/>
                  </a:lnTo>
                  <a:lnTo>
                    <a:pt x="185" y="169"/>
                  </a:lnTo>
                  <a:lnTo>
                    <a:pt x="181" y="163"/>
                  </a:lnTo>
                  <a:lnTo>
                    <a:pt x="175" y="163"/>
                  </a:lnTo>
                  <a:lnTo>
                    <a:pt x="175" y="163"/>
                  </a:lnTo>
                  <a:lnTo>
                    <a:pt x="168" y="157"/>
                  </a:lnTo>
                  <a:lnTo>
                    <a:pt x="168" y="157"/>
                  </a:lnTo>
                  <a:lnTo>
                    <a:pt x="162" y="152"/>
                  </a:lnTo>
                  <a:lnTo>
                    <a:pt x="156" y="152"/>
                  </a:lnTo>
                  <a:lnTo>
                    <a:pt x="162" y="157"/>
                  </a:lnTo>
                  <a:lnTo>
                    <a:pt x="162" y="163"/>
                  </a:lnTo>
                  <a:lnTo>
                    <a:pt x="168" y="163"/>
                  </a:lnTo>
                  <a:lnTo>
                    <a:pt x="168" y="169"/>
                  </a:lnTo>
                  <a:lnTo>
                    <a:pt x="175" y="169"/>
                  </a:lnTo>
                  <a:lnTo>
                    <a:pt x="175" y="179"/>
                  </a:lnTo>
                  <a:lnTo>
                    <a:pt x="156" y="179"/>
                  </a:lnTo>
                  <a:lnTo>
                    <a:pt x="150" y="175"/>
                  </a:lnTo>
                  <a:lnTo>
                    <a:pt x="146" y="175"/>
                  </a:lnTo>
                  <a:lnTo>
                    <a:pt x="133" y="169"/>
                  </a:lnTo>
                  <a:lnTo>
                    <a:pt x="127" y="169"/>
                  </a:lnTo>
                  <a:lnTo>
                    <a:pt x="121" y="163"/>
                  </a:lnTo>
                  <a:lnTo>
                    <a:pt x="121" y="163"/>
                  </a:lnTo>
                  <a:lnTo>
                    <a:pt x="121" y="152"/>
                  </a:lnTo>
                  <a:lnTo>
                    <a:pt x="115" y="152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11" y="140"/>
                  </a:lnTo>
                  <a:lnTo>
                    <a:pt x="98" y="140"/>
                  </a:lnTo>
                  <a:lnTo>
                    <a:pt x="98" y="140"/>
                  </a:lnTo>
                  <a:lnTo>
                    <a:pt x="92" y="136"/>
                  </a:lnTo>
                  <a:lnTo>
                    <a:pt x="92" y="136"/>
                  </a:lnTo>
                  <a:lnTo>
                    <a:pt x="92" y="136"/>
                  </a:lnTo>
                  <a:lnTo>
                    <a:pt x="92" y="130"/>
                  </a:lnTo>
                  <a:lnTo>
                    <a:pt x="115" y="130"/>
                  </a:lnTo>
                  <a:lnTo>
                    <a:pt x="115" y="124"/>
                  </a:lnTo>
                  <a:lnTo>
                    <a:pt x="115" y="124"/>
                  </a:lnTo>
                  <a:lnTo>
                    <a:pt x="115" y="124"/>
                  </a:lnTo>
                  <a:lnTo>
                    <a:pt x="115" y="117"/>
                  </a:lnTo>
                  <a:lnTo>
                    <a:pt x="115" y="117"/>
                  </a:lnTo>
                  <a:lnTo>
                    <a:pt x="115" y="117"/>
                  </a:lnTo>
                  <a:lnTo>
                    <a:pt x="121" y="117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33" y="113"/>
                  </a:lnTo>
                  <a:lnTo>
                    <a:pt x="133" y="107"/>
                  </a:lnTo>
                  <a:lnTo>
                    <a:pt x="146" y="107"/>
                  </a:lnTo>
                  <a:lnTo>
                    <a:pt x="146" y="113"/>
                  </a:lnTo>
                  <a:lnTo>
                    <a:pt x="150" y="113"/>
                  </a:lnTo>
                  <a:lnTo>
                    <a:pt x="150" y="117"/>
                  </a:lnTo>
                  <a:lnTo>
                    <a:pt x="150" y="117"/>
                  </a:lnTo>
                  <a:lnTo>
                    <a:pt x="175" y="117"/>
                  </a:lnTo>
                  <a:lnTo>
                    <a:pt x="175" y="113"/>
                  </a:lnTo>
                  <a:lnTo>
                    <a:pt x="181" y="113"/>
                  </a:lnTo>
                  <a:lnTo>
                    <a:pt x="181" y="107"/>
                  </a:lnTo>
                  <a:lnTo>
                    <a:pt x="133" y="107"/>
                  </a:lnTo>
                  <a:lnTo>
                    <a:pt x="140" y="107"/>
                  </a:lnTo>
                  <a:lnTo>
                    <a:pt x="140" y="101"/>
                  </a:lnTo>
                  <a:lnTo>
                    <a:pt x="140" y="101"/>
                  </a:lnTo>
                  <a:lnTo>
                    <a:pt x="140" y="101"/>
                  </a:lnTo>
                  <a:lnTo>
                    <a:pt x="146" y="95"/>
                  </a:lnTo>
                  <a:lnTo>
                    <a:pt x="146" y="95"/>
                  </a:lnTo>
                  <a:lnTo>
                    <a:pt x="150" y="91"/>
                  </a:lnTo>
                  <a:lnTo>
                    <a:pt x="150" y="91"/>
                  </a:lnTo>
                  <a:lnTo>
                    <a:pt x="150" y="91"/>
                  </a:lnTo>
                  <a:lnTo>
                    <a:pt x="150" y="84"/>
                  </a:lnTo>
                  <a:lnTo>
                    <a:pt x="146" y="84"/>
                  </a:lnTo>
                  <a:lnTo>
                    <a:pt x="146" y="78"/>
                  </a:lnTo>
                  <a:lnTo>
                    <a:pt x="150" y="78"/>
                  </a:lnTo>
                  <a:lnTo>
                    <a:pt x="140" y="78"/>
                  </a:lnTo>
                  <a:lnTo>
                    <a:pt x="133" y="74"/>
                  </a:lnTo>
                  <a:lnTo>
                    <a:pt x="133" y="74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21" y="62"/>
                  </a:lnTo>
                  <a:lnTo>
                    <a:pt x="121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1"/>
                  </a:lnTo>
                  <a:lnTo>
                    <a:pt x="111" y="51"/>
                  </a:lnTo>
                  <a:lnTo>
                    <a:pt x="111" y="45"/>
                  </a:lnTo>
                  <a:lnTo>
                    <a:pt x="105" y="45"/>
                  </a:lnTo>
                  <a:lnTo>
                    <a:pt x="105" y="45"/>
                  </a:lnTo>
                  <a:lnTo>
                    <a:pt x="105" y="51"/>
                  </a:lnTo>
                  <a:lnTo>
                    <a:pt x="98" y="51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62"/>
                  </a:lnTo>
                  <a:lnTo>
                    <a:pt x="86" y="62"/>
                  </a:lnTo>
                  <a:lnTo>
                    <a:pt x="80" y="56"/>
                  </a:lnTo>
                  <a:lnTo>
                    <a:pt x="70" y="56"/>
                  </a:lnTo>
                  <a:lnTo>
                    <a:pt x="63" y="51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28" y="56"/>
                  </a:lnTo>
                  <a:lnTo>
                    <a:pt x="16" y="56"/>
                  </a:lnTo>
                  <a:lnTo>
                    <a:pt x="16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22" y="45"/>
                  </a:lnTo>
                  <a:lnTo>
                    <a:pt x="22" y="39"/>
                  </a:lnTo>
                  <a:lnTo>
                    <a:pt x="16" y="39"/>
                  </a:lnTo>
                  <a:lnTo>
                    <a:pt x="16" y="3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333">
              <a:extLst>
                <a:ext uri="{FF2B5EF4-FFF2-40B4-BE49-F238E27FC236}">
                  <a16:creationId xmlns:a16="http://schemas.microsoft.com/office/drawing/2014/main" id="{8694A10A-D2A9-4005-A240-D50EB9AD4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241" y="1935815"/>
              <a:ext cx="344021" cy="253221"/>
            </a:xfrm>
            <a:custGeom>
              <a:avLst/>
              <a:gdLst>
                <a:gd name="T0" fmla="*/ 6 w 261"/>
                <a:gd name="T1" fmla="*/ 33 h 179"/>
                <a:gd name="T2" fmla="*/ 35 w 261"/>
                <a:gd name="T3" fmla="*/ 12 h 179"/>
                <a:gd name="T4" fmla="*/ 70 w 261"/>
                <a:gd name="T5" fmla="*/ 0 h 179"/>
                <a:gd name="T6" fmla="*/ 51 w 261"/>
                <a:gd name="T7" fmla="*/ 12 h 179"/>
                <a:gd name="T8" fmla="*/ 45 w 261"/>
                <a:gd name="T9" fmla="*/ 29 h 179"/>
                <a:gd name="T10" fmla="*/ 63 w 261"/>
                <a:gd name="T11" fmla="*/ 23 h 179"/>
                <a:gd name="T12" fmla="*/ 80 w 261"/>
                <a:gd name="T13" fmla="*/ 12 h 179"/>
                <a:gd name="T14" fmla="*/ 115 w 261"/>
                <a:gd name="T15" fmla="*/ 12 h 179"/>
                <a:gd name="T16" fmla="*/ 115 w 261"/>
                <a:gd name="T17" fmla="*/ 16 h 179"/>
                <a:gd name="T18" fmla="*/ 111 w 261"/>
                <a:gd name="T19" fmla="*/ 23 h 179"/>
                <a:gd name="T20" fmla="*/ 185 w 261"/>
                <a:gd name="T21" fmla="*/ 33 h 179"/>
                <a:gd name="T22" fmla="*/ 191 w 261"/>
                <a:gd name="T23" fmla="*/ 39 h 179"/>
                <a:gd name="T24" fmla="*/ 191 w 261"/>
                <a:gd name="T25" fmla="*/ 45 h 179"/>
                <a:gd name="T26" fmla="*/ 185 w 261"/>
                <a:gd name="T27" fmla="*/ 51 h 179"/>
                <a:gd name="T28" fmla="*/ 204 w 261"/>
                <a:gd name="T29" fmla="*/ 45 h 179"/>
                <a:gd name="T30" fmla="*/ 216 w 261"/>
                <a:gd name="T31" fmla="*/ 56 h 179"/>
                <a:gd name="T32" fmla="*/ 204 w 261"/>
                <a:gd name="T33" fmla="*/ 74 h 179"/>
                <a:gd name="T34" fmla="*/ 220 w 261"/>
                <a:gd name="T35" fmla="*/ 84 h 179"/>
                <a:gd name="T36" fmla="*/ 232 w 261"/>
                <a:gd name="T37" fmla="*/ 91 h 179"/>
                <a:gd name="T38" fmla="*/ 232 w 261"/>
                <a:gd name="T39" fmla="*/ 101 h 179"/>
                <a:gd name="T40" fmla="*/ 261 w 261"/>
                <a:gd name="T41" fmla="*/ 101 h 179"/>
                <a:gd name="T42" fmla="*/ 251 w 261"/>
                <a:gd name="T43" fmla="*/ 113 h 179"/>
                <a:gd name="T44" fmla="*/ 232 w 261"/>
                <a:gd name="T45" fmla="*/ 124 h 179"/>
                <a:gd name="T46" fmla="*/ 226 w 261"/>
                <a:gd name="T47" fmla="*/ 130 h 179"/>
                <a:gd name="T48" fmla="*/ 220 w 261"/>
                <a:gd name="T49" fmla="*/ 130 h 179"/>
                <a:gd name="T50" fmla="*/ 210 w 261"/>
                <a:gd name="T51" fmla="*/ 117 h 179"/>
                <a:gd name="T52" fmla="*/ 197 w 261"/>
                <a:gd name="T53" fmla="*/ 107 h 179"/>
                <a:gd name="T54" fmla="*/ 191 w 261"/>
                <a:gd name="T55" fmla="*/ 113 h 179"/>
                <a:gd name="T56" fmla="*/ 181 w 261"/>
                <a:gd name="T57" fmla="*/ 124 h 179"/>
                <a:gd name="T58" fmla="*/ 197 w 261"/>
                <a:gd name="T59" fmla="*/ 136 h 179"/>
                <a:gd name="T60" fmla="*/ 204 w 261"/>
                <a:gd name="T61" fmla="*/ 152 h 179"/>
                <a:gd name="T62" fmla="*/ 204 w 261"/>
                <a:gd name="T63" fmla="*/ 163 h 179"/>
                <a:gd name="T64" fmla="*/ 185 w 261"/>
                <a:gd name="T65" fmla="*/ 169 h 179"/>
                <a:gd name="T66" fmla="*/ 175 w 261"/>
                <a:gd name="T67" fmla="*/ 163 h 179"/>
                <a:gd name="T68" fmla="*/ 156 w 261"/>
                <a:gd name="T69" fmla="*/ 152 h 179"/>
                <a:gd name="T70" fmla="*/ 168 w 261"/>
                <a:gd name="T71" fmla="*/ 169 h 179"/>
                <a:gd name="T72" fmla="*/ 150 w 261"/>
                <a:gd name="T73" fmla="*/ 175 h 179"/>
                <a:gd name="T74" fmla="*/ 121 w 261"/>
                <a:gd name="T75" fmla="*/ 163 h 179"/>
                <a:gd name="T76" fmla="*/ 115 w 261"/>
                <a:gd name="T77" fmla="*/ 146 h 179"/>
                <a:gd name="T78" fmla="*/ 98 w 261"/>
                <a:gd name="T79" fmla="*/ 140 h 179"/>
                <a:gd name="T80" fmla="*/ 92 w 261"/>
                <a:gd name="T81" fmla="*/ 130 h 179"/>
                <a:gd name="T82" fmla="*/ 115 w 261"/>
                <a:gd name="T83" fmla="*/ 124 h 179"/>
                <a:gd name="T84" fmla="*/ 121 w 261"/>
                <a:gd name="T85" fmla="*/ 117 h 179"/>
                <a:gd name="T86" fmla="*/ 133 w 261"/>
                <a:gd name="T87" fmla="*/ 113 h 179"/>
                <a:gd name="T88" fmla="*/ 150 w 261"/>
                <a:gd name="T89" fmla="*/ 113 h 179"/>
                <a:gd name="T90" fmla="*/ 175 w 261"/>
                <a:gd name="T91" fmla="*/ 113 h 179"/>
                <a:gd name="T92" fmla="*/ 140 w 261"/>
                <a:gd name="T93" fmla="*/ 107 h 179"/>
                <a:gd name="T94" fmla="*/ 146 w 261"/>
                <a:gd name="T95" fmla="*/ 95 h 179"/>
                <a:gd name="T96" fmla="*/ 150 w 261"/>
                <a:gd name="T97" fmla="*/ 91 h 179"/>
                <a:gd name="T98" fmla="*/ 150 w 261"/>
                <a:gd name="T99" fmla="*/ 78 h 179"/>
                <a:gd name="T100" fmla="*/ 127 w 261"/>
                <a:gd name="T101" fmla="*/ 68 h 179"/>
                <a:gd name="T102" fmla="*/ 115 w 261"/>
                <a:gd name="T103" fmla="*/ 56 h 179"/>
                <a:gd name="T104" fmla="*/ 111 w 261"/>
                <a:gd name="T105" fmla="*/ 51 h 179"/>
                <a:gd name="T106" fmla="*/ 105 w 261"/>
                <a:gd name="T107" fmla="*/ 51 h 179"/>
                <a:gd name="T108" fmla="*/ 98 w 261"/>
                <a:gd name="T109" fmla="*/ 56 h 179"/>
                <a:gd name="T110" fmla="*/ 70 w 261"/>
                <a:gd name="T111" fmla="*/ 56 h 179"/>
                <a:gd name="T112" fmla="*/ 28 w 261"/>
                <a:gd name="T113" fmla="*/ 56 h 179"/>
                <a:gd name="T114" fmla="*/ 0 w 261"/>
                <a:gd name="T115" fmla="*/ 51 h 179"/>
                <a:gd name="T116" fmla="*/ 22 w 261"/>
                <a:gd name="T117" fmla="*/ 3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1" h="179">
                  <a:moveTo>
                    <a:pt x="16" y="39"/>
                  </a:moveTo>
                  <a:lnTo>
                    <a:pt x="6" y="39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22" y="12"/>
                  </a:lnTo>
                  <a:lnTo>
                    <a:pt x="35" y="12"/>
                  </a:lnTo>
                  <a:lnTo>
                    <a:pt x="41" y="6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63" y="6"/>
                  </a:lnTo>
                  <a:lnTo>
                    <a:pt x="57" y="12"/>
                  </a:lnTo>
                  <a:lnTo>
                    <a:pt x="51" y="12"/>
                  </a:lnTo>
                  <a:lnTo>
                    <a:pt x="51" y="16"/>
                  </a:lnTo>
                  <a:lnTo>
                    <a:pt x="45" y="1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63" y="29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16"/>
                  </a:lnTo>
                  <a:lnTo>
                    <a:pt x="76" y="16"/>
                  </a:lnTo>
                  <a:lnTo>
                    <a:pt x="80" y="12"/>
                  </a:lnTo>
                  <a:lnTo>
                    <a:pt x="86" y="12"/>
                  </a:lnTo>
                  <a:lnTo>
                    <a:pt x="92" y="6"/>
                  </a:lnTo>
                  <a:lnTo>
                    <a:pt x="111" y="6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6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56" y="23"/>
                  </a:lnTo>
                  <a:lnTo>
                    <a:pt x="156" y="29"/>
                  </a:lnTo>
                  <a:lnTo>
                    <a:pt x="185" y="29"/>
                  </a:lnTo>
                  <a:lnTo>
                    <a:pt x="185" y="33"/>
                  </a:lnTo>
                  <a:lnTo>
                    <a:pt x="185" y="33"/>
                  </a:lnTo>
                  <a:lnTo>
                    <a:pt x="191" y="33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191" y="45"/>
                  </a:lnTo>
                  <a:lnTo>
                    <a:pt x="191" y="45"/>
                  </a:lnTo>
                  <a:lnTo>
                    <a:pt x="181" y="56"/>
                  </a:lnTo>
                  <a:lnTo>
                    <a:pt x="185" y="51"/>
                  </a:lnTo>
                  <a:lnTo>
                    <a:pt x="185" y="51"/>
                  </a:lnTo>
                  <a:lnTo>
                    <a:pt x="185" y="51"/>
                  </a:lnTo>
                  <a:lnTo>
                    <a:pt x="197" y="51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204" y="45"/>
                  </a:lnTo>
                  <a:lnTo>
                    <a:pt x="204" y="51"/>
                  </a:lnTo>
                  <a:lnTo>
                    <a:pt x="210" y="51"/>
                  </a:lnTo>
                  <a:lnTo>
                    <a:pt x="216" y="56"/>
                  </a:lnTo>
                  <a:lnTo>
                    <a:pt x="216" y="56"/>
                  </a:lnTo>
                  <a:lnTo>
                    <a:pt x="220" y="56"/>
                  </a:lnTo>
                  <a:lnTo>
                    <a:pt x="220" y="74"/>
                  </a:lnTo>
                  <a:lnTo>
                    <a:pt x="204" y="74"/>
                  </a:lnTo>
                  <a:lnTo>
                    <a:pt x="204" y="74"/>
                  </a:lnTo>
                  <a:lnTo>
                    <a:pt x="204" y="74"/>
                  </a:lnTo>
                  <a:lnTo>
                    <a:pt x="204" y="78"/>
                  </a:lnTo>
                  <a:lnTo>
                    <a:pt x="216" y="78"/>
                  </a:lnTo>
                  <a:lnTo>
                    <a:pt x="220" y="84"/>
                  </a:lnTo>
                  <a:lnTo>
                    <a:pt x="232" y="84"/>
                  </a:ln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lnTo>
                    <a:pt x="232" y="95"/>
                  </a:lnTo>
                  <a:lnTo>
                    <a:pt x="232" y="95"/>
                  </a:lnTo>
                  <a:lnTo>
                    <a:pt x="232" y="101"/>
                  </a:lnTo>
                  <a:lnTo>
                    <a:pt x="251" y="101"/>
                  </a:lnTo>
                  <a:lnTo>
                    <a:pt x="251" y="95"/>
                  </a:lnTo>
                  <a:lnTo>
                    <a:pt x="251" y="101"/>
                  </a:lnTo>
                  <a:lnTo>
                    <a:pt x="261" y="101"/>
                  </a:lnTo>
                  <a:lnTo>
                    <a:pt x="261" y="107"/>
                  </a:lnTo>
                  <a:lnTo>
                    <a:pt x="261" y="107"/>
                  </a:lnTo>
                  <a:lnTo>
                    <a:pt x="255" y="113"/>
                  </a:lnTo>
                  <a:lnTo>
                    <a:pt x="251" y="113"/>
                  </a:lnTo>
                  <a:lnTo>
                    <a:pt x="251" y="117"/>
                  </a:lnTo>
                  <a:lnTo>
                    <a:pt x="245" y="117"/>
                  </a:lnTo>
                  <a:lnTo>
                    <a:pt x="245" y="124"/>
                  </a:lnTo>
                  <a:lnTo>
                    <a:pt x="232" y="124"/>
                  </a:lnTo>
                  <a:lnTo>
                    <a:pt x="232" y="124"/>
                  </a:lnTo>
                  <a:lnTo>
                    <a:pt x="232" y="124"/>
                  </a:lnTo>
                  <a:lnTo>
                    <a:pt x="226" y="130"/>
                  </a:lnTo>
                  <a:lnTo>
                    <a:pt x="226" y="130"/>
                  </a:lnTo>
                  <a:lnTo>
                    <a:pt x="226" y="130"/>
                  </a:lnTo>
                  <a:lnTo>
                    <a:pt x="226" y="130"/>
                  </a:lnTo>
                  <a:lnTo>
                    <a:pt x="220" y="136"/>
                  </a:lnTo>
                  <a:lnTo>
                    <a:pt x="220" y="130"/>
                  </a:lnTo>
                  <a:lnTo>
                    <a:pt x="216" y="130"/>
                  </a:lnTo>
                  <a:lnTo>
                    <a:pt x="216" y="124"/>
                  </a:lnTo>
                  <a:lnTo>
                    <a:pt x="210" y="124"/>
                  </a:lnTo>
                  <a:lnTo>
                    <a:pt x="210" y="117"/>
                  </a:lnTo>
                  <a:lnTo>
                    <a:pt x="216" y="117"/>
                  </a:lnTo>
                  <a:lnTo>
                    <a:pt x="216" y="113"/>
                  </a:lnTo>
                  <a:lnTo>
                    <a:pt x="197" y="113"/>
                  </a:lnTo>
                  <a:lnTo>
                    <a:pt x="197" y="107"/>
                  </a:lnTo>
                  <a:lnTo>
                    <a:pt x="191" y="107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85" y="117"/>
                  </a:lnTo>
                  <a:lnTo>
                    <a:pt x="181" y="117"/>
                  </a:lnTo>
                  <a:lnTo>
                    <a:pt x="181" y="124"/>
                  </a:lnTo>
                  <a:lnTo>
                    <a:pt x="185" y="124"/>
                  </a:lnTo>
                  <a:lnTo>
                    <a:pt x="185" y="130"/>
                  </a:lnTo>
                  <a:lnTo>
                    <a:pt x="191" y="136"/>
                  </a:lnTo>
                  <a:lnTo>
                    <a:pt x="197" y="136"/>
                  </a:lnTo>
                  <a:lnTo>
                    <a:pt x="197" y="146"/>
                  </a:lnTo>
                  <a:lnTo>
                    <a:pt x="204" y="152"/>
                  </a:lnTo>
                  <a:lnTo>
                    <a:pt x="204" y="152"/>
                  </a:lnTo>
                  <a:lnTo>
                    <a:pt x="204" y="152"/>
                  </a:lnTo>
                  <a:lnTo>
                    <a:pt x="204" y="152"/>
                  </a:lnTo>
                  <a:lnTo>
                    <a:pt x="204" y="157"/>
                  </a:lnTo>
                  <a:lnTo>
                    <a:pt x="204" y="157"/>
                  </a:lnTo>
                  <a:lnTo>
                    <a:pt x="204" y="163"/>
                  </a:lnTo>
                  <a:lnTo>
                    <a:pt x="191" y="163"/>
                  </a:lnTo>
                  <a:lnTo>
                    <a:pt x="191" y="163"/>
                  </a:lnTo>
                  <a:lnTo>
                    <a:pt x="191" y="169"/>
                  </a:lnTo>
                  <a:lnTo>
                    <a:pt x="185" y="169"/>
                  </a:lnTo>
                  <a:lnTo>
                    <a:pt x="185" y="169"/>
                  </a:lnTo>
                  <a:lnTo>
                    <a:pt x="181" y="163"/>
                  </a:lnTo>
                  <a:lnTo>
                    <a:pt x="175" y="163"/>
                  </a:lnTo>
                  <a:lnTo>
                    <a:pt x="175" y="163"/>
                  </a:lnTo>
                  <a:lnTo>
                    <a:pt x="168" y="157"/>
                  </a:lnTo>
                  <a:lnTo>
                    <a:pt x="168" y="157"/>
                  </a:lnTo>
                  <a:lnTo>
                    <a:pt x="162" y="152"/>
                  </a:lnTo>
                  <a:lnTo>
                    <a:pt x="156" y="152"/>
                  </a:lnTo>
                  <a:lnTo>
                    <a:pt x="162" y="157"/>
                  </a:lnTo>
                  <a:lnTo>
                    <a:pt x="162" y="163"/>
                  </a:lnTo>
                  <a:lnTo>
                    <a:pt x="168" y="163"/>
                  </a:lnTo>
                  <a:lnTo>
                    <a:pt x="168" y="169"/>
                  </a:lnTo>
                  <a:lnTo>
                    <a:pt x="175" y="169"/>
                  </a:lnTo>
                  <a:lnTo>
                    <a:pt x="175" y="179"/>
                  </a:lnTo>
                  <a:lnTo>
                    <a:pt x="156" y="179"/>
                  </a:lnTo>
                  <a:lnTo>
                    <a:pt x="150" y="175"/>
                  </a:lnTo>
                  <a:lnTo>
                    <a:pt x="146" y="175"/>
                  </a:lnTo>
                  <a:lnTo>
                    <a:pt x="133" y="169"/>
                  </a:lnTo>
                  <a:lnTo>
                    <a:pt x="127" y="169"/>
                  </a:lnTo>
                  <a:lnTo>
                    <a:pt x="121" y="163"/>
                  </a:lnTo>
                  <a:lnTo>
                    <a:pt x="121" y="163"/>
                  </a:lnTo>
                  <a:lnTo>
                    <a:pt x="121" y="152"/>
                  </a:lnTo>
                  <a:lnTo>
                    <a:pt x="115" y="152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11" y="140"/>
                  </a:lnTo>
                  <a:lnTo>
                    <a:pt x="98" y="140"/>
                  </a:lnTo>
                  <a:lnTo>
                    <a:pt x="98" y="140"/>
                  </a:lnTo>
                  <a:lnTo>
                    <a:pt x="92" y="136"/>
                  </a:lnTo>
                  <a:lnTo>
                    <a:pt x="92" y="136"/>
                  </a:lnTo>
                  <a:lnTo>
                    <a:pt x="92" y="136"/>
                  </a:lnTo>
                  <a:lnTo>
                    <a:pt x="92" y="130"/>
                  </a:lnTo>
                  <a:lnTo>
                    <a:pt x="115" y="130"/>
                  </a:lnTo>
                  <a:lnTo>
                    <a:pt x="115" y="124"/>
                  </a:lnTo>
                  <a:lnTo>
                    <a:pt x="115" y="124"/>
                  </a:lnTo>
                  <a:lnTo>
                    <a:pt x="115" y="124"/>
                  </a:lnTo>
                  <a:lnTo>
                    <a:pt x="115" y="117"/>
                  </a:lnTo>
                  <a:lnTo>
                    <a:pt x="115" y="117"/>
                  </a:lnTo>
                  <a:lnTo>
                    <a:pt x="115" y="117"/>
                  </a:lnTo>
                  <a:lnTo>
                    <a:pt x="121" y="117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33" y="113"/>
                  </a:lnTo>
                  <a:lnTo>
                    <a:pt x="133" y="107"/>
                  </a:lnTo>
                  <a:lnTo>
                    <a:pt x="146" y="107"/>
                  </a:lnTo>
                  <a:lnTo>
                    <a:pt x="146" y="113"/>
                  </a:lnTo>
                  <a:lnTo>
                    <a:pt x="150" y="113"/>
                  </a:lnTo>
                  <a:lnTo>
                    <a:pt x="150" y="117"/>
                  </a:lnTo>
                  <a:lnTo>
                    <a:pt x="150" y="117"/>
                  </a:lnTo>
                  <a:lnTo>
                    <a:pt x="175" y="117"/>
                  </a:lnTo>
                  <a:lnTo>
                    <a:pt x="175" y="113"/>
                  </a:lnTo>
                  <a:lnTo>
                    <a:pt x="181" y="113"/>
                  </a:lnTo>
                  <a:lnTo>
                    <a:pt x="181" y="107"/>
                  </a:lnTo>
                  <a:lnTo>
                    <a:pt x="133" y="107"/>
                  </a:lnTo>
                  <a:lnTo>
                    <a:pt x="140" y="107"/>
                  </a:lnTo>
                  <a:lnTo>
                    <a:pt x="140" y="101"/>
                  </a:lnTo>
                  <a:lnTo>
                    <a:pt x="140" y="101"/>
                  </a:lnTo>
                  <a:lnTo>
                    <a:pt x="140" y="101"/>
                  </a:lnTo>
                  <a:lnTo>
                    <a:pt x="146" y="95"/>
                  </a:lnTo>
                  <a:lnTo>
                    <a:pt x="146" y="95"/>
                  </a:lnTo>
                  <a:lnTo>
                    <a:pt x="150" y="91"/>
                  </a:lnTo>
                  <a:lnTo>
                    <a:pt x="150" y="91"/>
                  </a:lnTo>
                  <a:lnTo>
                    <a:pt x="150" y="91"/>
                  </a:lnTo>
                  <a:lnTo>
                    <a:pt x="150" y="84"/>
                  </a:lnTo>
                  <a:lnTo>
                    <a:pt x="146" y="84"/>
                  </a:lnTo>
                  <a:lnTo>
                    <a:pt x="146" y="78"/>
                  </a:lnTo>
                  <a:lnTo>
                    <a:pt x="150" y="78"/>
                  </a:lnTo>
                  <a:lnTo>
                    <a:pt x="140" y="78"/>
                  </a:lnTo>
                  <a:lnTo>
                    <a:pt x="133" y="74"/>
                  </a:lnTo>
                  <a:lnTo>
                    <a:pt x="133" y="74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21" y="62"/>
                  </a:lnTo>
                  <a:lnTo>
                    <a:pt x="121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1"/>
                  </a:lnTo>
                  <a:lnTo>
                    <a:pt x="111" y="51"/>
                  </a:lnTo>
                  <a:lnTo>
                    <a:pt x="111" y="45"/>
                  </a:lnTo>
                  <a:lnTo>
                    <a:pt x="105" y="45"/>
                  </a:lnTo>
                  <a:lnTo>
                    <a:pt x="105" y="45"/>
                  </a:lnTo>
                  <a:lnTo>
                    <a:pt x="105" y="51"/>
                  </a:lnTo>
                  <a:lnTo>
                    <a:pt x="98" y="51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62"/>
                  </a:lnTo>
                  <a:lnTo>
                    <a:pt x="86" y="62"/>
                  </a:lnTo>
                  <a:lnTo>
                    <a:pt x="80" y="56"/>
                  </a:lnTo>
                  <a:lnTo>
                    <a:pt x="70" y="56"/>
                  </a:lnTo>
                  <a:lnTo>
                    <a:pt x="63" y="51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28" y="56"/>
                  </a:lnTo>
                  <a:lnTo>
                    <a:pt x="16" y="56"/>
                  </a:lnTo>
                  <a:lnTo>
                    <a:pt x="16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22" y="45"/>
                  </a:lnTo>
                  <a:lnTo>
                    <a:pt x="22" y="39"/>
                  </a:lnTo>
                  <a:lnTo>
                    <a:pt x="16" y="39"/>
                  </a:lnTo>
                  <a:lnTo>
                    <a:pt x="16" y="3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334">
              <a:extLst>
                <a:ext uri="{FF2B5EF4-FFF2-40B4-BE49-F238E27FC236}">
                  <a16:creationId xmlns:a16="http://schemas.microsoft.com/office/drawing/2014/main" id="{7272DB74-065B-40D1-A222-258881C90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415" y="1760398"/>
              <a:ext cx="423106" cy="134391"/>
            </a:xfrm>
            <a:custGeom>
              <a:avLst/>
              <a:gdLst>
                <a:gd name="T0" fmla="*/ 198 w 321"/>
                <a:gd name="T1" fmla="*/ 7 h 95"/>
                <a:gd name="T2" fmla="*/ 198 w 321"/>
                <a:gd name="T3" fmla="*/ 11 h 95"/>
                <a:gd name="T4" fmla="*/ 198 w 321"/>
                <a:gd name="T5" fmla="*/ 11 h 95"/>
                <a:gd name="T6" fmla="*/ 204 w 321"/>
                <a:gd name="T7" fmla="*/ 7 h 95"/>
                <a:gd name="T8" fmla="*/ 210 w 321"/>
                <a:gd name="T9" fmla="*/ 0 h 95"/>
                <a:gd name="T10" fmla="*/ 216 w 321"/>
                <a:gd name="T11" fmla="*/ 7 h 95"/>
                <a:gd name="T12" fmla="*/ 239 w 321"/>
                <a:gd name="T13" fmla="*/ 7 h 95"/>
                <a:gd name="T14" fmla="*/ 274 w 321"/>
                <a:gd name="T15" fmla="*/ 0 h 95"/>
                <a:gd name="T16" fmla="*/ 321 w 321"/>
                <a:gd name="T17" fmla="*/ 7 h 95"/>
                <a:gd name="T18" fmla="*/ 309 w 321"/>
                <a:gd name="T19" fmla="*/ 17 h 95"/>
                <a:gd name="T20" fmla="*/ 261 w 321"/>
                <a:gd name="T21" fmla="*/ 23 h 95"/>
                <a:gd name="T22" fmla="*/ 239 w 321"/>
                <a:gd name="T23" fmla="*/ 29 h 95"/>
                <a:gd name="T24" fmla="*/ 239 w 321"/>
                <a:gd name="T25" fmla="*/ 33 h 95"/>
                <a:gd name="T26" fmla="*/ 179 w 321"/>
                <a:gd name="T27" fmla="*/ 40 h 95"/>
                <a:gd name="T28" fmla="*/ 156 w 321"/>
                <a:gd name="T29" fmla="*/ 56 h 95"/>
                <a:gd name="T30" fmla="*/ 150 w 321"/>
                <a:gd name="T31" fmla="*/ 52 h 95"/>
                <a:gd name="T32" fmla="*/ 134 w 321"/>
                <a:gd name="T33" fmla="*/ 46 h 95"/>
                <a:gd name="T34" fmla="*/ 140 w 321"/>
                <a:gd name="T35" fmla="*/ 52 h 95"/>
                <a:gd name="T36" fmla="*/ 144 w 321"/>
                <a:gd name="T37" fmla="*/ 56 h 95"/>
                <a:gd name="T38" fmla="*/ 144 w 321"/>
                <a:gd name="T39" fmla="*/ 62 h 95"/>
                <a:gd name="T40" fmla="*/ 140 w 321"/>
                <a:gd name="T41" fmla="*/ 68 h 95"/>
                <a:gd name="T42" fmla="*/ 92 w 321"/>
                <a:gd name="T43" fmla="*/ 72 h 95"/>
                <a:gd name="T44" fmla="*/ 105 w 321"/>
                <a:gd name="T45" fmla="*/ 72 h 95"/>
                <a:gd name="T46" fmla="*/ 99 w 321"/>
                <a:gd name="T47" fmla="*/ 91 h 95"/>
                <a:gd name="T48" fmla="*/ 80 w 321"/>
                <a:gd name="T49" fmla="*/ 95 h 95"/>
                <a:gd name="T50" fmla="*/ 70 w 321"/>
                <a:gd name="T51" fmla="*/ 91 h 95"/>
                <a:gd name="T52" fmla="*/ 0 w 321"/>
                <a:gd name="T53" fmla="*/ 79 h 95"/>
                <a:gd name="T54" fmla="*/ 10 w 321"/>
                <a:gd name="T55" fmla="*/ 72 h 95"/>
                <a:gd name="T56" fmla="*/ 39 w 321"/>
                <a:gd name="T57" fmla="*/ 62 h 95"/>
                <a:gd name="T58" fmla="*/ 51 w 321"/>
                <a:gd name="T59" fmla="*/ 68 h 95"/>
                <a:gd name="T60" fmla="*/ 57 w 321"/>
                <a:gd name="T61" fmla="*/ 72 h 95"/>
                <a:gd name="T62" fmla="*/ 64 w 321"/>
                <a:gd name="T63" fmla="*/ 62 h 95"/>
                <a:gd name="T64" fmla="*/ 51 w 321"/>
                <a:gd name="T65" fmla="*/ 62 h 95"/>
                <a:gd name="T66" fmla="*/ 45 w 321"/>
                <a:gd name="T67" fmla="*/ 56 h 95"/>
                <a:gd name="T68" fmla="*/ 80 w 321"/>
                <a:gd name="T69" fmla="*/ 52 h 95"/>
                <a:gd name="T70" fmla="*/ 92 w 321"/>
                <a:gd name="T71" fmla="*/ 56 h 95"/>
                <a:gd name="T72" fmla="*/ 99 w 321"/>
                <a:gd name="T73" fmla="*/ 52 h 95"/>
                <a:gd name="T74" fmla="*/ 74 w 321"/>
                <a:gd name="T75" fmla="*/ 46 h 95"/>
                <a:gd name="T76" fmla="*/ 105 w 321"/>
                <a:gd name="T77" fmla="*/ 40 h 95"/>
                <a:gd name="T78" fmla="*/ 121 w 321"/>
                <a:gd name="T79" fmla="*/ 40 h 95"/>
                <a:gd name="T80" fmla="*/ 121 w 321"/>
                <a:gd name="T81" fmla="*/ 40 h 95"/>
                <a:gd name="T82" fmla="*/ 163 w 321"/>
                <a:gd name="T83" fmla="*/ 33 h 95"/>
                <a:gd name="T84" fmla="*/ 156 w 321"/>
                <a:gd name="T85" fmla="*/ 29 h 95"/>
                <a:gd name="T86" fmla="*/ 144 w 321"/>
                <a:gd name="T87" fmla="*/ 33 h 95"/>
                <a:gd name="T88" fmla="*/ 109 w 321"/>
                <a:gd name="T89" fmla="*/ 33 h 95"/>
                <a:gd name="T90" fmla="*/ 51 w 321"/>
                <a:gd name="T91" fmla="*/ 23 h 95"/>
                <a:gd name="T92" fmla="*/ 105 w 321"/>
                <a:gd name="T93" fmla="*/ 17 h 95"/>
                <a:gd name="T94" fmla="*/ 156 w 321"/>
                <a:gd name="T95" fmla="*/ 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1" h="95">
                  <a:moveTo>
                    <a:pt x="191" y="7"/>
                  </a:moveTo>
                  <a:lnTo>
                    <a:pt x="191" y="7"/>
                  </a:lnTo>
                  <a:lnTo>
                    <a:pt x="198" y="7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204" y="7"/>
                  </a:lnTo>
                  <a:lnTo>
                    <a:pt x="204" y="7"/>
                  </a:lnTo>
                  <a:lnTo>
                    <a:pt x="204" y="7"/>
                  </a:lnTo>
                  <a:lnTo>
                    <a:pt x="204" y="7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16" y="7"/>
                  </a:lnTo>
                  <a:lnTo>
                    <a:pt x="216" y="7"/>
                  </a:lnTo>
                  <a:lnTo>
                    <a:pt x="216" y="7"/>
                  </a:lnTo>
                  <a:lnTo>
                    <a:pt x="216" y="7"/>
                  </a:lnTo>
                  <a:lnTo>
                    <a:pt x="239" y="7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74" y="0"/>
                  </a:lnTo>
                  <a:lnTo>
                    <a:pt x="274" y="7"/>
                  </a:lnTo>
                  <a:lnTo>
                    <a:pt x="274" y="7"/>
                  </a:lnTo>
                  <a:lnTo>
                    <a:pt x="321" y="7"/>
                  </a:lnTo>
                  <a:lnTo>
                    <a:pt x="321" y="11"/>
                  </a:lnTo>
                  <a:lnTo>
                    <a:pt x="321" y="11"/>
                  </a:lnTo>
                  <a:lnTo>
                    <a:pt x="309" y="17"/>
                  </a:lnTo>
                  <a:lnTo>
                    <a:pt x="296" y="17"/>
                  </a:lnTo>
                  <a:lnTo>
                    <a:pt x="286" y="23"/>
                  </a:lnTo>
                  <a:lnTo>
                    <a:pt x="261" y="23"/>
                  </a:lnTo>
                  <a:lnTo>
                    <a:pt x="261" y="23"/>
                  </a:lnTo>
                  <a:lnTo>
                    <a:pt x="261" y="29"/>
                  </a:lnTo>
                  <a:lnTo>
                    <a:pt x="239" y="29"/>
                  </a:lnTo>
                  <a:lnTo>
                    <a:pt x="239" y="29"/>
                  </a:lnTo>
                  <a:lnTo>
                    <a:pt x="239" y="29"/>
                  </a:lnTo>
                  <a:lnTo>
                    <a:pt x="239" y="33"/>
                  </a:lnTo>
                  <a:lnTo>
                    <a:pt x="216" y="33"/>
                  </a:lnTo>
                  <a:lnTo>
                    <a:pt x="204" y="40"/>
                  </a:lnTo>
                  <a:lnTo>
                    <a:pt x="179" y="40"/>
                  </a:lnTo>
                  <a:lnTo>
                    <a:pt x="175" y="46"/>
                  </a:lnTo>
                  <a:lnTo>
                    <a:pt x="163" y="46"/>
                  </a:lnTo>
                  <a:lnTo>
                    <a:pt x="156" y="56"/>
                  </a:lnTo>
                  <a:lnTo>
                    <a:pt x="150" y="56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46"/>
                  </a:lnTo>
                  <a:lnTo>
                    <a:pt x="134" y="46"/>
                  </a:lnTo>
                  <a:lnTo>
                    <a:pt x="140" y="52"/>
                  </a:lnTo>
                  <a:lnTo>
                    <a:pt x="140" y="52"/>
                  </a:lnTo>
                  <a:lnTo>
                    <a:pt x="140" y="52"/>
                  </a:lnTo>
                  <a:lnTo>
                    <a:pt x="140" y="52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50" y="56"/>
                  </a:lnTo>
                  <a:lnTo>
                    <a:pt x="150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40" y="68"/>
                  </a:lnTo>
                  <a:lnTo>
                    <a:pt x="105" y="68"/>
                  </a:lnTo>
                  <a:lnTo>
                    <a:pt x="105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105" y="72"/>
                  </a:lnTo>
                  <a:lnTo>
                    <a:pt x="105" y="85"/>
                  </a:lnTo>
                  <a:lnTo>
                    <a:pt x="99" y="85"/>
                  </a:lnTo>
                  <a:lnTo>
                    <a:pt x="99" y="91"/>
                  </a:lnTo>
                  <a:lnTo>
                    <a:pt x="86" y="91"/>
                  </a:lnTo>
                  <a:lnTo>
                    <a:pt x="86" y="95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70" y="91"/>
                  </a:lnTo>
                  <a:lnTo>
                    <a:pt x="70" y="91"/>
                  </a:lnTo>
                  <a:lnTo>
                    <a:pt x="64" y="85"/>
                  </a:lnTo>
                  <a:lnTo>
                    <a:pt x="0" y="8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4" y="72"/>
                  </a:lnTo>
                  <a:lnTo>
                    <a:pt x="10" y="72"/>
                  </a:lnTo>
                  <a:lnTo>
                    <a:pt x="16" y="68"/>
                  </a:lnTo>
                  <a:lnTo>
                    <a:pt x="39" y="68"/>
                  </a:lnTo>
                  <a:lnTo>
                    <a:pt x="39" y="62"/>
                  </a:lnTo>
                  <a:lnTo>
                    <a:pt x="45" y="62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64" y="72"/>
                  </a:lnTo>
                  <a:lnTo>
                    <a:pt x="64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92" y="56"/>
                  </a:lnTo>
                  <a:lnTo>
                    <a:pt x="99" y="52"/>
                  </a:lnTo>
                  <a:lnTo>
                    <a:pt x="99" y="52"/>
                  </a:lnTo>
                  <a:lnTo>
                    <a:pt x="99" y="52"/>
                  </a:lnTo>
                  <a:lnTo>
                    <a:pt x="105" y="52"/>
                  </a:lnTo>
                  <a:lnTo>
                    <a:pt x="80" y="52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0" y="40"/>
                  </a:lnTo>
                  <a:lnTo>
                    <a:pt x="105" y="40"/>
                  </a:lnTo>
                  <a:lnTo>
                    <a:pt x="105" y="46"/>
                  </a:lnTo>
                  <a:lnTo>
                    <a:pt x="121" y="46"/>
                  </a:lnTo>
                  <a:lnTo>
                    <a:pt x="121" y="40"/>
                  </a:lnTo>
                  <a:lnTo>
                    <a:pt x="121" y="40"/>
                  </a:lnTo>
                  <a:lnTo>
                    <a:pt x="121" y="40"/>
                  </a:lnTo>
                  <a:lnTo>
                    <a:pt x="121" y="40"/>
                  </a:lnTo>
                  <a:lnTo>
                    <a:pt x="163" y="40"/>
                  </a:lnTo>
                  <a:lnTo>
                    <a:pt x="163" y="33"/>
                  </a:lnTo>
                  <a:lnTo>
                    <a:pt x="163" y="33"/>
                  </a:lnTo>
                  <a:lnTo>
                    <a:pt x="163" y="29"/>
                  </a:lnTo>
                  <a:lnTo>
                    <a:pt x="156" y="29"/>
                  </a:lnTo>
                  <a:lnTo>
                    <a:pt x="156" y="29"/>
                  </a:lnTo>
                  <a:lnTo>
                    <a:pt x="150" y="33"/>
                  </a:lnTo>
                  <a:lnTo>
                    <a:pt x="144" y="33"/>
                  </a:lnTo>
                  <a:lnTo>
                    <a:pt x="144" y="33"/>
                  </a:lnTo>
                  <a:lnTo>
                    <a:pt x="140" y="29"/>
                  </a:lnTo>
                  <a:lnTo>
                    <a:pt x="115" y="29"/>
                  </a:lnTo>
                  <a:lnTo>
                    <a:pt x="109" y="33"/>
                  </a:lnTo>
                  <a:lnTo>
                    <a:pt x="70" y="33"/>
                  </a:lnTo>
                  <a:lnTo>
                    <a:pt x="64" y="29"/>
                  </a:lnTo>
                  <a:lnTo>
                    <a:pt x="51" y="23"/>
                  </a:lnTo>
                  <a:lnTo>
                    <a:pt x="64" y="23"/>
                  </a:lnTo>
                  <a:lnTo>
                    <a:pt x="70" y="17"/>
                  </a:lnTo>
                  <a:lnTo>
                    <a:pt x="105" y="17"/>
                  </a:lnTo>
                  <a:lnTo>
                    <a:pt x="109" y="11"/>
                  </a:lnTo>
                  <a:lnTo>
                    <a:pt x="156" y="11"/>
                  </a:lnTo>
                  <a:lnTo>
                    <a:pt x="156" y="7"/>
                  </a:lnTo>
                  <a:lnTo>
                    <a:pt x="191" y="7"/>
                  </a:lnTo>
                  <a:lnTo>
                    <a:pt x="191" y="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335">
              <a:extLst>
                <a:ext uri="{FF2B5EF4-FFF2-40B4-BE49-F238E27FC236}">
                  <a16:creationId xmlns:a16="http://schemas.microsoft.com/office/drawing/2014/main" id="{907C6F13-0629-4BED-AFC6-0323E6373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415" y="1760398"/>
              <a:ext cx="423106" cy="134391"/>
            </a:xfrm>
            <a:custGeom>
              <a:avLst/>
              <a:gdLst>
                <a:gd name="T0" fmla="*/ 198 w 321"/>
                <a:gd name="T1" fmla="*/ 7 h 95"/>
                <a:gd name="T2" fmla="*/ 198 w 321"/>
                <a:gd name="T3" fmla="*/ 11 h 95"/>
                <a:gd name="T4" fmla="*/ 198 w 321"/>
                <a:gd name="T5" fmla="*/ 11 h 95"/>
                <a:gd name="T6" fmla="*/ 204 w 321"/>
                <a:gd name="T7" fmla="*/ 7 h 95"/>
                <a:gd name="T8" fmla="*/ 210 w 321"/>
                <a:gd name="T9" fmla="*/ 0 h 95"/>
                <a:gd name="T10" fmla="*/ 216 w 321"/>
                <a:gd name="T11" fmla="*/ 7 h 95"/>
                <a:gd name="T12" fmla="*/ 239 w 321"/>
                <a:gd name="T13" fmla="*/ 7 h 95"/>
                <a:gd name="T14" fmla="*/ 274 w 321"/>
                <a:gd name="T15" fmla="*/ 0 h 95"/>
                <a:gd name="T16" fmla="*/ 321 w 321"/>
                <a:gd name="T17" fmla="*/ 7 h 95"/>
                <a:gd name="T18" fmla="*/ 309 w 321"/>
                <a:gd name="T19" fmla="*/ 17 h 95"/>
                <a:gd name="T20" fmla="*/ 261 w 321"/>
                <a:gd name="T21" fmla="*/ 23 h 95"/>
                <a:gd name="T22" fmla="*/ 239 w 321"/>
                <a:gd name="T23" fmla="*/ 29 h 95"/>
                <a:gd name="T24" fmla="*/ 239 w 321"/>
                <a:gd name="T25" fmla="*/ 33 h 95"/>
                <a:gd name="T26" fmla="*/ 179 w 321"/>
                <a:gd name="T27" fmla="*/ 40 h 95"/>
                <a:gd name="T28" fmla="*/ 156 w 321"/>
                <a:gd name="T29" fmla="*/ 56 h 95"/>
                <a:gd name="T30" fmla="*/ 150 w 321"/>
                <a:gd name="T31" fmla="*/ 52 h 95"/>
                <a:gd name="T32" fmla="*/ 134 w 321"/>
                <a:gd name="T33" fmla="*/ 46 h 95"/>
                <a:gd name="T34" fmla="*/ 140 w 321"/>
                <a:gd name="T35" fmla="*/ 52 h 95"/>
                <a:gd name="T36" fmla="*/ 144 w 321"/>
                <a:gd name="T37" fmla="*/ 56 h 95"/>
                <a:gd name="T38" fmla="*/ 144 w 321"/>
                <a:gd name="T39" fmla="*/ 62 h 95"/>
                <a:gd name="T40" fmla="*/ 140 w 321"/>
                <a:gd name="T41" fmla="*/ 68 h 95"/>
                <a:gd name="T42" fmla="*/ 92 w 321"/>
                <a:gd name="T43" fmla="*/ 72 h 95"/>
                <a:gd name="T44" fmla="*/ 105 w 321"/>
                <a:gd name="T45" fmla="*/ 72 h 95"/>
                <a:gd name="T46" fmla="*/ 99 w 321"/>
                <a:gd name="T47" fmla="*/ 91 h 95"/>
                <a:gd name="T48" fmla="*/ 80 w 321"/>
                <a:gd name="T49" fmla="*/ 95 h 95"/>
                <a:gd name="T50" fmla="*/ 70 w 321"/>
                <a:gd name="T51" fmla="*/ 91 h 95"/>
                <a:gd name="T52" fmla="*/ 0 w 321"/>
                <a:gd name="T53" fmla="*/ 79 h 95"/>
                <a:gd name="T54" fmla="*/ 10 w 321"/>
                <a:gd name="T55" fmla="*/ 72 h 95"/>
                <a:gd name="T56" fmla="*/ 39 w 321"/>
                <a:gd name="T57" fmla="*/ 62 h 95"/>
                <a:gd name="T58" fmla="*/ 51 w 321"/>
                <a:gd name="T59" fmla="*/ 68 h 95"/>
                <a:gd name="T60" fmla="*/ 57 w 321"/>
                <a:gd name="T61" fmla="*/ 72 h 95"/>
                <a:gd name="T62" fmla="*/ 64 w 321"/>
                <a:gd name="T63" fmla="*/ 62 h 95"/>
                <a:gd name="T64" fmla="*/ 51 w 321"/>
                <a:gd name="T65" fmla="*/ 62 h 95"/>
                <a:gd name="T66" fmla="*/ 45 w 321"/>
                <a:gd name="T67" fmla="*/ 56 h 95"/>
                <a:gd name="T68" fmla="*/ 80 w 321"/>
                <a:gd name="T69" fmla="*/ 52 h 95"/>
                <a:gd name="T70" fmla="*/ 92 w 321"/>
                <a:gd name="T71" fmla="*/ 56 h 95"/>
                <a:gd name="T72" fmla="*/ 99 w 321"/>
                <a:gd name="T73" fmla="*/ 52 h 95"/>
                <a:gd name="T74" fmla="*/ 74 w 321"/>
                <a:gd name="T75" fmla="*/ 46 h 95"/>
                <a:gd name="T76" fmla="*/ 105 w 321"/>
                <a:gd name="T77" fmla="*/ 40 h 95"/>
                <a:gd name="T78" fmla="*/ 121 w 321"/>
                <a:gd name="T79" fmla="*/ 40 h 95"/>
                <a:gd name="T80" fmla="*/ 121 w 321"/>
                <a:gd name="T81" fmla="*/ 40 h 95"/>
                <a:gd name="T82" fmla="*/ 163 w 321"/>
                <a:gd name="T83" fmla="*/ 33 h 95"/>
                <a:gd name="T84" fmla="*/ 156 w 321"/>
                <a:gd name="T85" fmla="*/ 29 h 95"/>
                <a:gd name="T86" fmla="*/ 144 w 321"/>
                <a:gd name="T87" fmla="*/ 33 h 95"/>
                <a:gd name="T88" fmla="*/ 109 w 321"/>
                <a:gd name="T89" fmla="*/ 33 h 95"/>
                <a:gd name="T90" fmla="*/ 51 w 321"/>
                <a:gd name="T91" fmla="*/ 23 h 95"/>
                <a:gd name="T92" fmla="*/ 105 w 321"/>
                <a:gd name="T93" fmla="*/ 17 h 95"/>
                <a:gd name="T94" fmla="*/ 156 w 321"/>
                <a:gd name="T95" fmla="*/ 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1" h="95">
                  <a:moveTo>
                    <a:pt x="191" y="7"/>
                  </a:moveTo>
                  <a:lnTo>
                    <a:pt x="191" y="7"/>
                  </a:lnTo>
                  <a:lnTo>
                    <a:pt x="198" y="7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204" y="7"/>
                  </a:lnTo>
                  <a:lnTo>
                    <a:pt x="204" y="7"/>
                  </a:lnTo>
                  <a:lnTo>
                    <a:pt x="204" y="7"/>
                  </a:lnTo>
                  <a:lnTo>
                    <a:pt x="204" y="7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16" y="7"/>
                  </a:lnTo>
                  <a:lnTo>
                    <a:pt x="216" y="7"/>
                  </a:lnTo>
                  <a:lnTo>
                    <a:pt x="216" y="7"/>
                  </a:lnTo>
                  <a:lnTo>
                    <a:pt x="216" y="7"/>
                  </a:lnTo>
                  <a:lnTo>
                    <a:pt x="239" y="7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74" y="0"/>
                  </a:lnTo>
                  <a:lnTo>
                    <a:pt x="274" y="7"/>
                  </a:lnTo>
                  <a:lnTo>
                    <a:pt x="274" y="7"/>
                  </a:lnTo>
                  <a:lnTo>
                    <a:pt x="321" y="7"/>
                  </a:lnTo>
                  <a:lnTo>
                    <a:pt x="321" y="11"/>
                  </a:lnTo>
                  <a:lnTo>
                    <a:pt x="321" y="11"/>
                  </a:lnTo>
                  <a:lnTo>
                    <a:pt x="309" y="17"/>
                  </a:lnTo>
                  <a:lnTo>
                    <a:pt x="296" y="17"/>
                  </a:lnTo>
                  <a:lnTo>
                    <a:pt x="286" y="23"/>
                  </a:lnTo>
                  <a:lnTo>
                    <a:pt x="261" y="23"/>
                  </a:lnTo>
                  <a:lnTo>
                    <a:pt x="261" y="23"/>
                  </a:lnTo>
                  <a:lnTo>
                    <a:pt x="261" y="29"/>
                  </a:lnTo>
                  <a:lnTo>
                    <a:pt x="239" y="29"/>
                  </a:lnTo>
                  <a:lnTo>
                    <a:pt x="239" y="29"/>
                  </a:lnTo>
                  <a:lnTo>
                    <a:pt x="239" y="29"/>
                  </a:lnTo>
                  <a:lnTo>
                    <a:pt x="239" y="33"/>
                  </a:lnTo>
                  <a:lnTo>
                    <a:pt x="216" y="33"/>
                  </a:lnTo>
                  <a:lnTo>
                    <a:pt x="204" y="40"/>
                  </a:lnTo>
                  <a:lnTo>
                    <a:pt x="179" y="40"/>
                  </a:lnTo>
                  <a:lnTo>
                    <a:pt x="175" y="46"/>
                  </a:lnTo>
                  <a:lnTo>
                    <a:pt x="163" y="46"/>
                  </a:lnTo>
                  <a:lnTo>
                    <a:pt x="156" y="56"/>
                  </a:lnTo>
                  <a:lnTo>
                    <a:pt x="150" y="56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46"/>
                  </a:lnTo>
                  <a:lnTo>
                    <a:pt x="134" y="46"/>
                  </a:lnTo>
                  <a:lnTo>
                    <a:pt x="140" y="52"/>
                  </a:lnTo>
                  <a:lnTo>
                    <a:pt x="140" y="52"/>
                  </a:lnTo>
                  <a:lnTo>
                    <a:pt x="140" y="52"/>
                  </a:lnTo>
                  <a:lnTo>
                    <a:pt x="140" y="52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50" y="56"/>
                  </a:lnTo>
                  <a:lnTo>
                    <a:pt x="150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40" y="68"/>
                  </a:lnTo>
                  <a:lnTo>
                    <a:pt x="105" y="68"/>
                  </a:lnTo>
                  <a:lnTo>
                    <a:pt x="105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105" y="72"/>
                  </a:lnTo>
                  <a:lnTo>
                    <a:pt x="105" y="85"/>
                  </a:lnTo>
                  <a:lnTo>
                    <a:pt x="99" y="85"/>
                  </a:lnTo>
                  <a:lnTo>
                    <a:pt x="99" y="91"/>
                  </a:lnTo>
                  <a:lnTo>
                    <a:pt x="86" y="91"/>
                  </a:lnTo>
                  <a:lnTo>
                    <a:pt x="86" y="95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70" y="91"/>
                  </a:lnTo>
                  <a:lnTo>
                    <a:pt x="70" y="91"/>
                  </a:lnTo>
                  <a:lnTo>
                    <a:pt x="64" y="85"/>
                  </a:lnTo>
                  <a:lnTo>
                    <a:pt x="0" y="8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4" y="72"/>
                  </a:lnTo>
                  <a:lnTo>
                    <a:pt x="10" y="72"/>
                  </a:lnTo>
                  <a:lnTo>
                    <a:pt x="16" y="68"/>
                  </a:lnTo>
                  <a:lnTo>
                    <a:pt x="39" y="68"/>
                  </a:lnTo>
                  <a:lnTo>
                    <a:pt x="39" y="62"/>
                  </a:lnTo>
                  <a:lnTo>
                    <a:pt x="45" y="62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64" y="72"/>
                  </a:lnTo>
                  <a:lnTo>
                    <a:pt x="64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92" y="56"/>
                  </a:lnTo>
                  <a:lnTo>
                    <a:pt x="99" y="52"/>
                  </a:lnTo>
                  <a:lnTo>
                    <a:pt x="99" y="52"/>
                  </a:lnTo>
                  <a:lnTo>
                    <a:pt x="99" y="52"/>
                  </a:lnTo>
                  <a:lnTo>
                    <a:pt x="105" y="52"/>
                  </a:lnTo>
                  <a:lnTo>
                    <a:pt x="80" y="52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0" y="40"/>
                  </a:lnTo>
                  <a:lnTo>
                    <a:pt x="105" y="40"/>
                  </a:lnTo>
                  <a:lnTo>
                    <a:pt x="105" y="46"/>
                  </a:lnTo>
                  <a:lnTo>
                    <a:pt x="121" y="46"/>
                  </a:lnTo>
                  <a:lnTo>
                    <a:pt x="121" y="40"/>
                  </a:lnTo>
                  <a:lnTo>
                    <a:pt x="121" y="40"/>
                  </a:lnTo>
                  <a:lnTo>
                    <a:pt x="121" y="40"/>
                  </a:lnTo>
                  <a:lnTo>
                    <a:pt x="121" y="40"/>
                  </a:lnTo>
                  <a:lnTo>
                    <a:pt x="163" y="40"/>
                  </a:lnTo>
                  <a:lnTo>
                    <a:pt x="163" y="33"/>
                  </a:lnTo>
                  <a:lnTo>
                    <a:pt x="163" y="33"/>
                  </a:lnTo>
                  <a:lnTo>
                    <a:pt x="163" y="29"/>
                  </a:lnTo>
                  <a:lnTo>
                    <a:pt x="156" y="29"/>
                  </a:lnTo>
                  <a:lnTo>
                    <a:pt x="156" y="29"/>
                  </a:lnTo>
                  <a:lnTo>
                    <a:pt x="150" y="33"/>
                  </a:lnTo>
                  <a:lnTo>
                    <a:pt x="144" y="33"/>
                  </a:lnTo>
                  <a:lnTo>
                    <a:pt x="144" y="33"/>
                  </a:lnTo>
                  <a:lnTo>
                    <a:pt x="140" y="29"/>
                  </a:lnTo>
                  <a:lnTo>
                    <a:pt x="115" y="29"/>
                  </a:lnTo>
                  <a:lnTo>
                    <a:pt x="109" y="33"/>
                  </a:lnTo>
                  <a:lnTo>
                    <a:pt x="70" y="33"/>
                  </a:lnTo>
                  <a:lnTo>
                    <a:pt x="64" y="29"/>
                  </a:lnTo>
                  <a:lnTo>
                    <a:pt x="51" y="23"/>
                  </a:lnTo>
                  <a:lnTo>
                    <a:pt x="64" y="23"/>
                  </a:lnTo>
                  <a:lnTo>
                    <a:pt x="70" y="17"/>
                  </a:lnTo>
                  <a:lnTo>
                    <a:pt x="105" y="17"/>
                  </a:lnTo>
                  <a:lnTo>
                    <a:pt x="109" y="11"/>
                  </a:lnTo>
                  <a:lnTo>
                    <a:pt x="156" y="11"/>
                  </a:lnTo>
                  <a:lnTo>
                    <a:pt x="156" y="7"/>
                  </a:lnTo>
                  <a:lnTo>
                    <a:pt x="191" y="7"/>
                  </a:lnTo>
                  <a:lnTo>
                    <a:pt x="191" y="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336">
              <a:extLst>
                <a:ext uri="{FF2B5EF4-FFF2-40B4-BE49-F238E27FC236}">
                  <a16:creationId xmlns:a16="http://schemas.microsoft.com/office/drawing/2014/main" id="{E03CEE9B-B07C-4819-9CC5-BC7ACFC93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42" y="1999472"/>
              <a:ext cx="607638" cy="364975"/>
            </a:xfrm>
            <a:custGeom>
              <a:avLst/>
              <a:gdLst>
                <a:gd name="T0" fmla="*/ 356 w 461"/>
                <a:gd name="T1" fmla="*/ 248 h 258"/>
                <a:gd name="T2" fmla="*/ 356 w 461"/>
                <a:gd name="T3" fmla="*/ 231 h 258"/>
                <a:gd name="T4" fmla="*/ 356 w 461"/>
                <a:gd name="T5" fmla="*/ 196 h 258"/>
                <a:gd name="T6" fmla="*/ 331 w 461"/>
                <a:gd name="T7" fmla="*/ 208 h 258"/>
                <a:gd name="T8" fmla="*/ 325 w 461"/>
                <a:gd name="T9" fmla="*/ 196 h 258"/>
                <a:gd name="T10" fmla="*/ 321 w 461"/>
                <a:gd name="T11" fmla="*/ 186 h 258"/>
                <a:gd name="T12" fmla="*/ 274 w 461"/>
                <a:gd name="T13" fmla="*/ 173 h 258"/>
                <a:gd name="T14" fmla="*/ 251 w 461"/>
                <a:gd name="T15" fmla="*/ 169 h 258"/>
                <a:gd name="T16" fmla="*/ 232 w 461"/>
                <a:gd name="T17" fmla="*/ 157 h 258"/>
                <a:gd name="T18" fmla="*/ 226 w 461"/>
                <a:gd name="T19" fmla="*/ 163 h 258"/>
                <a:gd name="T20" fmla="*/ 197 w 461"/>
                <a:gd name="T21" fmla="*/ 180 h 258"/>
                <a:gd name="T22" fmla="*/ 168 w 461"/>
                <a:gd name="T23" fmla="*/ 192 h 258"/>
                <a:gd name="T24" fmla="*/ 175 w 461"/>
                <a:gd name="T25" fmla="*/ 180 h 258"/>
                <a:gd name="T26" fmla="*/ 210 w 461"/>
                <a:gd name="T27" fmla="*/ 157 h 258"/>
                <a:gd name="T28" fmla="*/ 162 w 461"/>
                <a:gd name="T29" fmla="*/ 173 h 258"/>
                <a:gd name="T30" fmla="*/ 144 w 461"/>
                <a:gd name="T31" fmla="*/ 186 h 258"/>
                <a:gd name="T32" fmla="*/ 140 w 461"/>
                <a:gd name="T33" fmla="*/ 196 h 258"/>
                <a:gd name="T34" fmla="*/ 109 w 461"/>
                <a:gd name="T35" fmla="*/ 202 h 258"/>
                <a:gd name="T36" fmla="*/ 98 w 461"/>
                <a:gd name="T37" fmla="*/ 215 h 258"/>
                <a:gd name="T38" fmla="*/ 74 w 461"/>
                <a:gd name="T39" fmla="*/ 225 h 258"/>
                <a:gd name="T40" fmla="*/ 51 w 461"/>
                <a:gd name="T41" fmla="*/ 235 h 258"/>
                <a:gd name="T42" fmla="*/ 16 w 461"/>
                <a:gd name="T43" fmla="*/ 248 h 258"/>
                <a:gd name="T44" fmla="*/ 0 w 461"/>
                <a:gd name="T45" fmla="*/ 248 h 258"/>
                <a:gd name="T46" fmla="*/ 4 w 461"/>
                <a:gd name="T47" fmla="*/ 241 h 258"/>
                <a:gd name="T48" fmla="*/ 28 w 461"/>
                <a:gd name="T49" fmla="*/ 231 h 258"/>
                <a:gd name="T50" fmla="*/ 86 w 461"/>
                <a:gd name="T51" fmla="*/ 196 h 258"/>
                <a:gd name="T52" fmla="*/ 74 w 461"/>
                <a:gd name="T53" fmla="*/ 192 h 258"/>
                <a:gd name="T54" fmla="*/ 70 w 461"/>
                <a:gd name="T55" fmla="*/ 196 h 258"/>
                <a:gd name="T56" fmla="*/ 39 w 461"/>
                <a:gd name="T57" fmla="*/ 192 h 258"/>
                <a:gd name="T58" fmla="*/ 51 w 461"/>
                <a:gd name="T59" fmla="*/ 180 h 258"/>
                <a:gd name="T60" fmla="*/ 51 w 461"/>
                <a:gd name="T61" fmla="*/ 169 h 258"/>
                <a:gd name="T62" fmla="*/ 35 w 461"/>
                <a:gd name="T63" fmla="*/ 180 h 258"/>
                <a:gd name="T64" fmla="*/ 35 w 461"/>
                <a:gd name="T65" fmla="*/ 169 h 258"/>
                <a:gd name="T66" fmla="*/ 70 w 461"/>
                <a:gd name="T67" fmla="*/ 134 h 258"/>
                <a:gd name="T68" fmla="*/ 80 w 461"/>
                <a:gd name="T69" fmla="*/ 124 h 258"/>
                <a:gd name="T70" fmla="*/ 86 w 461"/>
                <a:gd name="T71" fmla="*/ 118 h 258"/>
                <a:gd name="T72" fmla="*/ 127 w 461"/>
                <a:gd name="T73" fmla="*/ 112 h 258"/>
                <a:gd name="T74" fmla="*/ 150 w 461"/>
                <a:gd name="T75" fmla="*/ 107 h 258"/>
                <a:gd name="T76" fmla="*/ 140 w 461"/>
                <a:gd name="T77" fmla="*/ 95 h 258"/>
                <a:gd name="T78" fmla="*/ 121 w 461"/>
                <a:gd name="T79" fmla="*/ 101 h 258"/>
                <a:gd name="T80" fmla="*/ 109 w 461"/>
                <a:gd name="T81" fmla="*/ 101 h 258"/>
                <a:gd name="T82" fmla="*/ 121 w 461"/>
                <a:gd name="T83" fmla="*/ 91 h 258"/>
                <a:gd name="T84" fmla="*/ 181 w 461"/>
                <a:gd name="T85" fmla="*/ 79 h 258"/>
                <a:gd name="T86" fmla="*/ 185 w 461"/>
                <a:gd name="T87" fmla="*/ 62 h 258"/>
                <a:gd name="T88" fmla="*/ 168 w 461"/>
                <a:gd name="T89" fmla="*/ 50 h 258"/>
                <a:gd name="T90" fmla="*/ 181 w 461"/>
                <a:gd name="T91" fmla="*/ 39 h 258"/>
                <a:gd name="T92" fmla="*/ 232 w 461"/>
                <a:gd name="T93" fmla="*/ 17 h 258"/>
                <a:gd name="T94" fmla="*/ 315 w 461"/>
                <a:gd name="T95" fmla="*/ 0 h 258"/>
                <a:gd name="T96" fmla="*/ 366 w 461"/>
                <a:gd name="T97" fmla="*/ 6 h 258"/>
                <a:gd name="T98" fmla="*/ 407 w 461"/>
                <a:gd name="T99" fmla="*/ 17 h 258"/>
                <a:gd name="T100" fmla="*/ 461 w 461"/>
                <a:gd name="T101" fmla="*/ 17 h 258"/>
                <a:gd name="T102" fmla="*/ 315 w 461"/>
                <a:gd name="T103" fmla="*/ 163 h 258"/>
                <a:gd name="T104" fmla="*/ 337 w 461"/>
                <a:gd name="T105" fmla="*/ 169 h 258"/>
                <a:gd name="T106" fmla="*/ 337 w 461"/>
                <a:gd name="T107" fmla="*/ 180 h 258"/>
                <a:gd name="T108" fmla="*/ 337 w 461"/>
                <a:gd name="T109" fmla="*/ 180 h 258"/>
                <a:gd name="T110" fmla="*/ 356 w 461"/>
                <a:gd name="T111" fmla="*/ 186 h 258"/>
                <a:gd name="T112" fmla="*/ 372 w 461"/>
                <a:gd name="T113" fmla="*/ 186 h 258"/>
                <a:gd name="T114" fmla="*/ 379 w 461"/>
                <a:gd name="T115" fmla="*/ 208 h 258"/>
                <a:gd name="T116" fmla="*/ 372 w 461"/>
                <a:gd name="T117" fmla="*/ 219 h 258"/>
                <a:gd name="T118" fmla="*/ 372 w 461"/>
                <a:gd name="T119" fmla="*/ 231 h 258"/>
                <a:gd name="T120" fmla="*/ 379 w 461"/>
                <a:gd name="T121" fmla="*/ 241 h 258"/>
                <a:gd name="T122" fmla="*/ 372 w 461"/>
                <a:gd name="T123" fmla="*/ 254 h 258"/>
                <a:gd name="T124" fmla="*/ 360 w 461"/>
                <a:gd name="T125" fmla="*/ 25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1" h="258">
                  <a:moveTo>
                    <a:pt x="360" y="254"/>
                  </a:moveTo>
                  <a:lnTo>
                    <a:pt x="360" y="254"/>
                  </a:lnTo>
                  <a:lnTo>
                    <a:pt x="360" y="254"/>
                  </a:lnTo>
                  <a:lnTo>
                    <a:pt x="356" y="248"/>
                  </a:lnTo>
                  <a:lnTo>
                    <a:pt x="356" y="248"/>
                  </a:lnTo>
                  <a:lnTo>
                    <a:pt x="356" y="241"/>
                  </a:lnTo>
                  <a:lnTo>
                    <a:pt x="356" y="241"/>
                  </a:lnTo>
                  <a:lnTo>
                    <a:pt x="356" y="231"/>
                  </a:lnTo>
                  <a:lnTo>
                    <a:pt x="356" y="231"/>
                  </a:lnTo>
                  <a:lnTo>
                    <a:pt x="356" y="202"/>
                  </a:lnTo>
                  <a:lnTo>
                    <a:pt x="356" y="202"/>
                  </a:lnTo>
                  <a:lnTo>
                    <a:pt x="35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37" y="192"/>
                  </a:lnTo>
                  <a:lnTo>
                    <a:pt x="331" y="208"/>
                  </a:lnTo>
                  <a:lnTo>
                    <a:pt x="331" y="202"/>
                  </a:lnTo>
                  <a:lnTo>
                    <a:pt x="331" y="202"/>
                  </a:lnTo>
                  <a:lnTo>
                    <a:pt x="325" y="196"/>
                  </a:lnTo>
                  <a:lnTo>
                    <a:pt x="325" y="196"/>
                  </a:lnTo>
                  <a:lnTo>
                    <a:pt x="325" y="196"/>
                  </a:lnTo>
                  <a:lnTo>
                    <a:pt x="321" y="192"/>
                  </a:lnTo>
                  <a:lnTo>
                    <a:pt x="321" y="192"/>
                  </a:lnTo>
                  <a:lnTo>
                    <a:pt x="321" y="186"/>
                  </a:lnTo>
                  <a:lnTo>
                    <a:pt x="315" y="186"/>
                  </a:lnTo>
                  <a:lnTo>
                    <a:pt x="302" y="180"/>
                  </a:lnTo>
                  <a:lnTo>
                    <a:pt x="280" y="180"/>
                  </a:lnTo>
                  <a:lnTo>
                    <a:pt x="274" y="173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1" y="169"/>
                  </a:lnTo>
                  <a:lnTo>
                    <a:pt x="251" y="169"/>
                  </a:lnTo>
                  <a:lnTo>
                    <a:pt x="251" y="163"/>
                  </a:lnTo>
                  <a:lnTo>
                    <a:pt x="251" y="163"/>
                  </a:lnTo>
                  <a:lnTo>
                    <a:pt x="245" y="157"/>
                  </a:lnTo>
                  <a:lnTo>
                    <a:pt x="232" y="157"/>
                  </a:lnTo>
                  <a:lnTo>
                    <a:pt x="232" y="157"/>
                  </a:lnTo>
                  <a:lnTo>
                    <a:pt x="232" y="157"/>
                  </a:lnTo>
                  <a:lnTo>
                    <a:pt x="226" y="163"/>
                  </a:lnTo>
                  <a:lnTo>
                    <a:pt x="226" y="163"/>
                  </a:lnTo>
                  <a:lnTo>
                    <a:pt x="226" y="169"/>
                  </a:lnTo>
                  <a:lnTo>
                    <a:pt x="220" y="169"/>
                  </a:lnTo>
                  <a:lnTo>
                    <a:pt x="210" y="180"/>
                  </a:lnTo>
                  <a:lnTo>
                    <a:pt x="197" y="180"/>
                  </a:lnTo>
                  <a:lnTo>
                    <a:pt x="185" y="186"/>
                  </a:lnTo>
                  <a:lnTo>
                    <a:pt x="181" y="186"/>
                  </a:lnTo>
                  <a:lnTo>
                    <a:pt x="175" y="192"/>
                  </a:lnTo>
                  <a:lnTo>
                    <a:pt x="168" y="192"/>
                  </a:lnTo>
                  <a:lnTo>
                    <a:pt x="168" y="186"/>
                  </a:lnTo>
                  <a:lnTo>
                    <a:pt x="168" y="186"/>
                  </a:lnTo>
                  <a:lnTo>
                    <a:pt x="168" y="180"/>
                  </a:lnTo>
                  <a:lnTo>
                    <a:pt x="175" y="180"/>
                  </a:lnTo>
                  <a:lnTo>
                    <a:pt x="181" y="169"/>
                  </a:lnTo>
                  <a:lnTo>
                    <a:pt x="204" y="169"/>
                  </a:lnTo>
                  <a:lnTo>
                    <a:pt x="210" y="163"/>
                  </a:lnTo>
                  <a:lnTo>
                    <a:pt x="210" y="157"/>
                  </a:lnTo>
                  <a:lnTo>
                    <a:pt x="185" y="157"/>
                  </a:lnTo>
                  <a:lnTo>
                    <a:pt x="175" y="169"/>
                  </a:lnTo>
                  <a:lnTo>
                    <a:pt x="168" y="169"/>
                  </a:lnTo>
                  <a:lnTo>
                    <a:pt x="162" y="173"/>
                  </a:lnTo>
                  <a:lnTo>
                    <a:pt x="162" y="173"/>
                  </a:lnTo>
                  <a:lnTo>
                    <a:pt x="156" y="180"/>
                  </a:lnTo>
                  <a:lnTo>
                    <a:pt x="144" y="180"/>
                  </a:lnTo>
                  <a:lnTo>
                    <a:pt x="144" y="186"/>
                  </a:lnTo>
                  <a:lnTo>
                    <a:pt x="140" y="186"/>
                  </a:lnTo>
                  <a:lnTo>
                    <a:pt x="140" y="192"/>
                  </a:lnTo>
                  <a:lnTo>
                    <a:pt x="140" y="192"/>
                  </a:lnTo>
                  <a:lnTo>
                    <a:pt x="140" y="196"/>
                  </a:lnTo>
                  <a:lnTo>
                    <a:pt x="115" y="196"/>
                  </a:lnTo>
                  <a:lnTo>
                    <a:pt x="115" y="196"/>
                  </a:lnTo>
                  <a:lnTo>
                    <a:pt x="109" y="202"/>
                  </a:lnTo>
                  <a:lnTo>
                    <a:pt x="109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92" y="219"/>
                  </a:lnTo>
                  <a:lnTo>
                    <a:pt x="80" y="219"/>
                  </a:lnTo>
                  <a:lnTo>
                    <a:pt x="74" y="225"/>
                  </a:lnTo>
                  <a:lnTo>
                    <a:pt x="70" y="225"/>
                  </a:lnTo>
                  <a:lnTo>
                    <a:pt x="63" y="231"/>
                  </a:lnTo>
                  <a:lnTo>
                    <a:pt x="51" y="231"/>
                  </a:lnTo>
                  <a:lnTo>
                    <a:pt x="51" y="235"/>
                  </a:lnTo>
                  <a:lnTo>
                    <a:pt x="39" y="241"/>
                  </a:lnTo>
                  <a:lnTo>
                    <a:pt x="28" y="241"/>
                  </a:lnTo>
                  <a:lnTo>
                    <a:pt x="28" y="248"/>
                  </a:lnTo>
                  <a:lnTo>
                    <a:pt x="16" y="248"/>
                  </a:lnTo>
                  <a:lnTo>
                    <a:pt x="10" y="254"/>
                  </a:lnTo>
                  <a:lnTo>
                    <a:pt x="0" y="254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0" y="241"/>
                  </a:lnTo>
                  <a:lnTo>
                    <a:pt x="0" y="241"/>
                  </a:lnTo>
                  <a:lnTo>
                    <a:pt x="4" y="241"/>
                  </a:lnTo>
                  <a:lnTo>
                    <a:pt x="10" y="235"/>
                  </a:lnTo>
                  <a:lnTo>
                    <a:pt x="22" y="235"/>
                  </a:lnTo>
                  <a:lnTo>
                    <a:pt x="28" y="231"/>
                  </a:lnTo>
                  <a:lnTo>
                    <a:pt x="28" y="231"/>
                  </a:lnTo>
                  <a:lnTo>
                    <a:pt x="39" y="231"/>
                  </a:lnTo>
                  <a:lnTo>
                    <a:pt x="51" y="219"/>
                  </a:lnTo>
                  <a:lnTo>
                    <a:pt x="63" y="219"/>
                  </a:lnTo>
                  <a:lnTo>
                    <a:pt x="86" y="196"/>
                  </a:lnTo>
                  <a:lnTo>
                    <a:pt x="80" y="196"/>
                  </a:lnTo>
                  <a:lnTo>
                    <a:pt x="80" y="196"/>
                  </a:lnTo>
                  <a:lnTo>
                    <a:pt x="80" y="192"/>
                  </a:lnTo>
                  <a:lnTo>
                    <a:pt x="74" y="192"/>
                  </a:lnTo>
                  <a:lnTo>
                    <a:pt x="74" y="192"/>
                  </a:lnTo>
                  <a:lnTo>
                    <a:pt x="74" y="192"/>
                  </a:lnTo>
                  <a:lnTo>
                    <a:pt x="74" y="192"/>
                  </a:lnTo>
                  <a:lnTo>
                    <a:pt x="70" y="196"/>
                  </a:lnTo>
                  <a:lnTo>
                    <a:pt x="39" y="196"/>
                  </a:lnTo>
                  <a:lnTo>
                    <a:pt x="39" y="196"/>
                  </a:lnTo>
                  <a:lnTo>
                    <a:pt x="35" y="192"/>
                  </a:lnTo>
                  <a:lnTo>
                    <a:pt x="39" y="192"/>
                  </a:lnTo>
                  <a:lnTo>
                    <a:pt x="39" y="186"/>
                  </a:lnTo>
                  <a:lnTo>
                    <a:pt x="45" y="186"/>
                  </a:lnTo>
                  <a:lnTo>
                    <a:pt x="45" y="180"/>
                  </a:lnTo>
                  <a:lnTo>
                    <a:pt x="51" y="180"/>
                  </a:lnTo>
                  <a:lnTo>
                    <a:pt x="57" y="173"/>
                  </a:lnTo>
                  <a:lnTo>
                    <a:pt x="57" y="169"/>
                  </a:lnTo>
                  <a:lnTo>
                    <a:pt x="63" y="169"/>
                  </a:lnTo>
                  <a:lnTo>
                    <a:pt x="51" y="169"/>
                  </a:lnTo>
                  <a:lnTo>
                    <a:pt x="51" y="169"/>
                  </a:lnTo>
                  <a:lnTo>
                    <a:pt x="45" y="173"/>
                  </a:lnTo>
                  <a:lnTo>
                    <a:pt x="39" y="173"/>
                  </a:lnTo>
                  <a:lnTo>
                    <a:pt x="35" y="180"/>
                  </a:lnTo>
                  <a:lnTo>
                    <a:pt x="35" y="173"/>
                  </a:lnTo>
                  <a:lnTo>
                    <a:pt x="28" y="173"/>
                  </a:lnTo>
                  <a:lnTo>
                    <a:pt x="28" y="169"/>
                  </a:lnTo>
                  <a:lnTo>
                    <a:pt x="35" y="169"/>
                  </a:lnTo>
                  <a:lnTo>
                    <a:pt x="35" y="163"/>
                  </a:lnTo>
                  <a:lnTo>
                    <a:pt x="39" y="157"/>
                  </a:lnTo>
                  <a:lnTo>
                    <a:pt x="45" y="157"/>
                  </a:lnTo>
                  <a:lnTo>
                    <a:pt x="70" y="134"/>
                  </a:lnTo>
                  <a:lnTo>
                    <a:pt x="70" y="134"/>
                  </a:lnTo>
                  <a:lnTo>
                    <a:pt x="74" y="130"/>
                  </a:lnTo>
                  <a:lnTo>
                    <a:pt x="74" y="130"/>
                  </a:lnTo>
                  <a:lnTo>
                    <a:pt x="80" y="124"/>
                  </a:lnTo>
                  <a:lnTo>
                    <a:pt x="80" y="124"/>
                  </a:lnTo>
                  <a:lnTo>
                    <a:pt x="86" y="124"/>
                  </a:lnTo>
                  <a:lnTo>
                    <a:pt x="86" y="118"/>
                  </a:lnTo>
                  <a:lnTo>
                    <a:pt x="86" y="118"/>
                  </a:lnTo>
                  <a:lnTo>
                    <a:pt x="98" y="124"/>
                  </a:lnTo>
                  <a:lnTo>
                    <a:pt x="105" y="118"/>
                  </a:lnTo>
                  <a:lnTo>
                    <a:pt x="121" y="118"/>
                  </a:lnTo>
                  <a:lnTo>
                    <a:pt x="127" y="112"/>
                  </a:lnTo>
                  <a:lnTo>
                    <a:pt x="140" y="112"/>
                  </a:lnTo>
                  <a:lnTo>
                    <a:pt x="144" y="107"/>
                  </a:lnTo>
                  <a:lnTo>
                    <a:pt x="144" y="107"/>
                  </a:lnTo>
                  <a:lnTo>
                    <a:pt x="150" y="107"/>
                  </a:lnTo>
                  <a:lnTo>
                    <a:pt x="150" y="95"/>
                  </a:lnTo>
                  <a:lnTo>
                    <a:pt x="140" y="95"/>
                  </a:lnTo>
                  <a:lnTo>
                    <a:pt x="140" y="95"/>
                  </a:lnTo>
                  <a:lnTo>
                    <a:pt x="140" y="95"/>
                  </a:lnTo>
                  <a:lnTo>
                    <a:pt x="140" y="95"/>
                  </a:lnTo>
                  <a:lnTo>
                    <a:pt x="133" y="101"/>
                  </a:lnTo>
                  <a:lnTo>
                    <a:pt x="121" y="101"/>
                  </a:lnTo>
                  <a:lnTo>
                    <a:pt x="121" y="101"/>
                  </a:lnTo>
                  <a:lnTo>
                    <a:pt x="115" y="95"/>
                  </a:lnTo>
                  <a:lnTo>
                    <a:pt x="109" y="95"/>
                  </a:lnTo>
                  <a:lnTo>
                    <a:pt x="109" y="95"/>
                  </a:lnTo>
                  <a:lnTo>
                    <a:pt x="109" y="101"/>
                  </a:lnTo>
                  <a:lnTo>
                    <a:pt x="109" y="95"/>
                  </a:lnTo>
                  <a:lnTo>
                    <a:pt x="115" y="95"/>
                  </a:lnTo>
                  <a:lnTo>
                    <a:pt x="115" y="91"/>
                  </a:lnTo>
                  <a:lnTo>
                    <a:pt x="121" y="91"/>
                  </a:lnTo>
                  <a:lnTo>
                    <a:pt x="121" y="85"/>
                  </a:lnTo>
                  <a:lnTo>
                    <a:pt x="127" y="85"/>
                  </a:lnTo>
                  <a:lnTo>
                    <a:pt x="133" y="79"/>
                  </a:lnTo>
                  <a:lnTo>
                    <a:pt x="181" y="79"/>
                  </a:lnTo>
                  <a:lnTo>
                    <a:pt x="181" y="72"/>
                  </a:lnTo>
                  <a:lnTo>
                    <a:pt x="191" y="72"/>
                  </a:lnTo>
                  <a:lnTo>
                    <a:pt x="191" y="62"/>
                  </a:lnTo>
                  <a:lnTo>
                    <a:pt x="185" y="62"/>
                  </a:lnTo>
                  <a:lnTo>
                    <a:pt x="185" y="56"/>
                  </a:lnTo>
                  <a:lnTo>
                    <a:pt x="175" y="56"/>
                  </a:lnTo>
                  <a:lnTo>
                    <a:pt x="175" y="56"/>
                  </a:lnTo>
                  <a:lnTo>
                    <a:pt x="168" y="50"/>
                  </a:lnTo>
                  <a:lnTo>
                    <a:pt x="175" y="46"/>
                  </a:lnTo>
                  <a:lnTo>
                    <a:pt x="175" y="46"/>
                  </a:lnTo>
                  <a:lnTo>
                    <a:pt x="181" y="46"/>
                  </a:lnTo>
                  <a:lnTo>
                    <a:pt x="181" y="39"/>
                  </a:lnTo>
                  <a:lnTo>
                    <a:pt x="185" y="39"/>
                  </a:lnTo>
                  <a:lnTo>
                    <a:pt x="185" y="33"/>
                  </a:lnTo>
                  <a:lnTo>
                    <a:pt x="197" y="33"/>
                  </a:lnTo>
                  <a:lnTo>
                    <a:pt x="232" y="17"/>
                  </a:lnTo>
                  <a:lnTo>
                    <a:pt x="245" y="17"/>
                  </a:lnTo>
                  <a:lnTo>
                    <a:pt x="267" y="6"/>
                  </a:lnTo>
                  <a:lnTo>
                    <a:pt x="315" y="6"/>
                  </a:lnTo>
                  <a:lnTo>
                    <a:pt x="315" y="0"/>
                  </a:lnTo>
                  <a:lnTo>
                    <a:pt x="325" y="0"/>
                  </a:lnTo>
                  <a:lnTo>
                    <a:pt x="325" y="6"/>
                  </a:lnTo>
                  <a:lnTo>
                    <a:pt x="325" y="6"/>
                  </a:lnTo>
                  <a:lnTo>
                    <a:pt x="366" y="6"/>
                  </a:lnTo>
                  <a:lnTo>
                    <a:pt x="379" y="11"/>
                  </a:lnTo>
                  <a:lnTo>
                    <a:pt x="391" y="11"/>
                  </a:lnTo>
                  <a:lnTo>
                    <a:pt x="395" y="17"/>
                  </a:lnTo>
                  <a:lnTo>
                    <a:pt x="407" y="17"/>
                  </a:lnTo>
                  <a:lnTo>
                    <a:pt x="420" y="23"/>
                  </a:lnTo>
                  <a:lnTo>
                    <a:pt x="430" y="23"/>
                  </a:lnTo>
                  <a:lnTo>
                    <a:pt x="449" y="17"/>
                  </a:lnTo>
                  <a:lnTo>
                    <a:pt x="461" y="17"/>
                  </a:lnTo>
                  <a:lnTo>
                    <a:pt x="461" y="23"/>
                  </a:lnTo>
                  <a:lnTo>
                    <a:pt x="461" y="23"/>
                  </a:lnTo>
                  <a:lnTo>
                    <a:pt x="461" y="23"/>
                  </a:lnTo>
                  <a:lnTo>
                    <a:pt x="315" y="163"/>
                  </a:lnTo>
                  <a:lnTo>
                    <a:pt x="315" y="163"/>
                  </a:lnTo>
                  <a:lnTo>
                    <a:pt x="344" y="163"/>
                  </a:lnTo>
                  <a:lnTo>
                    <a:pt x="337" y="169"/>
                  </a:lnTo>
                  <a:lnTo>
                    <a:pt x="337" y="169"/>
                  </a:lnTo>
                  <a:lnTo>
                    <a:pt x="337" y="169"/>
                  </a:lnTo>
                  <a:lnTo>
                    <a:pt x="337" y="173"/>
                  </a:lnTo>
                  <a:lnTo>
                    <a:pt x="337" y="173"/>
                  </a:lnTo>
                  <a:lnTo>
                    <a:pt x="337" y="180"/>
                  </a:lnTo>
                  <a:lnTo>
                    <a:pt x="337" y="180"/>
                  </a:lnTo>
                  <a:lnTo>
                    <a:pt x="337" y="180"/>
                  </a:lnTo>
                  <a:lnTo>
                    <a:pt x="337" y="180"/>
                  </a:lnTo>
                  <a:lnTo>
                    <a:pt x="337" y="180"/>
                  </a:lnTo>
                  <a:lnTo>
                    <a:pt x="337" y="180"/>
                  </a:lnTo>
                  <a:lnTo>
                    <a:pt x="337" y="186"/>
                  </a:lnTo>
                  <a:lnTo>
                    <a:pt x="337" y="186"/>
                  </a:lnTo>
                  <a:lnTo>
                    <a:pt x="356" y="186"/>
                  </a:lnTo>
                  <a:lnTo>
                    <a:pt x="356" y="180"/>
                  </a:lnTo>
                  <a:lnTo>
                    <a:pt x="366" y="180"/>
                  </a:lnTo>
                  <a:lnTo>
                    <a:pt x="372" y="186"/>
                  </a:lnTo>
                  <a:lnTo>
                    <a:pt x="372" y="186"/>
                  </a:lnTo>
                  <a:lnTo>
                    <a:pt x="372" y="192"/>
                  </a:lnTo>
                  <a:lnTo>
                    <a:pt x="379" y="196"/>
                  </a:lnTo>
                  <a:lnTo>
                    <a:pt x="379" y="208"/>
                  </a:lnTo>
                  <a:lnTo>
                    <a:pt x="379" y="208"/>
                  </a:lnTo>
                  <a:lnTo>
                    <a:pt x="379" y="215"/>
                  </a:lnTo>
                  <a:lnTo>
                    <a:pt x="372" y="215"/>
                  </a:lnTo>
                  <a:lnTo>
                    <a:pt x="372" y="219"/>
                  </a:lnTo>
                  <a:lnTo>
                    <a:pt x="372" y="219"/>
                  </a:lnTo>
                  <a:lnTo>
                    <a:pt x="372" y="219"/>
                  </a:lnTo>
                  <a:lnTo>
                    <a:pt x="372" y="219"/>
                  </a:lnTo>
                  <a:lnTo>
                    <a:pt x="372" y="231"/>
                  </a:lnTo>
                  <a:lnTo>
                    <a:pt x="372" y="231"/>
                  </a:lnTo>
                  <a:lnTo>
                    <a:pt x="379" y="231"/>
                  </a:lnTo>
                  <a:lnTo>
                    <a:pt x="379" y="235"/>
                  </a:lnTo>
                  <a:lnTo>
                    <a:pt x="379" y="235"/>
                  </a:lnTo>
                  <a:lnTo>
                    <a:pt x="379" y="241"/>
                  </a:lnTo>
                  <a:lnTo>
                    <a:pt x="379" y="241"/>
                  </a:lnTo>
                  <a:lnTo>
                    <a:pt x="379" y="241"/>
                  </a:lnTo>
                  <a:lnTo>
                    <a:pt x="379" y="248"/>
                  </a:lnTo>
                  <a:lnTo>
                    <a:pt x="372" y="254"/>
                  </a:lnTo>
                  <a:lnTo>
                    <a:pt x="366" y="254"/>
                  </a:lnTo>
                  <a:lnTo>
                    <a:pt x="360" y="258"/>
                  </a:lnTo>
                  <a:lnTo>
                    <a:pt x="356" y="258"/>
                  </a:lnTo>
                  <a:lnTo>
                    <a:pt x="360" y="254"/>
                  </a:lnTo>
                  <a:lnTo>
                    <a:pt x="360" y="25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337">
              <a:extLst>
                <a:ext uri="{FF2B5EF4-FFF2-40B4-BE49-F238E27FC236}">
                  <a16:creationId xmlns:a16="http://schemas.microsoft.com/office/drawing/2014/main" id="{A36127CA-B990-4396-BDED-CBDD3328D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42" y="1999472"/>
              <a:ext cx="607638" cy="364975"/>
            </a:xfrm>
            <a:custGeom>
              <a:avLst/>
              <a:gdLst>
                <a:gd name="T0" fmla="*/ 356 w 461"/>
                <a:gd name="T1" fmla="*/ 248 h 258"/>
                <a:gd name="T2" fmla="*/ 356 w 461"/>
                <a:gd name="T3" fmla="*/ 231 h 258"/>
                <a:gd name="T4" fmla="*/ 356 w 461"/>
                <a:gd name="T5" fmla="*/ 196 h 258"/>
                <a:gd name="T6" fmla="*/ 331 w 461"/>
                <a:gd name="T7" fmla="*/ 208 h 258"/>
                <a:gd name="T8" fmla="*/ 325 w 461"/>
                <a:gd name="T9" fmla="*/ 196 h 258"/>
                <a:gd name="T10" fmla="*/ 321 w 461"/>
                <a:gd name="T11" fmla="*/ 186 h 258"/>
                <a:gd name="T12" fmla="*/ 274 w 461"/>
                <a:gd name="T13" fmla="*/ 173 h 258"/>
                <a:gd name="T14" fmla="*/ 251 w 461"/>
                <a:gd name="T15" fmla="*/ 169 h 258"/>
                <a:gd name="T16" fmla="*/ 232 w 461"/>
                <a:gd name="T17" fmla="*/ 157 h 258"/>
                <a:gd name="T18" fmla="*/ 226 w 461"/>
                <a:gd name="T19" fmla="*/ 163 h 258"/>
                <a:gd name="T20" fmla="*/ 197 w 461"/>
                <a:gd name="T21" fmla="*/ 180 h 258"/>
                <a:gd name="T22" fmla="*/ 168 w 461"/>
                <a:gd name="T23" fmla="*/ 192 h 258"/>
                <a:gd name="T24" fmla="*/ 175 w 461"/>
                <a:gd name="T25" fmla="*/ 180 h 258"/>
                <a:gd name="T26" fmla="*/ 210 w 461"/>
                <a:gd name="T27" fmla="*/ 157 h 258"/>
                <a:gd name="T28" fmla="*/ 162 w 461"/>
                <a:gd name="T29" fmla="*/ 173 h 258"/>
                <a:gd name="T30" fmla="*/ 144 w 461"/>
                <a:gd name="T31" fmla="*/ 186 h 258"/>
                <a:gd name="T32" fmla="*/ 140 w 461"/>
                <a:gd name="T33" fmla="*/ 196 h 258"/>
                <a:gd name="T34" fmla="*/ 109 w 461"/>
                <a:gd name="T35" fmla="*/ 202 h 258"/>
                <a:gd name="T36" fmla="*/ 98 w 461"/>
                <a:gd name="T37" fmla="*/ 215 h 258"/>
                <a:gd name="T38" fmla="*/ 74 w 461"/>
                <a:gd name="T39" fmla="*/ 225 h 258"/>
                <a:gd name="T40" fmla="*/ 51 w 461"/>
                <a:gd name="T41" fmla="*/ 235 h 258"/>
                <a:gd name="T42" fmla="*/ 16 w 461"/>
                <a:gd name="T43" fmla="*/ 248 h 258"/>
                <a:gd name="T44" fmla="*/ 0 w 461"/>
                <a:gd name="T45" fmla="*/ 248 h 258"/>
                <a:gd name="T46" fmla="*/ 4 w 461"/>
                <a:gd name="T47" fmla="*/ 241 h 258"/>
                <a:gd name="T48" fmla="*/ 28 w 461"/>
                <a:gd name="T49" fmla="*/ 231 h 258"/>
                <a:gd name="T50" fmla="*/ 86 w 461"/>
                <a:gd name="T51" fmla="*/ 196 h 258"/>
                <a:gd name="T52" fmla="*/ 74 w 461"/>
                <a:gd name="T53" fmla="*/ 192 h 258"/>
                <a:gd name="T54" fmla="*/ 70 w 461"/>
                <a:gd name="T55" fmla="*/ 196 h 258"/>
                <a:gd name="T56" fmla="*/ 39 w 461"/>
                <a:gd name="T57" fmla="*/ 192 h 258"/>
                <a:gd name="T58" fmla="*/ 51 w 461"/>
                <a:gd name="T59" fmla="*/ 180 h 258"/>
                <a:gd name="T60" fmla="*/ 51 w 461"/>
                <a:gd name="T61" fmla="*/ 169 h 258"/>
                <a:gd name="T62" fmla="*/ 35 w 461"/>
                <a:gd name="T63" fmla="*/ 180 h 258"/>
                <a:gd name="T64" fmla="*/ 35 w 461"/>
                <a:gd name="T65" fmla="*/ 169 h 258"/>
                <a:gd name="T66" fmla="*/ 70 w 461"/>
                <a:gd name="T67" fmla="*/ 134 h 258"/>
                <a:gd name="T68" fmla="*/ 80 w 461"/>
                <a:gd name="T69" fmla="*/ 124 h 258"/>
                <a:gd name="T70" fmla="*/ 86 w 461"/>
                <a:gd name="T71" fmla="*/ 118 h 258"/>
                <a:gd name="T72" fmla="*/ 127 w 461"/>
                <a:gd name="T73" fmla="*/ 112 h 258"/>
                <a:gd name="T74" fmla="*/ 150 w 461"/>
                <a:gd name="T75" fmla="*/ 107 h 258"/>
                <a:gd name="T76" fmla="*/ 140 w 461"/>
                <a:gd name="T77" fmla="*/ 95 h 258"/>
                <a:gd name="T78" fmla="*/ 121 w 461"/>
                <a:gd name="T79" fmla="*/ 101 h 258"/>
                <a:gd name="T80" fmla="*/ 109 w 461"/>
                <a:gd name="T81" fmla="*/ 101 h 258"/>
                <a:gd name="T82" fmla="*/ 121 w 461"/>
                <a:gd name="T83" fmla="*/ 91 h 258"/>
                <a:gd name="T84" fmla="*/ 181 w 461"/>
                <a:gd name="T85" fmla="*/ 79 h 258"/>
                <a:gd name="T86" fmla="*/ 185 w 461"/>
                <a:gd name="T87" fmla="*/ 62 h 258"/>
                <a:gd name="T88" fmla="*/ 168 w 461"/>
                <a:gd name="T89" fmla="*/ 50 h 258"/>
                <a:gd name="T90" fmla="*/ 181 w 461"/>
                <a:gd name="T91" fmla="*/ 39 h 258"/>
                <a:gd name="T92" fmla="*/ 232 w 461"/>
                <a:gd name="T93" fmla="*/ 17 h 258"/>
                <a:gd name="T94" fmla="*/ 315 w 461"/>
                <a:gd name="T95" fmla="*/ 0 h 258"/>
                <a:gd name="T96" fmla="*/ 366 w 461"/>
                <a:gd name="T97" fmla="*/ 6 h 258"/>
                <a:gd name="T98" fmla="*/ 407 w 461"/>
                <a:gd name="T99" fmla="*/ 17 h 258"/>
                <a:gd name="T100" fmla="*/ 461 w 461"/>
                <a:gd name="T101" fmla="*/ 17 h 258"/>
                <a:gd name="T102" fmla="*/ 315 w 461"/>
                <a:gd name="T103" fmla="*/ 163 h 258"/>
                <a:gd name="T104" fmla="*/ 337 w 461"/>
                <a:gd name="T105" fmla="*/ 169 h 258"/>
                <a:gd name="T106" fmla="*/ 337 w 461"/>
                <a:gd name="T107" fmla="*/ 180 h 258"/>
                <a:gd name="T108" fmla="*/ 337 w 461"/>
                <a:gd name="T109" fmla="*/ 180 h 258"/>
                <a:gd name="T110" fmla="*/ 356 w 461"/>
                <a:gd name="T111" fmla="*/ 186 h 258"/>
                <a:gd name="T112" fmla="*/ 372 w 461"/>
                <a:gd name="T113" fmla="*/ 186 h 258"/>
                <a:gd name="T114" fmla="*/ 379 w 461"/>
                <a:gd name="T115" fmla="*/ 208 h 258"/>
                <a:gd name="T116" fmla="*/ 372 w 461"/>
                <a:gd name="T117" fmla="*/ 219 h 258"/>
                <a:gd name="T118" fmla="*/ 372 w 461"/>
                <a:gd name="T119" fmla="*/ 231 h 258"/>
                <a:gd name="T120" fmla="*/ 379 w 461"/>
                <a:gd name="T121" fmla="*/ 241 h 258"/>
                <a:gd name="T122" fmla="*/ 372 w 461"/>
                <a:gd name="T123" fmla="*/ 254 h 258"/>
                <a:gd name="T124" fmla="*/ 360 w 461"/>
                <a:gd name="T125" fmla="*/ 25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1" h="258">
                  <a:moveTo>
                    <a:pt x="360" y="254"/>
                  </a:moveTo>
                  <a:lnTo>
                    <a:pt x="360" y="254"/>
                  </a:lnTo>
                  <a:lnTo>
                    <a:pt x="360" y="254"/>
                  </a:lnTo>
                  <a:lnTo>
                    <a:pt x="356" y="248"/>
                  </a:lnTo>
                  <a:lnTo>
                    <a:pt x="356" y="248"/>
                  </a:lnTo>
                  <a:lnTo>
                    <a:pt x="356" y="241"/>
                  </a:lnTo>
                  <a:lnTo>
                    <a:pt x="356" y="241"/>
                  </a:lnTo>
                  <a:lnTo>
                    <a:pt x="356" y="231"/>
                  </a:lnTo>
                  <a:lnTo>
                    <a:pt x="356" y="231"/>
                  </a:lnTo>
                  <a:lnTo>
                    <a:pt x="356" y="202"/>
                  </a:lnTo>
                  <a:lnTo>
                    <a:pt x="356" y="202"/>
                  </a:lnTo>
                  <a:lnTo>
                    <a:pt x="356" y="196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37" y="192"/>
                  </a:lnTo>
                  <a:lnTo>
                    <a:pt x="331" y="208"/>
                  </a:lnTo>
                  <a:lnTo>
                    <a:pt x="331" y="202"/>
                  </a:lnTo>
                  <a:lnTo>
                    <a:pt x="331" y="202"/>
                  </a:lnTo>
                  <a:lnTo>
                    <a:pt x="325" y="196"/>
                  </a:lnTo>
                  <a:lnTo>
                    <a:pt x="325" y="196"/>
                  </a:lnTo>
                  <a:lnTo>
                    <a:pt x="325" y="196"/>
                  </a:lnTo>
                  <a:lnTo>
                    <a:pt x="321" y="192"/>
                  </a:lnTo>
                  <a:lnTo>
                    <a:pt x="321" y="192"/>
                  </a:lnTo>
                  <a:lnTo>
                    <a:pt x="321" y="186"/>
                  </a:lnTo>
                  <a:lnTo>
                    <a:pt x="315" y="186"/>
                  </a:lnTo>
                  <a:lnTo>
                    <a:pt x="302" y="180"/>
                  </a:lnTo>
                  <a:lnTo>
                    <a:pt x="280" y="180"/>
                  </a:lnTo>
                  <a:lnTo>
                    <a:pt x="274" y="173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1" y="169"/>
                  </a:lnTo>
                  <a:lnTo>
                    <a:pt x="251" y="169"/>
                  </a:lnTo>
                  <a:lnTo>
                    <a:pt x="251" y="163"/>
                  </a:lnTo>
                  <a:lnTo>
                    <a:pt x="251" y="163"/>
                  </a:lnTo>
                  <a:lnTo>
                    <a:pt x="245" y="157"/>
                  </a:lnTo>
                  <a:lnTo>
                    <a:pt x="232" y="157"/>
                  </a:lnTo>
                  <a:lnTo>
                    <a:pt x="232" y="157"/>
                  </a:lnTo>
                  <a:lnTo>
                    <a:pt x="232" y="157"/>
                  </a:lnTo>
                  <a:lnTo>
                    <a:pt x="226" y="163"/>
                  </a:lnTo>
                  <a:lnTo>
                    <a:pt x="226" y="163"/>
                  </a:lnTo>
                  <a:lnTo>
                    <a:pt x="226" y="169"/>
                  </a:lnTo>
                  <a:lnTo>
                    <a:pt x="220" y="169"/>
                  </a:lnTo>
                  <a:lnTo>
                    <a:pt x="210" y="180"/>
                  </a:lnTo>
                  <a:lnTo>
                    <a:pt x="197" y="180"/>
                  </a:lnTo>
                  <a:lnTo>
                    <a:pt x="185" y="186"/>
                  </a:lnTo>
                  <a:lnTo>
                    <a:pt x="181" y="186"/>
                  </a:lnTo>
                  <a:lnTo>
                    <a:pt x="175" y="192"/>
                  </a:lnTo>
                  <a:lnTo>
                    <a:pt x="168" y="192"/>
                  </a:lnTo>
                  <a:lnTo>
                    <a:pt x="168" y="186"/>
                  </a:lnTo>
                  <a:lnTo>
                    <a:pt x="168" y="186"/>
                  </a:lnTo>
                  <a:lnTo>
                    <a:pt x="168" y="180"/>
                  </a:lnTo>
                  <a:lnTo>
                    <a:pt x="175" y="180"/>
                  </a:lnTo>
                  <a:lnTo>
                    <a:pt x="181" y="169"/>
                  </a:lnTo>
                  <a:lnTo>
                    <a:pt x="204" y="169"/>
                  </a:lnTo>
                  <a:lnTo>
                    <a:pt x="210" y="163"/>
                  </a:lnTo>
                  <a:lnTo>
                    <a:pt x="210" y="157"/>
                  </a:lnTo>
                  <a:lnTo>
                    <a:pt x="185" y="157"/>
                  </a:lnTo>
                  <a:lnTo>
                    <a:pt x="175" y="169"/>
                  </a:lnTo>
                  <a:lnTo>
                    <a:pt x="168" y="169"/>
                  </a:lnTo>
                  <a:lnTo>
                    <a:pt x="162" y="173"/>
                  </a:lnTo>
                  <a:lnTo>
                    <a:pt x="162" y="173"/>
                  </a:lnTo>
                  <a:lnTo>
                    <a:pt x="156" y="180"/>
                  </a:lnTo>
                  <a:lnTo>
                    <a:pt x="144" y="180"/>
                  </a:lnTo>
                  <a:lnTo>
                    <a:pt x="144" y="186"/>
                  </a:lnTo>
                  <a:lnTo>
                    <a:pt x="140" y="186"/>
                  </a:lnTo>
                  <a:lnTo>
                    <a:pt x="140" y="192"/>
                  </a:lnTo>
                  <a:lnTo>
                    <a:pt x="140" y="192"/>
                  </a:lnTo>
                  <a:lnTo>
                    <a:pt x="140" y="196"/>
                  </a:lnTo>
                  <a:lnTo>
                    <a:pt x="115" y="196"/>
                  </a:lnTo>
                  <a:lnTo>
                    <a:pt x="115" y="196"/>
                  </a:lnTo>
                  <a:lnTo>
                    <a:pt x="109" y="202"/>
                  </a:lnTo>
                  <a:lnTo>
                    <a:pt x="109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92" y="219"/>
                  </a:lnTo>
                  <a:lnTo>
                    <a:pt x="80" y="219"/>
                  </a:lnTo>
                  <a:lnTo>
                    <a:pt x="74" y="225"/>
                  </a:lnTo>
                  <a:lnTo>
                    <a:pt x="70" y="225"/>
                  </a:lnTo>
                  <a:lnTo>
                    <a:pt x="63" y="231"/>
                  </a:lnTo>
                  <a:lnTo>
                    <a:pt x="51" y="231"/>
                  </a:lnTo>
                  <a:lnTo>
                    <a:pt x="51" y="235"/>
                  </a:lnTo>
                  <a:lnTo>
                    <a:pt x="39" y="241"/>
                  </a:lnTo>
                  <a:lnTo>
                    <a:pt x="28" y="241"/>
                  </a:lnTo>
                  <a:lnTo>
                    <a:pt x="28" y="248"/>
                  </a:lnTo>
                  <a:lnTo>
                    <a:pt x="16" y="248"/>
                  </a:lnTo>
                  <a:lnTo>
                    <a:pt x="10" y="254"/>
                  </a:lnTo>
                  <a:lnTo>
                    <a:pt x="0" y="254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0" y="241"/>
                  </a:lnTo>
                  <a:lnTo>
                    <a:pt x="0" y="241"/>
                  </a:lnTo>
                  <a:lnTo>
                    <a:pt x="4" y="241"/>
                  </a:lnTo>
                  <a:lnTo>
                    <a:pt x="10" y="235"/>
                  </a:lnTo>
                  <a:lnTo>
                    <a:pt x="22" y="235"/>
                  </a:lnTo>
                  <a:lnTo>
                    <a:pt x="28" y="231"/>
                  </a:lnTo>
                  <a:lnTo>
                    <a:pt x="28" y="231"/>
                  </a:lnTo>
                  <a:lnTo>
                    <a:pt x="39" y="231"/>
                  </a:lnTo>
                  <a:lnTo>
                    <a:pt x="51" y="219"/>
                  </a:lnTo>
                  <a:lnTo>
                    <a:pt x="63" y="219"/>
                  </a:lnTo>
                  <a:lnTo>
                    <a:pt x="86" y="196"/>
                  </a:lnTo>
                  <a:lnTo>
                    <a:pt x="80" y="196"/>
                  </a:lnTo>
                  <a:lnTo>
                    <a:pt x="80" y="196"/>
                  </a:lnTo>
                  <a:lnTo>
                    <a:pt x="80" y="192"/>
                  </a:lnTo>
                  <a:lnTo>
                    <a:pt x="74" y="192"/>
                  </a:lnTo>
                  <a:lnTo>
                    <a:pt x="74" y="192"/>
                  </a:lnTo>
                  <a:lnTo>
                    <a:pt x="74" y="192"/>
                  </a:lnTo>
                  <a:lnTo>
                    <a:pt x="74" y="192"/>
                  </a:lnTo>
                  <a:lnTo>
                    <a:pt x="70" y="196"/>
                  </a:lnTo>
                  <a:lnTo>
                    <a:pt x="39" y="196"/>
                  </a:lnTo>
                  <a:lnTo>
                    <a:pt x="39" y="196"/>
                  </a:lnTo>
                  <a:lnTo>
                    <a:pt x="35" y="192"/>
                  </a:lnTo>
                  <a:lnTo>
                    <a:pt x="39" y="192"/>
                  </a:lnTo>
                  <a:lnTo>
                    <a:pt x="39" y="186"/>
                  </a:lnTo>
                  <a:lnTo>
                    <a:pt x="45" y="186"/>
                  </a:lnTo>
                  <a:lnTo>
                    <a:pt x="45" y="180"/>
                  </a:lnTo>
                  <a:lnTo>
                    <a:pt x="51" y="180"/>
                  </a:lnTo>
                  <a:lnTo>
                    <a:pt x="57" y="173"/>
                  </a:lnTo>
                  <a:lnTo>
                    <a:pt x="57" y="169"/>
                  </a:lnTo>
                  <a:lnTo>
                    <a:pt x="63" y="169"/>
                  </a:lnTo>
                  <a:lnTo>
                    <a:pt x="51" y="169"/>
                  </a:lnTo>
                  <a:lnTo>
                    <a:pt x="51" y="169"/>
                  </a:lnTo>
                  <a:lnTo>
                    <a:pt x="45" y="173"/>
                  </a:lnTo>
                  <a:lnTo>
                    <a:pt x="39" y="173"/>
                  </a:lnTo>
                  <a:lnTo>
                    <a:pt x="35" y="180"/>
                  </a:lnTo>
                  <a:lnTo>
                    <a:pt x="35" y="173"/>
                  </a:lnTo>
                  <a:lnTo>
                    <a:pt x="28" y="173"/>
                  </a:lnTo>
                  <a:lnTo>
                    <a:pt x="28" y="169"/>
                  </a:lnTo>
                  <a:lnTo>
                    <a:pt x="35" y="169"/>
                  </a:lnTo>
                  <a:lnTo>
                    <a:pt x="35" y="163"/>
                  </a:lnTo>
                  <a:lnTo>
                    <a:pt x="39" y="157"/>
                  </a:lnTo>
                  <a:lnTo>
                    <a:pt x="45" y="157"/>
                  </a:lnTo>
                  <a:lnTo>
                    <a:pt x="70" y="134"/>
                  </a:lnTo>
                  <a:lnTo>
                    <a:pt x="70" y="134"/>
                  </a:lnTo>
                  <a:lnTo>
                    <a:pt x="74" y="130"/>
                  </a:lnTo>
                  <a:lnTo>
                    <a:pt x="74" y="130"/>
                  </a:lnTo>
                  <a:lnTo>
                    <a:pt x="80" y="124"/>
                  </a:lnTo>
                  <a:lnTo>
                    <a:pt x="80" y="124"/>
                  </a:lnTo>
                  <a:lnTo>
                    <a:pt x="86" y="124"/>
                  </a:lnTo>
                  <a:lnTo>
                    <a:pt x="86" y="118"/>
                  </a:lnTo>
                  <a:lnTo>
                    <a:pt x="86" y="118"/>
                  </a:lnTo>
                  <a:lnTo>
                    <a:pt x="98" y="124"/>
                  </a:lnTo>
                  <a:lnTo>
                    <a:pt x="105" y="118"/>
                  </a:lnTo>
                  <a:lnTo>
                    <a:pt x="121" y="118"/>
                  </a:lnTo>
                  <a:lnTo>
                    <a:pt x="127" y="112"/>
                  </a:lnTo>
                  <a:lnTo>
                    <a:pt x="140" y="112"/>
                  </a:lnTo>
                  <a:lnTo>
                    <a:pt x="144" y="107"/>
                  </a:lnTo>
                  <a:lnTo>
                    <a:pt x="144" y="107"/>
                  </a:lnTo>
                  <a:lnTo>
                    <a:pt x="150" y="107"/>
                  </a:lnTo>
                  <a:lnTo>
                    <a:pt x="150" y="95"/>
                  </a:lnTo>
                  <a:lnTo>
                    <a:pt x="140" y="95"/>
                  </a:lnTo>
                  <a:lnTo>
                    <a:pt x="140" y="95"/>
                  </a:lnTo>
                  <a:lnTo>
                    <a:pt x="140" y="95"/>
                  </a:lnTo>
                  <a:lnTo>
                    <a:pt x="140" y="95"/>
                  </a:lnTo>
                  <a:lnTo>
                    <a:pt x="133" y="101"/>
                  </a:lnTo>
                  <a:lnTo>
                    <a:pt x="121" y="101"/>
                  </a:lnTo>
                  <a:lnTo>
                    <a:pt x="121" y="101"/>
                  </a:lnTo>
                  <a:lnTo>
                    <a:pt x="115" y="95"/>
                  </a:lnTo>
                  <a:lnTo>
                    <a:pt x="109" y="95"/>
                  </a:lnTo>
                  <a:lnTo>
                    <a:pt x="109" y="95"/>
                  </a:lnTo>
                  <a:lnTo>
                    <a:pt x="109" y="101"/>
                  </a:lnTo>
                  <a:lnTo>
                    <a:pt x="109" y="95"/>
                  </a:lnTo>
                  <a:lnTo>
                    <a:pt x="115" y="95"/>
                  </a:lnTo>
                  <a:lnTo>
                    <a:pt x="115" y="91"/>
                  </a:lnTo>
                  <a:lnTo>
                    <a:pt x="121" y="91"/>
                  </a:lnTo>
                  <a:lnTo>
                    <a:pt x="121" y="85"/>
                  </a:lnTo>
                  <a:lnTo>
                    <a:pt x="127" y="85"/>
                  </a:lnTo>
                  <a:lnTo>
                    <a:pt x="133" y="79"/>
                  </a:lnTo>
                  <a:lnTo>
                    <a:pt x="181" y="79"/>
                  </a:lnTo>
                  <a:lnTo>
                    <a:pt x="181" y="72"/>
                  </a:lnTo>
                  <a:lnTo>
                    <a:pt x="191" y="72"/>
                  </a:lnTo>
                  <a:lnTo>
                    <a:pt x="191" y="62"/>
                  </a:lnTo>
                  <a:lnTo>
                    <a:pt x="185" y="62"/>
                  </a:lnTo>
                  <a:lnTo>
                    <a:pt x="185" y="56"/>
                  </a:lnTo>
                  <a:lnTo>
                    <a:pt x="175" y="56"/>
                  </a:lnTo>
                  <a:lnTo>
                    <a:pt x="175" y="56"/>
                  </a:lnTo>
                  <a:lnTo>
                    <a:pt x="168" y="50"/>
                  </a:lnTo>
                  <a:lnTo>
                    <a:pt x="175" y="46"/>
                  </a:lnTo>
                  <a:lnTo>
                    <a:pt x="175" y="46"/>
                  </a:lnTo>
                  <a:lnTo>
                    <a:pt x="181" y="46"/>
                  </a:lnTo>
                  <a:lnTo>
                    <a:pt x="181" y="39"/>
                  </a:lnTo>
                  <a:lnTo>
                    <a:pt x="185" y="39"/>
                  </a:lnTo>
                  <a:lnTo>
                    <a:pt x="185" y="33"/>
                  </a:lnTo>
                  <a:lnTo>
                    <a:pt x="197" y="33"/>
                  </a:lnTo>
                  <a:lnTo>
                    <a:pt x="232" y="17"/>
                  </a:lnTo>
                  <a:lnTo>
                    <a:pt x="245" y="17"/>
                  </a:lnTo>
                  <a:lnTo>
                    <a:pt x="267" y="6"/>
                  </a:lnTo>
                  <a:lnTo>
                    <a:pt x="315" y="6"/>
                  </a:lnTo>
                  <a:lnTo>
                    <a:pt x="315" y="0"/>
                  </a:lnTo>
                  <a:lnTo>
                    <a:pt x="325" y="0"/>
                  </a:lnTo>
                  <a:lnTo>
                    <a:pt x="325" y="6"/>
                  </a:lnTo>
                  <a:lnTo>
                    <a:pt x="325" y="6"/>
                  </a:lnTo>
                  <a:lnTo>
                    <a:pt x="366" y="6"/>
                  </a:lnTo>
                  <a:lnTo>
                    <a:pt x="379" y="11"/>
                  </a:lnTo>
                  <a:lnTo>
                    <a:pt x="391" y="11"/>
                  </a:lnTo>
                  <a:lnTo>
                    <a:pt x="395" y="17"/>
                  </a:lnTo>
                  <a:lnTo>
                    <a:pt x="407" y="17"/>
                  </a:lnTo>
                  <a:lnTo>
                    <a:pt x="420" y="23"/>
                  </a:lnTo>
                  <a:lnTo>
                    <a:pt x="430" y="23"/>
                  </a:lnTo>
                  <a:lnTo>
                    <a:pt x="449" y="17"/>
                  </a:lnTo>
                  <a:lnTo>
                    <a:pt x="461" y="17"/>
                  </a:lnTo>
                  <a:lnTo>
                    <a:pt x="461" y="23"/>
                  </a:lnTo>
                  <a:lnTo>
                    <a:pt x="461" y="23"/>
                  </a:lnTo>
                  <a:lnTo>
                    <a:pt x="461" y="23"/>
                  </a:lnTo>
                  <a:lnTo>
                    <a:pt x="315" y="163"/>
                  </a:lnTo>
                  <a:lnTo>
                    <a:pt x="315" y="163"/>
                  </a:lnTo>
                  <a:lnTo>
                    <a:pt x="344" y="163"/>
                  </a:lnTo>
                  <a:lnTo>
                    <a:pt x="337" y="169"/>
                  </a:lnTo>
                  <a:lnTo>
                    <a:pt x="337" y="169"/>
                  </a:lnTo>
                  <a:lnTo>
                    <a:pt x="337" y="169"/>
                  </a:lnTo>
                  <a:lnTo>
                    <a:pt x="337" y="173"/>
                  </a:lnTo>
                  <a:lnTo>
                    <a:pt x="337" y="173"/>
                  </a:lnTo>
                  <a:lnTo>
                    <a:pt x="337" y="180"/>
                  </a:lnTo>
                  <a:lnTo>
                    <a:pt x="337" y="180"/>
                  </a:lnTo>
                  <a:lnTo>
                    <a:pt x="337" y="180"/>
                  </a:lnTo>
                  <a:lnTo>
                    <a:pt x="337" y="180"/>
                  </a:lnTo>
                  <a:lnTo>
                    <a:pt x="337" y="180"/>
                  </a:lnTo>
                  <a:lnTo>
                    <a:pt x="337" y="180"/>
                  </a:lnTo>
                  <a:lnTo>
                    <a:pt x="337" y="186"/>
                  </a:lnTo>
                  <a:lnTo>
                    <a:pt x="337" y="186"/>
                  </a:lnTo>
                  <a:lnTo>
                    <a:pt x="356" y="186"/>
                  </a:lnTo>
                  <a:lnTo>
                    <a:pt x="356" y="180"/>
                  </a:lnTo>
                  <a:lnTo>
                    <a:pt x="366" y="180"/>
                  </a:lnTo>
                  <a:lnTo>
                    <a:pt x="372" y="186"/>
                  </a:lnTo>
                  <a:lnTo>
                    <a:pt x="372" y="186"/>
                  </a:lnTo>
                  <a:lnTo>
                    <a:pt x="372" y="192"/>
                  </a:lnTo>
                  <a:lnTo>
                    <a:pt x="379" y="196"/>
                  </a:lnTo>
                  <a:lnTo>
                    <a:pt x="379" y="208"/>
                  </a:lnTo>
                  <a:lnTo>
                    <a:pt x="379" y="208"/>
                  </a:lnTo>
                  <a:lnTo>
                    <a:pt x="379" y="215"/>
                  </a:lnTo>
                  <a:lnTo>
                    <a:pt x="372" y="215"/>
                  </a:lnTo>
                  <a:lnTo>
                    <a:pt x="372" y="219"/>
                  </a:lnTo>
                  <a:lnTo>
                    <a:pt x="372" y="219"/>
                  </a:lnTo>
                  <a:lnTo>
                    <a:pt x="372" y="219"/>
                  </a:lnTo>
                  <a:lnTo>
                    <a:pt x="372" y="219"/>
                  </a:lnTo>
                  <a:lnTo>
                    <a:pt x="372" y="231"/>
                  </a:lnTo>
                  <a:lnTo>
                    <a:pt x="372" y="231"/>
                  </a:lnTo>
                  <a:lnTo>
                    <a:pt x="379" y="231"/>
                  </a:lnTo>
                  <a:lnTo>
                    <a:pt x="379" y="235"/>
                  </a:lnTo>
                  <a:lnTo>
                    <a:pt x="379" y="235"/>
                  </a:lnTo>
                  <a:lnTo>
                    <a:pt x="379" y="241"/>
                  </a:lnTo>
                  <a:lnTo>
                    <a:pt x="379" y="241"/>
                  </a:lnTo>
                  <a:lnTo>
                    <a:pt x="379" y="241"/>
                  </a:lnTo>
                  <a:lnTo>
                    <a:pt x="379" y="248"/>
                  </a:lnTo>
                  <a:lnTo>
                    <a:pt x="372" y="254"/>
                  </a:lnTo>
                  <a:lnTo>
                    <a:pt x="366" y="254"/>
                  </a:lnTo>
                  <a:lnTo>
                    <a:pt x="360" y="258"/>
                  </a:lnTo>
                  <a:lnTo>
                    <a:pt x="356" y="258"/>
                  </a:lnTo>
                  <a:lnTo>
                    <a:pt x="360" y="254"/>
                  </a:lnTo>
                  <a:lnTo>
                    <a:pt x="360" y="25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338">
              <a:extLst>
                <a:ext uri="{FF2B5EF4-FFF2-40B4-BE49-F238E27FC236}">
                  <a16:creationId xmlns:a16="http://schemas.microsoft.com/office/drawing/2014/main" id="{48E5D350-41B4-4AFA-8A79-E262FE213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993" y="4011083"/>
              <a:ext cx="786896" cy="731368"/>
            </a:xfrm>
            <a:custGeom>
              <a:avLst/>
              <a:gdLst>
                <a:gd name="T0" fmla="*/ 47 w 597"/>
                <a:gd name="T1" fmla="*/ 220 h 517"/>
                <a:gd name="T2" fmla="*/ 66 w 597"/>
                <a:gd name="T3" fmla="*/ 202 h 517"/>
                <a:gd name="T4" fmla="*/ 105 w 597"/>
                <a:gd name="T5" fmla="*/ 185 h 517"/>
                <a:gd name="T6" fmla="*/ 158 w 597"/>
                <a:gd name="T7" fmla="*/ 158 h 517"/>
                <a:gd name="T8" fmla="*/ 171 w 597"/>
                <a:gd name="T9" fmla="*/ 130 h 517"/>
                <a:gd name="T10" fmla="*/ 187 w 597"/>
                <a:gd name="T11" fmla="*/ 119 h 517"/>
                <a:gd name="T12" fmla="*/ 199 w 597"/>
                <a:gd name="T13" fmla="*/ 123 h 517"/>
                <a:gd name="T14" fmla="*/ 199 w 597"/>
                <a:gd name="T15" fmla="*/ 107 h 517"/>
                <a:gd name="T16" fmla="*/ 210 w 597"/>
                <a:gd name="T17" fmla="*/ 101 h 517"/>
                <a:gd name="T18" fmla="*/ 228 w 597"/>
                <a:gd name="T19" fmla="*/ 84 h 517"/>
                <a:gd name="T20" fmla="*/ 241 w 597"/>
                <a:gd name="T21" fmla="*/ 68 h 517"/>
                <a:gd name="T22" fmla="*/ 263 w 597"/>
                <a:gd name="T23" fmla="*/ 68 h 517"/>
                <a:gd name="T24" fmla="*/ 292 w 597"/>
                <a:gd name="T25" fmla="*/ 78 h 517"/>
                <a:gd name="T26" fmla="*/ 298 w 597"/>
                <a:gd name="T27" fmla="*/ 51 h 517"/>
                <a:gd name="T28" fmla="*/ 333 w 597"/>
                <a:gd name="T29" fmla="*/ 22 h 517"/>
                <a:gd name="T30" fmla="*/ 346 w 597"/>
                <a:gd name="T31" fmla="*/ 16 h 517"/>
                <a:gd name="T32" fmla="*/ 397 w 597"/>
                <a:gd name="T33" fmla="*/ 29 h 517"/>
                <a:gd name="T34" fmla="*/ 391 w 597"/>
                <a:gd name="T35" fmla="*/ 51 h 517"/>
                <a:gd name="T36" fmla="*/ 381 w 597"/>
                <a:gd name="T37" fmla="*/ 84 h 517"/>
                <a:gd name="T38" fmla="*/ 397 w 597"/>
                <a:gd name="T39" fmla="*/ 97 h 517"/>
                <a:gd name="T40" fmla="*/ 422 w 597"/>
                <a:gd name="T41" fmla="*/ 119 h 517"/>
                <a:gd name="T42" fmla="*/ 457 w 597"/>
                <a:gd name="T43" fmla="*/ 119 h 517"/>
                <a:gd name="T44" fmla="*/ 486 w 597"/>
                <a:gd name="T45" fmla="*/ 16 h 517"/>
                <a:gd name="T46" fmla="*/ 496 w 597"/>
                <a:gd name="T47" fmla="*/ 16 h 517"/>
                <a:gd name="T48" fmla="*/ 496 w 597"/>
                <a:gd name="T49" fmla="*/ 29 h 517"/>
                <a:gd name="T50" fmla="*/ 496 w 597"/>
                <a:gd name="T51" fmla="*/ 45 h 517"/>
                <a:gd name="T52" fmla="*/ 496 w 597"/>
                <a:gd name="T53" fmla="*/ 62 h 517"/>
                <a:gd name="T54" fmla="*/ 515 w 597"/>
                <a:gd name="T55" fmla="*/ 84 h 517"/>
                <a:gd name="T56" fmla="*/ 537 w 597"/>
                <a:gd name="T57" fmla="*/ 163 h 517"/>
                <a:gd name="T58" fmla="*/ 550 w 597"/>
                <a:gd name="T59" fmla="*/ 198 h 517"/>
                <a:gd name="T60" fmla="*/ 572 w 597"/>
                <a:gd name="T61" fmla="*/ 224 h 517"/>
                <a:gd name="T62" fmla="*/ 585 w 597"/>
                <a:gd name="T63" fmla="*/ 253 h 517"/>
                <a:gd name="T64" fmla="*/ 597 w 597"/>
                <a:gd name="T65" fmla="*/ 264 h 517"/>
                <a:gd name="T66" fmla="*/ 585 w 597"/>
                <a:gd name="T67" fmla="*/ 315 h 517"/>
                <a:gd name="T68" fmla="*/ 543 w 597"/>
                <a:gd name="T69" fmla="*/ 393 h 517"/>
                <a:gd name="T70" fmla="*/ 496 w 597"/>
                <a:gd name="T71" fmla="*/ 445 h 517"/>
                <a:gd name="T72" fmla="*/ 467 w 597"/>
                <a:gd name="T73" fmla="*/ 478 h 517"/>
                <a:gd name="T74" fmla="*/ 457 w 597"/>
                <a:gd name="T75" fmla="*/ 500 h 517"/>
                <a:gd name="T76" fmla="*/ 397 w 597"/>
                <a:gd name="T77" fmla="*/ 513 h 517"/>
                <a:gd name="T78" fmla="*/ 387 w 597"/>
                <a:gd name="T79" fmla="*/ 500 h 517"/>
                <a:gd name="T80" fmla="*/ 346 w 597"/>
                <a:gd name="T81" fmla="*/ 513 h 517"/>
                <a:gd name="T82" fmla="*/ 327 w 597"/>
                <a:gd name="T83" fmla="*/ 484 h 517"/>
                <a:gd name="T84" fmla="*/ 321 w 597"/>
                <a:gd name="T85" fmla="*/ 461 h 517"/>
                <a:gd name="T86" fmla="*/ 321 w 597"/>
                <a:gd name="T87" fmla="*/ 439 h 517"/>
                <a:gd name="T88" fmla="*/ 311 w 597"/>
                <a:gd name="T89" fmla="*/ 439 h 517"/>
                <a:gd name="T90" fmla="*/ 327 w 597"/>
                <a:gd name="T91" fmla="*/ 410 h 517"/>
                <a:gd name="T92" fmla="*/ 292 w 597"/>
                <a:gd name="T93" fmla="*/ 439 h 517"/>
                <a:gd name="T94" fmla="*/ 280 w 597"/>
                <a:gd name="T95" fmla="*/ 406 h 517"/>
                <a:gd name="T96" fmla="*/ 257 w 597"/>
                <a:gd name="T97" fmla="*/ 389 h 517"/>
                <a:gd name="T98" fmla="*/ 199 w 597"/>
                <a:gd name="T99" fmla="*/ 393 h 517"/>
                <a:gd name="T100" fmla="*/ 136 w 597"/>
                <a:gd name="T101" fmla="*/ 410 h 517"/>
                <a:gd name="T102" fmla="*/ 66 w 597"/>
                <a:gd name="T103" fmla="*/ 432 h 517"/>
                <a:gd name="T104" fmla="*/ 0 w 597"/>
                <a:gd name="T105" fmla="*/ 432 h 517"/>
                <a:gd name="T106" fmla="*/ 18 w 597"/>
                <a:gd name="T107" fmla="*/ 416 h 517"/>
                <a:gd name="T108" fmla="*/ 18 w 597"/>
                <a:gd name="T109" fmla="*/ 371 h 517"/>
                <a:gd name="T110" fmla="*/ 24 w 597"/>
                <a:gd name="T111" fmla="*/ 348 h 517"/>
                <a:gd name="T112" fmla="*/ 12 w 597"/>
                <a:gd name="T113" fmla="*/ 282 h 517"/>
                <a:gd name="T114" fmla="*/ 18 w 597"/>
                <a:gd name="T115" fmla="*/ 286 h 517"/>
                <a:gd name="T116" fmla="*/ 35 w 597"/>
                <a:gd name="T117" fmla="*/ 282 h 517"/>
                <a:gd name="T118" fmla="*/ 24 w 597"/>
                <a:gd name="T119" fmla="*/ 253 h 517"/>
                <a:gd name="T120" fmla="*/ 35 w 597"/>
                <a:gd name="T121" fmla="*/ 237 h 517"/>
                <a:gd name="T122" fmla="*/ 35 w 597"/>
                <a:gd name="T123" fmla="*/ 21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7" h="517">
                  <a:moveTo>
                    <a:pt x="35" y="214"/>
                  </a:moveTo>
                  <a:lnTo>
                    <a:pt x="41" y="214"/>
                  </a:lnTo>
                  <a:lnTo>
                    <a:pt x="41" y="220"/>
                  </a:lnTo>
                  <a:lnTo>
                    <a:pt x="41" y="220"/>
                  </a:lnTo>
                  <a:lnTo>
                    <a:pt x="41" y="220"/>
                  </a:lnTo>
                  <a:lnTo>
                    <a:pt x="41" y="220"/>
                  </a:lnTo>
                  <a:lnTo>
                    <a:pt x="47" y="224"/>
                  </a:lnTo>
                  <a:lnTo>
                    <a:pt x="47" y="220"/>
                  </a:lnTo>
                  <a:lnTo>
                    <a:pt x="47" y="220"/>
                  </a:lnTo>
                  <a:lnTo>
                    <a:pt x="47" y="214"/>
                  </a:lnTo>
                  <a:lnTo>
                    <a:pt x="53" y="214"/>
                  </a:lnTo>
                  <a:lnTo>
                    <a:pt x="53" y="208"/>
                  </a:lnTo>
                  <a:lnTo>
                    <a:pt x="53" y="208"/>
                  </a:lnTo>
                  <a:lnTo>
                    <a:pt x="59" y="202"/>
                  </a:lnTo>
                  <a:lnTo>
                    <a:pt x="59" y="202"/>
                  </a:lnTo>
                  <a:lnTo>
                    <a:pt x="66" y="202"/>
                  </a:lnTo>
                  <a:lnTo>
                    <a:pt x="66" y="198"/>
                  </a:lnTo>
                  <a:lnTo>
                    <a:pt x="76" y="198"/>
                  </a:lnTo>
                  <a:lnTo>
                    <a:pt x="76" y="191"/>
                  </a:lnTo>
                  <a:lnTo>
                    <a:pt x="82" y="191"/>
                  </a:lnTo>
                  <a:lnTo>
                    <a:pt x="88" y="185"/>
                  </a:lnTo>
                  <a:lnTo>
                    <a:pt x="88" y="185"/>
                  </a:lnTo>
                  <a:lnTo>
                    <a:pt x="88" y="185"/>
                  </a:lnTo>
                  <a:lnTo>
                    <a:pt x="105" y="185"/>
                  </a:lnTo>
                  <a:lnTo>
                    <a:pt x="105" y="181"/>
                  </a:lnTo>
                  <a:lnTo>
                    <a:pt x="111" y="181"/>
                  </a:lnTo>
                  <a:lnTo>
                    <a:pt x="117" y="175"/>
                  </a:lnTo>
                  <a:lnTo>
                    <a:pt x="146" y="175"/>
                  </a:lnTo>
                  <a:lnTo>
                    <a:pt x="146" y="169"/>
                  </a:lnTo>
                  <a:lnTo>
                    <a:pt x="152" y="169"/>
                  </a:lnTo>
                  <a:lnTo>
                    <a:pt x="158" y="163"/>
                  </a:lnTo>
                  <a:lnTo>
                    <a:pt x="158" y="158"/>
                  </a:lnTo>
                  <a:lnTo>
                    <a:pt x="164" y="158"/>
                  </a:lnTo>
                  <a:lnTo>
                    <a:pt x="171" y="152"/>
                  </a:lnTo>
                  <a:lnTo>
                    <a:pt x="171" y="146"/>
                  </a:lnTo>
                  <a:lnTo>
                    <a:pt x="175" y="140"/>
                  </a:lnTo>
                  <a:lnTo>
                    <a:pt x="175" y="136"/>
                  </a:lnTo>
                  <a:lnTo>
                    <a:pt x="175" y="136"/>
                  </a:lnTo>
                  <a:lnTo>
                    <a:pt x="175" y="130"/>
                  </a:lnTo>
                  <a:lnTo>
                    <a:pt x="171" y="130"/>
                  </a:lnTo>
                  <a:lnTo>
                    <a:pt x="175" y="130"/>
                  </a:lnTo>
                  <a:lnTo>
                    <a:pt x="175" y="123"/>
                  </a:lnTo>
                  <a:lnTo>
                    <a:pt x="181" y="123"/>
                  </a:lnTo>
                  <a:lnTo>
                    <a:pt x="181" y="119"/>
                  </a:lnTo>
                  <a:lnTo>
                    <a:pt x="181" y="119"/>
                  </a:lnTo>
                  <a:lnTo>
                    <a:pt x="187" y="119"/>
                  </a:lnTo>
                  <a:lnTo>
                    <a:pt x="187" y="113"/>
                  </a:lnTo>
                  <a:lnTo>
                    <a:pt x="187" y="119"/>
                  </a:lnTo>
                  <a:lnTo>
                    <a:pt x="187" y="119"/>
                  </a:lnTo>
                  <a:lnTo>
                    <a:pt x="187" y="123"/>
                  </a:lnTo>
                  <a:lnTo>
                    <a:pt x="187" y="123"/>
                  </a:lnTo>
                  <a:lnTo>
                    <a:pt x="187" y="130"/>
                  </a:lnTo>
                  <a:lnTo>
                    <a:pt x="199" y="130"/>
                  </a:lnTo>
                  <a:lnTo>
                    <a:pt x="199" y="123"/>
                  </a:lnTo>
                  <a:lnTo>
                    <a:pt x="199" y="123"/>
                  </a:lnTo>
                  <a:lnTo>
                    <a:pt x="199" y="123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199" y="113"/>
                  </a:lnTo>
                  <a:lnTo>
                    <a:pt x="199" y="113"/>
                  </a:lnTo>
                  <a:lnTo>
                    <a:pt x="199" y="113"/>
                  </a:lnTo>
                  <a:lnTo>
                    <a:pt x="199" y="107"/>
                  </a:lnTo>
                  <a:lnTo>
                    <a:pt x="199" y="107"/>
                  </a:lnTo>
                  <a:lnTo>
                    <a:pt x="199" y="107"/>
                  </a:lnTo>
                  <a:lnTo>
                    <a:pt x="199" y="107"/>
                  </a:lnTo>
                  <a:lnTo>
                    <a:pt x="199" y="113"/>
                  </a:lnTo>
                  <a:lnTo>
                    <a:pt x="199" y="113"/>
                  </a:lnTo>
                  <a:lnTo>
                    <a:pt x="210" y="113"/>
                  </a:lnTo>
                  <a:lnTo>
                    <a:pt x="210" y="107"/>
                  </a:lnTo>
                  <a:lnTo>
                    <a:pt x="210" y="107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10" y="97"/>
                  </a:lnTo>
                  <a:lnTo>
                    <a:pt x="210" y="97"/>
                  </a:lnTo>
                  <a:lnTo>
                    <a:pt x="210" y="90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28" y="84"/>
                  </a:lnTo>
                  <a:lnTo>
                    <a:pt x="228" y="84"/>
                  </a:lnTo>
                  <a:lnTo>
                    <a:pt x="228" y="78"/>
                  </a:lnTo>
                  <a:lnTo>
                    <a:pt x="228" y="78"/>
                  </a:lnTo>
                  <a:lnTo>
                    <a:pt x="228" y="78"/>
                  </a:lnTo>
                  <a:lnTo>
                    <a:pt x="234" y="78"/>
                  </a:lnTo>
                  <a:lnTo>
                    <a:pt x="234" y="74"/>
                  </a:lnTo>
                  <a:lnTo>
                    <a:pt x="234" y="74"/>
                  </a:lnTo>
                  <a:lnTo>
                    <a:pt x="241" y="74"/>
                  </a:lnTo>
                  <a:lnTo>
                    <a:pt x="241" y="68"/>
                  </a:lnTo>
                  <a:lnTo>
                    <a:pt x="241" y="68"/>
                  </a:lnTo>
                  <a:lnTo>
                    <a:pt x="241" y="68"/>
                  </a:lnTo>
                  <a:lnTo>
                    <a:pt x="245" y="62"/>
                  </a:lnTo>
                  <a:lnTo>
                    <a:pt x="245" y="62"/>
                  </a:lnTo>
                  <a:lnTo>
                    <a:pt x="245" y="62"/>
                  </a:lnTo>
                  <a:lnTo>
                    <a:pt x="245" y="62"/>
                  </a:lnTo>
                  <a:lnTo>
                    <a:pt x="263" y="62"/>
                  </a:lnTo>
                  <a:lnTo>
                    <a:pt x="263" y="68"/>
                  </a:lnTo>
                  <a:lnTo>
                    <a:pt x="263" y="68"/>
                  </a:lnTo>
                  <a:lnTo>
                    <a:pt x="263" y="78"/>
                  </a:lnTo>
                  <a:lnTo>
                    <a:pt x="269" y="78"/>
                  </a:lnTo>
                  <a:lnTo>
                    <a:pt x="269" y="84"/>
                  </a:lnTo>
                  <a:lnTo>
                    <a:pt x="269" y="84"/>
                  </a:lnTo>
                  <a:lnTo>
                    <a:pt x="276" y="84"/>
                  </a:lnTo>
                  <a:lnTo>
                    <a:pt x="276" y="78"/>
                  </a:lnTo>
                  <a:lnTo>
                    <a:pt x="292" y="78"/>
                  </a:lnTo>
                  <a:lnTo>
                    <a:pt x="292" y="74"/>
                  </a:lnTo>
                  <a:lnTo>
                    <a:pt x="292" y="74"/>
                  </a:lnTo>
                  <a:lnTo>
                    <a:pt x="292" y="68"/>
                  </a:lnTo>
                  <a:lnTo>
                    <a:pt x="292" y="68"/>
                  </a:lnTo>
                  <a:lnTo>
                    <a:pt x="292" y="62"/>
                  </a:lnTo>
                  <a:lnTo>
                    <a:pt x="292" y="62"/>
                  </a:lnTo>
                  <a:lnTo>
                    <a:pt x="298" y="57"/>
                  </a:lnTo>
                  <a:lnTo>
                    <a:pt x="298" y="51"/>
                  </a:lnTo>
                  <a:lnTo>
                    <a:pt x="304" y="51"/>
                  </a:lnTo>
                  <a:lnTo>
                    <a:pt x="304" y="45"/>
                  </a:lnTo>
                  <a:lnTo>
                    <a:pt x="311" y="39"/>
                  </a:lnTo>
                  <a:lnTo>
                    <a:pt x="315" y="39"/>
                  </a:lnTo>
                  <a:lnTo>
                    <a:pt x="321" y="35"/>
                  </a:lnTo>
                  <a:lnTo>
                    <a:pt x="339" y="35"/>
                  </a:lnTo>
                  <a:lnTo>
                    <a:pt x="339" y="22"/>
                  </a:lnTo>
                  <a:lnTo>
                    <a:pt x="333" y="22"/>
                  </a:lnTo>
                  <a:lnTo>
                    <a:pt x="333" y="16"/>
                  </a:lnTo>
                  <a:lnTo>
                    <a:pt x="327" y="16"/>
                  </a:lnTo>
                  <a:lnTo>
                    <a:pt x="327" y="16"/>
                  </a:lnTo>
                  <a:lnTo>
                    <a:pt x="327" y="12"/>
                  </a:lnTo>
                  <a:lnTo>
                    <a:pt x="339" y="12"/>
                  </a:lnTo>
                  <a:lnTo>
                    <a:pt x="339" y="6"/>
                  </a:lnTo>
                  <a:lnTo>
                    <a:pt x="346" y="6"/>
                  </a:lnTo>
                  <a:lnTo>
                    <a:pt x="346" y="16"/>
                  </a:lnTo>
                  <a:lnTo>
                    <a:pt x="352" y="16"/>
                  </a:lnTo>
                  <a:lnTo>
                    <a:pt x="352" y="22"/>
                  </a:lnTo>
                  <a:lnTo>
                    <a:pt x="356" y="22"/>
                  </a:lnTo>
                  <a:lnTo>
                    <a:pt x="362" y="29"/>
                  </a:lnTo>
                  <a:lnTo>
                    <a:pt x="387" y="29"/>
                  </a:lnTo>
                  <a:lnTo>
                    <a:pt x="387" y="35"/>
                  </a:lnTo>
                  <a:lnTo>
                    <a:pt x="397" y="35"/>
                  </a:lnTo>
                  <a:lnTo>
                    <a:pt x="397" y="29"/>
                  </a:lnTo>
                  <a:lnTo>
                    <a:pt x="397" y="29"/>
                  </a:lnTo>
                  <a:lnTo>
                    <a:pt x="397" y="29"/>
                  </a:lnTo>
                  <a:lnTo>
                    <a:pt x="397" y="29"/>
                  </a:lnTo>
                  <a:lnTo>
                    <a:pt x="397" y="29"/>
                  </a:lnTo>
                  <a:lnTo>
                    <a:pt x="397" y="39"/>
                  </a:lnTo>
                  <a:lnTo>
                    <a:pt x="397" y="39"/>
                  </a:lnTo>
                  <a:lnTo>
                    <a:pt x="397" y="45"/>
                  </a:lnTo>
                  <a:lnTo>
                    <a:pt x="391" y="51"/>
                  </a:lnTo>
                  <a:lnTo>
                    <a:pt x="387" y="62"/>
                  </a:lnTo>
                  <a:lnTo>
                    <a:pt x="381" y="68"/>
                  </a:lnTo>
                  <a:lnTo>
                    <a:pt x="381" y="74"/>
                  </a:lnTo>
                  <a:lnTo>
                    <a:pt x="374" y="78"/>
                  </a:lnTo>
                  <a:lnTo>
                    <a:pt x="374" y="78"/>
                  </a:lnTo>
                  <a:lnTo>
                    <a:pt x="374" y="78"/>
                  </a:lnTo>
                  <a:lnTo>
                    <a:pt x="381" y="84"/>
                  </a:lnTo>
                  <a:lnTo>
                    <a:pt x="381" y="84"/>
                  </a:lnTo>
                  <a:lnTo>
                    <a:pt x="381" y="90"/>
                  </a:lnTo>
                  <a:lnTo>
                    <a:pt x="381" y="90"/>
                  </a:lnTo>
                  <a:lnTo>
                    <a:pt x="381" y="90"/>
                  </a:lnTo>
                  <a:lnTo>
                    <a:pt x="387" y="97"/>
                  </a:lnTo>
                  <a:lnTo>
                    <a:pt x="387" y="97"/>
                  </a:lnTo>
                  <a:lnTo>
                    <a:pt x="387" y="97"/>
                  </a:lnTo>
                  <a:lnTo>
                    <a:pt x="387" y="97"/>
                  </a:lnTo>
                  <a:lnTo>
                    <a:pt x="397" y="97"/>
                  </a:lnTo>
                  <a:lnTo>
                    <a:pt x="397" y="101"/>
                  </a:lnTo>
                  <a:lnTo>
                    <a:pt x="403" y="101"/>
                  </a:lnTo>
                  <a:lnTo>
                    <a:pt x="409" y="107"/>
                  </a:lnTo>
                  <a:lnTo>
                    <a:pt x="409" y="107"/>
                  </a:lnTo>
                  <a:lnTo>
                    <a:pt x="409" y="113"/>
                  </a:lnTo>
                  <a:lnTo>
                    <a:pt x="416" y="113"/>
                  </a:lnTo>
                  <a:lnTo>
                    <a:pt x="422" y="119"/>
                  </a:lnTo>
                  <a:lnTo>
                    <a:pt x="422" y="119"/>
                  </a:lnTo>
                  <a:lnTo>
                    <a:pt x="426" y="123"/>
                  </a:lnTo>
                  <a:lnTo>
                    <a:pt x="426" y="123"/>
                  </a:lnTo>
                  <a:lnTo>
                    <a:pt x="426" y="130"/>
                  </a:lnTo>
                  <a:lnTo>
                    <a:pt x="432" y="130"/>
                  </a:lnTo>
                  <a:lnTo>
                    <a:pt x="438" y="136"/>
                  </a:lnTo>
                  <a:lnTo>
                    <a:pt x="445" y="130"/>
                  </a:lnTo>
                  <a:lnTo>
                    <a:pt x="451" y="130"/>
                  </a:lnTo>
                  <a:lnTo>
                    <a:pt x="457" y="119"/>
                  </a:lnTo>
                  <a:lnTo>
                    <a:pt x="457" y="107"/>
                  </a:lnTo>
                  <a:lnTo>
                    <a:pt x="467" y="84"/>
                  </a:lnTo>
                  <a:lnTo>
                    <a:pt x="467" y="62"/>
                  </a:lnTo>
                  <a:lnTo>
                    <a:pt x="473" y="51"/>
                  </a:lnTo>
                  <a:lnTo>
                    <a:pt x="473" y="39"/>
                  </a:lnTo>
                  <a:lnTo>
                    <a:pt x="480" y="35"/>
                  </a:lnTo>
                  <a:lnTo>
                    <a:pt x="480" y="22"/>
                  </a:lnTo>
                  <a:lnTo>
                    <a:pt x="486" y="16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6"/>
                  </a:lnTo>
                  <a:lnTo>
                    <a:pt x="492" y="12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502" y="16"/>
                  </a:lnTo>
                  <a:lnTo>
                    <a:pt x="496" y="16"/>
                  </a:lnTo>
                  <a:lnTo>
                    <a:pt x="496" y="22"/>
                  </a:lnTo>
                  <a:lnTo>
                    <a:pt x="496" y="22"/>
                  </a:lnTo>
                  <a:lnTo>
                    <a:pt x="496" y="22"/>
                  </a:lnTo>
                  <a:lnTo>
                    <a:pt x="496" y="22"/>
                  </a:lnTo>
                  <a:lnTo>
                    <a:pt x="496" y="29"/>
                  </a:lnTo>
                  <a:lnTo>
                    <a:pt x="496" y="29"/>
                  </a:lnTo>
                  <a:lnTo>
                    <a:pt x="496" y="29"/>
                  </a:lnTo>
                  <a:lnTo>
                    <a:pt x="496" y="35"/>
                  </a:lnTo>
                  <a:lnTo>
                    <a:pt x="496" y="35"/>
                  </a:lnTo>
                  <a:lnTo>
                    <a:pt x="496" y="35"/>
                  </a:lnTo>
                  <a:lnTo>
                    <a:pt x="502" y="39"/>
                  </a:lnTo>
                  <a:lnTo>
                    <a:pt x="496" y="39"/>
                  </a:lnTo>
                  <a:lnTo>
                    <a:pt x="496" y="45"/>
                  </a:lnTo>
                  <a:lnTo>
                    <a:pt x="496" y="45"/>
                  </a:lnTo>
                  <a:lnTo>
                    <a:pt x="496" y="51"/>
                  </a:lnTo>
                  <a:lnTo>
                    <a:pt x="496" y="51"/>
                  </a:lnTo>
                  <a:lnTo>
                    <a:pt x="496" y="51"/>
                  </a:lnTo>
                  <a:lnTo>
                    <a:pt x="496" y="57"/>
                  </a:lnTo>
                  <a:lnTo>
                    <a:pt x="496" y="57"/>
                  </a:lnTo>
                  <a:lnTo>
                    <a:pt x="496" y="62"/>
                  </a:lnTo>
                  <a:lnTo>
                    <a:pt x="496" y="62"/>
                  </a:lnTo>
                  <a:lnTo>
                    <a:pt x="496" y="62"/>
                  </a:lnTo>
                  <a:lnTo>
                    <a:pt x="502" y="68"/>
                  </a:lnTo>
                  <a:lnTo>
                    <a:pt x="502" y="68"/>
                  </a:lnTo>
                  <a:lnTo>
                    <a:pt x="502" y="68"/>
                  </a:lnTo>
                  <a:lnTo>
                    <a:pt x="508" y="68"/>
                  </a:lnTo>
                  <a:lnTo>
                    <a:pt x="508" y="74"/>
                  </a:lnTo>
                  <a:lnTo>
                    <a:pt x="508" y="74"/>
                  </a:lnTo>
                  <a:lnTo>
                    <a:pt x="515" y="74"/>
                  </a:lnTo>
                  <a:lnTo>
                    <a:pt x="515" y="84"/>
                  </a:lnTo>
                  <a:lnTo>
                    <a:pt x="521" y="97"/>
                  </a:lnTo>
                  <a:lnTo>
                    <a:pt x="521" y="130"/>
                  </a:lnTo>
                  <a:lnTo>
                    <a:pt x="527" y="136"/>
                  </a:lnTo>
                  <a:lnTo>
                    <a:pt x="527" y="158"/>
                  </a:lnTo>
                  <a:lnTo>
                    <a:pt x="527" y="158"/>
                  </a:lnTo>
                  <a:lnTo>
                    <a:pt x="531" y="158"/>
                  </a:lnTo>
                  <a:lnTo>
                    <a:pt x="537" y="163"/>
                  </a:lnTo>
                  <a:lnTo>
                    <a:pt x="537" y="163"/>
                  </a:lnTo>
                  <a:lnTo>
                    <a:pt x="537" y="163"/>
                  </a:lnTo>
                  <a:lnTo>
                    <a:pt x="537" y="169"/>
                  </a:lnTo>
                  <a:lnTo>
                    <a:pt x="543" y="169"/>
                  </a:lnTo>
                  <a:lnTo>
                    <a:pt x="543" y="175"/>
                  </a:lnTo>
                  <a:lnTo>
                    <a:pt x="543" y="175"/>
                  </a:lnTo>
                  <a:lnTo>
                    <a:pt x="543" y="175"/>
                  </a:lnTo>
                  <a:lnTo>
                    <a:pt x="550" y="181"/>
                  </a:lnTo>
                  <a:lnTo>
                    <a:pt x="550" y="198"/>
                  </a:lnTo>
                  <a:lnTo>
                    <a:pt x="556" y="202"/>
                  </a:lnTo>
                  <a:lnTo>
                    <a:pt x="556" y="214"/>
                  </a:lnTo>
                  <a:lnTo>
                    <a:pt x="562" y="220"/>
                  </a:lnTo>
                  <a:lnTo>
                    <a:pt x="562" y="220"/>
                  </a:lnTo>
                  <a:lnTo>
                    <a:pt x="572" y="220"/>
                  </a:lnTo>
                  <a:lnTo>
                    <a:pt x="572" y="224"/>
                  </a:lnTo>
                  <a:lnTo>
                    <a:pt x="572" y="224"/>
                  </a:lnTo>
                  <a:lnTo>
                    <a:pt x="572" y="224"/>
                  </a:lnTo>
                  <a:lnTo>
                    <a:pt x="572" y="224"/>
                  </a:lnTo>
                  <a:lnTo>
                    <a:pt x="572" y="224"/>
                  </a:lnTo>
                  <a:lnTo>
                    <a:pt x="566" y="231"/>
                  </a:lnTo>
                  <a:lnTo>
                    <a:pt x="566" y="231"/>
                  </a:lnTo>
                  <a:lnTo>
                    <a:pt x="566" y="237"/>
                  </a:lnTo>
                  <a:lnTo>
                    <a:pt x="578" y="247"/>
                  </a:lnTo>
                  <a:lnTo>
                    <a:pt x="578" y="253"/>
                  </a:lnTo>
                  <a:lnTo>
                    <a:pt x="585" y="253"/>
                  </a:lnTo>
                  <a:lnTo>
                    <a:pt x="585" y="264"/>
                  </a:lnTo>
                  <a:lnTo>
                    <a:pt x="591" y="264"/>
                  </a:lnTo>
                  <a:lnTo>
                    <a:pt x="597" y="270"/>
                  </a:lnTo>
                  <a:lnTo>
                    <a:pt x="597" y="270"/>
                  </a:lnTo>
                  <a:lnTo>
                    <a:pt x="597" y="270"/>
                  </a:lnTo>
                  <a:lnTo>
                    <a:pt x="597" y="264"/>
                  </a:lnTo>
                  <a:lnTo>
                    <a:pt x="597" y="264"/>
                  </a:lnTo>
                  <a:lnTo>
                    <a:pt x="597" y="264"/>
                  </a:lnTo>
                  <a:lnTo>
                    <a:pt x="597" y="264"/>
                  </a:lnTo>
                  <a:lnTo>
                    <a:pt x="597" y="264"/>
                  </a:lnTo>
                  <a:lnTo>
                    <a:pt x="597" y="270"/>
                  </a:lnTo>
                  <a:lnTo>
                    <a:pt x="597" y="270"/>
                  </a:lnTo>
                  <a:lnTo>
                    <a:pt x="597" y="270"/>
                  </a:lnTo>
                  <a:lnTo>
                    <a:pt x="591" y="299"/>
                  </a:lnTo>
                  <a:lnTo>
                    <a:pt x="591" y="309"/>
                  </a:lnTo>
                  <a:lnTo>
                    <a:pt x="585" y="315"/>
                  </a:lnTo>
                  <a:lnTo>
                    <a:pt x="585" y="327"/>
                  </a:lnTo>
                  <a:lnTo>
                    <a:pt x="578" y="331"/>
                  </a:lnTo>
                  <a:lnTo>
                    <a:pt x="578" y="344"/>
                  </a:lnTo>
                  <a:lnTo>
                    <a:pt x="566" y="354"/>
                  </a:lnTo>
                  <a:lnTo>
                    <a:pt x="566" y="360"/>
                  </a:lnTo>
                  <a:lnTo>
                    <a:pt x="562" y="367"/>
                  </a:lnTo>
                  <a:lnTo>
                    <a:pt x="550" y="389"/>
                  </a:lnTo>
                  <a:lnTo>
                    <a:pt x="543" y="393"/>
                  </a:lnTo>
                  <a:lnTo>
                    <a:pt x="543" y="399"/>
                  </a:lnTo>
                  <a:lnTo>
                    <a:pt x="531" y="406"/>
                  </a:lnTo>
                  <a:lnTo>
                    <a:pt x="527" y="410"/>
                  </a:lnTo>
                  <a:lnTo>
                    <a:pt x="521" y="410"/>
                  </a:lnTo>
                  <a:lnTo>
                    <a:pt x="521" y="422"/>
                  </a:lnTo>
                  <a:lnTo>
                    <a:pt x="508" y="432"/>
                  </a:lnTo>
                  <a:lnTo>
                    <a:pt x="508" y="432"/>
                  </a:lnTo>
                  <a:lnTo>
                    <a:pt x="496" y="445"/>
                  </a:lnTo>
                  <a:lnTo>
                    <a:pt x="492" y="445"/>
                  </a:lnTo>
                  <a:lnTo>
                    <a:pt x="486" y="451"/>
                  </a:lnTo>
                  <a:lnTo>
                    <a:pt x="486" y="455"/>
                  </a:lnTo>
                  <a:lnTo>
                    <a:pt x="480" y="461"/>
                  </a:lnTo>
                  <a:lnTo>
                    <a:pt x="480" y="461"/>
                  </a:lnTo>
                  <a:lnTo>
                    <a:pt x="473" y="467"/>
                  </a:lnTo>
                  <a:lnTo>
                    <a:pt x="473" y="478"/>
                  </a:lnTo>
                  <a:lnTo>
                    <a:pt x="467" y="478"/>
                  </a:lnTo>
                  <a:lnTo>
                    <a:pt x="461" y="484"/>
                  </a:lnTo>
                  <a:lnTo>
                    <a:pt x="461" y="490"/>
                  </a:lnTo>
                  <a:lnTo>
                    <a:pt x="457" y="490"/>
                  </a:lnTo>
                  <a:lnTo>
                    <a:pt x="457" y="494"/>
                  </a:lnTo>
                  <a:lnTo>
                    <a:pt x="457" y="494"/>
                  </a:lnTo>
                  <a:lnTo>
                    <a:pt x="457" y="494"/>
                  </a:lnTo>
                  <a:lnTo>
                    <a:pt x="457" y="494"/>
                  </a:lnTo>
                  <a:lnTo>
                    <a:pt x="457" y="500"/>
                  </a:lnTo>
                  <a:lnTo>
                    <a:pt x="426" y="500"/>
                  </a:lnTo>
                  <a:lnTo>
                    <a:pt x="422" y="507"/>
                  </a:lnTo>
                  <a:lnTo>
                    <a:pt x="416" y="507"/>
                  </a:lnTo>
                  <a:lnTo>
                    <a:pt x="409" y="513"/>
                  </a:lnTo>
                  <a:lnTo>
                    <a:pt x="403" y="513"/>
                  </a:lnTo>
                  <a:lnTo>
                    <a:pt x="397" y="517"/>
                  </a:lnTo>
                  <a:lnTo>
                    <a:pt x="397" y="517"/>
                  </a:lnTo>
                  <a:lnTo>
                    <a:pt x="397" y="513"/>
                  </a:lnTo>
                  <a:lnTo>
                    <a:pt x="391" y="513"/>
                  </a:lnTo>
                  <a:lnTo>
                    <a:pt x="391" y="513"/>
                  </a:lnTo>
                  <a:lnTo>
                    <a:pt x="387" y="507"/>
                  </a:lnTo>
                  <a:lnTo>
                    <a:pt x="387" y="507"/>
                  </a:lnTo>
                  <a:lnTo>
                    <a:pt x="387" y="500"/>
                  </a:lnTo>
                  <a:lnTo>
                    <a:pt x="387" y="500"/>
                  </a:lnTo>
                  <a:lnTo>
                    <a:pt x="387" y="500"/>
                  </a:lnTo>
                  <a:lnTo>
                    <a:pt x="387" y="500"/>
                  </a:lnTo>
                  <a:lnTo>
                    <a:pt x="381" y="507"/>
                  </a:lnTo>
                  <a:lnTo>
                    <a:pt x="374" y="507"/>
                  </a:lnTo>
                  <a:lnTo>
                    <a:pt x="374" y="513"/>
                  </a:lnTo>
                  <a:lnTo>
                    <a:pt x="368" y="513"/>
                  </a:lnTo>
                  <a:lnTo>
                    <a:pt x="368" y="517"/>
                  </a:lnTo>
                  <a:lnTo>
                    <a:pt x="356" y="517"/>
                  </a:lnTo>
                  <a:lnTo>
                    <a:pt x="356" y="513"/>
                  </a:lnTo>
                  <a:lnTo>
                    <a:pt x="346" y="513"/>
                  </a:lnTo>
                  <a:lnTo>
                    <a:pt x="339" y="507"/>
                  </a:lnTo>
                  <a:lnTo>
                    <a:pt x="327" y="507"/>
                  </a:lnTo>
                  <a:lnTo>
                    <a:pt x="327" y="500"/>
                  </a:lnTo>
                  <a:lnTo>
                    <a:pt x="321" y="494"/>
                  </a:lnTo>
                  <a:lnTo>
                    <a:pt x="321" y="494"/>
                  </a:lnTo>
                  <a:lnTo>
                    <a:pt x="321" y="490"/>
                  </a:lnTo>
                  <a:lnTo>
                    <a:pt x="327" y="490"/>
                  </a:lnTo>
                  <a:lnTo>
                    <a:pt x="327" y="484"/>
                  </a:lnTo>
                  <a:lnTo>
                    <a:pt x="327" y="484"/>
                  </a:lnTo>
                  <a:lnTo>
                    <a:pt x="327" y="484"/>
                  </a:lnTo>
                  <a:lnTo>
                    <a:pt x="327" y="478"/>
                  </a:lnTo>
                  <a:lnTo>
                    <a:pt x="327" y="478"/>
                  </a:lnTo>
                  <a:lnTo>
                    <a:pt x="327" y="461"/>
                  </a:lnTo>
                  <a:lnTo>
                    <a:pt x="333" y="455"/>
                  </a:lnTo>
                  <a:lnTo>
                    <a:pt x="321" y="455"/>
                  </a:lnTo>
                  <a:lnTo>
                    <a:pt x="321" y="461"/>
                  </a:lnTo>
                  <a:lnTo>
                    <a:pt x="321" y="455"/>
                  </a:lnTo>
                  <a:lnTo>
                    <a:pt x="321" y="455"/>
                  </a:lnTo>
                  <a:lnTo>
                    <a:pt x="321" y="455"/>
                  </a:lnTo>
                  <a:lnTo>
                    <a:pt x="321" y="451"/>
                  </a:lnTo>
                  <a:lnTo>
                    <a:pt x="327" y="451"/>
                  </a:lnTo>
                  <a:lnTo>
                    <a:pt x="327" y="439"/>
                  </a:lnTo>
                  <a:lnTo>
                    <a:pt x="321" y="439"/>
                  </a:lnTo>
                  <a:lnTo>
                    <a:pt x="321" y="439"/>
                  </a:lnTo>
                  <a:lnTo>
                    <a:pt x="321" y="439"/>
                  </a:lnTo>
                  <a:lnTo>
                    <a:pt x="315" y="445"/>
                  </a:lnTo>
                  <a:lnTo>
                    <a:pt x="315" y="445"/>
                  </a:lnTo>
                  <a:lnTo>
                    <a:pt x="315" y="445"/>
                  </a:lnTo>
                  <a:lnTo>
                    <a:pt x="315" y="451"/>
                  </a:lnTo>
                  <a:lnTo>
                    <a:pt x="304" y="451"/>
                  </a:lnTo>
                  <a:lnTo>
                    <a:pt x="311" y="445"/>
                  </a:lnTo>
                  <a:lnTo>
                    <a:pt x="311" y="439"/>
                  </a:lnTo>
                  <a:lnTo>
                    <a:pt x="315" y="432"/>
                  </a:lnTo>
                  <a:lnTo>
                    <a:pt x="321" y="432"/>
                  </a:lnTo>
                  <a:lnTo>
                    <a:pt x="321" y="428"/>
                  </a:lnTo>
                  <a:lnTo>
                    <a:pt x="327" y="422"/>
                  </a:lnTo>
                  <a:lnTo>
                    <a:pt x="327" y="416"/>
                  </a:lnTo>
                  <a:lnTo>
                    <a:pt x="333" y="410"/>
                  </a:lnTo>
                  <a:lnTo>
                    <a:pt x="327" y="410"/>
                  </a:lnTo>
                  <a:lnTo>
                    <a:pt x="327" y="410"/>
                  </a:lnTo>
                  <a:lnTo>
                    <a:pt x="327" y="410"/>
                  </a:lnTo>
                  <a:lnTo>
                    <a:pt x="327" y="416"/>
                  </a:lnTo>
                  <a:lnTo>
                    <a:pt x="321" y="416"/>
                  </a:lnTo>
                  <a:lnTo>
                    <a:pt x="321" y="416"/>
                  </a:lnTo>
                  <a:lnTo>
                    <a:pt x="315" y="422"/>
                  </a:lnTo>
                  <a:lnTo>
                    <a:pt x="315" y="422"/>
                  </a:lnTo>
                  <a:lnTo>
                    <a:pt x="298" y="439"/>
                  </a:lnTo>
                  <a:lnTo>
                    <a:pt x="292" y="439"/>
                  </a:lnTo>
                  <a:lnTo>
                    <a:pt x="286" y="445"/>
                  </a:lnTo>
                  <a:lnTo>
                    <a:pt x="286" y="445"/>
                  </a:lnTo>
                  <a:lnTo>
                    <a:pt x="286" y="410"/>
                  </a:lnTo>
                  <a:lnTo>
                    <a:pt x="280" y="410"/>
                  </a:lnTo>
                  <a:lnTo>
                    <a:pt x="280" y="410"/>
                  </a:lnTo>
                  <a:lnTo>
                    <a:pt x="280" y="410"/>
                  </a:lnTo>
                  <a:lnTo>
                    <a:pt x="280" y="410"/>
                  </a:lnTo>
                  <a:lnTo>
                    <a:pt x="280" y="406"/>
                  </a:lnTo>
                  <a:lnTo>
                    <a:pt x="280" y="406"/>
                  </a:lnTo>
                  <a:lnTo>
                    <a:pt x="280" y="406"/>
                  </a:lnTo>
                  <a:lnTo>
                    <a:pt x="280" y="399"/>
                  </a:lnTo>
                  <a:lnTo>
                    <a:pt x="276" y="399"/>
                  </a:lnTo>
                  <a:lnTo>
                    <a:pt x="269" y="393"/>
                  </a:lnTo>
                  <a:lnTo>
                    <a:pt x="269" y="393"/>
                  </a:lnTo>
                  <a:lnTo>
                    <a:pt x="263" y="389"/>
                  </a:lnTo>
                  <a:lnTo>
                    <a:pt x="257" y="389"/>
                  </a:lnTo>
                  <a:lnTo>
                    <a:pt x="251" y="383"/>
                  </a:lnTo>
                  <a:lnTo>
                    <a:pt x="241" y="383"/>
                  </a:lnTo>
                  <a:lnTo>
                    <a:pt x="241" y="383"/>
                  </a:lnTo>
                  <a:lnTo>
                    <a:pt x="241" y="383"/>
                  </a:lnTo>
                  <a:lnTo>
                    <a:pt x="241" y="383"/>
                  </a:lnTo>
                  <a:lnTo>
                    <a:pt x="234" y="389"/>
                  </a:lnTo>
                  <a:lnTo>
                    <a:pt x="206" y="389"/>
                  </a:lnTo>
                  <a:lnTo>
                    <a:pt x="199" y="393"/>
                  </a:lnTo>
                  <a:lnTo>
                    <a:pt x="181" y="393"/>
                  </a:lnTo>
                  <a:lnTo>
                    <a:pt x="175" y="399"/>
                  </a:lnTo>
                  <a:lnTo>
                    <a:pt x="164" y="399"/>
                  </a:lnTo>
                  <a:lnTo>
                    <a:pt x="164" y="399"/>
                  </a:lnTo>
                  <a:lnTo>
                    <a:pt x="158" y="406"/>
                  </a:lnTo>
                  <a:lnTo>
                    <a:pt x="146" y="406"/>
                  </a:lnTo>
                  <a:lnTo>
                    <a:pt x="140" y="410"/>
                  </a:lnTo>
                  <a:lnTo>
                    <a:pt x="136" y="410"/>
                  </a:lnTo>
                  <a:lnTo>
                    <a:pt x="136" y="416"/>
                  </a:lnTo>
                  <a:lnTo>
                    <a:pt x="136" y="416"/>
                  </a:lnTo>
                  <a:lnTo>
                    <a:pt x="129" y="422"/>
                  </a:lnTo>
                  <a:lnTo>
                    <a:pt x="129" y="422"/>
                  </a:lnTo>
                  <a:lnTo>
                    <a:pt x="129" y="428"/>
                  </a:lnTo>
                  <a:lnTo>
                    <a:pt x="76" y="428"/>
                  </a:lnTo>
                  <a:lnTo>
                    <a:pt x="66" y="432"/>
                  </a:lnTo>
                  <a:lnTo>
                    <a:pt x="66" y="432"/>
                  </a:lnTo>
                  <a:lnTo>
                    <a:pt x="59" y="439"/>
                  </a:lnTo>
                  <a:lnTo>
                    <a:pt x="47" y="439"/>
                  </a:lnTo>
                  <a:lnTo>
                    <a:pt x="41" y="445"/>
                  </a:lnTo>
                  <a:lnTo>
                    <a:pt x="12" y="445"/>
                  </a:lnTo>
                  <a:lnTo>
                    <a:pt x="12" y="445"/>
                  </a:lnTo>
                  <a:lnTo>
                    <a:pt x="6" y="439"/>
                  </a:lnTo>
                  <a:lnTo>
                    <a:pt x="0" y="439"/>
                  </a:lnTo>
                  <a:lnTo>
                    <a:pt x="0" y="432"/>
                  </a:lnTo>
                  <a:lnTo>
                    <a:pt x="0" y="432"/>
                  </a:lnTo>
                  <a:lnTo>
                    <a:pt x="0" y="428"/>
                  </a:lnTo>
                  <a:lnTo>
                    <a:pt x="0" y="428"/>
                  </a:lnTo>
                  <a:lnTo>
                    <a:pt x="0" y="422"/>
                  </a:lnTo>
                  <a:lnTo>
                    <a:pt x="0" y="422"/>
                  </a:lnTo>
                  <a:lnTo>
                    <a:pt x="12" y="422"/>
                  </a:lnTo>
                  <a:lnTo>
                    <a:pt x="12" y="416"/>
                  </a:lnTo>
                  <a:lnTo>
                    <a:pt x="18" y="416"/>
                  </a:lnTo>
                  <a:lnTo>
                    <a:pt x="18" y="406"/>
                  </a:lnTo>
                  <a:lnTo>
                    <a:pt x="24" y="399"/>
                  </a:lnTo>
                  <a:lnTo>
                    <a:pt x="24" y="389"/>
                  </a:lnTo>
                  <a:lnTo>
                    <a:pt x="24" y="389"/>
                  </a:lnTo>
                  <a:lnTo>
                    <a:pt x="24" y="377"/>
                  </a:lnTo>
                  <a:lnTo>
                    <a:pt x="18" y="377"/>
                  </a:lnTo>
                  <a:lnTo>
                    <a:pt x="18" y="371"/>
                  </a:lnTo>
                  <a:lnTo>
                    <a:pt x="18" y="371"/>
                  </a:lnTo>
                  <a:lnTo>
                    <a:pt x="18" y="371"/>
                  </a:lnTo>
                  <a:lnTo>
                    <a:pt x="18" y="367"/>
                  </a:lnTo>
                  <a:lnTo>
                    <a:pt x="18" y="367"/>
                  </a:lnTo>
                  <a:lnTo>
                    <a:pt x="18" y="360"/>
                  </a:lnTo>
                  <a:lnTo>
                    <a:pt x="18" y="360"/>
                  </a:lnTo>
                  <a:lnTo>
                    <a:pt x="18" y="354"/>
                  </a:lnTo>
                  <a:lnTo>
                    <a:pt x="24" y="354"/>
                  </a:lnTo>
                  <a:lnTo>
                    <a:pt x="24" y="348"/>
                  </a:lnTo>
                  <a:lnTo>
                    <a:pt x="24" y="348"/>
                  </a:lnTo>
                  <a:lnTo>
                    <a:pt x="24" y="327"/>
                  </a:lnTo>
                  <a:lnTo>
                    <a:pt x="18" y="315"/>
                  </a:lnTo>
                  <a:lnTo>
                    <a:pt x="18" y="299"/>
                  </a:lnTo>
                  <a:lnTo>
                    <a:pt x="12" y="292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12" y="282"/>
                  </a:lnTo>
                  <a:lnTo>
                    <a:pt x="12" y="282"/>
                  </a:lnTo>
                  <a:lnTo>
                    <a:pt x="12" y="286"/>
                  </a:lnTo>
                  <a:lnTo>
                    <a:pt x="18" y="286"/>
                  </a:lnTo>
                  <a:lnTo>
                    <a:pt x="18" y="292"/>
                  </a:lnTo>
                  <a:lnTo>
                    <a:pt x="18" y="282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24" y="286"/>
                  </a:lnTo>
                  <a:lnTo>
                    <a:pt x="24" y="292"/>
                  </a:lnTo>
                  <a:lnTo>
                    <a:pt x="24" y="292"/>
                  </a:lnTo>
                  <a:lnTo>
                    <a:pt x="24" y="292"/>
                  </a:lnTo>
                  <a:lnTo>
                    <a:pt x="24" y="286"/>
                  </a:lnTo>
                  <a:lnTo>
                    <a:pt x="28" y="286"/>
                  </a:lnTo>
                  <a:lnTo>
                    <a:pt x="28" y="282"/>
                  </a:lnTo>
                  <a:lnTo>
                    <a:pt x="35" y="282"/>
                  </a:lnTo>
                  <a:lnTo>
                    <a:pt x="35" y="276"/>
                  </a:lnTo>
                  <a:lnTo>
                    <a:pt x="28" y="270"/>
                  </a:lnTo>
                  <a:lnTo>
                    <a:pt x="28" y="270"/>
                  </a:lnTo>
                  <a:lnTo>
                    <a:pt x="28" y="264"/>
                  </a:lnTo>
                  <a:lnTo>
                    <a:pt x="24" y="264"/>
                  </a:lnTo>
                  <a:lnTo>
                    <a:pt x="24" y="259"/>
                  </a:lnTo>
                  <a:lnTo>
                    <a:pt x="24" y="259"/>
                  </a:lnTo>
                  <a:lnTo>
                    <a:pt x="24" y="253"/>
                  </a:lnTo>
                  <a:lnTo>
                    <a:pt x="24" y="253"/>
                  </a:lnTo>
                  <a:lnTo>
                    <a:pt x="24" y="247"/>
                  </a:lnTo>
                  <a:lnTo>
                    <a:pt x="28" y="247"/>
                  </a:lnTo>
                  <a:lnTo>
                    <a:pt x="28" y="243"/>
                  </a:lnTo>
                  <a:lnTo>
                    <a:pt x="35" y="243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1"/>
                  </a:lnTo>
                  <a:lnTo>
                    <a:pt x="35" y="231"/>
                  </a:lnTo>
                  <a:lnTo>
                    <a:pt x="35" y="224"/>
                  </a:lnTo>
                  <a:lnTo>
                    <a:pt x="35" y="224"/>
                  </a:lnTo>
                  <a:lnTo>
                    <a:pt x="35" y="224"/>
                  </a:lnTo>
                  <a:lnTo>
                    <a:pt x="35" y="220"/>
                  </a:lnTo>
                  <a:lnTo>
                    <a:pt x="35" y="220"/>
                  </a:lnTo>
                  <a:lnTo>
                    <a:pt x="35" y="214"/>
                  </a:lnTo>
                  <a:lnTo>
                    <a:pt x="35" y="214"/>
                  </a:lnTo>
                  <a:lnTo>
                    <a:pt x="35" y="21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339">
              <a:extLst>
                <a:ext uri="{FF2B5EF4-FFF2-40B4-BE49-F238E27FC236}">
                  <a16:creationId xmlns:a16="http://schemas.microsoft.com/office/drawing/2014/main" id="{D90874E4-AF48-4F16-8B32-42CDB52DF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993" y="4011083"/>
              <a:ext cx="786896" cy="731368"/>
            </a:xfrm>
            <a:custGeom>
              <a:avLst/>
              <a:gdLst>
                <a:gd name="T0" fmla="*/ 47 w 597"/>
                <a:gd name="T1" fmla="*/ 220 h 517"/>
                <a:gd name="T2" fmla="*/ 66 w 597"/>
                <a:gd name="T3" fmla="*/ 202 h 517"/>
                <a:gd name="T4" fmla="*/ 105 w 597"/>
                <a:gd name="T5" fmla="*/ 185 h 517"/>
                <a:gd name="T6" fmla="*/ 158 w 597"/>
                <a:gd name="T7" fmla="*/ 158 h 517"/>
                <a:gd name="T8" fmla="*/ 171 w 597"/>
                <a:gd name="T9" fmla="*/ 130 h 517"/>
                <a:gd name="T10" fmla="*/ 187 w 597"/>
                <a:gd name="T11" fmla="*/ 119 h 517"/>
                <a:gd name="T12" fmla="*/ 199 w 597"/>
                <a:gd name="T13" fmla="*/ 123 h 517"/>
                <a:gd name="T14" fmla="*/ 199 w 597"/>
                <a:gd name="T15" fmla="*/ 107 h 517"/>
                <a:gd name="T16" fmla="*/ 210 w 597"/>
                <a:gd name="T17" fmla="*/ 101 h 517"/>
                <a:gd name="T18" fmla="*/ 228 w 597"/>
                <a:gd name="T19" fmla="*/ 84 h 517"/>
                <a:gd name="T20" fmla="*/ 241 w 597"/>
                <a:gd name="T21" fmla="*/ 68 h 517"/>
                <a:gd name="T22" fmla="*/ 263 w 597"/>
                <a:gd name="T23" fmla="*/ 68 h 517"/>
                <a:gd name="T24" fmla="*/ 292 w 597"/>
                <a:gd name="T25" fmla="*/ 78 h 517"/>
                <a:gd name="T26" fmla="*/ 298 w 597"/>
                <a:gd name="T27" fmla="*/ 51 h 517"/>
                <a:gd name="T28" fmla="*/ 333 w 597"/>
                <a:gd name="T29" fmla="*/ 22 h 517"/>
                <a:gd name="T30" fmla="*/ 346 w 597"/>
                <a:gd name="T31" fmla="*/ 16 h 517"/>
                <a:gd name="T32" fmla="*/ 397 w 597"/>
                <a:gd name="T33" fmla="*/ 29 h 517"/>
                <a:gd name="T34" fmla="*/ 391 w 597"/>
                <a:gd name="T35" fmla="*/ 51 h 517"/>
                <a:gd name="T36" fmla="*/ 381 w 597"/>
                <a:gd name="T37" fmla="*/ 84 h 517"/>
                <a:gd name="T38" fmla="*/ 397 w 597"/>
                <a:gd name="T39" fmla="*/ 97 h 517"/>
                <a:gd name="T40" fmla="*/ 422 w 597"/>
                <a:gd name="T41" fmla="*/ 119 h 517"/>
                <a:gd name="T42" fmla="*/ 457 w 597"/>
                <a:gd name="T43" fmla="*/ 119 h 517"/>
                <a:gd name="T44" fmla="*/ 486 w 597"/>
                <a:gd name="T45" fmla="*/ 16 h 517"/>
                <a:gd name="T46" fmla="*/ 496 w 597"/>
                <a:gd name="T47" fmla="*/ 16 h 517"/>
                <a:gd name="T48" fmla="*/ 496 w 597"/>
                <a:gd name="T49" fmla="*/ 29 h 517"/>
                <a:gd name="T50" fmla="*/ 496 w 597"/>
                <a:gd name="T51" fmla="*/ 45 h 517"/>
                <a:gd name="T52" fmla="*/ 496 w 597"/>
                <a:gd name="T53" fmla="*/ 62 h 517"/>
                <a:gd name="T54" fmla="*/ 515 w 597"/>
                <a:gd name="T55" fmla="*/ 84 h 517"/>
                <a:gd name="T56" fmla="*/ 537 w 597"/>
                <a:gd name="T57" fmla="*/ 163 h 517"/>
                <a:gd name="T58" fmla="*/ 550 w 597"/>
                <a:gd name="T59" fmla="*/ 198 h 517"/>
                <a:gd name="T60" fmla="*/ 572 w 597"/>
                <a:gd name="T61" fmla="*/ 224 h 517"/>
                <a:gd name="T62" fmla="*/ 585 w 597"/>
                <a:gd name="T63" fmla="*/ 253 h 517"/>
                <a:gd name="T64" fmla="*/ 597 w 597"/>
                <a:gd name="T65" fmla="*/ 264 h 517"/>
                <a:gd name="T66" fmla="*/ 585 w 597"/>
                <a:gd name="T67" fmla="*/ 315 h 517"/>
                <a:gd name="T68" fmla="*/ 543 w 597"/>
                <a:gd name="T69" fmla="*/ 393 h 517"/>
                <a:gd name="T70" fmla="*/ 496 w 597"/>
                <a:gd name="T71" fmla="*/ 445 h 517"/>
                <a:gd name="T72" fmla="*/ 467 w 597"/>
                <a:gd name="T73" fmla="*/ 478 h 517"/>
                <a:gd name="T74" fmla="*/ 457 w 597"/>
                <a:gd name="T75" fmla="*/ 500 h 517"/>
                <a:gd name="T76" fmla="*/ 397 w 597"/>
                <a:gd name="T77" fmla="*/ 513 h 517"/>
                <a:gd name="T78" fmla="*/ 387 w 597"/>
                <a:gd name="T79" fmla="*/ 500 h 517"/>
                <a:gd name="T80" fmla="*/ 346 w 597"/>
                <a:gd name="T81" fmla="*/ 513 h 517"/>
                <a:gd name="T82" fmla="*/ 327 w 597"/>
                <a:gd name="T83" fmla="*/ 484 h 517"/>
                <a:gd name="T84" fmla="*/ 321 w 597"/>
                <a:gd name="T85" fmla="*/ 461 h 517"/>
                <a:gd name="T86" fmla="*/ 321 w 597"/>
                <a:gd name="T87" fmla="*/ 439 h 517"/>
                <a:gd name="T88" fmla="*/ 311 w 597"/>
                <a:gd name="T89" fmla="*/ 439 h 517"/>
                <a:gd name="T90" fmla="*/ 327 w 597"/>
                <a:gd name="T91" fmla="*/ 410 h 517"/>
                <a:gd name="T92" fmla="*/ 292 w 597"/>
                <a:gd name="T93" fmla="*/ 439 h 517"/>
                <a:gd name="T94" fmla="*/ 280 w 597"/>
                <a:gd name="T95" fmla="*/ 406 h 517"/>
                <a:gd name="T96" fmla="*/ 257 w 597"/>
                <a:gd name="T97" fmla="*/ 389 h 517"/>
                <a:gd name="T98" fmla="*/ 199 w 597"/>
                <a:gd name="T99" fmla="*/ 393 h 517"/>
                <a:gd name="T100" fmla="*/ 136 w 597"/>
                <a:gd name="T101" fmla="*/ 410 h 517"/>
                <a:gd name="T102" fmla="*/ 66 w 597"/>
                <a:gd name="T103" fmla="*/ 432 h 517"/>
                <a:gd name="T104" fmla="*/ 0 w 597"/>
                <a:gd name="T105" fmla="*/ 432 h 517"/>
                <a:gd name="T106" fmla="*/ 18 w 597"/>
                <a:gd name="T107" fmla="*/ 416 h 517"/>
                <a:gd name="T108" fmla="*/ 18 w 597"/>
                <a:gd name="T109" fmla="*/ 371 h 517"/>
                <a:gd name="T110" fmla="*/ 24 w 597"/>
                <a:gd name="T111" fmla="*/ 348 h 517"/>
                <a:gd name="T112" fmla="*/ 12 w 597"/>
                <a:gd name="T113" fmla="*/ 282 h 517"/>
                <a:gd name="T114" fmla="*/ 18 w 597"/>
                <a:gd name="T115" fmla="*/ 286 h 517"/>
                <a:gd name="T116" fmla="*/ 35 w 597"/>
                <a:gd name="T117" fmla="*/ 282 h 517"/>
                <a:gd name="T118" fmla="*/ 24 w 597"/>
                <a:gd name="T119" fmla="*/ 253 h 517"/>
                <a:gd name="T120" fmla="*/ 35 w 597"/>
                <a:gd name="T121" fmla="*/ 237 h 517"/>
                <a:gd name="T122" fmla="*/ 35 w 597"/>
                <a:gd name="T123" fmla="*/ 21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7" h="517">
                  <a:moveTo>
                    <a:pt x="35" y="214"/>
                  </a:moveTo>
                  <a:lnTo>
                    <a:pt x="41" y="214"/>
                  </a:lnTo>
                  <a:lnTo>
                    <a:pt x="41" y="220"/>
                  </a:lnTo>
                  <a:lnTo>
                    <a:pt x="41" y="220"/>
                  </a:lnTo>
                  <a:lnTo>
                    <a:pt x="41" y="220"/>
                  </a:lnTo>
                  <a:lnTo>
                    <a:pt x="41" y="220"/>
                  </a:lnTo>
                  <a:lnTo>
                    <a:pt x="47" y="224"/>
                  </a:lnTo>
                  <a:lnTo>
                    <a:pt x="47" y="220"/>
                  </a:lnTo>
                  <a:lnTo>
                    <a:pt x="47" y="220"/>
                  </a:lnTo>
                  <a:lnTo>
                    <a:pt x="47" y="214"/>
                  </a:lnTo>
                  <a:lnTo>
                    <a:pt x="53" y="214"/>
                  </a:lnTo>
                  <a:lnTo>
                    <a:pt x="53" y="208"/>
                  </a:lnTo>
                  <a:lnTo>
                    <a:pt x="53" y="208"/>
                  </a:lnTo>
                  <a:lnTo>
                    <a:pt x="59" y="202"/>
                  </a:lnTo>
                  <a:lnTo>
                    <a:pt x="59" y="202"/>
                  </a:lnTo>
                  <a:lnTo>
                    <a:pt x="66" y="202"/>
                  </a:lnTo>
                  <a:lnTo>
                    <a:pt x="66" y="198"/>
                  </a:lnTo>
                  <a:lnTo>
                    <a:pt x="76" y="198"/>
                  </a:lnTo>
                  <a:lnTo>
                    <a:pt x="76" y="191"/>
                  </a:lnTo>
                  <a:lnTo>
                    <a:pt x="82" y="191"/>
                  </a:lnTo>
                  <a:lnTo>
                    <a:pt x="88" y="185"/>
                  </a:lnTo>
                  <a:lnTo>
                    <a:pt x="88" y="185"/>
                  </a:lnTo>
                  <a:lnTo>
                    <a:pt x="88" y="185"/>
                  </a:lnTo>
                  <a:lnTo>
                    <a:pt x="105" y="185"/>
                  </a:lnTo>
                  <a:lnTo>
                    <a:pt x="105" y="181"/>
                  </a:lnTo>
                  <a:lnTo>
                    <a:pt x="111" y="181"/>
                  </a:lnTo>
                  <a:lnTo>
                    <a:pt x="117" y="175"/>
                  </a:lnTo>
                  <a:lnTo>
                    <a:pt x="146" y="175"/>
                  </a:lnTo>
                  <a:lnTo>
                    <a:pt x="146" y="169"/>
                  </a:lnTo>
                  <a:lnTo>
                    <a:pt x="152" y="169"/>
                  </a:lnTo>
                  <a:lnTo>
                    <a:pt x="158" y="163"/>
                  </a:lnTo>
                  <a:lnTo>
                    <a:pt x="158" y="158"/>
                  </a:lnTo>
                  <a:lnTo>
                    <a:pt x="164" y="158"/>
                  </a:lnTo>
                  <a:lnTo>
                    <a:pt x="171" y="152"/>
                  </a:lnTo>
                  <a:lnTo>
                    <a:pt x="171" y="146"/>
                  </a:lnTo>
                  <a:lnTo>
                    <a:pt x="175" y="140"/>
                  </a:lnTo>
                  <a:lnTo>
                    <a:pt x="175" y="136"/>
                  </a:lnTo>
                  <a:lnTo>
                    <a:pt x="175" y="136"/>
                  </a:lnTo>
                  <a:lnTo>
                    <a:pt x="175" y="130"/>
                  </a:lnTo>
                  <a:lnTo>
                    <a:pt x="171" y="130"/>
                  </a:lnTo>
                  <a:lnTo>
                    <a:pt x="175" y="130"/>
                  </a:lnTo>
                  <a:lnTo>
                    <a:pt x="175" y="123"/>
                  </a:lnTo>
                  <a:lnTo>
                    <a:pt x="181" y="123"/>
                  </a:lnTo>
                  <a:lnTo>
                    <a:pt x="181" y="119"/>
                  </a:lnTo>
                  <a:lnTo>
                    <a:pt x="181" y="119"/>
                  </a:lnTo>
                  <a:lnTo>
                    <a:pt x="187" y="119"/>
                  </a:lnTo>
                  <a:lnTo>
                    <a:pt x="187" y="113"/>
                  </a:lnTo>
                  <a:lnTo>
                    <a:pt x="187" y="119"/>
                  </a:lnTo>
                  <a:lnTo>
                    <a:pt x="187" y="119"/>
                  </a:lnTo>
                  <a:lnTo>
                    <a:pt x="187" y="123"/>
                  </a:lnTo>
                  <a:lnTo>
                    <a:pt x="187" y="123"/>
                  </a:lnTo>
                  <a:lnTo>
                    <a:pt x="187" y="130"/>
                  </a:lnTo>
                  <a:lnTo>
                    <a:pt x="199" y="130"/>
                  </a:lnTo>
                  <a:lnTo>
                    <a:pt x="199" y="123"/>
                  </a:lnTo>
                  <a:lnTo>
                    <a:pt x="199" y="123"/>
                  </a:lnTo>
                  <a:lnTo>
                    <a:pt x="199" y="123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199" y="113"/>
                  </a:lnTo>
                  <a:lnTo>
                    <a:pt x="199" y="113"/>
                  </a:lnTo>
                  <a:lnTo>
                    <a:pt x="199" y="113"/>
                  </a:lnTo>
                  <a:lnTo>
                    <a:pt x="199" y="107"/>
                  </a:lnTo>
                  <a:lnTo>
                    <a:pt x="199" y="107"/>
                  </a:lnTo>
                  <a:lnTo>
                    <a:pt x="199" y="107"/>
                  </a:lnTo>
                  <a:lnTo>
                    <a:pt x="199" y="107"/>
                  </a:lnTo>
                  <a:lnTo>
                    <a:pt x="199" y="113"/>
                  </a:lnTo>
                  <a:lnTo>
                    <a:pt x="199" y="113"/>
                  </a:lnTo>
                  <a:lnTo>
                    <a:pt x="210" y="113"/>
                  </a:lnTo>
                  <a:lnTo>
                    <a:pt x="210" y="107"/>
                  </a:lnTo>
                  <a:lnTo>
                    <a:pt x="210" y="107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10" y="97"/>
                  </a:lnTo>
                  <a:lnTo>
                    <a:pt x="210" y="97"/>
                  </a:lnTo>
                  <a:lnTo>
                    <a:pt x="210" y="90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28" y="84"/>
                  </a:lnTo>
                  <a:lnTo>
                    <a:pt x="228" y="84"/>
                  </a:lnTo>
                  <a:lnTo>
                    <a:pt x="228" y="78"/>
                  </a:lnTo>
                  <a:lnTo>
                    <a:pt x="228" y="78"/>
                  </a:lnTo>
                  <a:lnTo>
                    <a:pt x="228" y="78"/>
                  </a:lnTo>
                  <a:lnTo>
                    <a:pt x="234" y="78"/>
                  </a:lnTo>
                  <a:lnTo>
                    <a:pt x="234" y="74"/>
                  </a:lnTo>
                  <a:lnTo>
                    <a:pt x="234" y="74"/>
                  </a:lnTo>
                  <a:lnTo>
                    <a:pt x="241" y="74"/>
                  </a:lnTo>
                  <a:lnTo>
                    <a:pt x="241" y="68"/>
                  </a:lnTo>
                  <a:lnTo>
                    <a:pt x="241" y="68"/>
                  </a:lnTo>
                  <a:lnTo>
                    <a:pt x="241" y="68"/>
                  </a:lnTo>
                  <a:lnTo>
                    <a:pt x="245" y="62"/>
                  </a:lnTo>
                  <a:lnTo>
                    <a:pt x="245" y="62"/>
                  </a:lnTo>
                  <a:lnTo>
                    <a:pt x="245" y="62"/>
                  </a:lnTo>
                  <a:lnTo>
                    <a:pt x="245" y="62"/>
                  </a:lnTo>
                  <a:lnTo>
                    <a:pt x="263" y="62"/>
                  </a:lnTo>
                  <a:lnTo>
                    <a:pt x="263" y="68"/>
                  </a:lnTo>
                  <a:lnTo>
                    <a:pt x="263" y="68"/>
                  </a:lnTo>
                  <a:lnTo>
                    <a:pt x="263" y="78"/>
                  </a:lnTo>
                  <a:lnTo>
                    <a:pt x="269" y="78"/>
                  </a:lnTo>
                  <a:lnTo>
                    <a:pt x="269" y="84"/>
                  </a:lnTo>
                  <a:lnTo>
                    <a:pt x="269" y="84"/>
                  </a:lnTo>
                  <a:lnTo>
                    <a:pt x="276" y="84"/>
                  </a:lnTo>
                  <a:lnTo>
                    <a:pt x="276" y="78"/>
                  </a:lnTo>
                  <a:lnTo>
                    <a:pt x="292" y="78"/>
                  </a:lnTo>
                  <a:lnTo>
                    <a:pt x="292" y="74"/>
                  </a:lnTo>
                  <a:lnTo>
                    <a:pt x="292" y="74"/>
                  </a:lnTo>
                  <a:lnTo>
                    <a:pt x="292" y="68"/>
                  </a:lnTo>
                  <a:lnTo>
                    <a:pt x="292" y="68"/>
                  </a:lnTo>
                  <a:lnTo>
                    <a:pt x="292" y="62"/>
                  </a:lnTo>
                  <a:lnTo>
                    <a:pt x="292" y="62"/>
                  </a:lnTo>
                  <a:lnTo>
                    <a:pt x="298" y="57"/>
                  </a:lnTo>
                  <a:lnTo>
                    <a:pt x="298" y="51"/>
                  </a:lnTo>
                  <a:lnTo>
                    <a:pt x="304" y="51"/>
                  </a:lnTo>
                  <a:lnTo>
                    <a:pt x="304" y="45"/>
                  </a:lnTo>
                  <a:lnTo>
                    <a:pt x="311" y="39"/>
                  </a:lnTo>
                  <a:lnTo>
                    <a:pt x="315" y="39"/>
                  </a:lnTo>
                  <a:lnTo>
                    <a:pt x="321" y="35"/>
                  </a:lnTo>
                  <a:lnTo>
                    <a:pt x="339" y="35"/>
                  </a:lnTo>
                  <a:lnTo>
                    <a:pt x="339" y="22"/>
                  </a:lnTo>
                  <a:lnTo>
                    <a:pt x="333" y="22"/>
                  </a:lnTo>
                  <a:lnTo>
                    <a:pt x="333" y="16"/>
                  </a:lnTo>
                  <a:lnTo>
                    <a:pt x="327" y="16"/>
                  </a:lnTo>
                  <a:lnTo>
                    <a:pt x="327" y="16"/>
                  </a:lnTo>
                  <a:lnTo>
                    <a:pt x="327" y="12"/>
                  </a:lnTo>
                  <a:lnTo>
                    <a:pt x="339" y="12"/>
                  </a:lnTo>
                  <a:lnTo>
                    <a:pt x="339" y="6"/>
                  </a:lnTo>
                  <a:lnTo>
                    <a:pt x="346" y="6"/>
                  </a:lnTo>
                  <a:lnTo>
                    <a:pt x="346" y="16"/>
                  </a:lnTo>
                  <a:lnTo>
                    <a:pt x="352" y="16"/>
                  </a:lnTo>
                  <a:lnTo>
                    <a:pt x="352" y="22"/>
                  </a:lnTo>
                  <a:lnTo>
                    <a:pt x="356" y="22"/>
                  </a:lnTo>
                  <a:lnTo>
                    <a:pt x="362" y="29"/>
                  </a:lnTo>
                  <a:lnTo>
                    <a:pt x="387" y="29"/>
                  </a:lnTo>
                  <a:lnTo>
                    <a:pt x="387" y="35"/>
                  </a:lnTo>
                  <a:lnTo>
                    <a:pt x="397" y="35"/>
                  </a:lnTo>
                  <a:lnTo>
                    <a:pt x="397" y="29"/>
                  </a:lnTo>
                  <a:lnTo>
                    <a:pt x="397" y="29"/>
                  </a:lnTo>
                  <a:lnTo>
                    <a:pt x="397" y="29"/>
                  </a:lnTo>
                  <a:lnTo>
                    <a:pt x="397" y="29"/>
                  </a:lnTo>
                  <a:lnTo>
                    <a:pt x="397" y="29"/>
                  </a:lnTo>
                  <a:lnTo>
                    <a:pt x="397" y="39"/>
                  </a:lnTo>
                  <a:lnTo>
                    <a:pt x="397" y="39"/>
                  </a:lnTo>
                  <a:lnTo>
                    <a:pt x="397" y="45"/>
                  </a:lnTo>
                  <a:lnTo>
                    <a:pt x="391" y="51"/>
                  </a:lnTo>
                  <a:lnTo>
                    <a:pt x="387" y="62"/>
                  </a:lnTo>
                  <a:lnTo>
                    <a:pt x="381" y="68"/>
                  </a:lnTo>
                  <a:lnTo>
                    <a:pt x="381" y="74"/>
                  </a:lnTo>
                  <a:lnTo>
                    <a:pt x="374" y="78"/>
                  </a:lnTo>
                  <a:lnTo>
                    <a:pt x="374" y="78"/>
                  </a:lnTo>
                  <a:lnTo>
                    <a:pt x="374" y="78"/>
                  </a:lnTo>
                  <a:lnTo>
                    <a:pt x="381" y="84"/>
                  </a:lnTo>
                  <a:lnTo>
                    <a:pt x="381" y="84"/>
                  </a:lnTo>
                  <a:lnTo>
                    <a:pt x="381" y="90"/>
                  </a:lnTo>
                  <a:lnTo>
                    <a:pt x="381" y="90"/>
                  </a:lnTo>
                  <a:lnTo>
                    <a:pt x="381" y="90"/>
                  </a:lnTo>
                  <a:lnTo>
                    <a:pt x="387" y="97"/>
                  </a:lnTo>
                  <a:lnTo>
                    <a:pt x="387" y="97"/>
                  </a:lnTo>
                  <a:lnTo>
                    <a:pt x="387" y="97"/>
                  </a:lnTo>
                  <a:lnTo>
                    <a:pt x="387" y="97"/>
                  </a:lnTo>
                  <a:lnTo>
                    <a:pt x="397" y="97"/>
                  </a:lnTo>
                  <a:lnTo>
                    <a:pt x="397" y="101"/>
                  </a:lnTo>
                  <a:lnTo>
                    <a:pt x="403" y="101"/>
                  </a:lnTo>
                  <a:lnTo>
                    <a:pt x="409" y="107"/>
                  </a:lnTo>
                  <a:lnTo>
                    <a:pt x="409" y="107"/>
                  </a:lnTo>
                  <a:lnTo>
                    <a:pt x="409" y="113"/>
                  </a:lnTo>
                  <a:lnTo>
                    <a:pt x="416" y="113"/>
                  </a:lnTo>
                  <a:lnTo>
                    <a:pt x="422" y="119"/>
                  </a:lnTo>
                  <a:lnTo>
                    <a:pt x="422" y="119"/>
                  </a:lnTo>
                  <a:lnTo>
                    <a:pt x="426" y="123"/>
                  </a:lnTo>
                  <a:lnTo>
                    <a:pt x="426" y="123"/>
                  </a:lnTo>
                  <a:lnTo>
                    <a:pt x="426" y="130"/>
                  </a:lnTo>
                  <a:lnTo>
                    <a:pt x="432" y="130"/>
                  </a:lnTo>
                  <a:lnTo>
                    <a:pt x="438" y="136"/>
                  </a:lnTo>
                  <a:lnTo>
                    <a:pt x="445" y="130"/>
                  </a:lnTo>
                  <a:lnTo>
                    <a:pt x="451" y="130"/>
                  </a:lnTo>
                  <a:lnTo>
                    <a:pt x="457" y="119"/>
                  </a:lnTo>
                  <a:lnTo>
                    <a:pt x="457" y="107"/>
                  </a:lnTo>
                  <a:lnTo>
                    <a:pt x="467" y="84"/>
                  </a:lnTo>
                  <a:lnTo>
                    <a:pt x="467" y="62"/>
                  </a:lnTo>
                  <a:lnTo>
                    <a:pt x="473" y="51"/>
                  </a:lnTo>
                  <a:lnTo>
                    <a:pt x="473" y="39"/>
                  </a:lnTo>
                  <a:lnTo>
                    <a:pt x="480" y="35"/>
                  </a:lnTo>
                  <a:lnTo>
                    <a:pt x="480" y="22"/>
                  </a:lnTo>
                  <a:lnTo>
                    <a:pt x="486" y="16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6"/>
                  </a:lnTo>
                  <a:lnTo>
                    <a:pt x="492" y="12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502" y="16"/>
                  </a:lnTo>
                  <a:lnTo>
                    <a:pt x="496" y="16"/>
                  </a:lnTo>
                  <a:lnTo>
                    <a:pt x="496" y="22"/>
                  </a:lnTo>
                  <a:lnTo>
                    <a:pt x="496" y="22"/>
                  </a:lnTo>
                  <a:lnTo>
                    <a:pt x="496" y="22"/>
                  </a:lnTo>
                  <a:lnTo>
                    <a:pt x="496" y="22"/>
                  </a:lnTo>
                  <a:lnTo>
                    <a:pt x="496" y="29"/>
                  </a:lnTo>
                  <a:lnTo>
                    <a:pt x="496" y="29"/>
                  </a:lnTo>
                  <a:lnTo>
                    <a:pt x="496" y="29"/>
                  </a:lnTo>
                  <a:lnTo>
                    <a:pt x="496" y="35"/>
                  </a:lnTo>
                  <a:lnTo>
                    <a:pt x="496" y="35"/>
                  </a:lnTo>
                  <a:lnTo>
                    <a:pt x="496" y="35"/>
                  </a:lnTo>
                  <a:lnTo>
                    <a:pt x="502" y="39"/>
                  </a:lnTo>
                  <a:lnTo>
                    <a:pt x="496" y="39"/>
                  </a:lnTo>
                  <a:lnTo>
                    <a:pt x="496" y="45"/>
                  </a:lnTo>
                  <a:lnTo>
                    <a:pt x="496" y="45"/>
                  </a:lnTo>
                  <a:lnTo>
                    <a:pt x="496" y="51"/>
                  </a:lnTo>
                  <a:lnTo>
                    <a:pt x="496" y="51"/>
                  </a:lnTo>
                  <a:lnTo>
                    <a:pt x="496" y="51"/>
                  </a:lnTo>
                  <a:lnTo>
                    <a:pt x="496" y="57"/>
                  </a:lnTo>
                  <a:lnTo>
                    <a:pt x="496" y="57"/>
                  </a:lnTo>
                  <a:lnTo>
                    <a:pt x="496" y="62"/>
                  </a:lnTo>
                  <a:lnTo>
                    <a:pt x="496" y="62"/>
                  </a:lnTo>
                  <a:lnTo>
                    <a:pt x="496" y="62"/>
                  </a:lnTo>
                  <a:lnTo>
                    <a:pt x="502" y="68"/>
                  </a:lnTo>
                  <a:lnTo>
                    <a:pt x="502" y="68"/>
                  </a:lnTo>
                  <a:lnTo>
                    <a:pt x="502" y="68"/>
                  </a:lnTo>
                  <a:lnTo>
                    <a:pt x="508" y="68"/>
                  </a:lnTo>
                  <a:lnTo>
                    <a:pt x="508" y="74"/>
                  </a:lnTo>
                  <a:lnTo>
                    <a:pt x="508" y="74"/>
                  </a:lnTo>
                  <a:lnTo>
                    <a:pt x="515" y="74"/>
                  </a:lnTo>
                  <a:lnTo>
                    <a:pt x="515" y="84"/>
                  </a:lnTo>
                  <a:lnTo>
                    <a:pt x="521" y="97"/>
                  </a:lnTo>
                  <a:lnTo>
                    <a:pt x="521" y="130"/>
                  </a:lnTo>
                  <a:lnTo>
                    <a:pt x="527" y="136"/>
                  </a:lnTo>
                  <a:lnTo>
                    <a:pt x="527" y="158"/>
                  </a:lnTo>
                  <a:lnTo>
                    <a:pt x="527" y="158"/>
                  </a:lnTo>
                  <a:lnTo>
                    <a:pt x="531" y="158"/>
                  </a:lnTo>
                  <a:lnTo>
                    <a:pt x="537" y="163"/>
                  </a:lnTo>
                  <a:lnTo>
                    <a:pt x="537" y="163"/>
                  </a:lnTo>
                  <a:lnTo>
                    <a:pt x="537" y="163"/>
                  </a:lnTo>
                  <a:lnTo>
                    <a:pt x="537" y="169"/>
                  </a:lnTo>
                  <a:lnTo>
                    <a:pt x="543" y="169"/>
                  </a:lnTo>
                  <a:lnTo>
                    <a:pt x="543" y="175"/>
                  </a:lnTo>
                  <a:lnTo>
                    <a:pt x="543" y="175"/>
                  </a:lnTo>
                  <a:lnTo>
                    <a:pt x="543" y="175"/>
                  </a:lnTo>
                  <a:lnTo>
                    <a:pt x="550" y="181"/>
                  </a:lnTo>
                  <a:lnTo>
                    <a:pt x="550" y="198"/>
                  </a:lnTo>
                  <a:lnTo>
                    <a:pt x="556" y="202"/>
                  </a:lnTo>
                  <a:lnTo>
                    <a:pt x="556" y="214"/>
                  </a:lnTo>
                  <a:lnTo>
                    <a:pt x="562" y="220"/>
                  </a:lnTo>
                  <a:lnTo>
                    <a:pt x="562" y="220"/>
                  </a:lnTo>
                  <a:lnTo>
                    <a:pt x="572" y="220"/>
                  </a:lnTo>
                  <a:lnTo>
                    <a:pt x="572" y="224"/>
                  </a:lnTo>
                  <a:lnTo>
                    <a:pt x="572" y="224"/>
                  </a:lnTo>
                  <a:lnTo>
                    <a:pt x="572" y="224"/>
                  </a:lnTo>
                  <a:lnTo>
                    <a:pt x="572" y="224"/>
                  </a:lnTo>
                  <a:lnTo>
                    <a:pt x="572" y="224"/>
                  </a:lnTo>
                  <a:lnTo>
                    <a:pt x="566" y="231"/>
                  </a:lnTo>
                  <a:lnTo>
                    <a:pt x="566" y="231"/>
                  </a:lnTo>
                  <a:lnTo>
                    <a:pt x="566" y="237"/>
                  </a:lnTo>
                  <a:lnTo>
                    <a:pt x="578" y="247"/>
                  </a:lnTo>
                  <a:lnTo>
                    <a:pt x="578" y="253"/>
                  </a:lnTo>
                  <a:lnTo>
                    <a:pt x="585" y="253"/>
                  </a:lnTo>
                  <a:lnTo>
                    <a:pt x="585" y="264"/>
                  </a:lnTo>
                  <a:lnTo>
                    <a:pt x="591" y="264"/>
                  </a:lnTo>
                  <a:lnTo>
                    <a:pt x="597" y="270"/>
                  </a:lnTo>
                  <a:lnTo>
                    <a:pt x="597" y="270"/>
                  </a:lnTo>
                  <a:lnTo>
                    <a:pt x="597" y="270"/>
                  </a:lnTo>
                  <a:lnTo>
                    <a:pt x="597" y="264"/>
                  </a:lnTo>
                  <a:lnTo>
                    <a:pt x="597" y="264"/>
                  </a:lnTo>
                  <a:lnTo>
                    <a:pt x="597" y="264"/>
                  </a:lnTo>
                  <a:lnTo>
                    <a:pt x="597" y="264"/>
                  </a:lnTo>
                  <a:lnTo>
                    <a:pt x="597" y="264"/>
                  </a:lnTo>
                  <a:lnTo>
                    <a:pt x="597" y="270"/>
                  </a:lnTo>
                  <a:lnTo>
                    <a:pt x="597" y="270"/>
                  </a:lnTo>
                  <a:lnTo>
                    <a:pt x="597" y="270"/>
                  </a:lnTo>
                  <a:lnTo>
                    <a:pt x="591" y="299"/>
                  </a:lnTo>
                  <a:lnTo>
                    <a:pt x="591" y="309"/>
                  </a:lnTo>
                  <a:lnTo>
                    <a:pt x="585" y="315"/>
                  </a:lnTo>
                  <a:lnTo>
                    <a:pt x="585" y="327"/>
                  </a:lnTo>
                  <a:lnTo>
                    <a:pt x="578" y="331"/>
                  </a:lnTo>
                  <a:lnTo>
                    <a:pt x="578" y="344"/>
                  </a:lnTo>
                  <a:lnTo>
                    <a:pt x="566" y="354"/>
                  </a:lnTo>
                  <a:lnTo>
                    <a:pt x="566" y="360"/>
                  </a:lnTo>
                  <a:lnTo>
                    <a:pt x="562" y="367"/>
                  </a:lnTo>
                  <a:lnTo>
                    <a:pt x="550" y="389"/>
                  </a:lnTo>
                  <a:lnTo>
                    <a:pt x="543" y="393"/>
                  </a:lnTo>
                  <a:lnTo>
                    <a:pt x="543" y="399"/>
                  </a:lnTo>
                  <a:lnTo>
                    <a:pt x="531" y="406"/>
                  </a:lnTo>
                  <a:lnTo>
                    <a:pt x="527" y="410"/>
                  </a:lnTo>
                  <a:lnTo>
                    <a:pt x="521" y="410"/>
                  </a:lnTo>
                  <a:lnTo>
                    <a:pt x="521" y="422"/>
                  </a:lnTo>
                  <a:lnTo>
                    <a:pt x="508" y="432"/>
                  </a:lnTo>
                  <a:lnTo>
                    <a:pt x="508" y="432"/>
                  </a:lnTo>
                  <a:lnTo>
                    <a:pt x="496" y="445"/>
                  </a:lnTo>
                  <a:lnTo>
                    <a:pt x="492" y="445"/>
                  </a:lnTo>
                  <a:lnTo>
                    <a:pt x="486" y="451"/>
                  </a:lnTo>
                  <a:lnTo>
                    <a:pt x="486" y="455"/>
                  </a:lnTo>
                  <a:lnTo>
                    <a:pt x="480" y="461"/>
                  </a:lnTo>
                  <a:lnTo>
                    <a:pt x="480" y="461"/>
                  </a:lnTo>
                  <a:lnTo>
                    <a:pt x="473" y="467"/>
                  </a:lnTo>
                  <a:lnTo>
                    <a:pt x="473" y="478"/>
                  </a:lnTo>
                  <a:lnTo>
                    <a:pt x="467" y="478"/>
                  </a:lnTo>
                  <a:lnTo>
                    <a:pt x="461" y="484"/>
                  </a:lnTo>
                  <a:lnTo>
                    <a:pt x="461" y="490"/>
                  </a:lnTo>
                  <a:lnTo>
                    <a:pt x="457" y="490"/>
                  </a:lnTo>
                  <a:lnTo>
                    <a:pt x="457" y="494"/>
                  </a:lnTo>
                  <a:lnTo>
                    <a:pt x="457" y="494"/>
                  </a:lnTo>
                  <a:lnTo>
                    <a:pt x="457" y="494"/>
                  </a:lnTo>
                  <a:lnTo>
                    <a:pt x="457" y="494"/>
                  </a:lnTo>
                  <a:lnTo>
                    <a:pt x="457" y="500"/>
                  </a:lnTo>
                  <a:lnTo>
                    <a:pt x="426" y="500"/>
                  </a:lnTo>
                  <a:lnTo>
                    <a:pt x="422" y="507"/>
                  </a:lnTo>
                  <a:lnTo>
                    <a:pt x="416" y="507"/>
                  </a:lnTo>
                  <a:lnTo>
                    <a:pt x="409" y="513"/>
                  </a:lnTo>
                  <a:lnTo>
                    <a:pt x="403" y="513"/>
                  </a:lnTo>
                  <a:lnTo>
                    <a:pt x="397" y="517"/>
                  </a:lnTo>
                  <a:lnTo>
                    <a:pt x="397" y="517"/>
                  </a:lnTo>
                  <a:lnTo>
                    <a:pt x="397" y="513"/>
                  </a:lnTo>
                  <a:lnTo>
                    <a:pt x="391" y="513"/>
                  </a:lnTo>
                  <a:lnTo>
                    <a:pt x="391" y="513"/>
                  </a:lnTo>
                  <a:lnTo>
                    <a:pt x="387" y="507"/>
                  </a:lnTo>
                  <a:lnTo>
                    <a:pt x="387" y="507"/>
                  </a:lnTo>
                  <a:lnTo>
                    <a:pt x="387" y="500"/>
                  </a:lnTo>
                  <a:lnTo>
                    <a:pt x="387" y="500"/>
                  </a:lnTo>
                  <a:lnTo>
                    <a:pt x="387" y="500"/>
                  </a:lnTo>
                  <a:lnTo>
                    <a:pt x="387" y="500"/>
                  </a:lnTo>
                  <a:lnTo>
                    <a:pt x="381" y="507"/>
                  </a:lnTo>
                  <a:lnTo>
                    <a:pt x="374" y="507"/>
                  </a:lnTo>
                  <a:lnTo>
                    <a:pt x="374" y="513"/>
                  </a:lnTo>
                  <a:lnTo>
                    <a:pt x="368" y="513"/>
                  </a:lnTo>
                  <a:lnTo>
                    <a:pt x="368" y="517"/>
                  </a:lnTo>
                  <a:lnTo>
                    <a:pt x="356" y="517"/>
                  </a:lnTo>
                  <a:lnTo>
                    <a:pt x="356" y="513"/>
                  </a:lnTo>
                  <a:lnTo>
                    <a:pt x="346" y="513"/>
                  </a:lnTo>
                  <a:lnTo>
                    <a:pt x="339" y="507"/>
                  </a:lnTo>
                  <a:lnTo>
                    <a:pt x="327" y="507"/>
                  </a:lnTo>
                  <a:lnTo>
                    <a:pt x="327" y="500"/>
                  </a:lnTo>
                  <a:lnTo>
                    <a:pt x="321" y="494"/>
                  </a:lnTo>
                  <a:lnTo>
                    <a:pt x="321" y="494"/>
                  </a:lnTo>
                  <a:lnTo>
                    <a:pt x="321" y="490"/>
                  </a:lnTo>
                  <a:lnTo>
                    <a:pt x="327" y="490"/>
                  </a:lnTo>
                  <a:lnTo>
                    <a:pt x="327" y="484"/>
                  </a:lnTo>
                  <a:lnTo>
                    <a:pt x="327" y="484"/>
                  </a:lnTo>
                  <a:lnTo>
                    <a:pt x="327" y="484"/>
                  </a:lnTo>
                  <a:lnTo>
                    <a:pt x="327" y="478"/>
                  </a:lnTo>
                  <a:lnTo>
                    <a:pt x="327" y="478"/>
                  </a:lnTo>
                  <a:lnTo>
                    <a:pt x="327" y="461"/>
                  </a:lnTo>
                  <a:lnTo>
                    <a:pt x="333" y="455"/>
                  </a:lnTo>
                  <a:lnTo>
                    <a:pt x="321" y="455"/>
                  </a:lnTo>
                  <a:lnTo>
                    <a:pt x="321" y="461"/>
                  </a:lnTo>
                  <a:lnTo>
                    <a:pt x="321" y="455"/>
                  </a:lnTo>
                  <a:lnTo>
                    <a:pt x="321" y="455"/>
                  </a:lnTo>
                  <a:lnTo>
                    <a:pt x="321" y="455"/>
                  </a:lnTo>
                  <a:lnTo>
                    <a:pt x="321" y="451"/>
                  </a:lnTo>
                  <a:lnTo>
                    <a:pt x="327" y="451"/>
                  </a:lnTo>
                  <a:lnTo>
                    <a:pt x="327" y="439"/>
                  </a:lnTo>
                  <a:lnTo>
                    <a:pt x="321" y="439"/>
                  </a:lnTo>
                  <a:lnTo>
                    <a:pt x="321" y="439"/>
                  </a:lnTo>
                  <a:lnTo>
                    <a:pt x="321" y="439"/>
                  </a:lnTo>
                  <a:lnTo>
                    <a:pt x="315" y="445"/>
                  </a:lnTo>
                  <a:lnTo>
                    <a:pt x="315" y="445"/>
                  </a:lnTo>
                  <a:lnTo>
                    <a:pt x="315" y="445"/>
                  </a:lnTo>
                  <a:lnTo>
                    <a:pt x="315" y="451"/>
                  </a:lnTo>
                  <a:lnTo>
                    <a:pt x="304" y="451"/>
                  </a:lnTo>
                  <a:lnTo>
                    <a:pt x="311" y="445"/>
                  </a:lnTo>
                  <a:lnTo>
                    <a:pt x="311" y="439"/>
                  </a:lnTo>
                  <a:lnTo>
                    <a:pt x="315" y="432"/>
                  </a:lnTo>
                  <a:lnTo>
                    <a:pt x="321" y="432"/>
                  </a:lnTo>
                  <a:lnTo>
                    <a:pt x="321" y="428"/>
                  </a:lnTo>
                  <a:lnTo>
                    <a:pt x="327" y="422"/>
                  </a:lnTo>
                  <a:lnTo>
                    <a:pt x="327" y="416"/>
                  </a:lnTo>
                  <a:lnTo>
                    <a:pt x="333" y="410"/>
                  </a:lnTo>
                  <a:lnTo>
                    <a:pt x="327" y="410"/>
                  </a:lnTo>
                  <a:lnTo>
                    <a:pt x="327" y="410"/>
                  </a:lnTo>
                  <a:lnTo>
                    <a:pt x="327" y="410"/>
                  </a:lnTo>
                  <a:lnTo>
                    <a:pt x="327" y="416"/>
                  </a:lnTo>
                  <a:lnTo>
                    <a:pt x="321" y="416"/>
                  </a:lnTo>
                  <a:lnTo>
                    <a:pt x="321" y="416"/>
                  </a:lnTo>
                  <a:lnTo>
                    <a:pt x="315" y="422"/>
                  </a:lnTo>
                  <a:lnTo>
                    <a:pt x="315" y="422"/>
                  </a:lnTo>
                  <a:lnTo>
                    <a:pt x="298" y="439"/>
                  </a:lnTo>
                  <a:lnTo>
                    <a:pt x="292" y="439"/>
                  </a:lnTo>
                  <a:lnTo>
                    <a:pt x="286" y="445"/>
                  </a:lnTo>
                  <a:lnTo>
                    <a:pt x="286" y="445"/>
                  </a:lnTo>
                  <a:lnTo>
                    <a:pt x="286" y="410"/>
                  </a:lnTo>
                  <a:lnTo>
                    <a:pt x="280" y="410"/>
                  </a:lnTo>
                  <a:lnTo>
                    <a:pt x="280" y="410"/>
                  </a:lnTo>
                  <a:lnTo>
                    <a:pt x="280" y="410"/>
                  </a:lnTo>
                  <a:lnTo>
                    <a:pt x="280" y="410"/>
                  </a:lnTo>
                  <a:lnTo>
                    <a:pt x="280" y="406"/>
                  </a:lnTo>
                  <a:lnTo>
                    <a:pt x="280" y="406"/>
                  </a:lnTo>
                  <a:lnTo>
                    <a:pt x="280" y="406"/>
                  </a:lnTo>
                  <a:lnTo>
                    <a:pt x="280" y="399"/>
                  </a:lnTo>
                  <a:lnTo>
                    <a:pt x="276" y="399"/>
                  </a:lnTo>
                  <a:lnTo>
                    <a:pt x="269" y="393"/>
                  </a:lnTo>
                  <a:lnTo>
                    <a:pt x="269" y="393"/>
                  </a:lnTo>
                  <a:lnTo>
                    <a:pt x="263" y="389"/>
                  </a:lnTo>
                  <a:lnTo>
                    <a:pt x="257" y="389"/>
                  </a:lnTo>
                  <a:lnTo>
                    <a:pt x="251" y="383"/>
                  </a:lnTo>
                  <a:lnTo>
                    <a:pt x="241" y="383"/>
                  </a:lnTo>
                  <a:lnTo>
                    <a:pt x="241" y="383"/>
                  </a:lnTo>
                  <a:lnTo>
                    <a:pt x="241" y="383"/>
                  </a:lnTo>
                  <a:lnTo>
                    <a:pt x="241" y="383"/>
                  </a:lnTo>
                  <a:lnTo>
                    <a:pt x="234" y="389"/>
                  </a:lnTo>
                  <a:lnTo>
                    <a:pt x="206" y="389"/>
                  </a:lnTo>
                  <a:lnTo>
                    <a:pt x="199" y="393"/>
                  </a:lnTo>
                  <a:lnTo>
                    <a:pt x="181" y="393"/>
                  </a:lnTo>
                  <a:lnTo>
                    <a:pt x="175" y="399"/>
                  </a:lnTo>
                  <a:lnTo>
                    <a:pt x="164" y="399"/>
                  </a:lnTo>
                  <a:lnTo>
                    <a:pt x="164" y="399"/>
                  </a:lnTo>
                  <a:lnTo>
                    <a:pt x="158" y="406"/>
                  </a:lnTo>
                  <a:lnTo>
                    <a:pt x="146" y="406"/>
                  </a:lnTo>
                  <a:lnTo>
                    <a:pt x="140" y="410"/>
                  </a:lnTo>
                  <a:lnTo>
                    <a:pt x="136" y="410"/>
                  </a:lnTo>
                  <a:lnTo>
                    <a:pt x="136" y="416"/>
                  </a:lnTo>
                  <a:lnTo>
                    <a:pt x="136" y="416"/>
                  </a:lnTo>
                  <a:lnTo>
                    <a:pt x="129" y="422"/>
                  </a:lnTo>
                  <a:lnTo>
                    <a:pt x="129" y="422"/>
                  </a:lnTo>
                  <a:lnTo>
                    <a:pt x="129" y="428"/>
                  </a:lnTo>
                  <a:lnTo>
                    <a:pt x="76" y="428"/>
                  </a:lnTo>
                  <a:lnTo>
                    <a:pt x="66" y="432"/>
                  </a:lnTo>
                  <a:lnTo>
                    <a:pt x="66" y="432"/>
                  </a:lnTo>
                  <a:lnTo>
                    <a:pt x="59" y="439"/>
                  </a:lnTo>
                  <a:lnTo>
                    <a:pt x="47" y="439"/>
                  </a:lnTo>
                  <a:lnTo>
                    <a:pt x="41" y="445"/>
                  </a:lnTo>
                  <a:lnTo>
                    <a:pt x="12" y="445"/>
                  </a:lnTo>
                  <a:lnTo>
                    <a:pt x="12" y="445"/>
                  </a:lnTo>
                  <a:lnTo>
                    <a:pt x="6" y="439"/>
                  </a:lnTo>
                  <a:lnTo>
                    <a:pt x="0" y="439"/>
                  </a:lnTo>
                  <a:lnTo>
                    <a:pt x="0" y="432"/>
                  </a:lnTo>
                  <a:lnTo>
                    <a:pt x="0" y="432"/>
                  </a:lnTo>
                  <a:lnTo>
                    <a:pt x="0" y="428"/>
                  </a:lnTo>
                  <a:lnTo>
                    <a:pt x="0" y="428"/>
                  </a:lnTo>
                  <a:lnTo>
                    <a:pt x="0" y="422"/>
                  </a:lnTo>
                  <a:lnTo>
                    <a:pt x="0" y="422"/>
                  </a:lnTo>
                  <a:lnTo>
                    <a:pt x="12" y="422"/>
                  </a:lnTo>
                  <a:lnTo>
                    <a:pt x="12" y="416"/>
                  </a:lnTo>
                  <a:lnTo>
                    <a:pt x="18" y="416"/>
                  </a:lnTo>
                  <a:lnTo>
                    <a:pt x="18" y="406"/>
                  </a:lnTo>
                  <a:lnTo>
                    <a:pt x="24" y="399"/>
                  </a:lnTo>
                  <a:lnTo>
                    <a:pt x="24" y="389"/>
                  </a:lnTo>
                  <a:lnTo>
                    <a:pt x="24" y="389"/>
                  </a:lnTo>
                  <a:lnTo>
                    <a:pt x="24" y="377"/>
                  </a:lnTo>
                  <a:lnTo>
                    <a:pt x="18" y="377"/>
                  </a:lnTo>
                  <a:lnTo>
                    <a:pt x="18" y="371"/>
                  </a:lnTo>
                  <a:lnTo>
                    <a:pt x="18" y="371"/>
                  </a:lnTo>
                  <a:lnTo>
                    <a:pt x="18" y="371"/>
                  </a:lnTo>
                  <a:lnTo>
                    <a:pt x="18" y="367"/>
                  </a:lnTo>
                  <a:lnTo>
                    <a:pt x="18" y="367"/>
                  </a:lnTo>
                  <a:lnTo>
                    <a:pt x="18" y="360"/>
                  </a:lnTo>
                  <a:lnTo>
                    <a:pt x="18" y="360"/>
                  </a:lnTo>
                  <a:lnTo>
                    <a:pt x="18" y="354"/>
                  </a:lnTo>
                  <a:lnTo>
                    <a:pt x="24" y="354"/>
                  </a:lnTo>
                  <a:lnTo>
                    <a:pt x="24" y="348"/>
                  </a:lnTo>
                  <a:lnTo>
                    <a:pt x="24" y="348"/>
                  </a:lnTo>
                  <a:lnTo>
                    <a:pt x="24" y="327"/>
                  </a:lnTo>
                  <a:lnTo>
                    <a:pt x="18" y="315"/>
                  </a:lnTo>
                  <a:lnTo>
                    <a:pt x="18" y="299"/>
                  </a:lnTo>
                  <a:lnTo>
                    <a:pt x="12" y="292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12" y="282"/>
                  </a:lnTo>
                  <a:lnTo>
                    <a:pt x="12" y="282"/>
                  </a:lnTo>
                  <a:lnTo>
                    <a:pt x="12" y="286"/>
                  </a:lnTo>
                  <a:lnTo>
                    <a:pt x="18" y="286"/>
                  </a:lnTo>
                  <a:lnTo>
                    <a:pt x="18" y="292"/>
                  </a:lnTo>
                  <a:lnTo>
                    <a:pt x="18" y="282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24" y="286"/>
                  </a:lnTo>
                  <a:lnTo>
                    <a:pt x="24" y="292"/>
                  </a:lnTo>
                  <a:lnTo>
                    <a:pt x="24" y="292"/>
                  </a:lnTo>
                  <a:lnTo>
                    <a:pt x="24" y="292"/>
                  </a:lnTo>
                  <a:lnTo>
                    <a:pt x="24" y="286"/>
                  </a:lnTo>
                  <a:lnTo>
                    <a:pt x="28" y="286"/>
                  </a:lnTo>
                  <a:lnTo>
                    <a:pt x="28" y="282"/>
                  </a:lnTo>
                  <a:lnTo>
                    <a:pt x="35" y="282"/>
                  </a:lnTo>
                  <a:lnTo>
                    <a:pt x="35" y="276"/>
                  </a:lnTo>
                  <a:lnTo>
                    <a:pt x="28" y="270"/>
                  </a:lnTo>
                  <a:lnTo>
                    <a:pt x="28" y="270"/>
                  </a:lnTo>
                  <a:lnTo>
                    <a:pt x="28" y="264"/>
                  </a:lnTo>
                  <a:lnTo>
                    <a:pt x="24" y="264"/>
                  </a:lnTo>
                  <a:lnTo>
                    <a:pt x="24" y="259"/>
                  </a:lnTo>
                  <a:lnTo>
                    <a:pt x="24" y="259"/>
                  </a:lnTo>
                  <a:lnTo>
                    <a:pt x="24" y="253"/>
                  </a:lnTo>
                  <a:lnTo>
                    <a:pt x="24" y="253"/>
                  </a:lnTo>
                  <a:lnTo>
                    <a:pt x="24" y="247"/>
                  </a:lnTo>
                  <a:lnTo>
                    <a:pt x="28" y="247"/>
                  </a:lnTo>
                  <a:lnTo>
                    <a:pt x="28" y="243"/>
                  </a:lnTo>
                  <a:lnTo>
                    <a:pt x="35" y="243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1"/>
                  </a:lnTo>
                  <a:lnTo>
                    <a:pt x="35" y="231"/>
                  </a:lnTo>
                  <a:lnTo>
                    <a:pt x="35" y="224"/>
                  </a:lnTo>
                  <a:lnTo>
                    <a:pt x="35" y="224"/>
                  </a:lnTo>
                  <a:lnTo>
                    <a:pt x="35" y="224"/>
                  </a:lnTo>
                  <a:lnTo>
                    <a:pt x="35" y="220"/>
                  </a:lnTo>
                  <a:lnTo>
                    <a:pt x="35" y="220"/>
                  </a:lnTo>
                  <a:lnTo>
                    <a:pt x="35" y="214"/>
                  </a:lnTo>
                  <a:lnTo>
                    <a:pt x="35" y="214"/>
                  </a:lnTo>
                  <a:lnTo>
                    <a:pt x="35" y="21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340">
              <a:extLst>
                <a:ext uri="{FF2B5EF4-FFF2-40B4-BE49-F238E27FC236}">
                  <a16:creationId xmlns:a16="http://schemas.microsoft.com/office/drawing/2014/main" id="{CE5BDDA8-C90F-4427-99B2-D01912BB7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4104" y="3596596"/>
              <a:ext cx="213530" cy="294243"/>
            </a:xfrm>
            <a:custGeom>
              <a:avLst/>
              <a:gdLst>
                <a:gd name="T0" fmla="*/ 127 w 162"/>
                <a:gd name="T1" fmla="*/ 101 h 208"/>
                <a:gd name="T2" fmla="*/ 127 w 162"/>
                <a:gd name="T3" fmla="*/ 107 h 208"/>
                <a:gd name="T4" fmla="*/ 123 w 162"/>
                <a:gd name="T5" fmla="*/ 114 h 208"/>
                <a:gd name="T6" fmla="*/ 127 w 162"/>
                <a:gd name="T7" fmla="*/ 120 h 208"/>
                <a:gd name="T8" fmla="*/ 127 w 162"/>
                <a:gd name="T9" fmla="*/ 124 h 208"/>
                <a:gd name="T10" fmla="*/ 140 w 162"/>
                <a:gd name="T11" fmla="*/ 136 h 208"/>
                <a:gd name="T12" fmla="*/ 146 w 162"/>
                <a:gd name="T13" fmla="*/ 142 h 208"/>
                <a:gd name="T14" fmla="*/ 152 w 162"/>
                <a:gd name="T15" fmla="*/ 147 h 208"/>
                <a:gd name="T16" fmla="*/ 162 w 162"/>
                <a:gd name="T17" fmla="*/ 153 h 208"/>
                <a:gd name="T18" fmla="*/ 162 w 162"/>
                <a:gd name="T19" fmla="*/ 153 h 208"/>
                <a:gd name="T20" fmla="*/ 162 w 162"/>
                <a:gd name="T21" fmla="*/ 159 h 208"/>
                <a:gd name="T22" fmla="*/ 162 w 162"/>
                <a:gd name="T23" fmla="*/ 175 h 208"/>
                <a:gd name="T24" fmla="*/ 158 w 162"/>
                <a:gd name="T25" fmla="*/ 208 h 208"/>
                <a:gd name="T26" fmla="*/ 99 w 162"/>
                <a:gd name="T27" fmla="*/ 175 h 208"/>
                <a:gd name="T28" fmla="*/ 105 w 162"/>
                <a:gd name="T29" fmla="*/ 169 h 208"/>
                <a:gd name="T30" fmla="*/ 105 w 162"/>
                <a:gd name="T31" fmla="*/ 163 h 208"/>
                <a:gd name="T32" fmla="*/ 99 w 162"/>
                <a:gd name="T33" fmla="*/ 159 h 208"/>
                <a:gd name="T34" fmla="*/ 92 w 162"/>
                <a:gd name="T35" fmla="*/ 153 h 208"/>
                <a:gd name="T36" fmla="*/ 82 w 162"/>
                <a:gd name="T37" fmla="*/ 142 h 208"/>
                <a:gd name="T38" fmla="*/ 76 w 162"/>
                <a:gd name="T39" fmla="*/ 136 h 208"/>
                <a:gd name="T40" fmla="*/ 76 w 162"/>
                <a:gd name="T41" fmla="*/ 124 h 208"/>
                <a:gd name="T42" fmla="*/ 76 w 162"/>
                <a:gd name="T43" fmla="*/ 114 h 208"/>
                <a:gd name="T44" fmla="*/ 70 w 162"/>
                <a:gd name="T45" fmla="*/ 107 h 208"/>
                <a:gd name="T46" fmla="*/ 70 w 162"/>
                <a:gd name="T47" fmla="*/ 101 h 208"/>
                <a:gd name="T48" fmla="*/ 64 w 162"/>
                <a:gd name="T49" fmla="*/ 91 h 208"/>
                <a:gd name="T50" fmla="*/ 57 w 162"/>
                <a:gd name="T51" fmla="*/ 85 h 208"/>
                <a:gd name="T52" fmla="*/ 53 w 162"/>
                <a:gd name="T53" fmla="*/ 68 h 208"/>
                <a:gd name="T54" fmla="*/ 47 w 162"/>
                <a:gd name="T55" fmla="*/ 62 h 208"/>
                <a:gd name="T56" fmla="*/ 41 w 162"/>
                <a:gd name="T57" fmla="*/ 58 h 208"/>
                <a:gd name="T58" fmla="*/ 35 w 162"/>
                <a:gd name="T59" fmla="*/ 46 h 208"/>
                <a:gd name="T60" fmla="*/ 6 w 162"/>
                <a:gd name="T61" fmla="*/ 23 h 208"/>
                <a:gd name="T62" fmla="*/ 0 w 162"/>
                <a:gd name="T63" fmla="*/ 6 h 208"/>
                <a:gd name="T64" fmla="*/ 6 w 162"/>
                <a:gd name="T65" fmla="*/ 6 h 208"/>
                <a:gd name="T66" fmla="*/ 35 w 162"/>
                <a:gd name="T67" fmla="*/ 13 h 208"/>
                <a:gd name="T68" fmla="*/ 47 w 162"/>
                <a:gd name="T69" fmla="*/ 19 h 208"/>
                <a:gd name="T70" fmla="*/ 53 w 162"/>
                <a:gd name="T71" fmla="*/ 29 h 208"/>
                <a:gd name="T72" fmla="*/ 57 w 162"/>
                <a:gd name="T73" fmla="*/ 39 h 208"/>
                <a:gd name="T74" fmla="*/ 64 w 162"/>
                <a:gd name="T75" fmla="*/ 46 h 208"/>
                <a:gd name="T76" fmla="*/ 82 w 162"/>
                <a:gd name="T77" fmla="*/ 68 h 208"/>
                <a:gd name="T78" fmla="*/ 92 w 162"/>
                <a:gd name="T79" fmla="*/ 74 h 208"/>
                <a:gd name="T80" fmla="*/ 105 w 162"/>
                <a:gd name="T81" fmla="*/ 81 h 208"/>
                <a:gd name="T82" fmla="*/ 105 w 162"/>
                <a:gd name="T83" fmla="*/ 81 h 208"/>
                <a:gd name="T84" fmla="*/ 111 w 162"/>
                <a:gd name="T85" fmla="*/ 8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2" h="208">
                  <a:moveTo>
                    <a:pt x="111" y="85"/>
                  </a:moveTo>
                  <a:lnTo>
                    <a:pt x="127" y="101"/>
                  </a:lnTo>
                  <a:lnTo>
                    <a:pt x="127" y="101"/>
                  </a:lnTo>
                  <a:lnTo>
                    <a:pt x="127" y="107"/>
                  </a:lnTo>
                  <a:lnTo>
                    <a:pt x="123" y="107"/>
                  </a:lnTo>
                  <a:lnTo>
                    <a:pt x="123" y="114"/>
                  </a:lnTo>
                  <a:lnTo>
                    <a:pt x="127" y="120"/>
                  </a:lnTo>
                  <a:lnTo>
                    <a:pt x="127" y="120"/>
                  </a:lnTo>
                  <a:lnTo>
                    <a:pt x="127" y="120"/>
                  </a:lnTo>
                  <a:lnTo>
                    <a:pt x="127" y="124"/>
                  </a:lnTo>
                  <a:lnTo>
                    <a:pt x="140" y="124"/>
                  </a:lnTo>
                  <a:lnTo>
                    <a:pt x="140" y="136"/>
                  </a:lnTo>
                  <a:lnTo>
                    <a:pt x="146" y="142"/>
                  </a:lnTo>
                  <a:lnTo>
                    <a:pt x="146" y="142"/>
                  </a:lnTo>
                  <a:lnTo>
                    <a:pt x="152" y="147"/>
                  </a:lnTo>
                  <a:lnTo>
                    <a:pt x="152" y="147"/>
                  </a:lnTo>
                  <a:lnTo>
                    <a:pt x="162" y="147"/>
                  </a:lnTo>
                  <a:lnTo>
                    <a:pt x="162" y="153"/>
                  </a:lnTo>
                  <a:lnTo>
                    <a:pt x="162" y="153"/>
                  </a:lnTo>
                  <a:lnTo>
                    <a:pt x="162" y="153"/>
                  </a:lnTo>
                  <a:lnTo>
                    <a:pt x="162" y="159"/>
                  </a:lnTo>
                  <a:lnTo>
                    <a:pt x="162" y="159"/>
                  </a:lnTo>
                  <a:lnTo>
                    <a:pt x="162" y="159"/>
                  </a:lnTo>
                  <a:lnTo>
                    <a:pt x="162" y="175"/>
                  </a:lnTo>
                  <a:lnTo>
                    <a:pt x="158" y="182"/>
                  </a:lnTo>
                  <a:lnTo>
                    <a:pt x="158" y="208"/>
                  </a:lnTo>
                  <a:lnTo>
                    <a:pt x="134" y="208"/>
                  </a:lnTo>
                  <a:lnTo>
                    <a:pt x="99" y="175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3"/>
                  </a:lnTo>
                  <a:lnTo>
                    <a:pt x="99" y="163"/>
                  </a:lnTo>
                  <a:lnTo>
                    <a:pt x="99" y="159"/>
                  </a:lnTo>
                  <a:lnTo>
                    <a:pt x="92" y="159"/>
                  </a:lnTo>
                  <a:lnTo>
                    <a:pt x="92" y="153"/>
                  </a:lnTo>
                  <a:lnTo>
                    <a:pt x="82" y="142"/>
                  </a:lnTo>
                  <a:lnTo>
                    <a:pt x="82" y="142"/>
                  </a:lnTo>
                  <a:lnTo>
                    <a:pt x="82" y="136"/>
                  </a:lnTo>
                  <a:lnTo>
                    <a:pt x="76" y="136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0" y="101"/>
                  </a:lnTo>
                  <a:lnTo>
                    <a:pt x="64" y="101"/>
                  </a:lnTo>
                  <a:lnTo>
                    <a:pt x="64" y="91"/>
                  </a:lnTo>
                  <a:lnTo>
                    <a:pt x="57" y="85"/>
                  </a:lnTo>
                  <a:lnTo>
                    <a:pt x="57" y="85"/>
                  </a:lnTo>
                  <a:lnTo>
                    <a:pt x="57" y="74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47" y="62"/>
                  </a:lnTo>
                  <a:lnTo>
                    <a:pt x="41" y="62"/>
                  </a:lnTo>
                  <a:lnTo>
                    <a:pt x="41" y="58"/>
                  </a:lnTo>
                  <a:lnTo>
                    <a:pt x="35" y="52"/>
                  </a:lnTo>
                  <a:lnTo>
                    <a:pt x="35" y="46"/>
                  </a:lnTo>
                  <a:lnTo>
                    <a:pt x="29" y="46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35" y="6"/>
                  </a:lnTo>
                  <a:lnTo>
                    <a:pt x="35" y="13"/>
                  </a:lnTo>
                  <a:lnTo>
                    <a:pt x="41" y="13"/>
                  </a:lnTo>
                  <a:lnTo>
                    <a:pt x="47" y="19"/>
                  </a:lnTo>
                  <a:lnTo>
                    <a:pt x="47" y="23"/>
                  </a:lnTo>
                  <a:lnTo>
                    <a:pt x="53" y="29"/>
                  </a:lnTo>
                  <a:lnTo>
                    <a:pt x="53" y="35"/>
                  </a:lnTo>
                  <a:lnTo>
                    <a:pt x="57" y="39"/>
                  </a:lnTo>
                  <a:lnTo>
                    <a:pt x="57" y="46"/>
                  </a:lnTo>
                  <a:lnTo>
                    <a:pt x="64" y="46"/>
                  </a:lnTo>
                  <a:lnTo>
                    <a:pt x="64" y="52"/>
                  </a:lnTo>
                  <a:lnTo>
                    <a:pt x="82" y="68"/>
                  </a:lnTo>
                  <a:lnTo>
                    <a:pt x="88" y="68"/>
                  </a:lnTo>
                  <a:lnTo>
                    <a:pt x="92" y="74"/>
                  </a:lnTo>
                  <a:lnTo>
                    <a:pt x="105" y="74"/>
                  </a:lnTo>
                  <a:lnTo>
                    <a:pt x="105" y="81"/>
                  </a:lnTo>
                  <a:lnTo>
                    <a:pt x="105" y="81"/>
                  </a:lnTo>
                  <a:lnTo>
                    <a:pt x="105" y="81"/>
                  </a:lnTo>
                  <a:lnTo>
                    <a:pt x="105" y="85"/>
                  </a:lnTo>
                  <a:lnTo>
                    <a:pt x="111" y="85"/>
                  </a:lnTo>
                  <a:lnTo>
                    <a:pt x="111" y="8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341">
              <a:extLst>
                <a:ext uri="{FF2B5EF4-FFF2-40B4-BE49-F238E27FC236}">
                  <a16:creationId xmlns:a16="http://schemas.microsoft.com/office/drawing/2014/main" id="{D3BAAF55-9848-4045-8E10-9E316B9BD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4104" y="3596596"/>
              <a:ext cx="213530" cy="294243"/>
            </a:xfrm>
            <a:custGeom>
              <a:avLst/>
              <a:gdLst>
                <a:gd name="T0" fmla="*/ 127 w 162"/>
                <a:gd name="T1" fmla="*/ 101 h 208"/>
                <a:gd name="T2" fmla="*/ 127 w 162"/>
                <a:gd name="T3" fmla="*/ 107 h 208"/>
                <a:gd name="T4" fmla="*/ 123 w 162"/>
                <a:gd name="T5" fmla="*/ 114 h 208"/>
                <a:gd name="T6" fmla="*/ 127 w 162"/>
                <a:gd name="T7" fmla="*/ 120 h 208"/>
                <a:gd name="T8" fmla="*/ 127 w 162"/>
                <a:gd name="T9" fmla="*/ 124 h 208"/>
                <a:gd name="T10" fmla="*/ 140 w 162"/>
                <a:gd name="T11" fmla="*/ 136 h 208"/>
                <a:gd name="T12" fmla="*/ 146 w 162"/>
                <a:gd name="T13" fmla="*/ 142 h 208"/>
                <a:gd name="T14" fmla="*/ 152 w 162"/>
                <a:gd name="T15" fmla="*/ 147 h 208"/>
                <a:gd name="T16" fmla="*/ 162 w 162"/>
                <a:gd name="T17" fmla="*/ 153 h 208"/>
                <a:gd name="T18" fmla="*/ 162 w 162"/>
                <a:gd name="T19" fmla="*/ 153 h 208"/>
                <a:gd name="T20" fmla="*/ 162 w 162"/>
                <a:gd name="T21" fmla="*/ 159 h 208"/>
                <a:gd name="T22" fmla="*/ 162 w 162"/>
                <a:gd name="T23" fmla="*/ 175 h 208"/>
                <a:gd name="T24" fmla="*/ 158 w 162"/>
                <a:gd name="T25" fmla="*/ 208 h 208"/>
                <a:gd name="T26" fmla="*/ 99 w 162"/>
                <a:gd name="T27" fmla="*/ 175 h 208"/>
                <a:gd name="T28" fmla="*/ 105 w 162"/>
                <a:gd name="T29" fmla="*/ 169 h 208"/>
                <a:gd name="T30" fmla="*/ 105 w 162"/>
                <a:gd name="T31" fmla="*/ 163 h 208"/>
                <a:gd name="T32" fmla="*/ 99 w 162"/>
                <a:gd name="T33" fmla="*/ 159 h 208"/>
                <a:gd name="T34" fmla="*/ 92 w 162"/>
                <a:gd name="T35" fmla="*/ 153 h 208"/>
                <a:gd name="T36" fmla="*/ 82 w 162"/>
                <a:gd name="T37" fmla="*/ 142 h 208"/>
                <a:gd name="T38" fmla="*/ 76 w 162"/>
                <a:gd name="T39" fmla="*/ 136 h 208"/>
                <a:gd name="T40" fmla="*/ 76 w 162"/>
                <a:gd name="T41" fmla="*/ 124 h 208"/>
                <a:gd name="T42" fmla="*/ 76 w 162"/>
                <a:gd name="T43" fmla="*/ 114 h 208"/>
                <a:gd name="T44" fmla="*/ 70 w 162"/>
                <a:gd name="T45" fmla="*/ 107 h 208"/>
                <a:gd name="T46" fmla="*/ 70 w 162"/>
                <a:gd name="T47" fmla="*/ 101 h 208"/>
                <a:gd name="T48" fmla="*/ 64 w 162"/>
                <a:gd name="T49" fmla="*/ 91 h 208"/>
                <a:gd name="T50" fmla="*/ 57 w 162"/>
                <a:gd name="T51" fmla="*/ 85 h 208"/>
                <a:gd name="T52" fmla="*/ 53 w 162"/>
                <a:gd name="T53" fmla="*/ 68 h 208"/>
                <a:gd name="T54" fmla="*/ 47 w 162"/>
                <a:gd name="T55" fmla="*/ 62 h 208"/>
                <a:gd name="T56" fmla="*/ 41 w 162"/>
                <a:gd name="T57" fmla="*/ 58 h 208"/>
                <a:gd name="T58" fmla="*/ 35 w 162"/>
                <a:gd name="T59" fmla="*/ 46 h 208"/>
                <a:gd name="T60" fmla="*/ 6 w 162"/>
                <a:gd name="T61" fmla="*/ 23 h 208"/>
                <a:gd name="T62" fmla="*/ 0 w 162"/>
                <a:gd name="T63" fmla="*/ 6 h 208"/>
                <a:gd name="T64" fmla="*/ 6 w 162"/>
                <a:gd name="T65" fmla="*/ 6 h 208"/>
                <a:gd name="T66" fmla="*/ 35 w 162"/>
                <a:gd name="T67" fmla="*/ 13 h 208"/>
                <a:gd name="T68" fmla="*/ 47 w 162"/>
                <a:gd name="T69" fmla="*/ 19 h 208"/>
                <a:gd name="T70" fmla="*/ 53 w 162"/>
                <a:gd name="T71" fmla="*/ 29 h 208"/>
                <a:gd name="T72" fmla="*/ 57 w 162"/>
                <a:gd name="T73" fmla="*/ 39 h 208"/>
                <a:gd name="T74" fmla="*/ 64 w 162"/>
                <a:gd name="T75" fmla="*/ 46 h 208"/>
                <a:gd name="T76" fmla="*/ 82 w 162"/>
                <a:gd name="T77" fmla="*/ 68 h 208"/>
                <a:gd name="T78" fmla="*/ 92 w 162"/>
                <a:gd name="T79" fmla="*/ 74 h 208"/>
                <a:gd name="T80" fmla="*/ 105 w 162"/>
                <a:gd name="T81" fmla="*/ 81 h 208"/>
                <a:gd name="T82" fmla="*/ 105 w 162"/>
                <a:gd name="T83" fmla="*/ 81 h 208"/>
                <a:gd name="T84" fmla="*/ 111 w 162"/>
                <a:gd name="T85" fmla="*/ 8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2" h="208">
                  <a:moveTo>
                    <a:pt x="111" y="85"/>
                  </a:moveTo>
                  <a:lnTo>
                    <a:pt x="127" y="101"/>
                  </a:lnTo>
                  <a:lnTo>
                    <a:pt x="127" y="101"/>
                  </a:lnTo>
                  <a:lnTo>
                    <a:pt x="127" y="107"/>
                  </a:lnTo>
                  <a:lnTo>
                    <a:pt x="123" y="107"/>
                  </a:lnTo>
                  <a:lnTo>
                    <a:pt x="123" y="114"/>
                  </a:lnTo>
                  <a:lnTo>
                    <a:pt x="127" y="120"/>
                  </a:lnTo>
                  <a:lnTo>
                    <a:pt x="127" y="120"/>
                  </a:lnTo>
                  <a:lnTo>
                    <a:pt x="127" y="120"/>
                  </a:lnTo>
                  <a:lnTo>
                    <a:pt x="127" y="124"/>
                  </a:lnTo>
                  <a:lnTo>
                    <a:pt x="140" y="124"/>
                  </a:lnTo>
                  <a:lnTo>
                    <a:pt x="140" y="136"/>
                  </a:lnTo>
                  <a:lnTo>
                    <a:pt x="146" y="142"/>
                  </a:lnTo>
                  <a:lnTo>
                    <a:pt x="146" y="142"/>
                  </a:lnTo>
                  <a:lnTo>
                    <a:pt x="152" y="147"/>
                  </a:lnTo>
                  <a:lnTo>
                    <a:pt x="152" y="147"/>
                  </a:lnTo>
                  <a:lnTo>
                    <a:pt x="162" y="147"/>
                  </a:lnTo>
                  <a:lnTo>
                    <a:pt x="162" y="153"/>
                  </a:lnTo>
                  <a:lnTo>
                    <a:pt x="162" y="153"/>
                  </a:lnTo>
                  <a:lnTo>
                    <a:pt x="162" y="153"/>
                  </a:lnTo>
                  <a:lnTo>
                    <a:pt x="162" y="159"/>
                  </a:lnTo>
                  <a:lnTo>
                    <a:pt x="162" y="159"/>
                  </a:lnTo>
                  <a:lnTo>
                    <a:pt x="162" y="159"/>
                  </a:lnTo>
                  <a:lnTo>
                    <a:pt x="162" y="175"/>
                  </a:lnTo>
                  <a:lnTo>
                    <a:pt x="158" y="182"/>
                  </a:lnTo>
                  <a:lnTo>
                    <a:pt x="158" y="208"/>
                  </a:lnTo>
                  <a:lnTo>
                    <a:pt x="134" y="208"/>
                  </a:lnTo>
                  <a:lnTo>
                    <a:pt x="99" y="175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3"/>
                  </a:lnTo>
                  <a:lnTo>
                    <a:pt x="99" y="163"/>
                  </a:lnTo>
                  <a:lnTo>
                    <a:pt x="99" y="159"/>
                  </a:lnTo>
                  <a:lnTo>
                    <a:pt x="92" y="159"/>
                  </a:lnTo>
                  <a:lnTo>
                    <a:pt x="92" y="153"/>
                  </a:lnTo>
                  <a:lnTo>
                    <a:pt x="82" y="142"/>
                  </a:lnTo>
                  <a:lnTo>
                    <a:pt x="82" y="142"/>
                  </a:lnTo>
                  <a:lnTo>
                    <a:pt x="82" y="136"/>
                  </a:lnTo>
                  <a:lnTo>
                    <a:pt x="76" y="136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0" y="101"/>
                  </a:lnTo>
                  <a:lnTo>
                    <a:pt x="64" y="101"/>
                  </a:lnTo>
                  <a:lnTo>
                    <a:pt x="64" y="91"/>
                  </a:lnTo>
                  <a:lnTo>
                    <a:pt x="57" y="85"/>
                  </a:lnTo>
                  <a:lnTo>
                    <a:pt x="57" y="85"/>
                  </a:lnTo>
                  <a:lnTo>
                    <a:pt x="57" y="74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47" y="62"/>
                  </a:lnTo>
                  <a:lnTo>
                    <a:pt x="41" y="62"/>
                  </a:lnTo>
                  <a:lnTo>
                    <a:pt x="41" y="58"/>
                  </a:lnTo>
                  <a:lnTo>
                    <a:pt x="35" y="52"/>
                  </a:lnTo>
                  <a:lnTo>
                    <a:pt x="35" y="46"/>
                  </a:lnTo>
                  <a:lnTo>
                    <a:pt x="29" y="46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35" y="6"/>
                  </a:lnTo>
                  <a:lnTo>
                    <a:pt x="35" y="13"/>
                  </a:lnTo>
                  <a:lnTo>
                    <a:pt x="41" y="13"/>
                  </a:lnTo>
                  <a:lnTo>
                    <a:pt x="47" y="19"/>
                  </a:lnTo>
                  <a:lnTo>
                    <a:pt x="47" y="23"/>
                  </a:lnTo>
                  <a:lnTo>
                    <a:pt x="53" y="29"/>
                  </a:lnTo>
                  <a:lnTo>
                    <a:pt x="53" y="35"/>
                  </a:lnTo>
                  <a:lnTo>
                    <a:pt x="57" y="39"/>
                  </a:lnTo>
                  <a:lnTo>
                    <a:pt x="57" y="46"/>
                  </a:lnTo>
                  <a:lnTo>
                    <a:pt x="64" y="46"/>
                  </a:lnTo>
                  <a:lnTo>
                    <a:pt x="64" y="52"/>
                  </a:lnTo>
                  <a:lnTo>
                    <a:pt x="82" y="68"/>
                  </a:lnTo>
                  <a:lnTo>
                    <a:pt x="88" y="68"/>
                  </a:lnTo>
                  <a:lnTo>
                    <a:pt x="92" y="74"/>
                  </a:lnTo>
                  <a:lnTo>
                    <a:pt x="105" y="74"/>
                  </a:lnTo>
                  <a:lnTo>
                    <a:pt x="105" y="81"/>
                  </a:lnTo>
                  <a:lnTo>
                    <a:pt x="105" y="81"/>
                  </a:lnTo>
                  <a:lnTo>
                    <a:pt x="105" y="81"/>
                  </a:lnTo>
                  <a:lnTo>
                    <a:pt x="105" y="85"/>
                  </a:lnTo>
                  <a:lnTo>
                    <a:pt x="111" y="85"/>
                  </a:lnTo>
                  <a:lnTo>
                    <a:pt x="111" y="8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342">
              <a:extLst>
                <a:ext uri="{FF2B5EF4-FFF2-40B4-BE49-F238E27FC236}">
                  <a16:creationId xmlns:a16="http://schemas.microsoft.com/office/drawing/2014/main" id="{05DF3A8D-6C3D-4B9E-B39E-7A836E8C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448" y="2928889"/>
              <a:ext cx="520643" cy="469660"/>
            </a:xfrm>
            <a:custGeom>
              <a:avLst/>
              <a:gdLst>
                <a:gd name="T0" fmla="*/ 321 w 395"/>
                <a:gd name="T1" fmla="*/ 277 h 332"/>
                <a:gd name="T2" fmla="*/ 338 w 395"/>
                <a:gd name="T3" fmla="*/ 293 h 332"/>
                <a:gd name="T4" fmla="*/ 309 w 395"/>
                <a:gd name="T5" fmla="*/ 316 h 332"/>
                <a:gd name="T6" fmla="*/ 297 w 395"/>
                <a:gd name="T7" fmla="*/ 326 h 332"/>
                <a:gd name="T8" fmla="*/ 286 w 395"/>
                <a:gd name="T9" fmla="*/ 310 h 332"/>
                <a:gd name="T10" fmla="*/ 251 w 395"/>
                <a:gd name="T11" fmla="*/ 310 h 332"/>
                <a:gd name="T12" fmla="*/ 210 w 395"/>
                <a:gd name="T13" fmla="*/ 299 h 332"/>
                <a:gd name="T14" fmla="*/ 181 w 395"/>
                <a:gd name="T15" fmla="*/ 287 h 332"/>
                <a:gd name="T16" fmla="*/ 169 w 395"/>
                <a:gd name="T17" fmla="*/ 270 h 332"/>
                <a:gd name="T18" fmla="*/ 140 w 395"/>
                <a:gd name="T19" fmla="*/ 260 h 332"/>
                <a:gd name="T20" fmla="*/ 121 w 395"/>
                <a:gd name="T21" fmla="*/ 242 h 332"/>
                <a:gd name="T22" fmla="*/ 115 w 395"/>
                <a:gd name="T23" fmla="*/ 225 h 332"/>
                <a:gd name="T24" fmla="*/ 121 w 395"/>
                <a:gd name="T25" fmla="*/ 209 h 332"/>
                <a:gd name="T26" fmla="*/ 93 w 395"/>
                <a:gd name="T27" fmla="*/ 147 h 332"/>
                <a:gd name="T28" fmla="*/ 80 w 395"/>
                <a:gd name="T29" fmla="*/ 130 h 332"/>
                <a:gd name="T30" fmla="*/ 80 w 395"/>
                <a:gd name="T31" fmla="*/ 118 h 332"/>
                <a:gd name="T32" fmla="*/ 74 w 395"/>
                <a:gd name="T33" fmla="*/ 108 h 332"/>
                <a:gd name="T34" fmla="*/ 64 w 395"/>
                <a:gd name="T35" fmla="*/ 85 h 332"/>
                <a:gd name="T36" fmla="*/ 51 w 395"/>
                <a:gd name="T37" fmla="*/ 68 h 332"/>
                <a:gd name="T38" fmla="*/ 39 w 395"/>
                <a:gd name="T39" fmla="*/ 23 h 332"/>
                <a:gd name="T40" fmla="*/ 29 w 395"/>
                <a:gd name="T41" fmla="*/ 17 h 332"/>
                <a:gd name="T42" fmla="*/ 23 w 395"/>
                <a:gd name="T43" fmla="*/ 40 h 332"/>
                <a:gd name="T44" fmla="*/ 35 w 395"/>
                <a:gd name="T45" fmla="*/ 91 h 332"/>
                <a:gd name="T46" fmla="*/ 45 w 395"/>
                <a:gd name="T47" fmla="*/ 114 h 332"/>
                <a:gd name="T48" fmla="*/ 51 w 395"/>
                <a:gd name="T49" fmla="*/ 141 h 332"/>
                <a:gd name="T50" fmla="*/ 58 w 395"/>
                <a:gd name="T51" fmla="*/ 147 h 332"/>
                <a:gd name="T52" fmla="*/ 58 w 395"/>
                <a:gd name="T53" fmla="*/ 159 h 332"/>
                <a:gd name="T54" fmla="*/ 70 w 395"/>
                <a:gd name="T55" fmla="*/ 169 h 332"/>
                <a:gd name="T56" fmla="*/ 58 w 395"/>
                <a:gd name="T57" fmla="*/ 180 h 332"/>
                <a:gd name="T58" fmla="*/ 58 w 395"/>
                <a:gd name="T59" fmla="*/ 169 h 332"/>
                <a:gd name="T60" fmla="*/ 39 w 395"/>
                <a:gd name="T61" fmla="*/ 153 h 332"/>
                <a:gd name="T62" fmla="*/ 35 w 395"/>
                <a:gd name="T63" fmla="*/ 136 h 332"/>
                <a:gd name="T64" fmla="*/ 23 w 395"/>
                <a:gd name="T65" fmla="*/ 108 h 332"/>
                <a:gd name="T66" fmla="*/ 16 w 395"/>
                <a:gd name="T67" fmla="*/ 85 h 332"/>
                <a:gd name="T68" fmla="*/ 16 w 395"/>
                <a:gd name="T69" fmla="*/ 68 h 332"/>
                <a:gd name="T70" fmla="*/ 10 w 395"/>
                <a:gd name="T71" fmla="*/ 56 h 332"/>
                <a:gd name="T72" fmla="*/ 0 w 395"/>
                <a:gd name="T73" fmla="*/ 29 h 332"/>
                <a:gd name="T74" fmla="*/ 4 w 395"/>
                <a:gd name="T75" fmla="*/ 0 h 332"/>
                <a:gd name="T76" fmla="*/ 70 w 395"/>
                <a:gd name="T77" fmla="*/ 13 h 332"/>
                <a:gd name="T78" fmla="*/ 150 w 395"/>
                <a:gd name="T79" fmla="*/ 13 h 332"/>
                <a:gd name="T80" fmla="*/ 169 w 395"/>
                <a:gd name="T81" fmla="*/ 36 h 332"/>
                <a:gd name="T82" fmla="*/ 185 w 395"/>
                <a:gd name="T83" fmla="*/ 68 h 332"/>
                <a:gd name="T84" fmla="*/ 210 w 395"/>
                <a:gd name="T85" fmla="*/ 52 h 332"/>
                <a:gd name="T86" fmla="*/ 233 w 395"/>
                <a:gd name="T87" fmla="*/ 91 h 332"/>
                <a:gd name="T88" fmla="*/ 251 w 395"/>
                <a:gd name="T89" fmla="*/ 124 h 332"/>
                <a:gd name="T90" fmla="*/ 251 w 395"/>
                <a:gd name="T91" fmla="*/ 136 h 332"/>
                <a:gd name="T92" fmla="*/ 239 w 395"/>
                <a:gd name="T93" fmla="*/ 186 h 332"/>
                <a:gd name="T94" fmla="*/ 274 w 395"/>
                <a:gd name="T95" fmla="*/ 264 h 332"/>
                <a:gd name="T96" fmla="*/ 297 w 395"/>
                <a:gd name="T97" fmla="*/ 254 h 332"/>
                <a:gd name="T98" fmla="*/ 338 w 395"/>
                <a:gd name="T99" fmla="*/ 221 h 332"/>
                <a:gd name="T100" fmla="*/ 395 w 395"/>
                <a:gd name="T101" fmla="*/ 202 h 332"/>
                <a:gd name="T102" fmla="*/ 385 w 395"/>
                <a:gd name="T103" fmla="*/ 221 h 332"/>
                <a:gd name="T104" fmla="*/ 373 w 395"/>
                <a:gd name="T105" fmla="*/ 260 h 332"/>
                <a:gd name="T106" fmla="*/ 344 w 395"/>
                <a:gd name="T107" fmla="*/ 26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5" h="332">
                  <a:moveTo>
                    <a:pt x="344" y="264"/>
                  </a:moveTo>
                  <a:lnTo>
                    <a:pt x="338" y="264"/>
                  </a:lnTo>
                  <a:lnTo>
                    <a:pt x="338" y="270"/>
                  </a:lnTo>
                  <a:lnTo>
                    <a:pt x="325" y="270"/>
                  </a:lnTo>
                  <a:lnTo>
                    <a:pt x="325" y="277"/>
                  </a:lnTo>
                  <a:lnTo>
                    <a:pt x="321" y="277"/>
                  </a:lnTo>
                  <a:lnTo>
                    <a:pt x="321" y="283"/>
                  </a:lnTo>
                  <a:lnTo>
                    <a:pt x="325" y="283"/>
                  </a:lnTo>
                  <a:lnTo>
                    <a:pt x="325" y="287"/>
                  </a:lnTo>
                  <a:lnTo>
                    <a:pt x="325" y="287"/>
                  </a:lnTo>
                  <a:lnTo>
                    <a:pt x="332" y="287"/>
                  </a:lnTo>
                  <a:lnTo>
                    <a:pt x="338" y="293"/>
                  </a:lnTo>
                  <a:lnTo>
                    <a:pt x="332" y="299"/>
                  </a:lnTo>
                  <a:lnTo>
                    <a:pt x="309" y="299"/>
                  </a:lnTo>
                  <a:lnTo>
                    <a:pt x="309" y="303"/>
                  </a:lnTo>
                  <a:lnTo>
                    <a:pt x="309" y="303"/>
                  </a:lnTo>
                  <a:lnTo>
                    <a:pt x="309" y="316"/>
                  </a:lnTo>
                  <a:lnTo>
                    <a:pt x="309" y="316"/>
                  </a:lnTo>
                  <a:lnTo>
                    <a:pt x="303" y="322"/>
                  </a:lnTo>
                  <a:lnTo>
                    <a:pt x="303" y="322"/>
                  </a:lnTo>
                  <a:lnTo>
                    <a:pt x="303" y="332"/>
                  </a:lnTo>
                  <a:lnTo>
                    <a:pt x="303" y="332"/>
                  </a:lnTo>
                  <a:lnTo>
                    <a:pt x="303" y="332"/>
                  </a:lnTo>
                  <a:lnTo>
                    <a:pt x="297" y="326"/>
                  </a:lnTo>
                  <a:lnTo>
                    <a:pt x="290" y="326"/>
                  </a:lnTo>
                  <a:lnTo>
                    <a:pt x="290" y="322"/>
                  </a:lnTo>
                  <a:lnTo>
                    <a:pt x="290" y="322"/>
                  </a:lnTo>
                  <a:lnTo>
                    <a:pt x="290" y="316"/>
                  </a:lnTo>
                  <a:lnTo>
                    <a:pt x="286" y="310"/>
                  </a:lnTo>
                  <a:lnTo>
                    <a:pt x="286" y="310"/>
                  </a:lnTo>
                  <a:lnTo>
                    <a:pt x="274" y="299"/>
                  </a:lnTo>
                  <a:lnTo>
                    <a:pt x="262" y="299"/>
                  </a:lnTo>
                  <a:lnTo>
                    <a:pt x="262" y="299"/>
                  </a:lnTo>
                  <a:lnTo>
                    <a:pt x="255" y="303"/>
                  </a:lnTo>
                  <a:lnTo>
                    <a:pt x="255" y="303"/>
                  </a:lnTo>
                  <a:lnTo>
                    <a:pt x="251" y="310"/>
                  </a:lnTo>
                  <a:lnTo>
                    <a:pt x="233" y="310"/>
                  </a:lnTo>
                  <a:lnTo>
                    <a:pt x="233" y="310"/>
                  </a:lnTo>
                  <a:lnTo>
                    <a:pt x="226" y="303"/>
                  </a:lnTo>
                  <a:lnTo>
                    <a:pt x="220" y="303"/>
                  </a:lnTo>
                  <a:lnTo>
                    <a:pt x="216" y="299"/>
                  </a:lnTo>
                  <a:lnTo>
                    <a:pt x="210" y="299"/>
                  </a:lnTo>
                  <a:lnTo>
                    <a:pt x="198" y="287"/>
                  </a:lnTo>
                  <a:lnTo>
                    <a:pt x="185" y="293"/>
                  </a:lnTo>
                  <a:lnTo>
                    <a:pt x="185" y="287"/>
                  </a:lnTo>
                  <a:lnTo>
                    <a:pt x="181" y="287"/>
                  </a:lnTo>
                  <a:lnTo>
                    <a:pt x="181" y="287"/>
                  </a:lnTo>
                  <a:lnTo>
                    <a:pt x="181" y="287"/>
                  </a:lnTo>
                  <a:lnTo>
                    <a:pt x="175" y="283"/>
                  </a:lnTo>
                  <a:lnTo>
                    <a:pt x="169" y="283"/>
                  </a:lnTo>
                  <a:lnTo>
                    <a:pt x="169" y="283"/>
                  </a:lnTo>
                  <a:lnTo>
                    <a:pt x="169" y="277"/>
                  </a:lnTo>
                  <a:lnTo>
                    <a:pt x="169" y="277"/>
                  </a:lnTo>
                  <a:lnTo>
                    <a:pt x="169" y="270"/>
                  </a:lnTo>
                  <a:lnTo>
                    <a:pt x="163" y="270"/>
                  </a:lnTo>
                  <a:lnTo>
                    <a:pt x="163" y="264"/>
                  </a:lnTo>
                  <a:lnTo>
                    <a:pt x="146" y="264"/>
                  </a:lnTo>
                  <a:lnTo>
                    <a:pt x="146" y="264"/>
                  </a:lnTo>
                  <a:lnTo>
                    <a:pt x="140" y="260"/>
                  </a:lnTo>
                  <a:lnTo>
                    <a:pt x="140" y="260"/>
                  </a:lnTo>
                  <a:lnTo>
                    <a:pt x="140" y="248"/>
                  </a:lnTo>
                  <a:lnTo>
                    <a:pt x="128" y="248"/>
                  </a:lnTo>
                  <a:lnTo>
                    <a:pt x="128" y="248"/>
                  </a:lnTo>
                  <a:lnTo>
                    <a:pt x="128" y="248"/>
                  </a:lnTo>
                  <a:lnTo>
                    <a:pt x="128" y="248"/>
                  </a:lnTo>
                  <a:lnTo>
                    <a:pt x="121" y="242"/>
                  </a:lnTo>
                  <a:lnTo>
                    <a:pt x="121" y="242"/>
                  </a:lnTo>
                  <a:lnTo>
                    <a:pt x="115" y="237"/>
                  </a:lnTo>
                  <a:lnTo>
                    <a:pt x="115" y="237"/>
                  </a:lnTo>
                  <a:lnTo>
                    <a:pt x="115" y="231"/>
                  </a:lnTo>
                  <a:lnTo>
                    <a:pt x="115" y="231"/>
                  </a:lnTo>
                  <a:lnTo>
                    <a:pt x="115" y="225"/>
                  </a:lnTo>
                  <a:lnTo>
                    <a:pt x="115" y="225"/>
                  </a:lnTo>
                  <a:lnTo>
                    <a:pt x="115" y="221"/>
                  </a:lnTo>
                  <a:lnTo>
                    <a:pt x="115" y="221"/>
                  </a:lnTo>
                  <a:lnTo>
                    <a:pt x="115" y="215"/>
                  </a:lnTo>
                  <a:lnTo>
                    <a:pt x="121" y="215"/>
                  </a:lnTo>
                  <a:lnTo>
                    <a:pt x="121" y="209"/>
                  </a:lnTo>
                  <a:lnTo>
                    <a:pt x="121" y="209"/>
                  </a:lnTo>
                  <a:lnTo>
                    <a:pt x="121" y="192"/>
                  </a:lnTo>
                  <a:lnTo>
                    <a:pt x="115" y="186"/>
                  </a:lnTo>
                  <a:lnTo>
                    <a:pt x="115" y="176"/>
                  </a:lnTo>
                  <a:lnTo>
                    <a:pt x="99" y="159"/>
                  </a:lnTo>
                  <a:lnTo>
                    <a:pt x="93" y="147"/>
                  </a:lnTo>
                  <a:lnTo>
                    <a:pt x="93" y="136"/>
                  </a:lnTo>
                  <a:lnTo>
                    <a:pt x="86" y="136"/>
                  </a:lnTo>
                  <a:lnTo>
                    <a:pt x="86" y="136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80" y="124"/>
                  </a:lnTo>
                  <a:lnTo>
                    <a:pt x="80" y="124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4"/>
                  </a:lnTo>
                  <a:lnTo>
                    <a:pt x="74" y="114"/>
                  </a:lnTo>
                  <a:lnTo>
                    <a:pt x="74" y="108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64" y="91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5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1" y="56"/>
                  </a:lnTo>
                  <a:lnTo>
                    <a:pt x="45" y="56"/>
                  </a:lnTo>
                  <a:lnTo>
                    <a:pt x="45" y="36"/>
                  </a:lnTo>
                  <a:lnTo>
                    <a:pt x="39" y="29"/>
                  </a:lnTo>
                  <a:lnTo>
                    <a:pt x="39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23" y="23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56"/>
                  </a:lnTo>
                  <a:lnTo>
                    <a:pt x="29" y="56"/>
                  </a:lnTo>
                  <a:lnTo>
                    <a:pt x="29" y="68"/>
                  </a:lnTo>
                  <a:lnTo>
                    <a:pt x="35" y="75"/>
                  </a:lnTo>
                  <a:lnTo>
                    <a:pt x="35" y="91"/>
                  </a:lnTo>
                  <a:lnTo>
                    <a:pt x="39" y="97"/>
                  </a:lnTo>
                  <a:lnTo>
                    <a:pt x="39" y="101"/>
                  </a:lnTo>
                  <a:lnTo>
                    <a:pt x="39" y="101"/>
                  </a:lnTo>
                  <a:lnTo>
                    <a:pt x="39" y="108"/>
                  </a:lnTo>
                  <a:lnTo>
                    <a:pt x="45" y="108"/>
                  </a:lnTo>
                  <a:lnTo>
                    <a:pt x="45" y="114"/>
                  </a:lnTo>
                  <a:lnTo>
                    <a:pt x="51" y="118"/>
                  </a:lnTo>
                  <a:lnTo>
                    <a:pt x="51" y="118"/>
                  </a:lnTo>
                  <a:lnTo>
                    <a:pt x="51" y="118"/>
                  </a:lnTo>
                  <a:lnTo>
                    <a:pt x="51" y="130"/>
                  </a:lnTo>
                  <a:lnTo>
                    <a:pt x="51" y="130"/>
                  </a:lnTo>
                  <a:lnTo>
                    <a:pt x="51" y="141"/>
                  </a:lnTo>
                  <a:lnTo>
                    <a:pt x="51" y="141"/>
                  </a:lnTo>
                  <a:lnTo>
                    <a:pt x="58" y="141"/>
                  </a:lnTo>
                  <a:lnTo>
                    <a:pt x="58" y="147"/>
                  </a:lnTo>
                  <a:lnTo>
                    <a:pt x="51" y="147"/>
                  </a:lnTo>
                  <a:lnTo>
                    <a:pt x="51" y="147"/>
                  </a:lnTo>
                  <a:lnTo>
                    <a:pt x="58" y="147"/>
                  </a:lnTo>
                  <a:lnTo>
                    <a:pt x="58" y="153"/>
                  </a:lnTo>
                  <a:lnTo>
                    <a:pt x="58" y="153"/>
                  </a:lnTo>
                  <a:lnTo>
                    <a:pt x="58" y="153"/>
                  </a:lnTo>
                  <a:lnTo>
                    <a:pt x="58" y="159"/>
                  </a:lnTo>
                  <a:lnTo>
                    <a:pt x="58" y="159"/>
                  </a:lnTo>
                  <a:lnTo>
                    <a:pt x="58" y="159"/>
                  </a:lnTo>
                  <a:lnTo>
                    <a:pt x="64" y="159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70" y="163"/>
                  </a:lnTo>
                  <a:lnTo>
                    <a:pt x="70" y="169"/>
                  </a:lnTo>
                  <a:lnTo>
                    <a:pt x="70" y="169"/>
                  </a:lnTo>
                  <a:lnTo>
                    <a:pt x="70" y="176"/>
                  </a:lnTo>
                  <a:lnTo>
                    <a:pt x="70" y="176"/>
                  </a:lnTo>
                  <a:lnTo>
                    <a:pt x="64" y="180"/>
                  </a:lnTo>
                  <a:lnTo>
                    <a:pt x="58" y="180"/>
                  </a:lnTo>
                  <a:lnTo>
                    <a:pt x="58" y="180"/>
                  </a:lnTo>
                  <a:lnTo>
                    <a:pt x="58" y="180"/>
                  </a:lnTo>
                  <a:lnTo>
                    <a:pt x="58" y="180"/>
                  </a:lnTo>
                  <a:lnTo>
                    <a:pt x="58" y="176"/>
                  </a:lnTo>
                  <a:lnTo>
                    <a:pt x="58" y="176"/>
                  </a:lnTo>
                  <a:lnTo>
                    <a:pt x="58" y="176"/>
                  </a:lnTo>
                  <a:lnTo>
                    <a:pt x="58" y="169"/>
                  </a:lnTo>
                  <a:lnTo>
                    <a:pt x="58" y="169"/>
                  </a:lnTo>
                  <a:lnTo>
                    <a:pt x="58" y="169"/>
                  </a:lnTo>
                  <a:lnTo>
                    <a:pt x="51" y="163"/>
                  </a:lnTo>
                  <a:lnTo>
                    <a:pt x="51" y="163"/>
                  </a:lnTo>
                  <a:lnTo>
                    <a:pt x="45" y="159"/>
                  </a:lnTo>
                  <a:lnTo>
                    <a:pt x="39" y="159"/>
                  </a:lnTo>
                  <a:lnTo>
                    <a:pt x="39" y="153"/>
                  </a:lnTo>
                  <a:lnTo>
                    <a:pt x="35" y="153"/>
                  </a:lnTo>
                  <a:lnTo>
                    <a:pt x="35" y="141"/>
                  </a:lnTo>
                  <a:lnTo>
                    <a:pt x="35" y="141"/>
                  </a:lnTo>
                  <a:lnTo>
                    <a:pt x="35" y="141"/>
                  </a:lnTo>
                  <a:lnTo>
                    <a:pt x="35" y="136"/>
                  </a:lnTo>
                  <a:lnTo>
                    <a:pt x="35" y="136"/>
                  </a:lnTo>
                  <a:lnTo>
                    <a:pt x="35" y="136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35" y="118"/>
                  </a:lnTo>
                  <a:lnTo>
                    <a:pt x="35" y="118"/>
                  </a:lnTo>
                  <a:lnTo>
                    <a:pt x="23" y="108"/>
                  </a:lnTo>
                  <a:lnTo>
                    <a:pt x="16" y="108"/>
                  </a:lnTo>
                  <a:lnTo>
                    <a:pt x="10" y="101"/>
                  </a:lnTo>
                  <a:lnTo>
                    <a:pt x="10" y="97"/>
                  </a:lnTo>
                  <a:lnTo>
                    <a:pt x="4" y="91"/>
                  </a:lnTo>
                  <a:lnTo>
                    <a:pt x="16" y="91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6" y="79"/>
                  </a:lnTo>
                  <a:lnTo>
                    <a:pt x="23" y="79"/>
                  </a:lnTo>
                  <a:lnTo>
                    <a:pt x="23" y="75"/>
                  </a:lnTo>
                  <a:lnTo>
                    <a:pt x="16" y="75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29"/>
                  </a:lnTo>
                  <a:lnTo>
                    <a:pt x="0" y="2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9" y="0"/>
                  </a:lnTo>
                  <a:lnTo>
                    <a:pt x="51" y="7"/>
                  </a:lnTo>
                  <a:lnTo>
                    <a:pt x="58" y="7"/>
                  </a:lnTo>
                  <a:lnTo>
                    <a:pt x="70" y="13"/>
                  </a:lnTo>
                  <a:lnTo>
                    <a:pt x="80" y="23"/>
                  </a:lnTo>
                  <a:lnTo>
                    <a:pt x="121" y="23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34" y="13"/>
                  </a:lnTo>
                  <a:lnTo>
                    <a:pt x="150" y="13"/>
                  </a:lnTo>
                  <a:lnTo>
                    <a:pt x="150" y="17"/>
                  </a:lnTo>
                  <a:lnTo>
                    <a:pt x="156" y="17"/>
                  </a:lnTo>
                  <a:lnTo>
                    <a:pt x="156" y="29"/>
                  </a:lnTo>
                  <a:lnTo>
                    <a:pt x="163" y="29"/>
                  </a:lnTo>
                  <a:lnTo>
                    <a:pt x="163" y="36"/>
                  </a:lnTo>
                  <a:lnTo>
                    <a:pt x="169" y="36"/>
                  </a:lnTo>
                  <a:lnTo>
                    <a:pt x="169" y="46"/>
                  </a:lnTo>
                  <a:lnTo>
                    <a:pt x="175" y="52"/>
                  </a:lnTo>
                  <a:lnTo>
                    <a:pt x="175" y="56"/>
                  </a:lnTo>
                  <a:lnTo>
                    <a:pt x="181" y="56"/>
                  </a:lnTo>
                  <a:lnTo>
                    <a:pt x="181" y="62"/>
                  </a:lnTo>
                  <a:lnTo>
                    <a:pt x="185" y="68"/>
                  </a:lnTo>
                  <a:lnTo>
                    <a:pt x="191" y="68"/>
                  </a:lnTo>
                  <a:lnTo>
                    <a:pt x="191" y="56"/>
                  </a:lnTo>
                  <a:lnTo>
                    <a:pt x="191" y="56"/>
                  </a:lnTo>
                  <a:lnTo>
                    <a:pt x="198" y="56"/>
                  </a:lnTo>
                  <a:lnTo>
                    <a:pt x="198" y="52"/>
                  </a:lnTo>
                  <a:lnTo>
                    <a:pt x="210" y="52"/>
                  </a:lnTo>
                  <a:lnTo>
                    <a:pt x="216" y="56"/>
                  </a:lnTo>
                  <a:lnTo>
                    <a:pt x="220" y="56"/>
                  </a:lnTo>
                  <a:lnTo>
                    <a:pt x="220" y="68"/>
                  </a:lnTo>
                  <a:lnTo>
                    <a:pt x="226" y="75"/>
                  </a:lnTo>
                  <a:lnTo>
                    <a:pt x="226" y="79"/>
                  </a:lnTo>
                  <a:lnTo>
                    <a:pt x="233" y="91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9" y="118"/>
                  </a:lnTo>
                  <a:lnTo>
                    <a:pt x="239" y="118"/>
                  </a:lnTo>
                  <a:lnTo>
                    <a:pt x="251" y="118"/>
                  </a:lnTo>
                  <a:lnTo>
                    <a:pt x="251" y="124"/>
                  </a:lnTo>
                  <a:lnTo>
                    <a:pt x="251" y="124"/>
                  </a:lnTo>
                  <a:lnTo>
                    <a:pt x="251" y="124"/>
                  </a:lnTo>
                  <a:lnTo>
                    <a:pt x="251" y="130"/>
                  </a:lnTo>
                  <a:lnTo>
                    <a:pt x="251" y="130"/>
                  </a:lnTo>
                  <a:lnTo>
                    <a:pt x="251" y="130"/>
                  </a:lnTo>
                  <a:lnTo>
                    <a:pt x="251" y="136"/>
                  </a:lnTo>
                  <a:lnTo>
                    <a:pt x="251" y="136"/>
                  </a:lnTo>
                  <a:lnTo>
                    <a:pt x="239" y="147"/>
                  </a:lnTo>
                  <a:lnTo>
                    <a:pt x="239" y="159"/>
                  </a:lnTo>
                  <a:lnTo>
                    <a:pt x="233" y="169"/>
                  </a:lnTo>
                  <a:lnTo>
                    <a:pt x="233" y="180"/>
                  </a:lnTo>
                  <a:lnTo>
                    <a:pt x="239" y="186"/>
                  </a:lnTo>
                  <a:lnTo>
                    <a:pt x="239" y="202"/>
                  </a:lnTo>
                  <a:lnTo>
                    <a:pt x="239" y="202"/>
                  </a:lnTo>
                  <a:lnTo>
                    <a:pt x="239" y="231"/>
                  </a:lnTo>
                  <a:lnTo>
                    <a:pt x="262" y="254"/>
                  </a:lnTo>
                  <a:lnTo>
                    <a:pt x="262" y="260"/>
                  </a:lnTo>
                  <a:lnTo>
                    <a:pt x="274" y="264"/>
                  </a:lnTo>
                  <a:lnTo>
                    <a:pt x="274" y="264"/>
                  </a:lnTo>
                  <a:lnTo>
                    <a:pt x="280" y="264"/>
                  </a:lnTo>
                  <a:lnTo>
                    <a:pt x="286" y="260"/>
                  </a:lnTo>
                  <a:lnTo>
                    <a:pt x="290" y="260"/>
                  </a:lnTo>
                  <a:lnTo>
                    <a:pt x="297" y="254"/>
                  </a:lnTo>
                  <a:lnTo>
                    <a:pt x="297" y="254"/>
                  </a:lnTo>
                  <a:lnTo>
                    <a:pt x="321" y="254"/>
                  </a:lnTo>
                  <a:lnTo>
                    <a:pt x="325" y="248"/>
                  </a:lnTo>
                  <a:lnTo>
                    <a:pt x="325" y="248"/>
                  </a:lnTo>
                  <a:lnTo>
                    <a:pt x="332" y="242"/>
                  </a:lnTo>
                  <a:lnTo>
                    <a:pt x="332" y="225"/>
                  </a:lnTo>
                  <a:lnTo>
                    <a:pt x="338" y="221"/>
                  </a:lnTo>
                  <a:lnTo>
                    <a:pt x="338" y="215"/>
                  </a:lnTo>
                  <a:lnTo>
                    <a:pt x="338" y="215"/>
                  </a:lnTo>
                  <a:lnTo>
                    <a:pt x="344" y="209"/>
                  </a:lnTo>
                  <a:lnTo>
                    <a:pt x="350" y="209"/>
                  </a:lnTo>
                  <a:lnTo>
                    <a:pt x="356" y="202"/>
                  </a:lnTo>
                  <a:lnTo>
                    <a:pt x="395" y="202"/>
                  </a:lnTo>
                  <a:lnTo>
                    <a:pt x="395" y="209"/>
                  </a:lnTo>
                  <a:lnTo>
                    <a:pt x="395" y="209"/>
                  </a:lnTo>
                  <a:lnTo>
                    <a:pt x="395" y="209"/>
                  </a:lnTo>
                  <a:lnTo>
                    <a:pt x="395" y="215"/>
                  </a:lnTo>
                  <a:lnTo>
                    <a:pt x="391" y="215"/>
                  </a:lnTo>
                  <a:lnTo>
                    <a:pt x="385" y="221"/>
                  </a:lnTo>
                  <a:lnTo>
                    <a:pt x="385" y="221"/>
                  </a:lnTo>
                  <a:lnTo>
                    <a:pt x="385" y="225"/>
                  </a:lnTo>
                  <a:lnTo>
                    <a:pt x="379" y="231"/>
                  </a:lnTo>
                  <a:lnTo>
                    <a:pt x="379" y="254"/>
                  </a:lnTo>
                  <a:lnTo>
                    <a:pt x="373" y="254"/>
                  </a:lnTo>
                  <a:lnTo>
                    <a:pt x="373" y="260"/>
                  </a:lnTo>
                  <a:lnTo>
                    <a:pt x="373" y="260"/>
                  </a:lnTo>
                  <a:lnTo>
                    <a:pt x="373" y="260"/>
                  </a:lnTo>
                  <a:lnTo>
                    <a:pt x="373" y="264"/>
                  </a:lnTo>
                  <a:lnTo>
                    <a:pt x="344" y="264"/>
                  </a:lnTo>
                  <a:lnTo>
                    <a:pt x="344" y="264"/>
                  </a:lnTo>
                  <a:lnTo>
                    <a:pt x="344" y="26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343">
              <a:extLst>
                <a:ext uri="{FF2B5EF4-FFF2-40B4-BE49-F238E27FC236}">
                  <a16:creationId xmlns:a16="http://schemas.microsoft.com/office/drawing/2014/main" id="{DF166BD3-02FB-4EA6-85BD-159BCD5AD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448" y="2928889"/>
              <a:ext cx="520643" cy="469660"/>
            </a:xfrm>
            <a:custGeom>
              <a:avLst/>
              <a:gdLst>
                <a:gd name="T0" fmla="*/ 321 w 395"/>
                <a:gd name="T1" fmla="*/ 277 h 332"/>
                <a:gd name="T2" fmla="*/ 338 w 395"/>
                <a:gd name="T3" fmla="*/ 293 h 332"/>
                <a:gd name="T4" fmla="*/ 309 w 395"/>
                <a:gd name="T5" fmla="*/ 316 h 332"/>
                <a:gd name="T6" fmla="*/ 297 w 395"/>
                <a:gd name="T7" fmla="*/ 326 h 332"/>
                <a:gd name="T8" fmla="*/ 286 w 395"/>
                <a:gd name="T9" fmla="*/ 310 h 332"/>
                <a:gd name="T10" fmla="*/ 251 w 395"/>
                <a:gd name="T11" fmla="*/ 310 h 332"/>
                <a:gd name="T12" fmla="*/ 210 w 395"/>
                <a:gd name="T13" fmla="*/ 299 h 332"/>
                <a:gd name="T14" fmla="*/ 181 w 395"/>
                <a:gd name="T15" fmla="*/ 287 h 332"/>
                <a:gd name="T16" fmla="*/ 169 w 395"/>
                <a:gd name="T17" fmla="*/ 270 h 332"/>
                <a:gd name="T18" fmla="*/ 140 w 395"/>
                <a:gd name="T19" fmla="*/ 260 h 332"/>
                <a:gd name="T20" fmla="*/ 121 w 395"/>
                <a:gd name="T21" fmla="*/ 242 h 332"/>
                <a:gd name="T22" fmla="*/ 115 w 395"/>
                <a:gd name="T23" fmla="*/ 225 h 332"/>
                <a:gd name="T24" fmla="*/ 121 w 395"/>
                <a:gd name="T25" fmla="*/ 209 h 332"/>
                <a:gd name="T26" fmla="*/ 93 w 395"/>
                <a:gd name="T27" fmla="*/ 147 h 332"/>
                <a:gd name="T28" fmla="*/ 80 w 395"/>
                <a:gd name="T29" fmla="*/ 130 h 332"/>
                <a:gd name="T30" fmla="*/ 80 w 395"/>
                <a:gd name="T31" fmla="*/ 118 h 332"/>
                <a:gd name="T32" fmla="*/ 74 w 395"/>
                <a:gd name="T33" fmla="*/ 108 h 332"/>
                <a:gd name="T34" fmla="*/ 64 w 395"/>
                <a:gd name="T35" fmla="*/ 85 h 332"/>
                <a:gd name="T36" fmla="*/ 51 w 395"/>
                <a:gd name="T37" fmla="*/ 68 h 332"/>
                <a:gd name="T38" fmla="*/ 39 w 395"/>
                <a:gd name="T39" fmla="*/ 23 h 332"/>
                <a:gd name="T40" fmla="*/ 29 w 395"/>
                <a:gd name="T41" fmla="*/ 17 h 332"/>
                <a:gd name="T42" fmla="*/ 23 w 395"/>
                <a:gd name="T43" fmla="*/ 40 h 332"/>
                <a:gd name="T44" fmla="*/ 35 w 395"/>
                <a:gd name="T45" fmla="*/ 91 h 332"/>
                <a:gd name="T46" fmla="*/ 45 w 395"/>
                <a:gd name="T47" fmla="*/ 114 h 332"/>
                <a:gd name="T48" fmla="*/ 51 w 395"/>
                <a:gd name="T49" fmla="*/ 141 h 332"/>
                <a:gd name="T50" fmla="*/ 58 w 395"/>
                <a:gd name="T51" fmla="*/ 147 h 332"/>
                <a:gd name="T52" fmla="*/ 58 w 395"/>
                <a:gd name="T53" fmla="*/ 159 h 332"/>
                <a:gd name="T54" fmla="*/ 70 w 395"/>
                <a:gd name="T55" fmla="*/ 169 h 332"/>
                <a:gd name="T56" fmla="*/ 58 w 395"/>
                <a:gd name="T57" fmla="*/ 180 h 332"/>
                <a:gd name="T58" fmla="*/ 58 w 395"/>
                <a:gd name="T59" fmla="*/ 169 h 332"/>
                <a:gd name="T60" fmla="*/ 39 w 395"/>
                <a:gd name="T61" fmla="*/ 153 h 332"/>
                <a:gd name="T62" fmla="*/ 35 w 395"/>
                <a:gd name="T63" fmla="*/ 136 h 332"/>
                <a:gd name="T64" fmla="*/ 23 w 395"/>
                <a:gd name="T65" fmla="*/ 108 h 332"/>
                <a:gd name="T66" fmla="*/ 16 w 395"/>
                <a:gd name="T67" fmla="*/ 85 h 332"/>
                <a:gd name="T68" fmla="*/ 16 w 395"/>
                <a:gd name="T69" fmla="*/ 68 h 332"/>
                <a:gd name="T70" fmla="*/ 10 w 395"/>
                <a:gd name="T71" fmla="*/ 56 h 332"/>
                <a:gd name="T72" fmla="*/ 0 w 395"/>
                <a:gd name="T73" fmla="*/ 29 h 332"/>
                <a:gd name="T74" fmla="*/ 4 w 395"/>
                <a:gd name="T75" fmla="*/ 0 h 332"/>
                <a:gd name="T76" fmla="*/ 70 w 395"/>
                <a:gd name="T77" fmla="*/ 13 h 332"/>
                <a:gd name="T78" fmla="*/ 150 w 395"/>
                <a:gd name="T79" fmla="*/ 13 h 332"/>
                <a:gd name="T80" fmla="*/ 169 w 395"/>
                <a:gd name="T81" fmla="*/ 36 h 332"/>
                <a:gd name="T82" fmla="*/ 185 w 395"/>
                <a:gd name="T83" fmla="*/ 68 h 332"/>
                <a:gd name="T84" fmla="*/ 210 w 395"/>
                <a:gd name="T85" fmla="*/ 52 h 332"/>
                <a:gd name="T86" fmla="*/ 233 w 395"/>
                <a:gd name="T87" fmla="*/ 91 h 332"/>
                <a:gd name="T88" fmla="*/ 251 w 395"/>
                <a:gd name="T89" fmla="*/ 124 h 332"/>
                <a:gd name="T90" fmla="*/ 251 w 395"/>
                <a:gd name="T91" fmla="*/ 136 h 332"/>
                <a:gd name="T92" fmla="*/ 239 w 395"/>
                <a:gd name="T93" fmla="*/ 186 h 332"/>
                <a:gd name="T94" fmla="*/ 274 w 395"/>
                <a:gd name="T95" fmla="*/ 264 h 332"/>
                <a:gd name="T96" fmla="*/ 297 w 395"/>
                <a:gd name="T97" fmla="*/ 254 h 332"/>
                <a:gd name="T98" fmla="*/ 338 w 395"/>
                <a:gd name="T99" fmla="*/ 221 h 332"/>
                <a:gd name="T100" fmla="*/ 395 w 395"/>
                <a:gd name="T101" fmla="*/ 202 h 332"/>
                <a:gd name="T102" fmla="*/ 385 w 395"/>
                <a:gd name="T103" fmla="*/ 221 h 332"/>
                <a:gd name="T104" fmla="*/ 373 w 395"/>
                <a:gd name="T105" fmla="*/ 260 h 332"/>
                <a:gd name="T106" fmla="*/ 344 w 395"/>
                <a:gd name="T107" fmla="*/ 26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5" h="332">
                  <a:moveTo>
                    <a:pt x="344" y="264"/>
                  </a:moveTo>
                  <a:lnTo>
                    <a:pt x="338" y="264"/>
                  </a:lnTo>
                  <a:lnTo>
                    <a:pt x="338" y="270"/>
                  </a:lnTo>
                  <a:lnTo>
                    <a:pt x="325" y="270"/>
                  </a:lnTo>
                  <a:lnTo>
                    <a:pt x="325" y="277"/>
                  </a:lnTo>
                  <a:lnTo>
                    <a:pt x="321" y="277"/>
                  </a:lnTo>
                  <a:lnTo>
                    <a:pt x="321" y="283"/>
                  </a:lnTo>
                  <a:lnTo>
                    <a:pt x="325" y="283"/>
                  </a:lnTo>
                  <a:lnTo>
                    <a:pt x="325" y="287"/>
                  </a:lnTo>
                  <a:lnTo>
                    <a:pt x="325" y="287"/>
                  </a:lnTo>
                  <a:lnTo>
                    <a:pt x="332" y="287"/>
                  </a:lnTo>
                  <a:lnTo>
                    <a:pt x="338" y="293"/>
                  </a:lnTo>
                  <a:lnTo>
                    <a:pt x="332" y="299"/>
                  </a:lnTo>
                  <a:lnTo>
                    <a:pt x="309" y="299"/>
                  </a:lnTo>
                  <a:lnTo>
                    <a:pt x="309" y="303"/>
                  </a:lnTo>
                  <a:lnTo>
                    <a:pt x="309" y="303"/>
                  </a:lnTo>
                  <a:lnTo>
                    <a:pt x="309" y="316"/>
                  </a:lnTo>
                  <a:lnTo>
                    <a:pt x="309" y="316"/>
                  </a:lnTo>
                  <a:lnTo>
                    <a:pt x="303" y="322"/>
                  </a:lnTo>
                  <a:lnTo>
                    <a:pt x="303" y="322"/>
                  </a:lnTo>
                  <a:lnTo>
                    <a:pt x="303" y="332"/>
                  </a:lnTo>
                  <a:lnTo>
                    <a:pt x="303" y="332"/>
                  </a:lnTo>
                  <a:lnTo>
                    <a:pt x="303" y="332"/>
                  </a:lnTo>
                  <a:lnTo>
                    <a:pt x="297" y="326"/>
                  </a:lnTo>
                  <a:lnTo>
                    <a:pt x="290" y="326"/>
                  </a:lnTo>
                  <a:lnTo>
                    <a:pt x="290" y="322"/>
                  </a:lnTo>
                  <a:lnTo>
                    <a:pt x="290" y="322"/>
                  </a:lnTo>
                  <a:lnTo>
                    <a:pt x="290" y="316"/>
                  </a:lnTo>
                  <a:lnTo>
                    <a:pt x="286" y="310"/>
                  </a:lnTo>
                  <a:lnTo>
                    <a:pt x="286" y="310"/>
                  </a:lnTo>
                  <a:lnTo>
                    <a:pt x="274" y="299"/>
                  </a:lnTo>
                  <a:lnTo>
                    <a:pt x="262" y="299"/>
                  </a:lnTo>
                  <a:lnTo>
                    <a:pt x="262" y="299"/>
                  </a:lnTo>
                  <a:lnTo>
                    <a:pt x="255" y="303"/>
                  </a:lnTo>
                  <a:lnTo>
                    <a:pt x="255" y="303"/>
                  </a:lnTo>
                  <a:lnTo>
                    <a:pt x="251" y="310"/>
                  </a:lnTo>
                  <a:lnTo>
                    <a:pt x="233" y="310"/>
                  </a:lnTo>
                  <a:lnTo>
                    <a:pt x="233" y="310"/>
                  </a:lnTo>
                  <a:lnTo>
                    <a:pt x="226" y="303"/>
                  </a:lnTo>
                  <a:lnTo>
                    <a:pt x="220" y="303"/>
                  </a:lnTo>
                  <a:lnTo>
                    <a:pt x="216" y="299"/>
                  </a:lnTo>
                  <a:lnTo>
                    <a:pt x="210" y="299"/>
                  </a:lnTo>
                  <a:lnTo>
                    <a:pt x="198" y="287"/>
                  </a:lnTo>
                  <a:lnTo>
                    <a:pt x="185" y="293"/>
                  </a:lnTo>
                  <a:lnTo>
                    <a:pt x="185" y="287"/>
                  </a:lnTo>
                  <a:lnTo>
                    <a:pt x="181" y="287"/>
                  </a:lnTo>
                  <a:lnTo>
                    <a:pt x="181" y="287"/>
                  </a:lnTo>
                  <a:lnTo>
                    <a:pt x="181" y="287"/>
                  </a:lnTo>
                  <a:lnTo>
                    <a:pt x="175" y="283"/>
                  </a:lnTo>
                  <a:lnTo>
                    <a:pt x="169" y="283"/>
                  </a:lnTo>
                  <a:lnTo>
                    <a:pt x="169" y="283"/>
                  </a:lnTo>
                  <a:lnTo>
                    <a:pt x="169" y="277"/>
                  </a:lnTo>
                  <a:lnTo>
                    <a:pt x="169" y="277"/>
                  </a:lnTo>
                  <a:lnTo>
                    <a:pt x="169" y="270"/>
                  </a:lnTo>
                  <a:lnTo>
                    <a:pt x="163" y="270"/>
                  </a:lnTo>
                  <a:lnTo>
                    <a:pt x="163" y="264"/>
                  </a:lnTo>
                  <a:lnTo>
                    <a:pt x="146" y="264"/>
                  </a:lnTo>
                  <a:lnTo>
                    <a:pt x="146" y="264"/>
                  </a:lnTo>
                  <a:lnTo>
                    <a:pt x="140" y="260"/>
                  </a:lnTo>
                  <a:lnTo>
                    <a:pt x="140" y="260"/>
                  </a:lnTo>
                  <a:lnTo>
                    <a:pt x="140" y="248"/>
                  </a:lnTo>
                  <a:lnTo>
                    <a:pt x="128" y="248"/>
                  </a:lnTo>
                  <a:lnTo>
                    <a:pt x="128" y="248"/>
                  </a:lnTo>
                  <a:lnTo>
                    <a:pt x="128" y="248"/>
                  </a:lnTo>
                  <a:lnTo>
                    <a:pt x="128" y="248"/>
                  </a:lnTo>
                  <a:lnTo>
                    <a:pt x="121" y="242"/>
                  </a:lnTo>
                  <a:lnTo>
                    <a:pt x="121" y="242"/>
                  </a:lnTo>
                  <a:lnTo>
                    <a:pt x="115" y="237"/>
                  </a:lnTo>
                  <a:lnTo>
                    <a:pt x="115" y="237"/>
                  </a:lnTo>
                  <a:lnTo>
                    <a:pt x="115" y="231"/>
                  </a:lnTo>
                  <a:lnTo>
                    <a:pt x="115" y="231"/>
                  </a:lnTo>
                  <a:lnTo>
                    <a:pt x="115" y="225"/>
                  </a:lnTo>
                  <a:lnTo>
                    <a:pt x="115" y="225"/>
                  </a:lnTo>
                  <a:lnTo>
                    <a:pt x="115" y="221"/>
                  </a:lnTo>
                  <a:lnTo>
                    <a:pt x="115" y="221"/>
                  </a:lnTo>
                  <a:lnTo>
                    <a:pt x="115" y="215"/>
                  </a:lnTo>
                  <a:lnTo>
                    <a:pt x="121" y="215"/>
                  </a:lnTo>
                  <a:lnTo>
                    <a:pt x="121" y="209"/>
                  </a:lnTo>
                  <a:lnTo>
                    <a:pt x="121" y="209"/>
                  </a:lnTo>
                  <a:lnTo>
                    <a:pt x="121" y="192"/>
                  </a:lnTo>
                  <a:lnTo>
                    <a:pt x="115" y="186"/>
                  </a:lnTo>
                  <a:lnTo>
                    <a:pt x="115" y="176"/>
                  </a:lnTo>
                  <a:lnTo>
                    <a:pt x="99" y="159"/>
                  </a:lnTo>
                  <a:lnTo>
                    <a:pt x="93" y="147"/>
                  </a:lnTo>
                  <a:lnTo>
                    <a:pt x="93" y="136"/>
                  </a:lnTo>
                  <a:lnTo>
                    <a:pt x="86" y="136"/>
                  </a:lnTo>
                  <a:lnTo>
                    <a:pt x="86" y="136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80" y="124"/>
                  </a:lnTo>
                  <a:lnTo>
                    <a:pt x="80" y="124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4"/>
                  </a:lnTo>
                  <a:lnTo>
                    <a:pt x="74" y="114"/>
                  </a:lnTo>
                  <a:lnTo>
                    <a:pt x="74" y="108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64" y="91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5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1" y="56"/>
                  </a:lnTo>
                  <a:lnTo>
                    <a:pt x="45" y="56"/>
                  </a:lnTo>
                  <a:lnTo>
                    <a:pt x="45" y="36"/>
                  </a:lnTo>
                  <a:lnTo>
                    <a:pt x="39" y="29"/>
                  </a:lnTo>
                  <a:lnTo>
                    <a:pt x="39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23" y="23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56"/>
                  </a:lnTo>
                  <a:lnTo>
                    <a:pt x="29" y="56"/>
                  </a:lnTo>
                  <a:lnTo>
                    <a:pt x="29" y="68"/>
                  </a:lnTo>
                  <a:lnTo>
                    <a:pt x="35" y="75"/>
                  </a:lnTo>
                  <a:lnTo>
                    <a:pt x="35" y="91"/>
                  </a:lnTo>
                  <a:lnTo>
                    <a:pt x="39" y="97"/>
                  </a:lnTo>
                  <a:lnTo>
                    <a:pt x="39" y="101"/>
                  </a:lnTo>
                  <a:lnTo>
                    <a:pt x="39" y="101"/>
                  </a:lnTo>
                  <a:lnTo>
                    <a:pt x="39" y="108"/>
                  </a:lnTo>
                  <a:lnTo>
                    <a:pt x="45" y="108"/>
                  </a:lnTo>
                  <a:lnTo>
                    <a:pt x="45" y="114"/>
                  </a:lnTo>
                  <a:lnTo>
                    <a:pt x="51" y="118"/>
                  </a:lnTo>
                  <a:lnTo>
                    <a:pt x="51" y="118"/>
                  </a:lnTo>
                  <a:lnTo>
                    <a:pt x="51" y="118"/>
                  </a:lnTo>
                  <a:lnTo>
                    <a:pt x="51" y="130"/>
                  </a:lnTo>
                  <a:lnTo>
                    <a:pt x="51" y="130"/>
                  </a:lnTo>
                  <a:lnTo>
                    <a:pt x="51" y="141"/>
                  </a:lnTo>
                  <a:lnTo>
                    <a:pt x="51" y="141"/>
                  </a:lnTo>
                  <a:lnTo>
                    <a:pt x="58" y="141"/>
                  </a:lnTo>
                  <a:lnTo>
                    <a:pt x="58" y="147"/>
                  </a:lnTo>
                  <a:lnTo>
                    <a:pt x="51" y="147"/>
                  </a:lnTo>
                  <a:lnTo>
                    <a:pt x="51" y="147"/>
                  </a:lnTo>
                  <a:lnTo>
                    <a:pt x="58" y="147"/>
                  </a:lnTo>
                  <a:lnTo>
                    <a:pt x="58" y="153"/>
                  </a:lnTo>
                  <a:lnTo>
                    <a:pt x="58" y="153"/>
                  </a:lnTo>
                  <a:lnTo>
                    <a:pt x="58" y="153"/>
                  </a:lnTo>
                  <a:lnTo>
                    <a:pt x="58" y="159"/>
                  </a:lnTo>
                  <a:lnTo>
                    <a:pt x="58" y="159"/>
                  </a:lnTo>
                  <a:lnTo>
                    <a:pt x="58" y="159"/>
                  </a:lnTo>
                  <a:lnTo>
                    <a:pt x="64" y="159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70" y="163"/>
                  </a:lnTo>
                  <a:lnTo>
                    <a:pt x="70" y="169"/>
                  </a:lnTo>
                  <a:lnTo>
                    <a:pt x="70" y="169"/>
                  </a:lnTo>
                  <a:lnTo>
                    <a:pt x="70" y="176"/>
                  </a:lnTo>
                  <a:lnTo>
                    <a:pt x="70" y="176"/>
                  </a:lnTo>
                  <a:lnTo>
                    <a:pt x="64" y="180"/>
                  </a:lnTo>
                  <a:lnTo>
                    <a:pt x="58" y="180"/>
                  </a:lnTo>
                  <a:lnTo>
                    <a:pt x="58" y="180"/>
                  </a:lnTo>
                  <a:lnTo>
                    <a:pt x="58" y="180"/>
                  </a:lnTo>
                  <a:lnTo>
                    <a:pt x="58" y="180"/>
                  </a:lnTo>
                  <a:lnTo>
                    <a:pt x="58" y="176"/>
                  </a:lnTo>
                  <a:lnTo>
                    <a:pt x="58" y="176"/>
                  </a:lnTo>
                  <a:lnTo>
                    <a:pt x="58" y="176"/>
                  </a:lnTo>
                  <a:lnTo>
                    <a:pt x="58" y="169"/>
                  </a:lnTo>
                  <a:lnTo>
                    <a:pt x="58" y="169"/>
                  </a:lnTo>
                  <a:lnTo>
                    <a:pt x="58" y="169"/>
                  </a:lnTo>
                  <a:lnTo>
                    <a:pt x="51" y="163"/>
                  </a:lnTo>
                  <a:lnTo>
                    <a:pt x="51" y="163"/>
                  </a:lnTo>
                  <a:lnTo>
                    <a:pt x="45" y="159"/>
                  </a:lnTo>
                  <a:lnTo>
                    <a:pt x="39" y="159"/>
                  </a:lnTo>
                  <a:lnTo>
                    <a:pt x="39" y="153"/>
                  </a:lnTo>
                  <a:lnTo>
                    <a:pt x="35" y="153"/>
                  </a:lnTo>
                  <a:lnTo>
                    <a:pt x="35" y="141"/>
                  </a:lnTo>
                  <a:lnTo>
                    <a:pt x="35" y="141"/>
                  </a:lnTo>
                  <a:lnTo>
                    <a:pt x="35" y="141"/>
                  </a:lnTo>
                  <a:lnTo>
                    <a:pt x="35" y="136"/>
                  </a:lnTo>
                  <a:lnTo>
                    <a:pt x="35" y="136"/>
                  </a:lnTo>
                  <a:lnTo>
                    <a:pt x="35" y="136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35" y="118"/>
                  </a:lnTo>
                  <a:lnTo>
                    <a:pt x="35" y="118"/>
                  </a:lnTo>
                  <a:lnTo>
                    <a:pt x="23" y="108"/>
                  </a:lnTo>
                  <a:lnTo>
                    <a:pt x="16" y="108"/>
                  </a:lnTo>
                  <a:lnTo>
                    <a:pt x="10" y="101"/>
                  </a:lnTo>
                  <a:lnTo>
                    <a:pt x="10" y="97"/>
                  </a:lnTo>
                  <a:lnTo>
                    <a:pt x="4" y="91"/>
                  </a:lnTo>
                  <a:lnTo>
                    <a:pt x="16" y="91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6" y="79"/>
                  </a:lnTo>
                  <a:lnTo>
                    <a:pt x="23" y="79"/>
                  </a:lnTo>
                  <a:lnTo>
                    <a:pt x="23" y="75"/>
                  </a:lnTo>
                  <a:lnTo>
                    <a:pt x="16" y="75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29"/>
                  </a:lnTo>
                  <a:lnTo>
                    <a:pt x="0" y="2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9" y="0"/>
                  </a:lnTo>
                  <a:lnTo>
                    <a:pt x="51" y="7"/>
                  </a:lnTo>
                  <a:lnTo>
                    <a:pt x="58" y="7"/>
                  </a:lnTo>
                  <a:lnTo>
                    <a:pt x="70" y="13"/>
                  </a:lnTo>
                  <a:lnTo>
                    <a:pt x="80" y="23"/>
                  </a:lnTo>
                  <a:lnTo>
                    <a:pt x="121" y="23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34" y="13"/>
                  </a:lnTo>
                  <a:lnTo>
                    <a:pt x="150" y="13"/>
                  </a:lnTo>
                  <a:lnTo>
                    <a:pt x="150" y="17"/>
                  </a:lnTo>
                  <a:lnTo>
                    <a:pt x="156" y="17"/>
                  </a:lnTo>
                  <a:lnTo>
                    <a:pt x="156" y="29"/>
                  </a:lnTo>
                  <a:lnTo>
                    <a:pt x="163" y="29"/>
                  </a:lnTo>
                  <a:lnTo>
                    <a:pt x="163" y="36"/>
                  </a:lnTo>
                  <a:lnTo>
                    <a:pt x="169" y="36"/>
                  </a:lnTo>
                  <a:lnTo>
                    <a:pt x="169" y="46"/>
                  </a:lnTo>
                  <a:lnTo>
                    <a:pt x="175" y="52"/>
                  </a:lnTo>
                  <a:lnTo>
                    <a:pt x="175" y="56"/>
                  </a:lnTo>
                  <a:lnTo>
                    <a:pt x="181" y="56"/>
                  </a:lnTo>
                  <a:lnTo>
                    <a:pt x="181" y="62"/>
                  </a:lnTo>
                  <a:lnTo>
                    <a:pt x="185" y="68"/>
                  </a:lnTo>
                  <a:lnTo>
                    <a:pt x="191" y="68"/>
                  </a:lnTo>
                  <a:lnTo>
                    <a:pt x="191" y="56"/>
                  </a:lnTo>
                  <a:lnTo>
                    <a:pt x="191" y="56"/>
                  </a:lnTo>
                  <a:lnTo>
                    <a:pt x="198" y="56"/>
                  </a:lnTo>
                  <a:lnTo>
                    <a:pt x="198" y="52"/>
                  </a:lnTo>
                  <a:lnTo>
                    <a:pt x="210" y="52"/>
                  </a:lnTo>
                  <a:lnTo>
                    <a:pt x="216" y="56"/>
                  </a:lnTo>
                  <a:lnTo>
                    <a:pt x="220" y="56"/>
                  </a:lnTo>
                  <a:lnTo>
                    <a:pt x="220" y="68"/>
                  </a:lnTo>
                  <a:lnTo>
                    <a:pt x="226" y="75"/>
                  </a:lnTo>
                  <a:lnTo>
                    <a:pt x="226" y="79"/>
                  </a:lnTo>
                  <a:lnTo>
                    <a:pt x="233" y="91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9" y="118"/>
                  </a:lnTo>
                  <a:lnTo>
                    <a:pt x="239" y="118"/>
                  </a:lnTo>
                  <a:lnTo>
                    <a:pt x="251" y="118"/>
                  </a:lnTo>
                  <a:lnTo>
                    <a:pt x="251" y="124"/>
                  </a:lnTo>
                  <a:lnTo>
                    <a:pt x="251" y="124"/>
                  </a:lnTo>
                  <a:lnTo>
                    <a:pt x="251" y="124"/>
                  </a:lnTo>
                  <a:lnTo>
                    <a:pt x="251" y="130"/>
                  </a:lnTo>
                  <a:lnTo>
                    <a:pt x="251" y="130"/>
                  </a:lnTo>
                  <a:lnTo>
                    <a:pt x="251" y="130"/>
                  </a:lnTo>
                  <a:lnTo>
                    <a:pt x="251" y="136"/>
                  </a:lnTo>
                  <a:lnTo>
                    <a:pt x="251" y="136"/>
                  </a:lnTo>
                  <a:lnTo>
                    <a:pt x="239" y="147"/>
                  </a:lnTo>
                  <a:lnTo>
                    <a:pt x="239" y="159"/>
                  </a:lnTo>
                  <a:lnTo>
                    <a:pt x="233" y="169"/>
                  </a:lnTo>
                  <a:lnTo>
                    <a:pt x="233" y="180"/>
                  </a:lnTo>
                  <a:lnTo>
                    <a:pt x="239" y="186"/>
                  </a:lnTo>
                  <a:lnTo>
                    <a:pt x="239" y="202"/>
                  </a:lnTo>
                  <a:lnTo>
                    <a:pt x="239" y="202"/>
                  </a:lnTo>
                  <a:lnTo>
                    <a:pt x="239" y="231"/>
                  </a:lnTo>
                  <a:lnTo>
                    <a:pt x="262" y="254"/>
                  </a:lnTo>
                  <a:lnTo>
                    <a:pt x="262" y="260"/>
                  </a:lnTo>
                  <a:lnTo>
                    <a:pt x="274" y="264"/>
                  </a:lnTo>
                  <a:lnTo>
                    <a:pt x="274" y="264"/>
                  </a:lnTo>
                  <a:lnTo>
                    <a:pt x="280" y="264"/>
                  </a:lnTo>
                  <a:lnTo>
                    <a:pt x="286" y="260"/>
                  </a:lnTo>
                  <a:lnTo>
                    <a:pt x="290" y="260"/>
                  </a:lnTo>
                  <a:lnTo>
                    <a:pt x="297" y="254"/>
                  </a:lnTo>
                  <a:lnTo>
                    <a:pt x="297" y="254"/>
                  </a:lnTo>
                  <a:lnTo>
                    <a:pt x="321" y="254"/>
                  </a:lnTo>
                  <a:lnTo>
                    <a:pt x="325" y="248"/>
                  </a:lnTo>
                  <a:lnTo>
                    <a:pt x="325" y="248"/>
                  </a:lnTo>
                  <a:lnTo>
                    <a:pt x="332" y="242"/>
                  </a:lnTo>
                  <a:lnTo>
                    <a:pt x="332" y="225"/>
                  </a:lnTo>
                  <a:lnTo>
                    <a:pt x="338" y="221"/>
                  </a:lnTo>
                  <a:lnTo>
                    <a:pt x="338" y="215"/>
                  </a:lnTo>
                  <a:lnTo>
                    <a:pt x="338" y="215"/>
                  </a:lnTo>
                  <a:lnTo>
                    <a:pt x="344" y="209"/>
                  </a:lnTo>
                  <a:lnTo>
                    <a:pt x="350" y="209"/>
                  </a:lnTo>
                  <a:lnTo>
                    <a:pt x="356" y="202"/>
                  </a:lnTo>
                  <a:lnTo>
                    <a:pt x="395" y="202"/>
                  </a:lnTo>
                  <a:lnTo>
                    <a:pt x="395" y="209"/>
                  </a:lnTo>
                  <a:lnTo>
                    <a:pt x="395" y="209"/>
                  </a:lnTo>
                  <a:lnTo>
                    <a:pt x="395" y="209"/>
                  </a:lnTo>
                  <a:lnTo>
                    <a:pt x="395" y="215"/>
                  </a:lnTo>
                  <a:lnTo>
                    <a:pt x="391" y="215"/>
                  </a:lnTo>
                  <a:lnTo>
                    <a:pt x="385" y="221"/>
                  </a:lnTo>
                  <a:lnTo>
                    <a:pt x="385" y="221"/>
                  </a:lnTo>
                  <a:lnTo>
                    <a:pt x="385" y="225"/>
                  </a:lnTo>
                  <a:lnTo>
                    <a:pt x="379" y="231"/>
                  </a:lnTo>
                  <a:lnTo>
                    <a:pt x="379" y="254"/>
                  </a:lnTo>
                  <a:lnTo>
                    <a:pt x="373" y="254"/>
                  </a:lnTo>
                  <a:lnTo>
                    <a:pt x="373" y="260"/>
                  </a:lnTo>
                  <a:lnTo>
                    <a:pt x="373" y="260"/>
                  </a:lnTo>
                  <a:lnTo>
                    <a:pt x="373" y="260"/>
                  </a:lnTo>
                  <a:lnTo>
                    <a:pt x="373" y="264"/>
                  </a:lnTo>
                  <a:lnTo>
                    <a:pt x="344" y="264"/>
                  </a:lnTo>
                  <a:lnTo>
                    <a:pt x="344" y="264"/>
                  </a:lnTo>
                  <a:lnTo>
                    <a:pt x="344" y="26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344">
              <a:extLst>
                <a:ext uri="{FF2B5EF4-FFF2-40B4-BE49-F238E27FC236}">
                  <a16:creationId xmlns:a16="http://schemas.microsoft.com/office/drawing/2014/main" id="{AFC79598-3F10-4670-833D-07815D049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993" y="3637621"/>
              <a:ext cx="192440" cy="206536"/>
            </a:xfrm>
            <a:custGeom>
              <a:avLst/>
              <a:gdLst>
                <a:gd name="T0" fmla="*/ 129 w 146"/>
                <a:gd name="T1" fmla="*/ 6 h 146"/>
                <a:gd name="T2" fmla="*/ 129 w 146"/>
                <a:gd name="T3" fmla="*/ 10 h 146"/>
                <a:gd name="T4" fmla="*/ 123 w 146"/>
                <a:gd name="T5" fmla="*/ 17 h 146"/>
                <a:gd name="T6" fmla="*/ 123 w 146"/>
                <a:gd name="T7" fmla="*/ 17 h 146"/>
                <a:gd name="T8" fmla="*/ 129 w 146"/>
                <a:gd name="T9" fmla="*/ 17 h 146"/>
                <a:gd name="T10" fmla="*/ 136 w 146"/>
                <a:gd name="T11" fmla="*/ 33 h 146"/>
                <a:gd name="T12" fmla="*/ 140 w 146"/>
                <a:gd name="T13" fmla="*/ 45 h 146"/>
                <a:gd name="T14" fmla="*/ 146 w 146"/>
                <a:gd name="T15" fmla="*/ 56 h 146"/>
                <a:gd name="T16" fmla="*/ 136 w 146"/>
                <a:gd name="T17" fmla="*/ 62 h 146"/>
                <a:gd name="T18" fmla="*/ 136 w 146"/>
                <a:gd name="T19" fmla="*/ 62 h 146"/>
                <a:gd name="T20" fmla="*/ 136 w 146"/>
                <a:gd name="T21" fmla="*/ 68 h 146"/>
                <a:gd name="T22" fmla="*/ 129 w 146"/>
                <a:gd name="T23" fmla="*/ 72 h 146"/>
                <a:gd name="T24" fmla="*/ 129 w 146"/>
                <a:gd name="T25" fmla="*/ 72 h 146"/>
                <a:gd name="T26" fmla="*/ 129 w 146"/>
                <a:gd name="T27" fmla="*/ 78 h 146"/>
                <a:gd name="T28" fmla="*/ 136 w 146"/>
                <a:gd name="T29" fmla="*/ 85 h 146"/>
                <a:gd name="T30" fmla="*/ 136 w 146"/>
                <a:gd name="T31" fmla="*/ 85 h 146"/>
                <a:gd name="T32" fmla="*/ 129 w 146"/>
                <a:gd name="T33" fmla="*/ 91 h 146"/>
                <a:gd name="T34" fmla="*/ 123 w 146"/>
                <a:gd name="T35" fmla="*/ 95 h 146"/>
                <a:gd name="T36" fmla="*/ 117 w 146"/>
                <a:gd name="T37" fmla="*/ 95 h 146"/>
                <a:gd name="T38" fmla="*/ 117 w 146"/>
                <a:gd name="T39" fmla="*/ 95 h 146"/>
                <a:gd name="T40" fmla="*/ 111 w 146"/>
                <a:gd name="T41" fmla="*/ 101 h 146"/>
                <a:gd name="T42" fmla="*/ 111 w 146"/>
                <a:gd name="T43" fmla="*/ 113 h 146"/>
                <a:gd name="T44" fmla="*/ 111 w 146"/>
                <a:gd name="T45" fmla="*/ 118 h 146"/>
                <a:gd name="T46" fmla="*/ 105 w 146"/>
                <a:gd name="T47" fmla="*/ 134 h 146"/>
                <a:gd name="T48" fmla="*/ 101 w 146"/>
                <a:gd name="T49" fmla="*/ 140 h 146"/>
                <a:gd name="T50" fmla="*/ 94 w 146"/>
                <a:gd name="T51" fmla="*/ 146 h 146"/>
                <a:gd name="T52" fmla="*/ 82 w 146"/>
                <a:gd name="T53" fmla="*/ 146 h 146"/>
                <a:gd name="T54" fmla="*/ 82 w 146"/>
                <a:gd name="T55" fmla="*/ 140 h 146"/>
                <a:gd name="T56" fmla="*/ 59 w 146"/>
                <a:gd name="T57" fmla="*/ 134 h 146"/>
                <a:gd name="T58" fmla="*/ 53 w 146"/>
                <a:gd name="T59" fmla="*/ 140 h 146"/>
                <a:gd name="T60" fmla="*/ 47 w 146"/>
                <a:gd name="T61" fmla="*/ 134 h 146"/>
                <a:gd name="T62" fmla="*/ 47 w 146"/>
                <a:gd name="T63" fmla="*/ 134 h 146"/>
                <a:gd name="T64" fmla="*/ 24 w 146"/>
                <a:gd name="T65" fmla="*/ 130 h 146"/>
                <a:gd name="T66" fmla="*/ 24 w 146"/>
                <a:gd name="T67" fmla="*/ 130 h 146"/>
                <a:gd name="T68" fmla="*/ 18 w 146"/>
                <a:gd name="T69" fmla="*/ 101 h 146"/>
                <a:gd name="T70" fmla="*/ 12 w 146"/>
                <a:gd name="T71" fmla="*/ 91 h 146"/>
                <a:gd name="T72" fmla="*/ 6 w 146"/>
                <a:gd name="T73" fmla="*/ 85 h 146"/>
                <a:gd name="T74" fmla="*/ 0 w 146"/>
                <a:gd name="T75" fmla="*/ 62 h 146"/>
                <a:gd name="T76" fmla="*/ 0 w 146"/>
                <a:gd name="T77" fmla="*/ 52 h 146"/>
                <a:gd name="T78" fmla="*/ 6 w 146"/>
                <a:gd name="T79" fmla="*/ 45 h 146"/>
                <a:gd name="T80" fmla="*/ 18 w 146"/>
                <a:gd name="T81" fmla="*/ 45 h 146"/>
                <a:gd name="T82" fmla="*/ 18 w 146"/>
                <a:gd name="T83" fmla="*/ 52 h 146"/>
                <a:gd name="T84" fmla="*/ 24 w 146"/>
                <a:gd name="T85" fmla="*/ 62 h 146"/>
                <a:gd name="T86" fmla="*/ 28 w 146"/>
                <a:gd name="T87" fmla="*/ 68 h 146"/>
                <a:gd name="T88" fmla="*/ 47 w 146"/>
                <a:gd name="T89" fmla="*/ 62 h 146"/>
                <a:gd name="T90" fmla="*/ 53 w 146"/>
                <a:gd name="T91" fmla="*/ 62 h 146"/>
                <a:gd name="T92" fmla="*/ 59 w 146"/>
                <a:gd name="T93" fmla="*/ 56 h 146"/>
                <a:gd name="T94" fmla="*/ 59 w 146"/>
                <a:gd name="T95" fmla="*/ 52 h 146"/>
                <a:gd name="T96" fmla="*/ 70 w 146"/>
                <a:gd name="T97" fmla="*/ 56 h 146"/>
                <a:gd name="T98" fmla="*/ 82 w 146"/>
                <a:gd name="T99" fmla="*/ 56 h 146"/>
                <a:gd name="T100" fmla="*/ 94 w 146"/>
                <a:gd name="T101" fmla="*/ 52 h 146"/>
                <a:gd name="T102" fmla="*/ 101 w 146"/>
                <a:gd name="T103" fmla="*/ 39 h 146"/>
                <a:gd name="T104" fmla="*/ 105 w 146"/>
                <a:gd name="T105" fmla="*/ 33 h 146"/>
                <a:gd name="T106" fmla="*/ 105 w 146"/>
                <a:gd name="T107" fmla="*/ 23 h 146"/>
                <a:gd name="T108" fmla="*/ 111 w 146"/>
                <a:gd name="T109" fmla="*/ 6 h 146"/>
                <a:gd name="T110" fmla="*/ 111 w 146"/>
                <a:gd name="T111" fmla="*/ 6 h 146"/>
                <a:gd name="T112" fmla="*/ 117 w 146"/>
                <a:gd name="T113" fmla="*/ 0 h 146"/>
                <a:gd name="T114" fmla="*/ 117 w 146"/>
                <a:gd name="T115" fmla="*/ 0 h 146"/>
                <a:gd name="T116" fmla="*/ 123 w 146"/>
                <a:gd name="T117" fmla="*/ 0 h 146"/>
                <a:gd name="T118" fmla="*/ 129 w 146"/>
                <a:gd name="T119" fmla="*/ 6 h 146"/>
                <a:gd name="T120" fmla="*/ 136 w 146"/>
                <a:gd name="T121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" h="146">
                  <a:moveTo>
                    <a:pt x="136" y="6"/>
                  </a:moveTo>
                  <a:lnTo>
                    <a:pt x="129" y="6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9" y="17"/>
                  </a:lnTo>
                  <a:lnTo>
                    <a:pt x="129" y="33"/>
                  </a:lnTo>
                  <a:lnTo>
                    <a:pt x="136" y="33"/>
                  </a:lnTo>
                  <a:lnTo>
                    <a:pt x="136" y="39"/>
                  </a:lnTo>
                  <a:lnTo>
                    <a:pt x="140" y="45"/>
                  </a:lnTo>
                  <a:lnTo>
                    <a:pt x="140" y="52"/>
                  </a:lnTo>
                  <a:lnTo>
                    <a:pt x="146" y="56"/>
                  </a:lnTo>
                  <a:lnTo>
                    <a:pt x="146" y="62"/>
                  </a:lnTo>
                  <a:lnTo>
                    <a:pt x="136" y="62"/>
                  </a:lnTo>
                  <a:lnTo>
                    <a:pt x="136" y="62"/>
                  </a:lnTo>
                  <a:lnTo>
                    <a:pt x="136" y="62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29" y="72"/>
                  </a:lnTo>
                  <a:lnTo>
                    <a:pt x="129" y="72"/>
                  </a:lnTo>
                  <a:lnTo>
                    <a:pt x="129" y="72"/>
                  </a:lnTo>
                  <a:lnTo>
                    <a:pt x="129" y="78"/>
                  </a:lnTo>
                  <a:lnTo>
                    <a:pt x="129" y="78"/>
                  </a:lnTo>
                  <a:lnTo>
                    <a:pt x="129" y="78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29" y="91"/>
                  </a:lnTo>
                  <a:lnTo>
                    <a:pt x="129" y="91"/>
                  </a:lnTo>
                  <a:lnTo>
                    <a:pt x="123" y="95"/>
                  </a:lnTo>
                  <a:lnTo>
                    <a:pt x="117" y="95"/>
                  </a:lnTo>
                  <a:lnTo>
                    <a:pt x="117" y="95"/>
                  </a:lnTo>
                  <a:lnTo>
                    <a:pt x="117" y="95"/>
                  </a:lnTo>
                  <a:lnTo>
                    <a:pt x="117" y="95"/>
                  </a:lnTo>
                  <a:lnTo>
                    <a:pt x="117" y="101"/>
                  </a:lnTo>
                  <a:lnTo>
                    <a:pt x="111" y="101"/>
                  </a:lnTo>
                  <a:lnTo>
                    <a:pt x="111" y="113"/>
                  </a:lnTo>
                  <a:lnTo>
                    <a:pt x="111" y="113"/>
                  </a:lnTo>
                  <a:lnTo>
                    <a:pt x="111" y="118"/>
                  </a:lnTo>
                  <a:lnTo>
                    <a:pt x="111" y="118"/>
                  </a:lnTo>
                  <a:lnTo>
                    <a:pt x="111" y="134"/>
                  </a:lnTo>
                  <a:lnTo>
                    <a:pt x="105" y="134"/>
                  </a:lnTo>
                  <a:lnTo>
                    <a:pt x="105" y="140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4" y="146"/>
                  </a:lnTo>
                  <a:lnTo>
                    <a:pt x="82" y="146"/>
                  </a:lnTo>
                  <a:lnTo>
                    <a:pt x="82" y="146"/>
                  </a:lnTo>
                  <a:lnTo>
                    <a:pt x="82" y="140"/>
                  </a:lnTo>
                  <a:lnTo>
                    <a:pt x="82" y="140"/>
                  </a:lnTo>
                  <a:lnTo>
                    <a:pt x="82" y="134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53" y="140"/>
                  </a:lnTo>
                  <a:lnTo>
                    <a:pt x="53" y="134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1" y="130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18" y="113"/>
                  </a:lnTo>
                  <a:lnTo>
                    <a:pt x="18" y="101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6" y="85"/>
                  </a:lnTo>
                  <a:lnTo>
                    <a:pt x="6" y="85"/>
                  </a:lnTo>
                  <a:lnTo>
                    <a:pt x="0" y="7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2"/>
                  </a:lnTo>
                  <a:lnTo>
                    <a:pt x="6" y="52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18" y="45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4" y="56"/>
                  </a:lnTo>
                  <a:lnTo>
                    <a:pt x="24" y="62"/>
                  </a:lnTo>
                  <a:lnTo>
                    <a:pt x="28" y="62"/>
                  </a:lnTo>
                  <a:lnTo>
                    <a:pt x="28" y="68"/>
                  </a:lnTo>
                  <a:lnTo>
                    <a:pt x="41" y="68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53" y="62"/>
                  </a:lnTo>
                  <a:lnTo>
                    <a:pt x="53" y="56"/>
                  </a:lnTo>
                  <a:lnTo>
                    <a:pt x="59" y="56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66" y="52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82" y="56"/>
                  </a:lnTo>
                  <a:lnTo>
                    <a:pt x="82" y="52"/>
                  </a:lnTo>
                  <a:lnTo>
                    <a:pt x="94" y="52"/>
                  </a:lnTo>
                  <a:lnTo>
                    <a:pt x="94" y="45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5" y="3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10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23" y="0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36" y="6"/>
                  </a:lnTo>
                  <a:lnTo>
                    <a:pt x="136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345">
              <a:extLst>
                <a:ext uri="{FF2B5EF4-FFF2-40B4-BE49-F238E27FC236}">
                  <a16:creationId xmlns:a16="http://schemas.microsoft.com/office/drawing/2014/main" id="{321D684D-F0E3-4956-967A-9FED52B3C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993" y="3637621"/>
              <a:ext cx="192440" cy="206536"/>
            </a:xfrm>
            <a:custGeom>
              <a:avLst/>
              <a:gdLst>
                <a:gd name="T0" fmla="*/ 129 w 146"/>
                <a:gd name="T1" fmla="*/ 6 h 146"/>
                <a:gd name="T2" fmla="*/ 129 w 146"/>
                <a:gd name="T3" fmla="*/ 10 h 146"/>
                <a:gd name="T4" fmla="*/ 123 w 146"/>
                <a:gd name="T5" fmla="*/ 17 h 146"/>
                <a:gd name="T6" fmla="*/ 123 w 146"/>
                <a:gd name="T7" fmla="*/ 17 h 146"/>
                <a:gd name="T8" fmla="*/ 129 w 146"/>
                <a:gd name="T9" fmla="*/ 17 h 146"/>
                <a:gd name="T10" fmla="*/ 136 w 146"/>
                <a:gd name="T11" fmla="*/ 33 h 146"/>
                <a:gd name="T12" fmla="*/ 140 w 146"/>
                <a:gd name="T13" fmla="*/ 45 h 146"/>
                <a:gd name="T14" fmla="*/ 146 w 146"/>
                <a:gd name="T15" fmla="*/ 56 h 146"/>
                <a:gd name="T16" fmla="*/ 136 w 146"/>
                <a:gd name="T17" fmla="*/ 62 h 146"/>
                <a:gd name="T18" fmla="*/ 136 w 146"/>
                <a:gd name="T19" fmla="*/ 62 h 146"/>
                <a:gd name="T20" fmla="*/ 136 w 146"/>
                <a:gd name="T21" fmla="*/ 68 h 146"/>
                <a:gd name="T22" fmla="*/ 129 w 146"/>
                <a:gd name="T23" fmla="*/ 72 h 146"/>
                <a:gd name="T24" fmla="*/ 129 w 146"/>
                <a:gd name="T25" fmla="*/ 72 h 146"/>
                <a:gd name="T26" fmla="*/ 129 w 146"/>
                <a:gd name="T27" fmla="*/ 78 h 146"/>
                <a:gd name="T28" fmla="*/ 136 w 146"/>
                <a:gd name="T29" fmla="*/ 85 h 146"/>
                <a:gd name="T30" fmla="*/ 136 w 146"/>
                <a:gd name="T31" fmla="*/ 85 h 146"/>
                <a:gd name="T32" fmla="*/ 129 w 146"/>
                <a:gd name="T33" fmla="*/ 91 h 146"/>
                <a:gd name="T34" fmla="*/ 123 w 146"/>
                <a:gd name="T35" fmla="*/ 95 h 146"/>
                <a:gd name="T36" fmla="*/ 117 w 146"/>
                <a:gd name="T37" fmla="*/ 95 h 146"/>
                <a:gd name="T38" fmla="*/ 117 w 146"/>
                <a:gd name="T39" fmla="*/ 95 h 146"/>
                <a:gd name="T40" fmla="*/ 111 w 146"/>
                <a:gd name="T41" fmla="*/ 101 h 146"/>
                <a:gd name="T42" fmla="*/ 111 w 146"/>
                <a:gd name="T43" fmla="*/ 113 h 146"/>
                <a:gd name="T44" fmla="*/ 111 w 146"/>
                <a:gd name="T45" fmla="*/ 118 h 146"/>
                <a:gd name="T46" fmla="*/ 105 w 146"/>
                <a:gd name="T47" fmla="*/ 134 h 146"/>
                <a:gd name="T48" fmla="*/ 101 w 146"/>
                <a:gd name="T49" fmla="*/ 140 h 146"/>
                <a:gd name="T50" fmla="*/ 94 w 146"/>
                <a:gd name="T51" fmla="*/ 146 h 146"/>
                <a:gd name="T52" fmla="*/ 82 w 146"/>
                <a:gd name="T53" fmla="*/ 146 h 146"/>
                <a:gd name="T54" fmla="*/ 82 w 146"/>
                <a:gd name="T55" fmla="*/ 140 h 146"/>
                <a:gd name="T56" fmla="*/ 59 w 146"/>
                <a:gd name="T57" fmla="*/ 134 h 146"/>
                <a:gd name="T58" fmla="*/ 53 w 146"/>
                <a:gd name="T59" fmla="*/ 140 h 146"/>
                <a:gd name="T60" fmla="*/ 47 w 146"/>
                <a:gd name="T61" fmla="*/ 134 h 146"/>
                <a:gd name="T62" fmla="*/ 47 w 146"/>
                <a:gd name="T63" fmla="*/ 134 h 146"/>
                <a:gd name="T64" fmla="*/ 24 w 146"/>
                <a:gd name="T65" fmla="*/ 130 h 146"/>
                <a:gd name="T66" fmla="*/ 24 w 146"/>
                <a:gd name="T67" fmla="*/ 130 h 146"/>
                <a:gd name="T68" fmla="*/ 18 w 146"/>
                <a:gd name="T69" fmla="*/ 101 h 146"/>
                <a:gd name="T70" fmla="*/ 12 w 146"/>
                <a:gd name="T71" fmla="*/ 91 h 146"/>
                <a:gd name="T72" fmla="*/ 6 w 146"/>
                <a:gd name="T73" fmla="*/ 85 h 146"/>
                <a:gd name="T74" fmla="*/ 0 w 146"/>
                <a:gd name="T75" fmla="*/ 62 h 146"/>
                <a:gd name="T76" fmla="*/ 0 w 146"/>
                <a:gd name="T77" fmla="*/ 52 h 146"/>
                <a:gd name="T78" fmla="*/ 6 w 146"/>
                <a:gd name="T79" fmla="*/ 45 h 146"/>
                <a:gd name="T80" fmla="*/ 18 w 146"/>
                <a:gd name="T81" fmla="*/ 45 h 146"/>
                <a:gd name="T82" fmla="*/ 18 w 146"/>
                <a:gd name="T83" fmla="*/ 52 h 146"/>
                <a:gd name="T84" fmla="*/ 24 w 146"/>
                <a:gd name="T85" fmla="*/ 62 h 146"/>
                <a:gd name="T86" fmla="*/ 28 w 146"/>
                <a:gd name="T87" fmla="*/ 68 h 146"/>
                <a:gd name="T88" fmla="*/ 47 w 146"/>
                <a:gd name="T89" fmla="*/ 62 h 146"/>
                <a:gd name="T90" fmla="*/ 53 w 146"/>
                <a:gd name="T91" fmla="*/ 62 h 146"/>
                <a:gd name="T92" fmla="*/ 59 w 146"/>
                <a:gd name="T93" fmla="*/ 56 h 146"/>
                <a:gd name="T94" fmla="*/ 59 w 146"/>
                <a:gd name="T95" fmla="*/ 52 h 146"/>
                <a:gd name="T96" fmla="*/ 70 w 146"/>
                <a:gd name="T97" fmla="*/ 56 h 146"/>
                <a:gd name="T98" fmla="*/ 82 w 146"/>
                <a:gd name="T99" fmla="*/ 56 h 146"/>
                <a:gd name="T100" fmla="*/ 94 w 146"/>
                <a:gd name="T101" fmla="*/ 52 h 146"/>
                <a:gd name="T102" fmla="*/ 101 w 146"/>
                <a:gd name="T103" fmla="*/ 39 h 146"/>
                <a:gd name="T104" fmla="*/ 105 w 146"/>
                <a:gd name="T105" fmla="*/ 33 h 146"/>
                <a:gd name="T106" fmla="*/ 105 w 146"/>
                <a:gd name="T107" fmla="*/ 23 h 146"/>
                <a:gd name="T108" fmla="*/ 111 w 146"/>
                <a:gd name="T109" fmla="*/ 6 h 146"/>
                <a:gd name="T110" fmla="*/ 111 w 146"/>
                <a:gd name="T111" fmla="*/ 6 h 146"/>
                <a:gd name="T112" fmla="*/ 117 w 146"/>
                <a:gd name="T113" fmla="*/ 0 h 146"/>
                <a:gd name="T114" fmla="*/ 117 w 146"/>
                <a:gd name="T115" fmla="*/ 0 h 146"/>
                <a:gd name="T116" fmla="*/ 123 w 146"/>
                <a:gd name="T117" fmla="*/ 0 h 146"/>
                <a:gd name="T118" fmla="*/ 129 w 146"/>
                <a:gd name="T119" fmla="*/ 6 h 146"/>
                <a:gd name="T120" fmla="*/ 136 w 146"/>
                <a:gd name="T121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" h="146">
                  <a:moveTo>
                    <a:pt x="136" y="6"/>
                  </a:moveTo>
                  <a:lnTo>
                    <a:pt x="129" y="6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9" y="17"/>
                  </a:lnTo>
                  <a:lnTo>
                    <a:pt x="129" y="33"/>
                  </a:lnTo>
                  <a:lnTo>
                    <a:pt x="136" y="33"/>
                  </a:lnTo>
                  <a:lnTo>
                    <a:pt x="136" y="39"/>
                  </a:lnTo>
                  <a:lnTo>
                    <a:pt x="140" y="45"/>
                  </a:lnTo>
                  <a:lnTo>
                    <a:pt x="140" y="52"/>
                  </a:lnTo>
                  <a:lnTo>
                    <a:pt x="146" y="56"/>
                  </a:lnTo>
                  <a:lnTo>
                    <a:pt x="146" y="62"/>
                  </a:lnTo>
                  <a:lnTo>
                    <a:pt x="136" y="62"/>
                  </a:lnTo>
                  <a:lnTo>
                    <a:pt x="136" y="62"/>
                  </a:lnTo>
                  <a:lnTo>
                    <a:pt x="136" y="62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29" y="72"/>
                  </a:lnTo>
                  <a:lnTo>
                    <a:pt x="129" y="72"/>
                  </a:lnTo>
                  <a:lnTo>
                    <a:pt x="129" y="72"/>
                  </a:lnTo>
                  <a:lnTo>
                    <a:pt x="129" y="78"/>
                  </a:lnTo>
                  <a:lnTo>
                    <a:pt x="129" y="78"/>
                  </a:lnTo>
                  <a:lnTo>
                    <a:pt x="129" y="78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29" y="91"/>
                  </a:lnTo>
                  <a:lnTo>
                    <a:pt x="129" y="91"/>
                  </a:lnTo>
                  <a:lnTo>
                    <a:pt x="123" y="95"/>
                  </a:lnTo>
                  <a:lnTo>
                    <a:pt x="117" y="95"/>
                  </a:lnTo>
                  <a:lnTo>
                    <a:pt x="117" y="95"/>
                  </a:lnTo>
                  <a:lnTo>
                    <a:pt x="117" y="95"/>
                  </a:lnTo>
                  <a:lnTo>
                    <a:pt x="117" y="95"/>
                  </a:lnTo>
                  <a:lnTo>
                    <a:pt x="117" y="101"/>
                  </a:lnTo>
                  <a:lnTo>
                    <a:pt x="111" y="101"/>
                  </a:lnTo>
                  <a:lnTo>
                    <a:pt x="111" y="113"/>
                  </a:lnTo>
                  <a:lnTo>
                    <a:pt x="111" y="113"/>
                  </a:lnTo>
                  <a:lnTo>
                    <a:pt x="111" y="118"/>
                  </a:lnTo>
                  <a:lnTo>
                    <a:pt x="111" y="118"/>
                  </a:lnTo>
                  <a:lnTo>
                    <a:pt x="111" y="134"/>
                  </a:lnTo>
                  <a:lnTo>
                    <a:pt x="105" y="134"/>
                  </a:lnTo>
                  <a:lnTo>
                    <a:pt x="105" y="140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4" y="146"/>
                  </a:lnTo>
                  <a:lnTo>
                    <a:pt x="82" y="146"/>
                  </a:lnTo>
                  <a:lnTo>
                    <a:pt x="82" y="146"/>
                  </a:lnTo>
                  <a:lnTo>
                    <a:pt x="82" y="140"/>
                  </a:lnTo>
                  <a:lnTo>
                    <a:pt x="82" y="140"/>
                  </a:lnTo>
                  <a:lnTo>
                    <a:pt x="82" y="134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53" y="140"/>
                  </a:lnTo>
                  <a:lnTo>
                    <a:pt x="53" y="134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1" y="130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18" y="113"/>
                  </a:lnTo>
                  <a:lnTo>
                    <a:pt x="18" y="101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6" y="85"/>
                  </a:lnTo>
                  <a:lnTo>
                    <a:pt x="6" y="85"/>
                  </a:lnTo>
                  <a:lnTo>
                    <a:pt x="0" y="7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2"/>
                  </a:lnTo>
                  <a:lnTo>
                    <a:pt x="6" y="52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18" y="45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4" y="56"/>
                  </a:lnTo>
                  <a:lnTo>
                    <a:pt x="24" y="62"/>
                  </a:lnTo>
                  <a:lnTo>
                    <a:pt x="28" y="62"/>
                  </a:lnTo>
                  <a:lnTo>
                    <a:pt x="28" y="68"/>
                  </a:lnTo>
                  <a:lnTo>
                    <a:pt x="41" y="68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53" y="62"/>
                  </a:lnTo>
                  <a:lnTo>
                    <a:pt x="53" y="56"/>
                  </a:lnTo>
                  <a:lnTo>
                    <a:pt x="59" y="56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66" y="52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82" y="56"/>
                  </a:lnTo>
                  <a:lnTo>
                    <a:pt x="82" y="52"/>
                  </a:lnTo>
                  <a:lnTo>
                    <a:pt x="94" y="52"/>
                  </a:lnTo>
                  <a:lnTo>
                    <a:pt x="94" y="45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5" y="3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10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23" y="0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36" y="6"/>
                  </a:lnTo>
                  <a:lnTo>
                    <a:pt x="136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346">
              <a:extLst>
                <a:ext uri="{FF2B5EF4-FFF2-40B4-BE49-F238E27FC236}">
                  <a16:creationId xmlns:a16="http://schemas.microsoft.com/office/drawing/2014/main" id="{5AC2C725-55EC-4DCB-8AA5-8758367C7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4258645"/>
              <a:ext cx="167397" cy="215025"/>
            </a:xfrm>
            <a:custGeom>
              <a:avLst/>
              <a:gdLst>
                <a:gd name="T0" fmla="*/ 4 w 127"/>
                <a:gd name="T1" fmla="*/ 49 h 152"/>
                <a:gd name="T2" fmla="*/ 4 w 127"/>
                <a:gd name="T3" fmla="*/ 56 h 152"/>
                <a:gd name="T4" fmla="*/ 10 w 127"/>
                <a:gd name="T5" fmla="*/ 62 h 152"/>
                <a:gd name="T6" fmla="*/ 16 w 127"/>
                <a:gd name="T7" fmla="*/ 72 h 152"/>
                <a:gd name="T8" fmla="*/ 35 w 127"/>
                <a:gd name="T9" fmla="*/ 89 h 152"/>
                <a:gd name="T10" fmla="*/ 57 w 127"/>
                <a:gd name="T11" fmla="*/ 95 h 152"/>
                <a:gd name="T12" fmla="*/ 70 w 127"/>
                <a:gd name="T13" fmla="*/ 101 h 152"/>
                <a:gd name="T14" fmla="*/ 80 w 127"/>
                <a:gd name="T15" fmla="*/ 107 h 152"/>
                <a:gd name="T16" fmla="*/ 74 w 127"/>
                <a:gd name="T17" fmla="*/ 117 h 152"/>
                <a:gd name="T18" fmla="*/ 70 w 127"/>
                <a:gd name="T19" fmla="*/ 124 h 152"/>
                <a:gd name="T20" fmla="*/ 70 w 127"/>
                <a:gd name="T21" fmla="*/ 130 h 152"/>
                <a:gd name="T22" fmla="*/ 70 w 127"/>
                <a:gd name="T23" fmla="*/ 140 h 152"/>
                <a:gd name="T24" fmla="*/ 80 w 127"/>
                <a:gd name="T25" fmla="*/ 146 h 152"/>
                <a:gd name="T26" fmla="*/ 105 w 127"/>
                <a:gd name="T27" fmla="*/ 152 h 152"/>
                <a:gd name="T28" fmla="*/ 121 w 127"/>
                <a:gd name="T29" fmla="*/ 140 h 152"/>
                <a:gd name="T30" fmla="*/ 127 w 127"/>
                <a:gd name="T31" fmla="*/ 130 h 152"/>
                <a:gd name="T32" fmla="*/ 121 w 127"/>
                <a:gd name="T33" fmla="*/ 117 h 152"/>
                <a:gd name="T34" fmla="*/ 121 w 127"/>
                <a:gd name="T35" fmla="*/ 95 h 152"/>
                <a:gd name="T36" fmla="*/ 121 w 127"/>
                <a:gd name="T37" fmla="*/ 78 h 152"/>
                <a:gd name="T38" fmla="*/ 109 w 127"/>
                <a:gd name="T39" fmla="*/ 72 h 152"/>
                <a:gd name="T40" fmla="*/ 105 w 127"/>
                <a:gd name="T41" fmla="*/ 68 h 152"/>
                <a:gd name="T42" fmla="*/ 105 w 127"/>
                <a:gd name="T43" fmla="*/ 62 h 152"/>
                <a:gd name="T44" fmla="*/ 99 w 127"/>
                <a:gd name="T45" fmla="*/ 62 h 152"/>
                <a:gd name="T46" fmla="*/ 80 w 127"/>
                <a:gd name="T47" fmla="*/ 56 h 152"/>
                <a:gd name="T48" fmla="*/ 70 w 127"/>
                <a:gd name="T49" fmla="*/ 49 h 152"/>
                <a:gd name="T50" fmla="*/ 70 w 127"/>
                <a:gd name="T51" fmla="*/ 45 h 152"/>
                <a:gd name="T52" fmla="*/ 70 w 127"/>
                <a:gd name="T53" fmla="*/ 33 h 152"/>
                <a:gd name="T54" fmla="*/ 70 w 127"/>
                <a:gd name="T55" fmla="*/ 27 h 152"/>
                <a:gd name="T56" fmla="*/ 64 w 127"/>
                <a:gd name="T57" fmla="*/ 16 h 152"/>
                <a:gd name="T58" fmla="*/ 64 w 127"/>
                <a:gd name="T59" fmla="*/ 16 h 152"/>
                <a:gd name="T60" fmla="*/ 57 w 127"/>
                <a:gd name="T61" fmla="*/ 10 h 152"/>
                <a:gd name="T62" fmla="*/ 51 w 127"/>
                <a:gd name="T63" fmla="*/ 6 h 152"/>
                <a:gd name="T64" fmla="*/ 45 w 127"/>
                <a:gd name="T65" fmla="*/ 0 h 152"/>
                <a:gd name="T66" fmla="*/ 16 w 127"/>
                <a:gd name="T67" fmla="*/ 6 h 152"/>
                <a:gd name="T68" fmla="*/ 4 w 127"/>
                <a:gd name="T69" fmla="*/ 10 h 152"/>
                <a:gd name="T70" fmla="*/ 4 w 127"/>
                <a:gd name="T71" fmla="*/ 16 h 152"/>
                <a:gd name="T72" fmla="*/ 4 w 127"/>
                <a:gd name="T73" fmla="*/ 23 h 152"/>
                <a:gd name="T74" fmla="*/ 0 w 127"/>
                <a:gd name="T75" fmla="*/ 4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7" h="152">
                  <a:moveTo>
                    <a:pt x="0" y="49"/>
                  </a:moveTo>
                  <a:lnTo>
                    <a:pt x="4" y="49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68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35" y="89"/>
                  </a:lnTo>
                  <a:lnTo>
                    <a:pt x="45" y="89"/>
                  </a:lnTo>
                  <a:lnTo>
                    <a:pt x="57" y="95"/>
                  </a:lnTo>
                  <a:lnTo>
                    <a:pt x="64" y="95"/>
                  </a:lnTo>
                  <a:lnTo>
                    <a:pt x="70" y="101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11"/>
                  </a:lnTo>
                  <a:lnTo>
                    <a:pt x="74" y="117"/>
                  </a:lnTo>
                  <a:lnTo>
                    <a:pt x="74" y="124"/>
                  </a:lnTo>
                  <a:lnTo>
                    <a:pt x="70" y="124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74" y="146"/>
                  </a:lnTo>
                  <a:lnTo>
                    <a:pt x="80" y="146"/>
                  </a:lnTo>
                  <a:lnTo>
                    <a:pt x="86" y="152"/>
                  </a:lnTo>
                  <a:lnTo>
                    <a:pt x="105" y="152"/>
                  </a:lnTo>
                  <a:lnTo>
                    <a:pt x="115" y="140"/>
                  </a:lnTo>
                  <a:lnTo>
                    <a:pt x="121" y="140"/>
                  </a:lnTo>
                  <a:lnTo>
                    <a:pt x="121" y="134"/>
                  </a:lnTo>
                  <a:lnTo>
                    <a:pt x="127" y="130"/>
                  </a:lnTo>
                  <a:lnTo>
                    <a:pt x="127" y="124"/>
                  </a:lnTo>
                  <a:lnTo>
                    <a:pt x="121" y="117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15" y="72"/>
                  </a:lnTo>
                  <a:lnTo>
                    <a:pt x="109" y="72"/>
                  </a:lnTo>
                  <a:lnTo>
                    <a:pt x="109" y="68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5" y="62"/>
                  </a:lnTo>
                  <a:lnTo>
                    <a:pt x="99" y="62"/>
                  </a:lnTo>
                  <a:lnTo>
                    <a:pt x="99" y="62"/>
                  </a:lnTo>
                  <a:lnTo>
                    <a:pt x="92" y="56"/>
                  </a:lnTo>
                  <a:lnTo>
                    <a:pt x="80" y="56"/>
                  </a:lnTo>
                  <a:lnTo>
                    <a:pt x="80" y="49"/>
                  </a:lnTo>
                  <a:lnTo>
                    <a:pt x="70" y="49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57" y="10"/>
                  </a:lnTo>
                  <a:lnTo>
                    <a:pt x="57" y="6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45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4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23"/>
                  </a:lnTo>
                  <a:lnTo>
                    <a:pt x="0" y="49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347">
              <a:extLst>
                <a:ext uri="{FF2B5EF4-FFF2-40B4-BE49-F238E27FC236}">
                  <a16:creationId xmlns:a16="http://schemas.microsoft.com/office/drawing/2014/main" id="{30859296-9A6C-43CA-B33F-F971BAE11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4258645"/>
              <a:ext cx="167397" cy="215025"/>
            </a:xfrm>
            <a:custGeom>
              <a:avLst/>
              <a:gdLst>
                <a:gd name="T0" fmla="*/ 4 w 127"/>
                <a:gd name="T1" fmla="*/ 49 h 152"/>
                <a:gd name="T2" fmla="*/ 4 w 127"/>
                <a:gd name="T3" fmla="*/ 56 h 152"/>
                <a:gd name="T4" fmla="*/ 10 w 127"/>
                <a:gd name="T5" fmla="*/ 62 h 152"/>
                <a:gd name="T6" fmla="*/ 16 w 127"/>
                <a:gd name="T7" fmla="*/ 72 h 152"/>
                <a:gd name="T8" fmla="*/ 35 w 127"/>
                <a:gd name="T9" fmla="*/ 89 h 152"/>
                <a:gd name="T10" fmla="*/ 57 w 127"/>
                <a:gd name="T11" fmla="*/ 95 h 152"/>
                <a:gd name="T12" fmla="*/ 70 w 127"/>
                <a:gd name="T13" fmla="*/ 101 h 152"/>
                <a:gd name="T14" fmla="*/ 80 w 127"/>
                <a:gd name="T15" fmla="*/ 107 h 152"/>
                <a:gd name="T16" fmla="*/ 74 w 127"/>
                <a:gd name="T17" fmla="*/ 117 h 152"/>
                <a:gd name="T18" fmla="*/ 70 w 127"/>
                <a:gd name="T19" fmla="*/ 124 h 152"/>
                <a:gd name="T20" fmla="*/ 70 w 127"/>
                <a:gd name="T21" fmla="*/ 130 h 152"/>
                <a:gd name="T22" fmla="*/ 70 w 127"/>
                <a:gd name="T23" fmla="*/ 140 h 152"/>
                <a:gd name="T24" fmla="*/ 80 w 127"/>
                <a:gd name="T25" fmla="*/ 146 h 152"/>
                <a:gd name="T26" fmla="*/ 105 w 127"/>
                <a:gd name="T27" fmla="*/ 152 h 152"/>
                <a:gd name="T28" fmla="*/ 121 w 127"/>
                <a:gd name="T29" fmla="*/ 140 h 152"/>
                <a:gd name="T30" fmla="*/ 127 w 127"/>
                <a:gd name="T31" fmla="*/ 130 h 152"/>
                <a:gd name="T32" fmla="*/ 121 w 127"/>
                <a:gd name="T33" fmla="*/ 117 h 152"/>
                <a:gd name="T34" fmla="*/ 121 w 127"/>
                <a:gd name="T35" fmla="*/ 95 h 152"/>
                <a:gd name="T36" fmla="*/ 121 w 127"/>
                <a:gd name="T37" fmla="*/ 78 h 152"/>
                <a:gd name="T38" fmla="*/ 109 w 127"/>
                <a:gd name="T39" fmla="*/ 72 h 152"/>
                <a:gd name="T40" fmla="*/ 105 w 127"/>
                <a:gd name="T41" fmla="*/ 68 h 152"/>
                <a:gd name="T42" fmla="*/ 105 w 127"/>
                <a:gd name="T43" fmla="*/ 62 h 152"/>
                <a:gd name="T44" fmla="*/ 99 w 127"/>
                <a:gd name="T45" fmla="*/ 62 h 152"/>
                <a:gd name="T46" fmla="*/ 80 w 127"/>
                <a:gd name="T47" fmla="*/ 56 h 152"/>
                <a:gd name="T48" fmla="*/ 70 w 127"/>
                <a:gd name="T49" fmla="*/ 49 h 152"/>
                <a:gd name="T50" fmla="*/ 70 w 127"/>
                <a:gd name="T51" fmla="*/ 45 h 152"/>
                <a:gd name="T52" fmla="*/ 70 w 127"/>
                <a:gd name="T53" fmla="*/ 33 h 152"/>
                <a:gd name="T54" fmla="*/ 70 w 127"/>
                <a:gd name="T55" fmla="*/ 27 h 152"/>
                <a:gd name="T56" fmla="*/ 64 w 127"/>
                <a:gd name="T57" fmla="*/ 16 h 152"/>
                <a:gd name="T58" fmla="*/ 64 w 127"/>
                <a:gd name="T59" fmla="*/ 16 h 152"/>
                <a:gd name="T60" fmla="*/ 57 w 127"/>
                <a:gd name="T61" fmla="*/ 10 h 152"/>
                <a:gd name="T62" fmla="*/ 51 w 127"/>
                <a:gd name="T63" fmla="*/ 6 h 152"/>
                <a:gd name="T64" fmla="*/ 45 w 127"/>
                <a:gd name="T65" fmla="*/ 0 h 152"/>
                <a:gd name="T66" fmla="*/ 16 w 127"/>
                <a:gd name="T67" fmla="*/ 6 h 152"/>
                <a:gd name="T68" fmla="*/ 4 w 127"/>
                <a:gd name="T69" fmla="*/ 10 h 152"/>
                <a:gd name="T70" fmla="*/ 4 w 127"/>
                <a:gd name="T71" fmla="*/ 16 h 152"/>
                <a:gd name="T72" fmla="*/ 4 w 127"/>
                <a:gd name="T73" fmla="*/ 23 h 152"/>
                <a:gd name="T74" fmla="*/ 0 w 127"/>
                <a:gd name="T75" fmla="*/ 4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7" h="152">
                  <a:moveTo>
                    <a:pt x="0" y="49"/>
                  </a:moveTo>
                  <a:lnTo>
                    <a:pt x="4" y="49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68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35" y="89"/>
                  </a:lnTo>
                  <a:lnTo>
                    <a:pt x="45" y="89"/>
                  </a:lnTo>
                  <a:lnTo>
                    <a:pt x="57" y="95"/>
                  </a:lnTo>
                  <a:lnTo>
                    <a:pt x="64" y="95"/>
                  </a:lnTo>
                  <a:lnTo>
                    <a:pt x="70" y="101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11"/>
                  </a:lnTo>
                  <a:lnTo>
                    <a:pt x="74" y="117"/>
                  </a:lnTo>
                  <a:lnTo>
                    <a:pt x="74" y="124"/>
                  </a:lnTo>
                  <a:lnTo>
                    <a:pt x="70" y="124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74" y="146"/>
                  </a:lnTo>
                  <a:lnTo>
                    <a:pt x="80" y="146"/>
                  </a:lnTo>
                  <a:lnTo>
                    <a:pt x="86" y="152"/>
                  </a:lnTo>
                  <a:lnTo>
                    <a:pt x="105" y="152"/>
                  </a:lnTo>
                  <a:lnTo>
                    <a:pt x="115" y="140"/>
                  </a:lnTo>
                  <a:lnTo>
                    <a:pt x="121" y="140"/>
                  </a:lnTo>
                  <a:lnTo>
                    <a:pt x="121" y="134"/>
                  </a:lnTo>
                  <a:lnTo>
                    <a:pt x="127" y="130"/>
                  </a:lnTo>
                  <a:lnTo>
                    <a:pt x="127" y="124"/>
                  </a:lnTo>
                  <a:lnTo>
                    <a:pt x="121" y="117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15" y="72"/>
                  </a:lnTo>
                  <a:lnTo>
                    <a:pt x="109" y="72"/>
                  </a:lnTo>
                  <a:lnTo>
                    <a:pt x="109" y="68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5" y="62"/>
                  </a:lnTo>
                  <a:lnTo>
                    <a:pt x="99" y="62"/>
                  </a:lnTo>
                  <a:lnTo>
                    <a:pt x="99" y="62"/>
                  </a:lnTo>
                  <a:lnTo>
                    <a:pt x="92" y="56"/>
                  </a:lnTo>
                  <a:lnTo>
                    <a:pt x="80" y="56"/>
                  </a:lnTo>
                  <a:lnTo>
                    <a:pt x="80" y="49"/>
                  </a:lnTo>
                  <a:lnTo>
                    <a:pt x="70" y="49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57" y="10"/>
                  </a:lnTo>
                  <a:lnTo>
                    <a:pt x="57" y="6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45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4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23"/>
                  </a:lnTo>
                  <a:lnTo>
                    <a:pt x="0" y="49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348">
              <a:extLst>
                <a:ext uri="{FF2B5EF4-FFF2-40B4-BE49-F238E27FC236}">
                  <a16:creationId xmlns:a16="http://schemas.microsoft.com/office/drawing/2014/main" id="{585C58CA-1515-4358-B4AE-4C2F3040A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689" y="5091862"/>
              <a:ext cx="69859" cy="73561"/>
            </a:xfrm>
            <a:custGeom>
              <a:avLst/>
              <a:gdLst>
                <a:gd name="T0" fmla="*/ 0 w 53"/>
                <a:gd name="T1" fmla="*/ 0 h 52"/>
                <a:gd name="T2" fmla="*/ 6 w 53"/>
                <a:gd name="T3" fmla="*/ 12 h 52"/>
                <a:gd name="T4" fmla="*/ 6 w 53"/>
                <a:gd name="T5" fmla="*/ 29 h 52"/>
                <a:gd name="T6" fmla="*/ 18 w 53"/>
                <a:gd name="T7" fmla="*/ 39 h 52"/>
                <a:gd name="T8" fmla="*/ 18 w 53"/>
                <a:gd name="T9" fmla="*/ 45 h 52"/>
                <a:gd name="T10" fmla="*/ 18 w 53"/>
                <a:gd name="T11" fmla="*/ 45 h 52"/>
                <a:gd name="T12" fmla="*/ 25 w 53"/>
                <a:gd name="T13" fmla="*/ 45 h 52"/>
                <a:gd name="T14" fmla="*/ 25 w 53"/>
                <a:gd name="T15" fmla="*/ 52 h 52"/>
                <a:gd name="T16" fmla="*/ 35 w 53"/>
                <a:gd name="T17" fmla="*/ 52 h 52"/>
                <a:gd name="T18" fmla="*/ 35 w 53"/>
                <a:gd name="T19" fmla="*/ 45 h 52"/>
                <a:gd name="T20" fmla="*/ 53 w 53"/>
                <a:gd name="T21" fmla="*/ 45 h 52"/>
                <a:gd name="T22" fmla="*/ 41 w 53"/>
                <a:gd name="T23" fmla="*/ 45 h 52"/>
                <a:gd name="T24" fmla="*/ 6 w 53"/>
                <a:gd name="T25" fmla="*/ 12 h 52"/>
                <a:gd name="T26" fmla="*/ 6 w 53"/>
                <a:gd name="T27" fmla="*/ 6 h 52"/>
                <a:gd name="T28" fmla="*/ 0 w 53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2">
                  <a:moveTo>
                    <a:pt x="0" y="0"/>
                  </a:moveTo>
                  <a:lnTo>
                    <a:pt x="6" y="12"/>
                  </a:lnTo>
                  <a:lnTo>
                    <a:pt x="6" y="29"/>
                  </a:lnTo>
                  <a:lnTo>
                    <a:pt x="18" y="39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25" y="45"/>
                  </a:lnTo>
                  <a:lnTo>
                    <a:pt x="25" y="52"/>
                  </a:lnTo>
                  <a:lnTo>
                    <a:pt x="35" y="52"/>
                  </a:lnTo>
                  <a:lnTo>
                    <a:pt x="35" y="45"/>
                  </a:lnTo>
                  <a:lnTo>
                    <a:pt x="53" y="45"/>
                  </a:lnTo>
                  <a:lnTo>
                    <a:pt x="41" y="45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349">
              <a:extLst>
                <a:ext uri="{FF2B5EF4-FFF2-40B4-BE49-F238E27FC236}">
                  <a16:creationId xmlns:a16="http://schemas.microsoft.com/office/drawing/2014/main" id="{6131743F-B608-4D42-8166-646049144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3087" y="3757862"/>
              <a:ext cx="61949" cy="39610"/>
            </a:xfrm>
            <a:custGeom>
              <a:avLst/>
              <a:gdLst>
                <a:gd name="T0" fmla="*/ 41 w 47"/>
                <a:gd name="T1" fmla="*/ 6 h 28"/>
                <a:gd name="T2" fmla="*/ 35 w 47"/>
                <a:gd name="T3" fmla="*/ 6 h 28"/>
                <a:gd name="T4" fmla="*/ 35 w 47"/>
                <a:gd name="T5" fmla="*/ 6 h 28"/>
                <a:gd name="T6" fmla="*/ 35 w 47"/>
                <a:gd name="T7" fmla="*/ 0 h 28"/>
                <a:gd name="T8" fmla="*/ 6 w 47"/>
                <a:gd name="T9" fmla="*/ 0 h 28"/>
                <a:gd name="T10" fmla="*/ 6 w 47"/>
                <a:gd name="T11" fmla="*/ 0 h 28"/>
                <a:gd name="T12" fmla="*/ 6 w 47"/>
                <a:gd name="T13" fmla="*/ 6 h 28"/>
                <a:gd name="T14" fmla="*/ 6 w 47"/>
                <a:gd name="T15" fmla="*/ 6 h 28"/>
                <a:gd name="T16" fmla="*/ 6 w 47"/>
                <a:gd name="T17" fmla="*/ 10 h 28"/>
                <a:gd name="T18" fmla="*/ 0 w 47"/>
                <a:gd name="T19" fmla="*/ 10 h 28"/>
                <a:gd name="T20" fmla="*/ 0 w 47"/>
                <a:gd name="T21" fmla="*/ 16 h 28"/>
                <a:gd name="T22" fmla="*/ 0 w 47"/>
                <a:gd name="T23" fmla="*/ 16 h 28"/>
                <a:gd name="T24" fmla="*/ 0 w 47"/>
                <a:gd name="T25" fmla="*/ 22 h 28"/>
                <a:gd name="T26" fmla="*/ 6 w 47"/>
                <a:gd name="T27" fmla="*/ 22 h 28"/>
                <a:gd name="T28" fmla="*/ 12 w 47"/>
                <a:gd name="T29" fmla="*/ 28 h 28"/>
                <a:gd name="T30" fmla="*/ 12 w 47"/>
                <a:gd name="T31" fmla="*/ 28 h 28"/>
                <a:gd name="T32" fmla="*/ 35 w 47"/>
                <a:gd name="T33" fmla="*/ 28 h 28"/>
                <a:gd name="T34" fmla="*/ 35 w 47"/>
                <a:gd name="T35" fmla="*/ 22 h 28"/>
                <a:gd name="T36" fmla="*/ 41 w 47"/>
                <a:gd name="T37" fmla="*/ 22 h 28"/>
                <a:gd name="T38" fmla="*/ 47 w 47"/>
                <a:gd name="T39" fmla="*/ 6 h 28"/>
                <a:gd name="T40" fmla="*/ 41 w 47"/>
                <a:gd name="T41" fmla="*/ 6 h 28"/>
                <a:gd name="T42" fmla="*/ 41 w 47"/>
                <a:gd name="T43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28">
                  <a:moveTo>
                    <a:pt x="41" y="6"/>
                  </a:moveTo>
                  <a:lnTo>
                    <a:pt x="35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41" y="22"/>
                  </a:lnTo>
                  <a:lnTo>
                    <a:pt x="47" y="6"/>
                  </a:lnTo>
                  <a:lnTo>
                    <a:pt x="41" y="6"/>
                  </a:lnTo>
                  <a:lnTo>
                    <a:pt x="41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350">
              <a:extLst>
                <a:ext uri="{FF2B5EF4-FFF2-40B4-BE49-F238E27FC236}">
                  <a16:creationId xmlns:a16="http://schemas.microsoft.com/office/drawing/2014/main" id="{6A21B188-4BF2-4EDD-93F4-1BA2DFC70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3087" y="3757862"/>
              <a:ext cx="61949" cy="39610"/>
            </a:xfrm>
            <a:custGeom>
              <a:avLst/>
              <a:gdLst>
                <a:gd name="T0" fmla="*/ 41 w 47"/>
                <a:gd name="T1" fmla="*/ 6 h 28"/>
                <a:gd name="T2" fmla="*/ 35 w 47"/>
                <a:gd name="T3" fmla="*/ 6 h 28"/>
                <a:gd name="T4" fmla="*/ 35 w 47"/>
                <a:gd name="T5" fmla="*/ 6 h 28"/>
                <a:gd name="T6" fmla="*/ 35 w 47"/>
                <a:gd name="T7" fmla="*/ 0 h 28"/>
                <a:gd name="T8" fmla="*/ 6 w 47"/>
                <a:gd name="T9" fmla="*/ 0 h 28"/>
                <a:gd name="T10" fmla="*/ 6 w 47"/>
                <a:gd name="T11" fmla="*/ 0 h 28"/>
                <a:gd name="T12" fmla="*/ 6 w 47"/>
                <a:gd name="T13" fmla="*/ 6 h 28"/>
                <a:gd name="T14" fmla="*/ 6 w 47"/>
                <a:gd name="T15" fmla="*/ 6 h 28"/>
                <a:gd name="T16" fmla="*/ 6 w 47"/>
                <a:gd name="T17" fmla="*/ 10 h 28"/>
                <a:gd name="T18" fmla="*/ 0 w 47"/>
                <a:gd name="T19" fmla="*/ 10 h 28"/>
                <a:gd name="T20" fmla="*/ 0 w 47"/>
                <a:gd name="T21" fmla="*/ 16 h 28"/>
                <a:gd name="T22" fmla="*/ 0 w 47"/>
                <a:gd name="T23" fmla="*/ 16 h 28"/>
                <a:gd name="T24" fmla="*/ 0 w 47"/>
                <a:gd name="T25" fmla="*/ 22 h 28"/>
                <a:gd name="T26" fmla="*/ 6 w 47"/>
                <a:gd name="T27" fmla="*/ 22 h 28"/>
                <a:gd name="T28" fmla="*/ 12 w 47"/>
                <a:gd name="T29" fmla="*/ 28 h 28"/>
                <a:gd name="T30" fmla="*/ 12 w 47"/>
                <a:gd name="T31" fmla="*/ 28 h 28"/>
                <a:gd name="T32" fmla="*/ 35 w 47"/>
                <a:gd name="T33" fmla="*/ 28 h 28"/>
                <a:gd name="T34" fmla="*/ 35 w 47"/>
                <a:gd name="T35" fmla="*/ 22 h 28"/>
                <a:gd name="T36" fmla="*/ 41 w 47"/>
                <a:gd name="T37" fmla="*/ 22 h 28"/>
                <a:gd name="T38" fmla="*/ 47 w 47"/>
                <a:gd name="T39" fmla="*/ 6 h 28"/>
                <a:gd name="T40" fmla="*/ 41 w 47"/>
                <a:gd name="T41" fmla="*/ 6 h 28"/>
                <a:gd name="T42" fmla="*/ 41 w 47"/>
                <a:gd name="T43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28">
                  <a:moveTo>
                    <a:pt x="41" y="6"/>
                  </a:moveTo>
                  <a:lnTo>
                    <a:pt x="35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41" y="22"/>
                  </a:lnTo>
                  <a:lnTo>
                    <a:pt x="47" y="6"/>
                  </a:lnTo>
                  <a:lnTo>
                    <a:pt x="41" y="6"/>
                  </a:lnTo>
                  <a:lnTo>
                    <a:pt x="41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351">
              <a:extLst>
                <a:ext uri="{FF2B5EF4-FFF2-40B4-BE49-F238E27FC236}">
                  <a16:creationId xmlns:a16="http://schemas.microsoft.com/office/drawing/2014/main" id="{EA6C9936-D78A-4410-8E71-808DD9B10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680" y="3614984"/>
              <a:ext cx="51406" cy="86292"/>
            </a:xfrm>
            <a:custGeom>
              <a:avLst/>
              <a:gdLst>
                <a:gd name="T0" fmla="*/ 0 w 39"/>
                <a:gd name="T1" fmla="*/ 55 h 61"/>
                <a:gd name="T2" fmla="*/ 16 w 39"/>
                <a:gd name="T3" fmla="*/ 61 h 61"/>
                <a:gd name="T4" fmla="*/ 22 w 39"/>
                <a:gd name="T5" fmla="*/ 61 h 61"/>
                <a:gd name="T6" fmla="*/ 22 w 39"/>
                <a:gd name="T7" fmla="*/ 55 h 61"/>
                <a:gd name="T8" fmla="*/ 29 w 39"/>
                <a:gd name="T9" fmla="*/ 55 h 61"/>
                <a:gd name="T10" fmla="*/ 29 w 39"/>
                <a:gd name="T11" fmla="*/ 49 h 61"/>
                <a:gd name="T12" fmla="*/ 35 w 39"/>
                <a:gd name="T13" fmla="*/ 45 h 61"/>
                <a:gd name="T14" fmla="*/ 35 w 39"/>
                <a:gd name="T15" fmla="*/ 33 h 61"/>
                <a:gd name="T16" fmla="*/ 39 w 39"/>
                <a:gd name="T17" fmla="*/ 33 h 61"/>
                <a:gd name="T18" fmla="*/ 35 w 39"/>
                <a:gd name="T19" fmla="*/ 26 h 61"/>
                <a:gd name="T20" fmla="*/ 29 w 39"/>
                <a:gd name="T21" fmla="*/ 26 h 61"/>
                <a:gd name="T22" fmla="*/ 22 w 39"/>
                <a:gd name="T23" fmla="*/ 22 h 61"/>
                <a:gd name="T24" fmla="*/ 22 w 39"/>
                <a:gd name="T25" fmla="*/ 16 h 61"/>
                <a:gd name="T26" fmla="*/ 16 w 39"/>
                <a:gd name="T27" fmla="*/ 16 h 61"/>
                <a:gd name="T28" fmla="*/ 16 w 39"/>
                <a:gd name="T29" fmla="*/ 10 h 61"/>
                <a:gd name="T30" fmla="*/ 10 w 39"/>
                <a:gd name="T31" fmla="*/ 6 h 61"/>
                <a:gd name="T32" fmla="*/ 10 w 39"/>
                <a:gd name="T33" fmla="*/ 6 h 61"/>
                <a:gd name="T34" fmla="*/ 10 w 39"/>
                <a:gd name="T35" fmla="*/ 6 h 61"/>
                <a:gd name="T36" fmla="*/ 10 w 39"/>
                <a:gd name="T37" fmla="*/ 0 h 61"/>
                <a:gd name="T38" fmla="*/ 4 w 39"/>
                <a:gd name="T39" fmla="*/ 0 h 61"/>
                <a:gd name="T40" fmla="*/ 4 w 39"/>
                <a:gd name="T41" fmla="*/ 0 h 61"/>
                <a:gd name="T42" fmla="*/ 4 w 39"/>
                <a:gd name="T43" fmla="*/ 0 h 61"/>
                <a:gd name="T44" fmla="*/ 4 w 39"/>
                <a:gd name="T45" fmla="*/ 0 h 61"/>
                <a:gd name="T46" fmla="*/ 4 w 39"/>
                <a:gd name="T47" fmla="*/ 6 h 61"/>
                <a:gd name="T48" fmla="*/ 0 w 39"/>
                <a:gd name="T49" fmla="*/ 6 h 61"/>
                <a:gd name="T50" fmla="*/ 0 w 39"/>
                <a:gd name="T51" fmla="*/ 6 h 61"/>
                <a:gd name="T52" fmla="*/ 0 w 39"/>
                <a:gd name="T53" fmla="*/ 10 h 61"/>
                <a:gd name="T54" fmla="*/ 0 w 39"/>
                <a:gd name="T55" fmla="*/ 10 h 61"/>
                <a:gd name="T56" fmla="*/ 0 w 39"/>
                <a:gd name="T57" fmla="*/ 16 h 61"/>
                <a:gd name="T58" fmla="*/ 0 w 39"/>
                <a:gd name="T59" fmla="*/ 16 h 61"/>
                <a:gd name="T60" fmla="*/ 0 w 39"/>
                <a:gd name="T61" fmla="*/ 22 h 61"/>
                <a:gd name="T62" fmla="*/ 0 w 39"/>
                <a:gd name="T63" fmla="*/ 22 h 61"/>
                <a:gd name="T64" fmla="*/ 0 w 39"/>
                <a:gd name="T65" fmla="*/ 33 h 61"/>
                <a:gd name="T66" fmla="*/ 4 w 39"/>
                <a:gd name="T67" fmla="*/ 33 h 61"/>
                <a:gd name="T68" fmla="*/ 4 w 39"/>
                <a:gd name="T69" fmla="*/ 39 h 61"/>
                <a:gd name="T70" fmla="*/ 4 w 39"/>
                <a:gd name="T71" fmla="*/ 39 h 61"/>
                <a:gd name="T72" fmla="*/ 4 w 39"/>
                <a:gd name="T73" fmla="*/ 45 h 61"/>
                <a:gd name="T74" fmla="*/ 4 w 39"/>
                <a:gd name="T75" fmla="*/ 45 h 61"/>
                <a:gd name="T76" fmla="*/ 4 w 39"/>
                <a:gd name="T77" fmla="*/ 49 h 61"/>
                <a:gd name="T78" fmla="*/ 0 w 39"/>
                <a:gd name="T79" fmla="*/ 49 h 61"/>
                <a:gd name="T80" fmla="*/ 0 w 39"/>
                <a:gd name="T81" fmla="*/ 55 h 61"/>
                <a:gd name="T82" fmla="*/ 0 w 39"/>
                <a:gd name="T83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" h="61">
                  <a:moveTo>
                    <a:pt x="0" y="55"/>
                  </a:moveTo>
                  <a:lnTo>
                    <a:pt x="16" y="61"/>
                  </a:lnTo>
                  <a:lnTo>
                    <a:pt x="22" y="61"/>
                  </a:lnTo>
                  <a:lnTo>
                    <a:pt x="22" y="55"/>
                  </a:lnTo>
                  <a:lnTo>
                    <a:pt x="29" y="55"/>
                  </a:lnTo>
                  <a:lnTo>
                    <a:pt x="29" y="49"/>
                  </a:lnTo>
                  <a:lnTo>
                    <a:pt x="35" y="45"/>
                  </a:lnTo>
                  <a:lnTo>
                    <a:pt x="35" y="33"/>
                  </a:lnTo>
                  <a:lnTo>
                    <a:pt x="39" y="33"/>
                  </a:lnTo>
                  <a:lnTo>
                    <a:pt x="35" y="26"/>
                  </a:lnTo>
                  <a:lnTo>
                    <a:pt x="29" y="26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9"/>
                  </a:lnTo>
                  <a:lnTo>
                    <a:pt x="0" y="49"/>
                  </a:lnTo>
                  <a:lnTo>
                    <a:pt x="0" y="55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352">
              <a:extLst>
                <a:ext uri="{FF2B5EF4-FFF2-40B4-BE49-F238E27FC236}">
                  <a16:creationId xmlns:a16="http://schemas.microsoft.com/office/drawing/2014/main" id="{28EF2346-8A63-4CF0-91DC-3B2454364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680" y="3614984"/>
              <a:ext cx="51406" cy="86292"/>
            </a:xfrm>
            <a:custGeom>
              <a:avLst/>
              <a:gdLst>
                <a:gd name="T0" fmla="*/ 0 w 39"/>
                <a:gd name="T1" fmla="*/ 55 h 61"/>
                <a:gd name="T2" fmla="*/ 16 w 39"/>
                <a:gd name="T3" fmla="*/ 61 h 61"/>
                <a:gd name="T4" fmla="*/ 22 w 39"/>
                <a:gd name="T5" fmla="*/ 61 h 61"/>
                <a:gd name="T6" fmla="*/ 22 w 39"/>
                <a:gd name="T7" fmla="*/ 55 h 61"/>
                <a:gd name="T8" fmla="*/ 29 w 39"/>
                <a:gd name="T9" fmla="*/ 55 h 61"/>
                <a:gd name="T10" fmla="*/ 29 w 39"/>
                <a:gd name="T11" fmla="*/ 49 h 61"/>
                <a:gd name="T12" fmla="*/ 35 w 39"/>
                <a:gd name="T13" fmla="*/ 45 h 61"/>
                <a:gd name="T14" fmla="*/ 35 w 39"/>
                <a:gd name="T15" fmla="*/ 33 h 61"/>
                <a:gd name="T16" fmla="*/ 39 w 39"/>
                <a:gd name="T17" fmla="*/ 33 h 61"/>
                <a:gd name="T18" fmla="*/ 35 w 39"/>
                <a:gd name="T19" fmla="*/ 26 h 61"/>
                <a:gd name="T20" fmla="*/ 29 w 39"/>
                <a:gd name="T21" fmla="*/ 26 h 61"/>
                <a:gd name="T22" fmla="*/ 22 w 39"/>
                <a:gd name="T23" fmla="*/ 22 h 61"/>
                <a:gd name="T24" fmla="*/ 22 w 39"/>
                <a:gd name="T25" fmla="*/ 16 h 61"/>
                <a:gd name="T26" fmla="*/ 16 w 39"/>
                <a:gd name="T27" fmla="*/ 16 h 61"/>
                <a:gd name="T28" fmla="*/ 16 w 39"/>
                <a:gd name="T29" fmla="*/ 10 h 61"/>
                <a:gd name="T30" fmla="*/ 10 w 39"/>
                <a:gd name="T31" fmla="*/ 6 h 61"/>
                <a:gd name="T32" fmla="*/ 10 w 39"/>
                <a:gd name="T33" fmla="*/ 6 h 61"/>
                <a:gd name="T34" fmla="*/ 10 w 39"/>
                <a:gd name="T35" fmla="*/ 6 h 61"/>
                <a:gd name="T36" fmla="*/ 10 w 39"/>
                <a:gd name="T37" fmla="*/ 0 h 61"/>
                <a:gd name="T38" fmla="*/ 4 w 39"/>
                <a:gd name="T39" fmla="*/ 0 h 61"/>
                <a:gd name="T40" fmla="*/ 4 w 39"/>
                <a:gd name="T41" fmla="*/ 0 h 61"/>
                <a:gd name="T42" fmla="*/ 4 w 39"/>
                <a:gd name="T43" fmla="*/ 0 h 61"/>
                <a:gd name="T44" fmla="*/ 4 w 39"/>
                <a:gd name="T45" fmla="*/ 0 h 61"/>
                <a:gd name="T46" fmla="*/ 4 w 39"/>
                <a:gd name="T47" fmla="*/ 6 h 61"/>
                <a:gd name="T48" fmla="*/ 0 w 39"/>
                <a:gd name="T49" fmla="*/ 6 h 61"/>
                <a:gd name="T50" fmla="*/ 0 w 39"/>
                <a:gd name="T51" fmla="*/ 6 h 61"/>
                <a:gd name="T52" fmla="*/ 0 w 39"/>
                <a:gd name="T53" fmla="*/ 10 h 61"/>
                <a:gd name="T54" fmla="*/ 0 w 39"/>
                <a:gd name="T55" fmla="*/ 10 h 61"/>
                <a:gd name="T56" fmla="*/ 0 w 39"/>
                <a:gd name="T57" fmla="*/ 16 h 61"/>
                <a:gd name="T58" fmla="*/ 0 w 39"/>
                <a:gd name="T59" fmla="*/ 16 h 61"/>
                <a:gd name="T60" fmla="*/ 0 w 39"/>
                <a:gd name="T61" fmla="*/ 22 h 61"/>
                <a:gd name="T62" fmla="*/ 0 w 39"/>
                <a:gd name="T63" fmla="*/ 22 h 61"/>
                <a:gd name="T64" fmla="*/ 0 w 39"/>
                <a:gd name="T65" fmla="*/ 33 h 61"/>
                <a:gd name="T66" fmla="*/ 4 w 39"/>
                <a:gd name="T67" fmla="*/ 33 h 61"/>
                <a:gd name="T68" fmla="*/ 4 w 39"/>
                <a:gd name="T69" fmla="*/ 39 h 61"/>
                <a:gd name="T70" fmla="*/ 4 w 39"/>
                <a:gd name="T71" fmla="*/ 39 h 61"/>
                <a:gd name="T72" fmla="*/ 4 w 39"/>
                <a:gd name="T73" fmla="*/ 45 h 61"/>
                <a:gd name="T74" fmla="*/ 4 w 39"/>
                <a:gd name="T75" fmla="*/ 45 h 61"/>
                <a:gd name="T76" fmla="*/ 4 w 39"/>
                <a:gd name="T77" fmla="*/ 49 h 61"/>
                <a:gd name="T78" fmla="*/ 0 w 39"/>
                <a:gd name="T79" fmla="*/ 49 h 61"/>
                <a:gd name="T80" fmla="*/ 0 w 39"/>
                <a:gd name="T81" fmla="*/ 55 h 61"/>
                <a:gd name="T82" fmla="*/ 0 w 39"/>
                <a:gd name="T83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" h="61">
                  <a:moveTo>
                    <a:pt x="0" y="55"/>
                  </a:moveTo>
                  <a:lnTo>
                    <a:pt x="16" y="61"/>
                  </a:lnTo>
                  <a:lnTo>
                    <a:pt x="22" y="61"/>
                  </a:lnTo>
                  <a:lnTo>
                    <a:pt x="22" y="55"/>
                  </a:lnTo>
                  <a:lnTo>
                    <a:pt x="29" y="55"/>
                  </a:lnTo>
                  <a:lnTo>
                    <a:pt x="29" y="49"/>
                  </a:lnTo>
                  <a:lnTo>
                    <a:pt x="35" y="45"/>
                  </a:lnTo>
                  <a:lnTo>
                    <a:pt x="35" y="33"/>
                  </a:lnTo>
                  <a:lnTo>
                    <a:pt x="39" y="33"/>
                  </a:lnTo>
                  <a:lnTo>
                    <a:pt x="35" y="26"/>
                  </a:lnTo>
                  <a:lnTo>
                    <a:pt x="29" y="26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9"/>
                  </a:lnTo>
                  <a:lnTo>
                    <a:pt x="0" y="49"/>
                  </a:lnTo>
                  <a:lnTo>
                    <a:pt x="0" y="55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353">
              <a:extLst>
                <a:ext uri="{FF2B5EF4-FFF2-40B4-BE49-F238E27FC236}">
                  <a16:creationId xmlns:a16="http://schemas.microsoft.com/office/drawing/2014/main" id="{B8F42F96-4CDC-4628-835B-DF30E92A5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484" y="3255669"/>
              <a:ext cx="55359" cy="41026"/>
            </a:xfrm>
            <a:custGeom>
              <a:avLst/>
              <a:gdLst>
                <a:gd name="T0" fmla="*/ 42 w 42"/>
                <a:gd name="T1" fmla="*/ 29 h 29"/>
                <a:gd name="T2" fmla="*/ 7 w 42"/>
                <a:gd name="T3" fmla="*/ 29 h 29"/>
                <a:gd name="T4" fmla="*/ 7 w 42"/>
                <a:gd name="T5" fmla="*/ 29 h 29"/>
                <a:gd name="T6" fmla="*/ 7 w 42"/>
                <a:gd name="T7" fmla="*/ 29 h 29"/>
                <a:gd name="T8" fmla="*/ 7 w 42"/>
                <a:gd name="T9" fmla="*/ 29 h 29"/>
                <a:gd name="T10" fmla="*/ 0 w 42"/>
                <a:gd name="T11" fmla="*/ 23 h 29"/>
                <a:gd name="T12" fmla="*/ 0 w 42"/>
                <a:gd name="T13" fmla="*/ 23 h 29"/>
                <a:gd name="T14" fmla="*/ 7 w 42"/>
                <a:gd name="T15" fmla="*/ 23 h 29"/>
                <a:gd name="T16" fmla="*/ 7 w 42"/>
                <a:gd name="T17" fmla="*/ 17 h 29"/>
                <a:gd name="T18" fmla="*/ 11 w 42"/>
                <a:gd name="T19" fmla="*/ 17 h 29"/>
                <a:gd name="T20" fmla="*/ 17 w 42"/>
                <a:gd name="T21" fmla="*/ 23 h 29"/>
                <a:gd name="T22" fmla="*/ 17 w 42"/>
                <a:gd name="T23" fmla="*/ 23 h 29"/>
                <a:gd name="T24" fmla="*/ 17 w 42"/>
                <a:gd name="T25" fmla="*/ 23 h 29"/>
                <a:gd name="T26" fmla="*/ 23 w 42"/>
                <a:gd name="T27" fmla="*/ 23 h 29"/>
                <a:gd name="T28" fmla="*/ 23 w 42"/>
                <a:gd name="T29" fmla="*/ 17 h 29"/>
                <a:gd name="T30" fmla="*/ 23 w 42"/>
                <a:gd name="T31" fmla="*/ 17 h 29"/>
                <a:gd name="T32" fmla="*/ 23 w 42"/>
                <a:gd name="T33" fmla="*/ 17 h 29"/>
                <a:gd name="T34" fmla="*/ 23 w 42"/>
                <a:gd name="T35" fmla="*/ 11 h 29"/>
                <a:gd name="T36" fmla="*/ 23 w 42"/>
                <a:gd name="T37" fmla="*/ 11 h 29"/>
                <a:gd name="T38" fmla="*/ 23 w 42"/>
                <a:gd name="T39" fmla="*/ 6 h 29"/>
                <a:gd name="T40" fmla="*/ 11 w 42"/>
                <a:gd name="T41" fmla="*/ 6 h 29"/>
                <a:gd name="T42" fmla="*/ 11 w 42"/>
                <a:gd name="T43" fmla="*/ 0 h 29"/>
                <a:gd name="T44" fmla="*/ 42 w 42"/>
                <a:gd name="T45" fmla="*/ 0 h 29"/>
                <a:gd name="T46" fmla="*/ 42 w 42"/>
                <a:gd name="T47" fmla="*/ 6 h 29"/>
                <a:gd name="T48" fmla="*/ 42 w 42"/>
                <a:gd name="T49" fmla="*/ 6 h 29"/>
                <a:gd name="T50" fmla="*/ 42 w 42"/>
                <a:gd name="T51" fmla="*/ 11 h 29"/>
                <a:gd name="T52" fmla="*/ 42 w 42"/>
                <a:gd name="T53" fmla="*/ 11 h 29"/>
                <a:gd name="T54" fmla="*/ 42 w 42"/>
                <a:gd name="T55" fmla="*/ 17 h 29"/>
                <a:gd name="T56" fmla="*/ 42 w 42"/>
                <a:gd name="T57" fmla="*/ 17 h 29"/>
                <a:gd name="T58" fmla="*/ 42 w 42"/>
                <a:gd name="T59" fmla="*/ 23 h 29"/>
                <a:gd name="T60" fmla="*/ 42 w 42"/>
                <a:gd name="T61" fmla="*/ 23 h 29"/>
                <a:gd name="T62" fmla="*/ 42 w 42"/>
                <a:gd name="T63" fmla="*/ 29 h 29"/>
                <a:gd name="T64" fmla="*/ 42 w 42"/>
                <a:gd name="T6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29">
                  <a:moveTo>
                    <a:pt x="42" y="29"/>
                  </a:move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2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354">
              <a:extLst>
                <a:ext uri="{FF2B5EF4-FFF2-40B4-BE49-F238E27FC236}">
                  <a16:creationId xmlns:a16="http://schemas.microsoft.com/office/drawing/2014/main" id="{AB7C2AAA-B390-4A56-811A-7070F382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484" y="3255669"/>
              <a:ext cx="55359" cy="41026"/>
            </a:xfrm>
            <a:custGeom>
              <a:avLst/>
              <a:gdLst>
                <a:gd name="T0" fmla="*/ 42 w 42"/>
                <a:gd name="T1" fmla="*/ 29 h 29"/>
                <a:gd name="T2" fmla="*/ 7 w 42"/>
                <a:gd name="T3" fmla="*/ 29 h 29"/>
                <a:gd name="T4" fmla="*/ 7 w 42"/>
                <a:gd name="T5" fmla="*/ 29 h 29"/>
                <a:gd name="T6" fmla="*/ 7 w 42"/>
                <a:gd name="T7" fmla="*/ 29 h 29"/>
                <a:gd name="T8" fmla="*/ 7 w 42"/>
                <a:gd name="T9" fmla="*/ 29 h 29"/>
                <a:gd name="T10" fmla="*/ 0 w 42"/>
                <a:gd name="T11" fmla="*/ 23 h 29"/>
                <a:gd name="T12" fmla="*/ 0 w 42"/>
                <a:gd name="T13" fmla="*/ 23 h 29"/>
                <a:gd name="T14" fmla="*/ 7 w 42"/>
                <a:gd name="T15" fmla="*/ 23 h 29"/>
                <a:gd name="T16" fmla="*/ 7 w 42"/>
                <a:gd name="T17" fmla="*/ 17 h 29"/>
                <a:gd name="T18" fmla="*/ 11 w 42"/>
                <a:gd name="T19" fmla="*/ 17 h 29"/>
                <a:gd name="T20" fmla="*/ 17 w 42"/>
                <a:gd name="T21" fmla="*/ 23 h 29"/>
                <a:gd name="T22" fmla="*/ 17 w 42"/>
                <a:gd name="T23" fmla="*/ 23 h 29"/>
                <a:gd name="T24" fmla="*/ 17 w 42"/>
                <a:gd name="T25" fmla="*/ 23 h 29"/>
                <a:gd name="T26" fmla="*/ 23 w 42"/>
                <a:gd name="T27" fmla="*/ 23 h 29"/>
                <a:gd name="T28" fmla="*/ 23 w 42"/>
                <a:gd name="T29" fmla="*/ 17 h 29"/>
                <a:gd name="T30" fmla="*/ 23 w 42"/>
                <a:gd name="T31" fmla="*/ 17 h 29"/>
                <a:gd name="T32" fmla="*/ 23 w 42"/>
                <a:gd name="T33" fmla="*/ 17 h 29"/>
                <a:gd name="T34" fmla="*/ 23 w 42"/>
                <a:gd name="T35" fmla="*/ 11 h 29"/>
                <a:gd name="T36" fmla="*/ 23 w 42"/>
                <a:gd name="T37" fmla="*/ 11 h 29"/>
                <a:gd name="T38" fmla="*/ 23 w 42"/>
                <a:gd name="T39" fmla="*/ 6 h 29"/>
                <a:gd name="T40" fmla="*/ 11 w 42"/>
                <a:gd name="T41" fmla="*/ 6 h 29"/>
                <a:gd name="T42" fmla="*/ 11 w 42"/>
                <a:gd name="T43" fmla="*/ 0 h 29"/>
                <a:gd name="T44" fmla="*/ 42 w 42"/>
                <a:gd name="T45" fmla="*/ 0 h 29"/>
                <a:gd name="T46" fmla="*/ 42 w 42"/>
                <a:gd name="T47" fmla="*/ 6 h 29"/>
                <a:gd name="T48" fmla="*/ 42 w 42"/>
                <a:gd name="T49" fmla="*/ 6 h 29"/>
                <a:gd name="T50" fmla="*/ 42 w 42"/>
                <a:gd name="T51" fmla="*/ 11 h 29"/>
                <a:gd name="T52" fmla="*/ 42 w 42"/>
                <a:gd name="T53" fmla="*/ 11 h 29"/>
                <a:gd name="T54" fmla="*/ 42 w 42"/>
                <a:gd name="T55" fmla="*/ 17 h 29"/>
                <a:gd name="T56" fmla="*/ 42 w 42"/>
                <a:gd name="T57" fmla="*/ 17 h 29"/>
                <a:gd name="T58" fmla="*/ 42 w 42"/>
                <a:gd name="T59" fmla="*/ 23 h 29"/>
                <a:gd name="T60" fmla="*/ 42 w 42"/>
                <a:gd name="T61" fmla="*/ 23 h 29"/>
                <a:gd name="T62" fmla="*/ 42 w 42"/>
                <a:gd name="T63" fmla="*/ 29 h 29"/>
                <a:gd name="T64" fmla="*/ 42 w 42"/>
                <a:gd name="T6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29">
                  <a:moveTo>
                    <a:pt x="42" y="29"/>
                  </a:move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2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355">
              <a:extLst>
                <a:ext uri="{FF2B5EF4-FFF2-40B4-BE49-F238E27FC236}">
                  <a16:creationId xmlns:a16="http://schemas.microsoft.com/office/drawing/2014/main" id="{29B57C62-3887-4F86-A6FA-8076609D6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281" y="5091862"/>
              <a:ext cx="92265" cy="82050"/>
            </a:xfrm>
            <a:custGeom>
              <a:avLst/>
              <a:gdLst>
                <a:gd name="T0" fmla="*/ 70 w 70"/>
                <a:gd name="T1" fmla="*/ 45 h 58"/>
                <a:gd name="T2" fmla="*/ 52 w 70"/>
                <a:gd name="T3" fmla="*/ 45 h 58"/>
                <a:gd name="T4" fmla="*/ 48 w 70"/>
                <a:gd name="T5" fmla="*/ 52 h 58"/>
                <a:gd name="T6" fmla="*/ 42 w 70"/>
                <a:gd name="T7" fmla="*/ 52 h 58"/>
                <a:gd name="T8" fmla="*/ 42 w 70"/>
                <a:gd name="T9" fmla="*/ 45 h 58"/>
                <a:gd name="T10" fmla="*/ 35 w 70"/>
                <a:gd name="T11" fmla="*/ 45 h 58"/>
                <a:gd name="T12" fmla="*/ 35 w 70"/>
                <a:gd name="T13" fmla="*/ 45 h 58"/>
                <a:gd name="T14" fmla="*/ 35 w 70"/>
                <a:gd name="T15" fmla="*/ 39 h 58"/>
                <a:gd name="T16" fmla="*/ 23 w 70"/>
                <a:gd name="T17" fmla="*/ 29 h 58"/>
                <a:gd name="T18" fmla="*/ 23 w 70"/>
                <a:gd name="T19" fmla="*/ 12 h 58"/>
                <a:gd name="T20" fmla="*/ 17 w 70"/>
                <a:gd name="T21" fmla="*/ 0 h 58"/>
                <a:gd name="T22" fmla="*/ 13 w 70"/>
                <a:gd name="T23" fmla="*/ 0 h 58"/>
                <a:gd name="T24" fmla="*/ 7 w 70"/>
                <a:gd name="T25" fmla="*/ 12 h 58"/>
                <a:gd name="T26" fmla="*/ 7 w 70"/>
                <a:gd name="T27" fmla="*/ 19 h 58"/>
                <a:gd name="T28" fmla="*/ 0 w 70"/>
                <a:gd name="T29" fmla="*/ 19 h 58"/>
                <a:gd name="T30" fmla="*/ 0 w 70"/>
                <a:gd name="T31" fmla="*/ 19 h 58"/>
                <a:gd name="T32" fmla="*/ 0 w 70"/>
                <a:gd name="T33" fmla="*/ 19 h 58"/>
                <a:gd name="T34" fmla="*/ 0 w 70"/>
                <a:gd name="T35" fmla="*/ 19 h 58"/>
                <a:gd name="T36" fmla="*/ 0 w 70"/>
                <a:gd name="T37" fmla="*/ 19 h 58"/>
                <a:gd name="T38" fmla="*/ 0 w 70"/>
                <a:gd name="T39" fmla="*/ 23 h 58"/>
                <a:gd name="T40" fmla="*/ 0 w 70"/>
                <a:gd name="T41" fmla="*/ 23 h 58"/>
                <a:gd name="T42" fmla="*/ 0 w 70"/>
                <a:gd name="T43" fmla="*/ 29 h 58"/>
                <a:gd name="T44" fmla="*/ 7 w 70"/>
                <a:gd name="T45" fmla="*/ 29 h 58"/>
                <a:gd name="T46" fmla="*/ 13 w 70"/>
                <a:gd name="T47" fmla="*/ 35 h 58"/>
                <a:gd name="T48" fmla="*/ 13 w 70"/>
                <a:gd name="T49" fmla="*/ 35 h 58"/>
                <a:gd name="T50" fmla="*/ 13 w 70"/>
                <a:gd name="T51" fmla="*/ 35 h 58"/>
                <a:gd name="T52" fmla="*/ 13 w 70"/>
                <a:gd name="T53" fmla="*/ 35 h 58"/>
                <a:gd name="T54" fmla="*/ 13 w 70"/>
                <a:gd name="T55" fmla="*/ 39 h 58"/>
                <a:gd name="T56" fmla="*/ 13 w 70"/>
                <a:gd name="T57" fmla="*/ 39 h 58"/>
                <a:gd name="T58" fmla="*/ 17 w 70"/>
                <a:gd name="T59" fmla="*/ 39 h 58"/>
                <a:gd name="T60" fmla="*/ 17 w 70"/>
                <a:gd name="T61" fmla="*/ 45 h 58"/>
                <a:gd name="T62" fmla="*/ 23 w 70"/>
                <a:gd name="T63" fmla="*/ 45 h 58"/>
                <a:gd name="T64" fmla="*/ 23 w 70"/>
                <a:gd name="T65" fmla="*/ 52 h 58"/>
                <a:gd name="T66" fmla="*/ 23 w 70"/>
                <a:gd name="T67" fmla="*/ 52 h 58"/>
                <a:gd name="T68" fmla="*/ 23 w 70"/>
                <a:gd name="T69" fmla="*/ 58 h 58"/>
                <a:gd name="T70" fmla="*/ 48 w 70"/>
                <a:gd name="T71" fmla="*/ 58 h 58"/>
                <a:gd name="T72" fmla="*/ 48 w 70"/>
                <a:gd name="T73" fmla="*/ 52 h 58"/>
                <a:gd name="T74" fmla="*/ 48 w 70"/>
                <a:gd name="T75" fmla="*/ 52 h 58"/>
                <a:gd name="T76" fmla="*/ 48 w 70"/>
                <a:gd name="T77" fmla="*/ 52 h 58"/>
                <a:gd name="T78" fmla="*/ 52 w 70"/>
                <a:gd name="T79" fmla="*/ 52 h 58"/>
                <a:gd name="T80" fmla="*/ 58 w 70"/>
                <a:gd name="T81" fmla="*/ 58 h 58"/>
                <a:gd name="T82" fmla="*/ 70 w 70"/>
                <a:gd name="T83" fmla="*/ 45 h 58"/>
                <a:gd name="T84" fmla="*/ 70 w 70"/>
                <a:gd name="T85" fmla="*/ 45 h 58"/>
                <a:gd name="T86" fmla="*/ 70 w 70"/>
                <a:gd name="T87" fmla="*/ 4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" h="58">
                  <a:moveTo>
                    <a:pt x="70" y="45"/>
                  </a:moveTo>
                  <a:lnTo>
                    <a:pt x="52" y="45"/>
                  </a:lnTo>
                  <a:lnTo>
                    <a:pt x="48" y="52"/>
                  </a:lnTo>
                  <a:lnTo>
                    <a:pt x="42" y="52"/>
                  </a:lnTo>
                  <a:lnTo>
                    <a:pt x="42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39"/>
                  </a:lnTo>
                  <a:lnTo>
                    <a:pt x="23" y="29"/>
                  </a:lnTo>
                  <a:lnTo>
                    <a:pt x="23" y="12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7" y="39"/>
                  </a:lnTo>
                  <a:lnTo>
                    <a:pt x="17" y="45"/>
                  </a:lnTo>
                  <a:lnTo>
                    <a:pt x="23" y="45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3" y="58"/>
                  </a:lnTo>
                  <a:lnTo>
                    <a:pt x="48" y="58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58" y="58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356">
              <a:extLst>
                <a:ext uri="{FF2B5EF4-FFF2-40B4-BE49-F238E27FC236}">
                  <a16:creationId xmlns:a16="http://schemas.microsoft.com/office/drawing/2014/main" id="{965BCA37-188D-4BE4-AF2B-2207D71C6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281" y="5091862"/>
              <a:ext cx="92265" cy="82050"/>
            </a:xfrm>
            <a:custGeom>
              <a:avLst/>
              <a:gdLst>
                <a:gd name="T0" fmla="*/ 70 w 70"/>
                <a:gd name="T1" fmla="*/ 45 h 58"/>
                <a:gd name="T2" fmla="*/ 52 w 70"/>
                <a:gd name="T3" fmla="*/ 45 h 58"/>
                <a:gd name="T4" fmla="*/ 48 w 70"/>
                <a:gd name="T5" fmla="*/ 52 h 58"/>
                <a:gd name="T6" fmla="*/ 42 w 70"/>
                <a:gd name="T7" fmla="*/ 52 h 58"/>
                <a:gd name="T8" fmla="*/ 42 w 70"/>
                <a:gd name="T9" fmla="*/ 45 h 58"/>
                <a:gd name="T10" fmla="*/ 35 w 70"/>
                <a:gd name="T11" fmla="*/ 45 h 58"/>
                <a:gd name="T12" fmla="*/ 35 w 70"/>
                <a:gd name="T13" fmla="*/ 45 h 58"/>
                <a:gd name="T14" fmla="*/ 35 w 70"/>
                <a:gd name="T15" fmla="*/ 39 h 58"/>
                <a:gd name="T16" fmla="*/ 23 w 70"/>
                <a:gd name="T17" fmla="*/ 29 h 58"/>
                <a:gd name="T18" fmla="*/ 23 w 70"/>
                <a:gd name="T19" fmla="*/ 12 h 58"/>
                <a:gd name="T20" fmla="*/ 17 w 70"/>
                <a:gd name="T21" fmla="*/ 0 h 58"/>
                <a:gd name="T22" fmla="*/ 13 w 70"/>
                <a:gd name="T23" fmla="*/ 0 h 58"/>
                <a:gd name="T24" fmla="*/ 7 w 70"/>
                <a:gd name="T25" fmla="*/ 12 h 58"/>
                <a:gd name="T26" fmla="*/ 7 w 70"/>
                <a:gd name="T27" fmla="*/ 19 h 58"/>
                <a:gd name="T28" fmla="*/ 0 w 70"/>
                <a:gd name="T29" fmla="*/ 19 h 58"/>
                <a:gd name="T30" fmla="*/ 0 w 70"/>
                <a:gd name="T31" fmla="*/ 19 h 58"/>
                <a:gd name="T32" fmla="*/ 0 w 70"/>
                <a:gd name="T33" fmla="*/ 19 h 58"/>
                <a:gd name="T34" fmla="*/ 0 w 70"/>
                <a:gd name="T35" fmla="*/ 19 h 58"/>
                <a:gd name="T36" fmla="*/ 0 w 70"/>
                <a:gd name="T37" fmla="*/ 19 h 58"/>
                <a:gd name="T38" fmla="*/ 0 w 70"/>
                <a:gd name="T39" fmla="*/ 23 h 58"/>
                <a:gd name="T40" fmla="*/ 0 w 70"/>
                <a:gd name="T41" fmla="*/ 23 h 58"/>
                <a:gd name="T42" fmla="*/ 0 w 70"/>
                <a:gd name="T43" fmla="*/ 29 h 58"/>
                <a:gd name="T44" fmla="*/ 7 w 70"/>
                <a:gd name="T45" fmla="*/ 29 h 58"/>
                <a:gd name="T46" fmla="*/ 13 w 70"/>
                <a:gd name="T47" fmla="*/ 35 h 58"/>
                <a:gd name="T48" fmla="*/ 13 w 70"/>
                <a:gd name="T49" fmla="*/ 35 h 58"/>
                <a:gd name="T50" fmla="*/ 13 w 70"/>
                <a:gd name="T51" fmla="*/ 35 h 58"/>
                <a:gd name="T52" fmla="*/ 13 w 70"/>
                <a:gd name="T53" fmla="*/ 35 h 58"/>
                <a:gd name="T54" fmla="*/ 13 w 70"/>
                <a:gd name="T55" fmla="*/ 39 h 58"/>
                <a:gd name="T56" fmla="*/ 13 w 70"/>
                <a:gd name="T57" fmla="*/ 39 h 58"/>
                <a:gd name="T58" fmla="*/ 17 w 70"/>
                <a:gd name="T59" fmla="*/ 39 h 58"/>
                <a:gd name="T60" fmla="*/ 17 w 70"/>
                <a:gd name="T61" fmla="*/ 45 h 58"/>
                <a:gd name="T62" fmla="*/ 23 w 70"/>
                <a:gd name="T63" fmla="*/ 45 h 58"/>
                <a:gd name="T64" fmla="*/ 23 w 70"/>
                <a:gd name="T65" fmla="*/ 52 h 58"/>
                <a:gd name="T66" fmla="*/ 23 w 70"/>
                <a:gd name="T67" fmla="*/ 52 h 58"/>
                <a:gd name="T68" fmla="*/ 23 w 70"/>
                <a:gd name="T69" fmla="*/ 58 h 58"/>
                <a:gd name="T70" fmla="*/ 48 w 70"/>
                <a:gd name="T71" fmla="*/ 58 h 58"/>
                <a:gd name="T72" fmla="*/ 48 w 70"/>
                <a:gd name="T73" fmla="*/ 52 h 58"/>
                <a:gd name="T74" fmla="*/ 48 w 70"/>
                <a:gd name="T75" fmla="*/ 52 h 58"/>
                <a:gd name="T76" fmla="*/ 48 w 70"/>
                <a:gd name="T77" fmla="*/ 52 h 58"/>
                <a:gd name="T78" fmla="*/ 52 w 70"/>
                <a:gd name="T79" fmla="*/ 52 h 58"/>
                <a:gd name="T80" fmla="*/ 58 w 70"/>
                <a:gd name="T81" fmla="*/ 58 h 58"/>
                <a:gd name="T82" fmla="*/ 70 w 70"/>
                <a:gd name="T83" fmla="*/ 45 h 58"/>
                <a:gd name="T84" fmla="*/ 70 w 70"/>
                <a:gd name="T85" fmla="*/ 45 h 58"/>
                <a:gd name="T86" fmla="*/ 70 w 70"/>
                <a:gd name="T87" fmla="*/ 4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" h="58">
                  <a:moveTo>
                    <a:pt x="70" y="45"/>
                  </a:moveTo>
                  <a:lnTo>
                    <a:pt x="52" y="45"/>
                  </a:lnTo>
                  <a:lnTo>
                    <a:pt x="48" y="52"/>
                  </a:lnTo>
                  <a:lnTo>
                    <a:pt x="42" y="52"/>
                  </a:lnTo>
                  <a:lnTo>
                    <a:pt x="42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39"/>
                  </a:lnTo>
                  <a:lnTo>
                    <a:pt x="23" y="29"/>
                  </a:lnTo>
                  <a:lnTo>
                    <a:pt x="23" y="12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7" y="39"/>
                  </a:lnTo>
                  <a:lnTo>
                    <a:pt x="17" y="45"/>
                  </a:lnTo>
                  <a:lnTo>
                    <a:pt x="23" y="45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3" y="58"/>
                  </a:lnTo>
                  <a:lnTo>
                    <a:pt x="48" y="58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58" y="58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357">
              <a:extLst>
                <a:ext uri="{FF2B5EF4-FFF2-40B4-BE49-F238E27FC236}">
                  <a16:creationId xmlns:a16="http://schemas.microsoft.com/office/drawing/2014/main" id="{6CDA72EE-33E2-4E33-B1AA-F1130E76F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717" y="3288204"/>
              <a:ext cx="40861" cy="14146"/>
            </a:xfrm>
            <a:custGeom>
              <a:avLst/>
              <a:gdLst>
                <a:gd name="T0" fmla="*/ 0 w 31"/>
                <a:gd name="T1" fmla="*/ 6 h 10"/>
                <a:gd name="T2" fmla="*/ 6 w 31"/>
                <a:gd name="T3" fmla="*/ 6 h 10"/>
                <a:gd name="T4" fmla="*/ 6 w 31"/>
                <a:gd name="T5" fmla="*/ 10 h 10"/>
                <a:gd name="T6" fmla="*/ 31 w 31"/>
                <a:gd name="T7" fmla="*/ 10 h 10"/>
                <a:gd name="T8" fmla="*/ 31 w 31"/>
                <a:gd name="T9" fmla="*/ 6 h 10"/>
                <a:gd name="T10" fmla="*/ 24 w 31"/>
                <a:gd name="T11" fmla="*/ 6 h 10"/>
                <a:gd name="T12" fmla="*/ 24 w 31"/>
                <a:gd name="T13" fmla="*/ 0 h 10"/>
                <a:gd name="T14" fmla="*/ 6 w 31"/>
                <a:gd name="T15" fmla="*/ 0 h 10"/>
                <a:gd name="T16" fmla="*/ 6 w 31"/>
                <a:gd name="T17" fmla="*/ 0 h 10"/>
                <a:gd name="T18" fmla="*/ 6 w 31"/>
                <a:gd name="T19" fmla="*/ 6 h 10"/>
                <a:gd name="T20" fmla="*/ 0 w 31"/>
                <a:gd name="T21" fmla="*/ 6 h 10"/>
                <a:gd name="T22" fmla="*/ 0 w 31"/>
                <a:gd name="T2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0">
                  <a:moveTo>
                    <a:pt x="0" y="6"/>
                  </a:moveTo>
                  <a:lnTo>
                    <a:pt x="6" y="6"/>
                  </a:lnTo>
                  <a:lnTo>
                    <a:pt x="6" y="10"/>
                  </a:lnTo>
                  <a:lnTo>
                    <a:pt x="31" y="10"/>
                  </a:lnTo>
                  <a:lnTo>
                    <a:pt x="31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358">
              <a:extLst>
                <a:ext uri="{FF2B5EF4-FFF2-40B4-BE49-F238E27FC236}">
                  <a16:creationId xmlns:a16="http://schemas.microsoft.com/office/drawing/2014/main" id="{36E289EE-8B39-4A16-8CB7-834792BE7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717" y="3288204"/>
              <a:ext cx="40861" cy="14146"/>
            </a:xfrm>
            <a:custGeom>
              <a:avLst/>
              <a:gdLst>
                <a:gd name="T0" fmla="*/ 0 w 31"/>
                <a:gd name="T1" fmla="*/ 6 h 10"/>
                <a:gd name="T2" fmla="*/ 6 w 31"/>
                <a:gd name="T3" fmla="*/ 6 h 10"/>
                <a:gd name="T4" fmla="*/ 6 w 31"/>
                <a:gd name="T5" fmla="*/ 10 h 10"/>
                <a:gd name="T6" fmla="*/ 31 w 31"/>
                <a:gd name="T7" fmla="*/ 10 h 10"/>
                <a:gd name="T8" fmla="*/ 31 w 31"/>
                <a:gd name="T9" fmla="*/ 6 h 10"/>
                <a:gd name="T10" fmla="*/ 24 w 31"/>
                <a:gd name="T11" fmla="*/ 6 h 10"/>
                <a:gd name="T12" fmla="*/ 24 w 31"/>
                <a:gd name="T13" fmla="*/ 0 h 10"/>
                <a:gd name="T14" fmla="*/ 6 w 31"/>
                <a:gd name="T15" fmla="*/ 0 h 10"/>
                <a:gd name="T16" fmla="*/ 6 w 31"/>
                <a:gd name="T17" fmla="*/ 0 h 10"/>
                <a:gd name="T18" fmla="*/ 6 w 31"/>
                <a:gd name="T19" fmla="*/ 6 h 10"/>
                <a:gd name="T20" fmla="*/ 0 w 31"/>
                <a:gd name="T21" fmla="*/ 6 h 10"/>
                <a:gd name="T22" fmla="*/ 0 w 31"/>
                <a:gd name="T2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0">
                  <a:moveTo>
                    <a:pt x="0" y="6"/>
                  </a:moveTo>
                  <a:lnTo>
                    <a:pt x="6" y="6"/>
                  </a:lnTo>
                  <a:lnTo>
                    <a:pt x="6" y="10"/>
                  </a:lnTo>
                  <a:lnTo>
                    <a:pt x="31" y="10"/>
                  </a:lnTo>
                  <a:lnTo>
                    <a:pt x="31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359">
              <a:extLst>
                <a:ext uri="{FF2B5EF4-FFF2-40B4-BE49-F238E27FC236}">
                  <a16:creationId xmlns:a16="http://schemas.microsoft.com/office/drawing/2014/main" id="{1E285174-C347-43F3-ADB1-D419D9DFF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952" y="3177863"/>
              <a:ext cx="193759" cy="86292"/>
            </a:xfrm>
            <a:custGeom>
              <a:avLst/>
              <a:gdLst>
                <a:gd name="T0" fmla="*/ 35 w 147"/>
                <a:gd name="T1" fmla="*/ 0 h 61"/>
                <a:gd name="T2" fmla="*/ 17 w 147"/>
                <a:gd name="T3" fmla="*/ 0 h 61"/>
                <a:gd name="T4" fmla="*/ 17 w 147"/>
                <a:gd name="T5" fmla="*/ 4 h 61"/>
                <a:gd name="T6" fmla="*/ 6 w 147"/>
                <a:gd name="T7" fmla="*/ 4 h 61"/>
                <a:gd name="T8" fmla="*/ 6 w 147"/>
                <a:gd name="T9" fmla="*/ 4 h 61"/>
                <a:gd name="T10" fmla="*/ 6 w 147"/>
                <a:gd name="T11" fmla="*/ 4 h 61"/>
                <a:gd name="T12" fmla="*/ 6 w 147"/>
                <a:gd name="T13" fmla="*/ 10 h 61"/>
                <a:gd name="T14" fmla="*/ 0 w 147"/>
                <a:gd name="T15" fmla="*/ 10 h 61"/>
                <a:gd name="T16" fmla="*/ 0 w 147"/>
                <a:gd name="T17" fmla="*/ 16 h 61"/>
                <a:gd name="T18" fmla="*/ 0 w 147"/>
                <a:gd name="T19" fmla="*/ 16 h 61"/>
                <a:gd name="T20" fmla="*/ 0 w 147"/>
                <a:gd name="T21" fmla="*/ 22 h 61"/>
                <a:gd name="T22" fmla="*/ 0 w 147"/>
                <a:gd name="T23" fmla="*/ 22 h 61"/>
                <a:gd name="T24" fmla="*/ 6 w 147"/>
                <a:gd name="T25" fmla="*/ 22 h 61"/>
                <a:gd name="T26" fmla="*/ 11 w 147"/>
                <a:gd name="T27" fmla="*/ 16 h 61"/>
                <a:gd name="T28" fmla="*/ 17 w 147"/>
                <a:gd name="T29" fmla="*/ 16 h 61"/>
                <a:gd name="T30" fmla="*/ 23 w 147"/>
                <a:gd name="T31" fmla="*/ 10 h 61"/>
                <a:gd name="T32" fmla="*/ 23 w 147"/>
                <a:gd name="T33" fmla="*/ 10 h 61"/>
                <a:gd name="T34" fmla="*/ 29 w 147"/>
                <a:gd name="T35" fmla="*/ 4 h 61"/>
                <a:gd name="T36" fmla="*/ 41 w 147"/>
                <a:gd name="T37" fmla="*/ 4 h 61"/>
                <a:gd name="T38" fmla="*/ 41 w 147"/>
                <a:gd name="T39" fmla="*/ 10 h 61"/>
                <a:gd name="T40" fmla="*/ 46 w 147"/>
                <a:gd name="T41" fmla="*/ 10 h 61"/>
                <a:gd name="T42" fmla="*/ 46 w 147"/>
                <a:gd name="T43" fmla="*/ 16 h 61"/>
                <a:gd name="T44" fmla="*/ 46 w 147"/>
                <a:gd name="T45" fmla="*/ 16 h 61"/>
                <a:gd name="T46" fmla="*/ 64 w 147"/>
                <a:gd name="T47" fmla="*/ 16 h 61"/>
                <a:gd name="T48" fmla="*/ 70 w 147"/>
                <a:gd name="T49" fmla="*/ 22 h 61"/>
                <a:gd name="T50" fmla="*/ 70 w 147"/>
                <a:gd name="T51" fmla="*/ 22 h 61"/>
                <a:gd name="T52" fmla="*/ 76 w 147"/>
                <a:gd name="T53" fmla="*/ 26 h 61"/>
                <a:gd name="T54" fmla="*/ 81 w 147"/>
                <a:gd name="T55" fmla="*/ 26 h 61"/>
                <a:gd name="T56" fmla="*/ 87 w 147"/>
                <a:gd name="T57" fmla="*/ 33 h 61"/>
                <a:gd name="T58" fmla="*/ 93 w 147"/>
                <a:gd name="T59" fmla="*/ 33 h 61"/>
                <a:gd name="T60" fmla="*/ 93 w 147"/>
                <a:gd name="T61" fmla="*/ 39 h 61"/>
                <a:gd name="T62" fmla="*/ 93 w 147"/>
                <a:gd name="T63" fmla="*/ 39 h 61"/>
                <a:gd name="T64" fmla="*/ 99 w 147"/>
                <a:gd name="T65" fmla="*/ 39 h 61"/>
                <a:gd name="T66" fmla="*/ 99 w 147"/>
                <a:gd name="T67" fmla="*/ 45 h 61"/>
                <a:gd name="T68" fmla="*/ 105 w 147"/>
                <a:gd name="T69" fmla="*/ 45 h 61"/>
                <a:gd name="T70" fmla="*/ 112 w 147"/>
                <a:gd name="T71" fmla="*/ 49 h 61"/>
                <a:gd name="T72" fmla="*/ 105 w 147"/>
                <a:gd name="T73" fmla="*/ 49 h 61"/>
                <a:gd name="T74" fmla="*/ 105 w 147"/>
                <a:gd name="T75" fmla="*/ 49 h 61"/>
                <a:gd name="T76" fmla="*/ 105 w 147"/>
                <a:gd name="T77" fmla="*/ 49 h 61"/>
                <a:gd name="T78" fmla="*/ 105 w 147"/>
                <a:gd name="T79" fmla="*/ 49 h 61"/>
                <a:gd name="T80" fmla="*/ 99 w 147"/>
                <a:gd name="T81" fmla="*/ 55 h 61"/>
                <a:gd name="T82" fmla="*/ 105 w 147"/>
                <a:gd name="T83" fmla="*/ 55 h 61"/>
                <a:gd name="T84" fmla="*/ 105 w 147"/>
                <a:gd name="T85" fmla="*/ 61 h 61"/>
                <a:gd name="T86" fmla="*/ 116 w 147"/>
                <a:gd name="T87" fmla="*/ 61 h 61"/>
                <a:gd name="T88" fmla="*/ 140 w 147"/>
                <a:gd name="T89" fmla="*/ 55 h 61"/>
                <a:gd name="T90" fmla="*/ 140 w 147"/>
                <a:gd name="T91" fmla="*/ 55 h 61"/>
                <a:gd name="T92" fmla="*/ 140 w 147"/>
                <a:gd name="T93" fmla="*/ 49 h 61"/>
                <a:gd name="T94" fmla="*/ 147 w 147"/>
                <a:gd name="T95" fmla="*/ 49 h 61"/>
                <a:gd name="T96" fmla="*/ 147 w 147"/>
                <a:gd name="T97" fmla="*/ 45 h 61"/>
                <a:gd name="T98" fmla="*/ 140 w 147"/>
                <a:gd name="T99" fmla="*/ 45 h 61"/>
                <a:gd name="T100" fmla="*/ 128 w 147"/>
                <a:gd name="T101" fmla="*/ 39 h 61"/>
                <a:gd name="T102" fmla="*/ 122 w 147"/>
                <a:gd name="T103" fmla="*/ 33 h 61"/>
                <a:gd name="T104" fmla="*/ 116 w 147"/>
                <a:gd name="T105" fmla="*/ 33 h 61"/>
                <a:gd name="T106" fmla="*/ 105 w 147"/>
                <a:gd name="T107" fmla="*/ 22 h 61"/>
                <a:gd name="T108" fmla="*/ 93 w 147"/>
                <a:gd name="T109" fmla="*/ 16 h 61"/>
                <a:gd name="T110" fmla="*/ 93 w 147"/>
                <a:gd name="T111" fmla="*/ 10 h 61"/>
                <a:gd name="T112" fmla="*/ 76 w 147"/>
                <a:gd name="T113" fmla="*/ 10 h 61"/>
                <a:gd name="T114" fmla="*/ 76 w 147"/>
                <a:gd name="T115" fmla="*/ 10 h 61"/>
                <a:gd name="T116" fmla="*/ 76 w 147"/>
                <a:gd name="T117" fmla="*/ 4 h 61"/>
                <a:gd name="T118" fmla="*/ 35 w 147"/>
                <a:gd name="T119" fmla="*/ 0 h 61"/>
                <a:gd name="T120" fmla="*/ 35 w 147"/>
                <a:gd name="T1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" h="61">
                  <a:moveTo>
                    <a:pt x="35" y="0"/>
                  </a:moveTo>
                  <a:lnTo>
                    <a:pt x="17" y="0"/>
                  </a:lnTo>
                  <a:lnTo>
                    <a:pt x="1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9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64" y="16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6" y="26"/>
                  </a:lnTo>
                  <a:lnTo>
                    <a:pt x="81" y="26"/>
                  </a:lnTo>
                  <a:lnTo>
                    <a:pt x="87" y="33"/>
                  </a:lnTo>
                  <a:lnTo>
                    <a:pt x="93" y="33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9" y="39"/>
                  </a:lnTo>
                  <a:lnTo>
                    <a:pt x="99" y="45"/>
                  </a:lnTo>
                  <a:lnTo>
                    <a:pt x="105" y="45"/>
                  </a:lnTo>
                  <a:lnTo>
                    <a:pt x="112" y="49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99" y="55"/>
                  </a:lnTo>
                  <a:lnTo>
                    <a:pt x="105" y="55"/>
                  </a:lnTo>
                  <a:lnTo>
                    <a:pt x="105" y="61"/>
                  </a:lnTo>
                  <a:lnTo>
                    <a:pt x="116" y="61"/>
                  </a:lnTo>
                  <a:lnTo>
                    <a:pt x="140" y="55"/>
                  </a:lnTo>
                  <a:lnTo>
                    <a:pt x="140" y="55"/>
                  </a:lnTo>
                  <a:lnTo>
                    <a:pt x="140" y="49"/>
                  </a:lnTo>
                  <a:lnTo>
                    <a:pt x="147" y="49"/>
                  </a:lnTo>
                  <a:lnTo>
                    <a:pt x="147" y="45"/>
                  </a:lnTo>
                  <a:lnTo>
                    <a:pt x="140" y="45"/>
                  </a:lnTo>
                  <a:lnTo>
                    <a:pt x="128" y="39"/>
                  </a:lnTo>
                  <a:lnTo>
                    <a:pt x="122" y="33"/>
                  </a:lnTo>
                  <a:lnTo>
                    <a:pt x="116" y="33"/>
                  </a:lnTo>
                  <a:lnTo>
                    <a:pt x="105" y="22"/>
                  </a:lnTo>
                  <a:lnTo>
                    <a:pt x="93" y="16"/>
                  </a:lnTo>
                  <a:lnTo>
                    <a:pt x="93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4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360">
              <a:extLst>
                <a:ext uri="{FF2B5EF4-FFF2-40B4-BE49-F238E27FC236}">
                  <a16:creationId xmlns:a16="http://schemas.microsoft.com/office/drawing/2014/main" id="{D348CDF5-A6A3-426C-8CAC-A363B3774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952" y="3177863"/>
              <a:ext cx="193759" cy="86292"/>
            </a:xfrm>
            <a:custGeom>
              <a:avLst/>
              <a:gdLst>
                <a:gd name="T0" fmla="*/ 35 w 147"/>
                <a:gd name="T1" fmla="*/ 0 h 61"/>
                <a:gd name="T2" fmla="*/ 17 w 147"/>
                <a:gd name="T3" fmla="*/ 0 h 61"/>
                <a:gd name="T4" fmla="*/ 17 w 147"/>
                <a:gd name="T5" fmla="*/ 4 h 61"/>
                <a:gd name="T6" fmla="*/ 6 w 147"/>
                <a:gd name="T7" fmla="*/ 4 h 61"/>
                <a:gd name="T8" fmla="*/ 6 w 147"/>
                <a:gd name="T9" fmla="*/ 4 h 61"/>
                <a:gd name="T10" fmla="*/ 6 w 147"/>
                <a:gd name="T11" fmla="*/ 4 h 61"/>
                <a:gd name="T12" fmla="*/ 6 w 147"/>
                <a:gd name="T13" fmla="*/ 10 h 61"/>
                <a:gd name="T14" fmla="*/ 0 w 147"/>
                <a:gd name="T15" fmla="*/ 10 h 61"/>
                <a:gd name="T16" fmla="*/ 0 w 147"/>
                <a:gd name="T17" fmla="*/ 16 h 61"/>
                <a:gd name="T18" fmla="*/ 0 w 147"/>
                <a:gd name="T19" fmla="*/ 16 h 61"/>
                <a:gd name="T20" fmla="*/ 0 w 147"/>
                <a:gd name="T21" fmla="*/ 22 h 61"/>
                <a:gd name="T22" fmla="*/ 0 w 147"/>
                <a:gd name="T23" fmla="*/ 22 h 61"/>
                <a:gd name="T24" fmla="*/ 6 w 147"/>
                <a:gd name="T25" fmla="*/ 22 h 61"/>
                <a:gd name="T26" fmla="*/ 11 w 147"/>
                <a:gd name="T27" fmla="*/ 16 h 61"/>
                <a:gd name="T28" fmla="*/ 17 w 147"/>
                <a:gd name="T29" fmla="*/ 16 h 61"/>
                <a:gd name="T30" fmla="*/ 23 w 147"/>
                <a:gd name="T31" fmla="*/ 10 h 61"/>
                <a:gd name="T32" fmla="*/ 23 w 147"/>
                <a:gd name="T33" fmla="*/ 10 h 61"/>
                <a:gd name="T34" fmla="*/ 29 w 147"/>
                <a:gd name="T35" fmla="*/ 4 h 61"/>
                <a:gd name="T36" fmla="*/ 41 w 147"/>
                <a:gd name="T37" fmla="*/ 4 h 61"/>
                <a:gd name="T38" fmla="*/ 41 w 147"/>
                <a:gd name="T39" fmla="*/ 10 h 61"/>
                <a:gd name="T40" fmla="*/ 46 w 147"/>
                <a:gd name="T41" fmla="*/ 10 h 61"/>
                <a:gd name="T42" fmla="*/ 46 w 147"/>
                <a:gd name="T43" fmla="*/ 16 h 61"/>
                <a:gd name="T44" fmla="*/ 46 w 147"/>
                <a:gd name="T45" fmla="*/ 16 h 61"/>
                <a:gd name="T46" fmla="*/ 64 w 147"/>
                <a:gd name="T47" fmla="*/ 16 h 61"/>
                <a:gd name="T48" fmla="*/ 70 w 147"/>
                <a:gd name="T49" fmla="*/ 22 h 61"/>
                <a:gd name="T50" fmla="*/ 70 w 147"/>
                <a:gd name="T51" fmla="*/ 22 h 61"/>
                <a:gd name="T52" fmla="*/ 76 w 147"/>
                <a:gd name="T53" fmla="*/ 26 h 61"/>
                <a:gd name="T54" fmla="*/ 81 w 147"/>
                <a:gd name="T55" fmla="*/ 26 h 61"/>
                <a:gd name="T56" fmla="*/ 87 w 147"/>
                <a:gd name="T57" fmla="*/ 33 h 61"/>
                <a:gd name="T58" fmla="*/ 93 w 147"/>
                <a:gd name="T59" fmla="*/ 33 h 61"/>
                <a:gd name="T60" fmla="*/ 93 w 147"/>
                <a:gd name="T61" fmla="*/ 39 h 61"/>
                <a:gd name="T62" fmla="*/ 93 w 147"/>
                <a:gd name="T63" fmla="*/ 39 h 61"/>
                <a:gd name="T64" fmla="*/ 99 w 147"/>
                <a:gd name="T65" fmla="*/ 39 h 61"/>
                <a:gd name="T66" fmla="*/ 99 w 147"/>
                <a:gd name="T67" fmla="*/ 45 h 61"/>
                <a:gd name="T68" fmla="*/ 105 w 147"/>
                <a:gd name="T69" fmla="*/ 45 h 61"/>
                <a:gd name="T70" fmla="*/ 112 w 147"/>
                <a:gd name="T71" fmla="*/ 49 h 61"/>
                <a:gd name="T72" fmla="*/ 105 w 147"/>
                <a:gd name="T73" fmla="*/ 49 h 61"/>
                <a:gd name="T74" fmla="*/ 105 w 147"/>
                <a:gd name="T75" fmla="*/ 49 h 61"/>
                <a:gd name="T76" fmla="*/ 105 w 147"/>
                <a:gd name="T77" fmla="*/ 49 h 61"/>
                <a:gd name="T78" fmla="*/ 105 w 147"/>
                <a:gd name="T79" fmla="*/ 49 h 61"/>
                <a:gd name="T80" fmla="*/ 99 w 147"/>
                <a:gd name="T81" fmla="*/ 55 h 61"/>
                <a:gd name="T82" fmla="*/ 105 w 147"/>
                <a:gd name="T83" fmla="*/ 55 h 61"/>
                <a:gd name="T84" fmla="*/ 105 w 147"/>
                <a:gd name="T85" fmla="*/ 61 h 61"/>
                <a:gd name="T86" fmla="*/ 116 w 147"/>
                <a:gd name="T87" fmla="*/ 61 h 61"/>
                <a:gd name="T88" fmla="*/ 140 w 147"/>
                <a:gd name="T89" fmla="*/ 55 h 61"/>
                <a:gd name="T90" fmla="*/ 140 w 147"/>
                <a:gd name="T91" fmla="*/ 55 h 61"/>
                <a:gd name="T92" fmla="*/ 140 w 147"/>
                <a:gd name="T93" fmla="*/ 49 h 61"/>
                <a:gd name="T94" fmla="*/ 147 w 147"/>
                <a:gd name="T95" fmla="*/ 49 h 61"/>
                <a:gd name="T96" fmla="*/ 147 w 147"/>
                <a:gd name="T97" fmla="*/ 45 h 61"/>
                <a:gd name="T98" fmla="*/ 140 w 147"/>
                <a:gd name="T99" fmla="*/ 45 h 61"/>
                <a:gd name="T100" fmla="*/ 128 w 147"/>
                <a:gd name="T101" fmla="*/ 39 h 61"/>
                <a:gd name="T102" fmla="*/ 122 w 147"/>
                <a:gd name="T103" fmla="*/ 33 h 61"/>
                <a:gd name="T104" fmla="*/ 116 w 147"/>
                <a:gd name="T105" fmla="*/ 33 h 61"/>
                <a:gd name="T106" fmla="*/ 105 w 147"/>
                <a:gd name="T107" fmla="*/ 22 h 61"/>
                <a:gd name="T108" fmla="*/ 93 w 147"/>
                <a:gd name="T109" fmla="*/ 16 h 61"/>
                <a:gd name="T110" fmla="*/ 93 w 147"/>
                <a:gd name="T111" fmla="*/ 10 h 61"/>
                <a:gd name="T112" fmla="*/ 76 w 147"/>
                <a:gd name="T113" fmla="*/ 10 h 61"/>
                <a:gd name="T114" fmla="*/ 76 w 147"/>
                <a:gd name="T115" fmla="*/ 10 h 61"/>
                <a:gd name="T116" fmla="*/ 76 w 147"/>
                <a:gd name="T117" fmla="*/ 4 h 61"/>
                <a:gd name="T118" fmla="*/ 35 w 147"/>
                <a:gd name="T119" fmla="*/ 0 h 61"/>
                <a:gd name="T120" fmla="*/ 35 w 147"/>
                <a:gd name="T1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" h="61">
                  <a:moveTo>
                    <a:pt x="35" y="0"/>
                  </a:moveTo>
                  <a:lnTo>
                    <a:pt x="17" y="0"/>
                  </a:lnTo>
                  <a:lnTo>
                    <a:pt x="1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9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64" y="16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6" y="26"/>
                  </a:lnTo>
                  <a:lnTo>
                    <a:pt x="81" y="26"/>
                  </a:lnTo>
                  <a:lnTo>
                    <a:pt x="87" y="33"/>
                  </a:lnTo>
                  <a:lnTo>
                    <a:pt x="93" y="33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9" y="39"/>
                  </a:lnTo>
                  <a:lnTo>
                    <a:pt x="99" y="45"/>
                  </a:lnTo>
                  <a:lnTo>
                    <a:pt x="105" y="45"/>
                  </a:lnTo>
                  <a:lnTo>
                    <a:pt x="112" y="49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99" y="55"/>
                  </a:lnTo>
                  <a:lnTo>
                    <a:pt x="105" y="55"/>
                  </a:lnTo>
                  <a:lnTo>
                    <a:pt x="105" y="61"/>
                  </a:lnTo>
                  <a:lnTo>
                    <a:pt x="116" y="61"/>
                  </a:lnTo>
                  <a:lnTo>
                    <a:pt x="140" y="55"/>
                  </a:lnTo>
                  <a:lnTo>
                    <a:pt x="140" y="55"/>
                  </a:lnTo>
                  <a:lnTo>
                    <a:pt x="140" y="49"/>
                  </a:lnTo>
                  <a:lnTo>
                    <a:pt x="147" y="49"/>
                  </a:lnTo>
                  <a:lnTo>
                    <a:pt x="147" y="45"/>
                  </a:lnTo>
                  <a:lnTo>
                    <a:pt x="140" y="45"/>
                  </a:lnTo>
                  <a:lnTo>
                    <a:pt x="128" y="39"/>
                  </a:lnTo>
                  <a:lnTo>
                    <a:pt x="122" y="33"/>
                  </a:lnTo>
                  <a:lnTo>
                    <a:pt x="116" y="33"/>
                  </a:lnTo>
                  <a:lnTo>
                    <a:pt x="105" y="22"/>
                  </a:lnTo>
                  <a:lnTo>
                    <a:pt x="93" y="16"/>
                  </a:lnTo>
                  <a:lnTo>
                    <a:pt x="93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4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361">
              <a:extLst>
                <a:ext uri="{FF2B5EF4-FFF2-40B4-BE49-F238E27FC236}">
                  <a16:creationId xmlns:a16="http://schemas.microsoft.com/office/drawing/2014/main" id="{9A5761EE-6AA9-4F22-B3F8-542AE4AF5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843" y="3255669"/>
              <a:ext cx="67223" cy="55172"/>
            </a:xfrm>
            <a:custGeom>
              <a:avLst/>
              <a:gdLst>
                <a:gd name="T0" fmla="*/ 4 w 51"/>
                <a:gd name="T1" fmla="*/ 39 h 39"/>
                <a:gd name="T2" fmla="*/ 10 w 51"/>
                <a:gd name="T3" fmla="*/ 33 h 39"/>
                <a:gd name="T4" fmla="*/ 16 w 51"/>
                <a:gd name="T5" fmla="*/ 33 h 39"/>
                <a:gd name="T6" fmla="*/ 22 w 51"/>
                <a:gd name="T7" fmla="*/ 29 h 39"/>
                <a:gd name="T8" fmla="*/ 35 w 51"/>
                <a:gd name="T9" fmla="*/ 29 h 39"/>
                <a:gd name="T10" fmla="*/ 39 w 51"/>
                <a:gd name="T11" fmla="*/ 23 h 39"/>
                <a:gd name="T12" fmla="*/ 45 w 51"/>
                <a:gd name="T13" fmla="*/ 23 h 39"/>
                <a:gd name="T14" fmla="*/ 51 w 51"/>
                <a:gd name="T15" fmla="*/ 17 h 39"/>
                <a:gd name="T16" fmla="*/ 45 w 51"/>
                <a:gd name="T17" fmla="*/ 11 h 39"/>
                <a:gd name="T18" fmla="*/ 35 w 51"/>
                <a:gd name="T19" fmla="*/ 11 h 39"/>
                <a:gd name="T20" fmla="*/ 28 w 51"/>
                <a:gd name="T21" fmla="*/ 6 h 39"/>
                <a:gd name="T22" fmla="*/ 10 w 51"/>
                <a:gd name="T23" fmla="*/ 6 h 39"/>
                <a:gd name="T24" fmla="*/ 10 w 51"/>
                <a:gd name="T25" fmla="*/ 0 h 39"/>
                <a:gd name="T26" fmla="*/ 0 w 51"/>
                <a:gd name="T27" fmla="*/ 0 h 39"/>
                <a:gd name="T28" fmla="*/ 0 w 51"/>
                <a:gd name="T29" fmla="*/ 6 h 39"/>
                <a:gd name="T30" fmla="*/ 0 w 51"/>
                <a:gd name="T31" fmla="*/ 6 h 39"/>
                <a:gd name="T32" fmla="*/ 0 w 51"/>
                <a:gd name="T33" fmla="*/ 11 h 39"/>
                <a:gd name="T34" fmla="*/ 0 w 51"/>
                <a:gd name="T35" fmla="*/ 11 h 39"/>
                <a:gd name="T36" fmla="*/ 0 w 51"/>
                <a:gd name="T37" fmla="*/ 17 h 39"/>
                <a:gd name="T38" fmla="*/ 0 w 51"/>
                <a:gd name="T39" fmla="*/ 17 h 39"/>
                <a:gd name="T40" fmla="*/ 0 w 51"/>
                <a:gd name="T41" fmla="*/ 23 h 39"/>
                <a:gd name="T42" fmla="*/ 0 w 51"/>
                <a:gd name="T43" fmla="*/ 23 h 39"/>
                <a:gd name="T44" fmla="*/ 0 w 51"/>
                <a:gd name="T45" fmla="*/ 33 h 39"/>
                <a:gd name="T46" fmla="*/ 0 w 51"/>
                <a:gd name="T47" fmla="*/ 33 h 39"/>
                <a:gd name="T48" fmla="*/ 0 w 51"/>
                <a:gd name="T49" fmla="*/ 33 h 39"/>
                <a:gd name="T50" fmla="*/ 0 w 51"/>
                <a:gd name="T51" fmla="*/ 33 h 39"/>
                <a:gd name="T52" fmla="*/ 0 w 51"/>
                <a:gd name="T53" fmla="*/ 33 h 39"/>
                <a:gd name="T54" fmla="*/ 4 w 51"/>
                <a:gd name="T55" fmla="*/ 39 h 39"/>
                <a:gd name="T56" fmla="*/ 4 w 51"/>
                <a:gd name="T57" fmla="*/ 39 h 39"/>
                <a:gd name="T58" fmla="*/ 4 w 51"/>
                <a:gd name="T5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39">
                  <a:moveTo>
                    <a:pt x="4" y="39"/>
                  </a:moveTo>
                  <a:lnTo>
                    <a:pt x="10" y="33"/>
                  </a:lnTo>
                  <a:lnTo>
                    <a:pt x="16" y="33"/>
                  </a:lnTo>
                  <a:lnTo>
                    <a:pt x="22" y="29"/>
                  </a:lnTo>
                  <a:lnTo>
                    <a:pt x="35" y="29"/>
                  </a:lnTo>
                  <a:lnTo>
                    <a:pt x="39" y="23"/>
                  </a:lnTo>
                  <a:lnTo>
                    <a:pt x="45" y="23"/>
                  </a:lnTo>
                  <a:lnTo>
                    <a:pt x="51" y="17"/>
                  </a:lnTo>
                  <a:lnTo>
                    <a:pt x="45" y="11"/>
                  </a:lnTo>
                  <a:lnTo>
                    <a:pt x="35" y="11"/>
                  </a:lnTo>
                  <a:lnTo>
                    <a:pt x="28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362">
              <a:extLst>
                <a:ext uri="{FF2B5EF4-FFF2-40B4-BE49-F238E27FC236}">
                  <a16:creationId xmlns:a16="http://schemas.microsoft.com/office/drawing/2014/main" id="{AEF8AE8E-7E97-4425-BD55-DA9CC7D20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843" y="3255669"/>
              <a:ext cx="67223" cy="55172"/>
            </a:xfrm>
            <a:custGeom>
              <a:avLst/>
              <a:gdLst>
                <a:gd name="T0" fmla="*/ 4 w 51"/>
                <a:gd name="T1" fmla="*/ 39 h 39"/>
                <a:gd name="T2" fmla="*/ 10 w 51"/>
                <a:gd name="T3" fmla="*/ 33 h 39"/>
                <a:gd name="T4" fmla="*/ 16 w 51"/>
                <a:gd name="T5" fmla="*/ 33 h 39"/>
                <a:gd name="T6" fmla="*/ 22 w 51"/>
                <a:gd name="T7" fmla="*/ 29 h 39"/>
                <a:gd name="T8" fmla="*/ 35 w 51"/>
                <a:gd name="T9" fmla="*/ 29 h 39"/>
                <a:gd name="T10" fmla="*/ 39 w 51"/>
                <a:gd name="T11" fmla="*/ 23 h 39"/>
                <a:gd name="T12" fmla="*/ 45 w 51"/>
                <a:gd name="T13" fmla="*/ 23 h 39"/>
                <a:gd name="T14" fmla="*/ 51 w 51"/>
                <a:gd name="T15" fmla="*/ 17 h 39"/>
                <a:gd name="T16" fmla="*/ 45 w 51"/>
                <a:gd name="T17" fmla="*/ 11 h 39"/>
                <a:gd name="T18" fmla="*/ 35 w 51"/>
                <a:gd name="T19" fmla="*/ 11 h 39"/>
                <a:gd name="T20" fmla="*/ 28 w 51"/>
                <a:gd name="T21" fmla="*/ 6 h 39"/>
                <a:gd name="T22" fmla="*/ 10 w 51"/>
                <a:gd name="T23" fmla="*/ 6 h 39"/>
                <a:gd name="T24" fmla="*/ 10 w 51"/>
                <a:gd name="T25" fmla="*/ 0 h 39"/>
                <a:gd name="T26" fmla="*/ 0 w 51"/>
                <a:gd name="T27" fmla="*/ 0 h 39"/>
                <a:gd name="T28" fmla="*/ 0 w 51"/>
                <a:gd name="T29" fmla="*/ 6 h 39"/>
                <a:gd name="T30" fmla="*/ 0 w 51"/>
                <a:gd name="T31" fmla="*/ 6 h 39"/>
                <a:gd name="T32" fmla="*/ 0 w 51"/>
                <a:gd name="T33" fmla="*/ 11 h 39"/>
                <a:gd name="T34" fmla="*/ 0 w 51"/>
                <a:gd name="T35" fmla="*/ 11 h 39"/>
                <a:gd name="T36" fmla="*/ 0 w 51"/>
                <a:gd name="T37" fmla="*/ 17 h 39"/>
                <a:gd name="T38" fmla="*/ 0 w 51"/>
                <a:gd name="T39" fmla="*/ 17 h 39"/>
                <a:gd name="T40" fmla="*/ 0 w 51"/>
                <a:gd name="T41" fmla="*/ 23 h 39"/>
                <a:gd name="T42" fmla="*/ 0 w 51"/>
                <a:gd name="T43" fmla="*/ 23 h 39"/>
                <a:gd name="T44" fmla="*/ 0 w 51"/>
                <a:gd name="T45" fmla="*/ 33 h 39"/>
                <a:gd name="T46" fmla="*/ 0 w 51"/>
                <a:gd name="T47" fmla="*/ 33 h 39"/>
                <a:gd name="T48" fmla="*/ 0 w 51"/>
                <a:gd name="T49" fmla="*/ 33 h 39"/>
                <a:gd name="T50" fmla="*/ 0 w 51"/>
                <a:gd name="T51" fmla="*/ 33 h 39"/>
                <a:gd name="T52" fmla="*/ 0 w 51"/>
                <a:gd name="T53" fmla="*/ 33 h 39"/>
                <a:gd name="T54" fmla="*/ 4 w 51"/>
                <a:gd name="T55" fmla="*/ 39 h 39"/>
                <a:gd name="T56" fmla="*/ 4 w 51"/>
                <a:gd name="T57" fmla="*/ 39 h 39"/>
                <a:gd name="T58" fmla="*/ 4 w 51"/>
                <a:gd name="T5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39">
                  <a:moveTo>
                    <a:pt x="4" y="39"/>
                  </a:moveTo>
                  <a:lnTo>
                    <a:pt x="10" y="33"/>
                  </a:lnTo>
                  <a:lnTo>
                    <a:pt x="16" y="33"/>
                  </a:lnTo>
                  <a:lnTo>
                    <a:pt x="22" y="29"/>
                  </a:lnTo>
                  <a:lnTo>
                    <a:pt x="35" y="29"/>
                  </a:lnTo>
                  <a:lnTo>
                    <a:pt x="39" y="23"/>
                  </a:lnTo>
                  <a:lnTo>
                    <a:pt x="45" y="23"/>
                  </a:lnTo>
                  <a:lnTo>
                    <a:pt x="51" y="17"/>
                  </a:lnTo>
                  <a:lnTo>
                    <a:pt x="45" y="11"/>
                  </a:lnTo>
                  <a:lnTo>
                    <a:pt x="35" y="11"/>
                  </a:lnTo>
                  <a:lnTo>
                    <a:pt x="28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363">
              <a:extLst>
                <a:ext uri="{FF2B5EF4-FFF2-40B4-BE49-F238E27FC236}">
                  <a16:creationId xmlns:a16="http://schemas.microsoft.com/office/drawing/2014/main" id="{CD55985A-E086-4BF2-A202-10789E583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777" y="3302352"/>
              <a:ext cx="22407" cy="65074"/>
            </a:xfrm>
            <a:custGeom>
              <a:avLst/>
              <a:gdLst>
                <a:gd name="T0" fmla="*/ 17 w 17"/>
                <a:gd name="T1" fmla="*/ 0 h 46"/>
                <a:gd name="T2" fmla="*/ 17 w 17"/>
                <a:gd name="T3" fmla="*/ 0 h 46"/>
                <a:gd name="T4" fmla="*/ 17 w 17"/>
                <a:gd name="T5" fmla="*/ 6 h 46"/>
                <a:gd name="T6" fmla="*/ 17 w 17"/>
                <a:gd name="T7" fmla="*/ 6 h 46"/>
                <a:gd name="T8" fmla="*/ 17 w 17"/>
                <a:gd name="T9" fmla="*/ 6 h 46"/>
                <a:gd name="T10" fmla="*/ 17 w 17"/>
                <a:gd name="T11" fmla="*/ 13 h 46"/>
                <a:gd name="T12" fmla="*/ 17 w 17"/>
                <a:gd name="T13" fmla="*/ 13 h 46"/>
                <a:gd name="T14" fmla="*/ 17 w 17"/>
                <a:gd name="T15" fmla="*/ 23 h 46"/>
                <a:gd name="T16" fmla="*/ 17 w 17"/>
                <a:gd name="T17" fmla="*/ 23 h 46"/>
                <a:gd name="T18" fmla="*/ 17 w 17"/>
                <a:gd name="T19" fmla="*/ 35 h 46"/>
                <a:gd name="T20" fmla="*/ 10 w 17"/>
                <a:gd name="T21" fmla="*/ 35 h 46"/>
                <a:gd name="T22" fmla="*/ 10 w 17"/>
                <a:gd name="T23" fmla="*/ 39 h 46"/>
                <a:gd name="T24" fmla="*/ 6 w 17"/>
                <a:gd name="T25" fmla="*/ 46 h 46"/>
                <a:gd name="T26" fmla="*/ 0 w 17"/>
                <a:gd name="T27" fmla="*/ 46 h 46"/>
                <a:gd name="T28" fmla="*/ 0 w 17"/>
                <a:gd name="T29" fmla="*/ 46 h 46"/>
                <a:gd name="T30" fmla="*/ 0 w 17"/>
                <a:gd name="T31" fmla="*/ 46 h 46"/>
                <a:gd name="T32" fmla="*/ 0 w 17"/>
                <a:gd name="T33" fmla="*/ 46 h 46"/>
                <a:gd name="T34" fmla="*/ 0 w 17"/>
                <a:gd name="T35" fmla="*/ 39 h 46"/>
                <a:gd name="T36" fmla="*/ 0 w 17"/>
                <a:gd name="T37" fmla="*/ 39 h 46"/>
                <a:gd name="T38" fmla="*/ 0 w 17"/>
                <a:gd name="T39" fmla="*/ 23 h 46"/>
                <a:gd name="T40" fmla="*/ 6 w 17"/>
                <a:gd name="T41" fmla="*/ 23 h 46"/>
                <a:gd name="T42" fmla="*/ 6 w 17"/>
                <a:gd name="T43" fmla="*/ 0 h 46"/>
                <a:gd name="T44" fmla="*/ 6 w 17"/>
                <a:gd name="T45" fmla="*/ 0 h 46"/>
                <a:gd name="T46" fmla="*/ 6 w 17"/>
                <a:gd name="T47" fmla="*/ 0 h 46"/>
                <a:gd name="T48" fmla="*/ 6 w 17"/>
                <a:gd name="T49" fmla="*/ 0 h 46"/>
                <a:gd name="T50" fmla="*/ 17 w 17"/>
                <a:gd name="T51" fmla="*/ 0 h 46"/>
                <a:gd name="T52" fmla="*/ 17 w 1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46">
                  <a:moveTo>
                    <a:pt x="17" y="0"/>
                  </a:moveTo>
                  <a:lnTo>
                    <a:pt x="17" y="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35"/>
                  </a:lnTo>
                  <a:lnTo>
                    <a:pt x="10" y="35"/>
                  </a:lnTo>
                  <a:lnTo>
                    <a:pt x="10" y="39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364">
              <a:extLst>
                <a:ext uri="{FF2B5EF4-FFF2-40B4-BE49-F238E27FC236}">
                  <a16:creationId xmlns:a16="http://schemas.microsoft.com/office/drawing/2014/main" id="{6A82A30C-476D-45AD-A930-148C17A27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777" y="3302352"/>
              <a:ext cx="22407" cy="65074"/>
            </a:xfrm>
            <a:custGeom>
              <a:avLst/>
              <a:gdLst>
                <a:gd name="T0" fmla="*/ 17 w 17"/>
                <a:gd name="T1" fmla="*/ 0 h 46"/>
                <a:gd name="T2" fmla="*/ 17 w 17"/>
                <a:gd name="T3" fmla="*/ 0 h 46"/>
                <a:gd name="T4" fmla="*/ 17 w 17"/>
                <a:gd name="T5" fmla="*/ 6 h 46"/>
                <a:gd name="T6" fmla="*/ 17 w 17"/>
                <a:gd name="T7" fmla="*/ 6 h 46"/>
                <a:gd name="T8" fmla="*/ 17 w 17"/>
                <a:gd name="T9" fmla="*/ 6 h 46"/>
                <a:gd name="T10" fmla="*/ 17 w 17"/>
                <a:gd name="T11" fmla="*/ 13 h 46"/>
                <a:gd name="T12" fmla="*/ 17 w 17"/>
                <a:gd name="T13" fmla="*/ 13 h 46"/>
                <a:gd name="T14" fmla="*/ 17 w 17"/>
                <a:gd name="T15" fmla="*/ 23 h 46"/>
                <a:gd name="T16" fmla="*/ 17 w 17"/>
                <a:gd name="T17" fmla="*/ 23 h 46"/>
                <a:gd name="T18" fmla="*/ 17 w 17"/>
                <a:gd name="T19" fmla="*/ 35 h 46"/>
                <a:gd name="T20" fmla="*/ 10 w 17"/>
                <a:gd name="T21" fmla="*/ 35 h 46"/>
                <a:gd name="T22" fmla="*/ 10 w 17"/>
                <a:gd name="T23" fmla="*/ 39 h 46"/>
                <a:gd name="T24" fmla="*/ 6 w 17"/>
                <a:gd name="T25" fmla="*/ 46 h 46"/>
                <a:gd name="T26" fmla="*/ 0 w 17"/>
                <a:gd name="T27" fmla="*/ 46 h 46"/>
                <a:gd name="T28" fmla="*/ 0 w 17"/>
                <a:gd name="T29" fmla="*/ 46 h 46"/>
                <a:gd name="T30" fmla="*/ 0 w 17"/>
                <a:gd name="T31" fmla="*/ 46 h 46"/>
                <a:gd name="T32" fmla="*/ 0 w 17"/>
                <a:gd name="T33" fmla="*/ 46 h 46"/>
                <a:gd name="T34" fmla="*/ 0 w 17"/>
                <a:gd name="T35" fmla="*/ 39 h 46"/>
                <a:gd name="T36" fmla="*/ 0 w 17"/>
                <a:gd name="T37" fmla="*/ 39 h 46"/>
                <a:gd name="T38" fmla="*/ 0 w 17"/>
                <a:gd name="T39" fmla="*/ 23 h 46"/>
                <a:gd name="T40" fmla="*/ 6 w 17"/>
                <a:gd name="T41" fmla="*/ 23 h 46"/>
                <a:gd name="T42" fmla="*/ 6 w 17"/>
                <a:gd name="T43" fmla="*/ 0 h 46"/>
                <a:gd name="T44" fmla="*/ 6 w 17"/>
                <a:gd name="T45" fmla="*/ 0 h 46"/>
                <a:gd name="T46" fmla="*/ 6 w 17"/>
                <a:gd name="T47" fmla="*/ 0 h 46"/>
                <a:gd name="T48" fmla="*/ 6 w 17"/>
                <a:gd name="T49" fmla="*/ 0 h 46"/>
                <a:gd name="T50" fmla="*/ 17 w 17"/>
                <a:gd name="T51" fmla="*/ 0 h 46"/>
                <a:gd name="T52" fmla="*/ 17 w 1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46">
                  <a:moveTo>
                    <a:pt x="17" y="0"/>
                  </a:moveTo>
                  <a:lnTo>
                    <a:pt x="17" y="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35"/>
                  </a:lnTo>
                  <a:lnTo>
                    <a:pt x="10" y="35"/>
                  </a:lnTo>
                  <a:lnTo>
                    <a:pt x="10" y="39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365">
              <a:extLst>
                <a:ext uri="{FF2B5EF4-FFF2-40B4-BE49-F238E27FC236}">
                  <a16:creationId xmlns:a16="http://schemas.microsoft.com/office/drawing/2014/main" id="{A153CD58-B917-4037-8E55-88705EDDB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826" y="3302352"/>
              <a:ext cx="69859" cy="120244"/>
            </a:xfrm>
            <a:custGeom>
              <a:avLst/>
              <a:gdLst>
                <a:gd name="T0" fmla="*/ 0 w 53"/>
                <a:gd name="T1" fmla="*/ 68 h 85"/>
                <a:gd name="T2" fmla="*/ 0 w 53"/>
                <a:gd name="T3" fmla="*/ 58 h 85"/>
                <a:gd name="T4" fmla="*/ 0 w 53"/>
                <a:gd name="T5" fmla="*/ 58 h 85"/>
                <a:gd name="T6" fmla="*/ 6 w 53"/>
                <a:gd name="T7" fmla="*/ 52 h 85"/>
                <a:gd name="T8" fmla="*/ 6 w 53"/>
                <a:gd name="T9" fmla="*/ 52 h 85"/>
                <a:gd name="T10" fmla="*/ 6 w 53"/>
                <a:gd name="T11" fmla="*/ 39 h 85"/>
                <a:gd name="T12" fmla="*/ 6 w 53"/>
                <a:gd name="T13" fmla="*/ 39 h 85"/>
                <a:gd name="T14" fmla="*/ 6 w 53"/>
                <a:gd name="T15" fmla="*/ 35 h 85"/>
                <a:gd name="T16" fmla="*/ 29 w 53"/>
                <a:gd name="T17" fmla="*/ 35 h 85"/>
                <a:gd name="T18" fmla="*/ 35 w 53"/>
                <a:gd name="T19" fmla="*/ 29 h 85"/>
                <a:gd name="T20" fmla="*/ 29 w 53"/>
                <a:gd name="T21" fmla="*/ 23 h 85"/>
                <a:gd name="T22" fmla="*/ 22 w 53"/>
                <a:gd name="T23" fmla="*/ 23 h 85"/>
                <a:gd name="T24" fmla="*/ 22 w 53"/>
                <a:gd name="T25" fmla="*/ 23 h 85"/>
                <a:gd name="T26" fmla="*/ 22 w 53"/>
                <a:gd name="T27" fmla="*/ 19 h 85"/>
                <a:gd name="T28" fmla="*/ 18 w 53"/>
                <a:gd name="T29" fmla="*/ 19 h 85"/>
                <a:gd name="T30" fmla="*/ 18 w 53"/>
                <a:gd name="T31" fmla="*/ 13 h 85"/>
                <a:gd name="T32" fmla="*/ 22 w 53"/>
                <a:gd name="T33" fmla="*/ 13 h 85"/>
                <a:gd name="T34" fmla="*/ 22 w 53"/>
                <a:gd name="T35" fmla="*/ 6 h 85"/>
                <a:gd name="T36" fmla="*/ 35 w 53"/>
                <a:gd name="T37" fmla="*/ 6 h 85"/>
                <a:gd name="T38" fmla="*/ 35 w 53"/>
                <a:gd name="T39" fmla="*/ 0 h 85"/>
                <a:gd name="T40" fmla="*/ 53 w 53"/>
                <a:gd name="T41" fmla="*/ 0 h 85"/>
                <a:gd name="T42" fmla="*/ 53 w 53"/>
                <a:gd name="T43" fmla="*/ 23 h 85"/>
                <a:gd name="T44" fmla="*/ 47 w 53"/>
                <a:gd name="T45" fmla="*/ 23 h 85"/>
                <a:gd name="T46" fmla="*/ 47 w 53"/>
                <a:gd name="T47" fmla="*/ 39 h 85"/>
                <a:gd name="T48" fmla="*/ 47 w 53"/>
                <a:gd name="T49" fmla="*/ 39 h 85"/>
                <a:gd name="T50" fmla="*/ 47 w 53"/>
                <a:gd name="T51" fmla="*/ 46 h 85"/>
                <a:gd name="T52" fmla="*/ 47 w 53"/>
                <a:gd name="T53" fmla="*/ 46 h 85"/>
                <a:gd name="T54" fmla="*/ 47 w 53"/>
                <a:gd name="T55" fmla="*/ 46 h 85"/>
                <a:gd name="T56" fmla="*/ 47 w 53"/>
                <a:gd name="T57" fmla="*/ 46 h 85"/>
                <a:gd name="T58" fmla="*/ 53 w 53"/>
                <a:gd name="T59" fmla="*/ 46 h 85"/>
                <a:gd name="T60" fmla="*/ 53 w 53"/>
                <a:gd name="T61" fmla="*/ 52 h 85"/>
                <a:gd name="T62" fmla="*/ 53 w 53"/>
                <a:gd name="T63" fmla="*/ 52 h 85"/>
                <a:gd name="T64" fmla="*/ 53 w 53"/>
                <a:gd name="T65" fmla="*/ 52 h 85"/>
                <a:gd name="T66" fmla="*/ 53 w 53"/>
                <a:gd name="T67" fmla="*/ 58 h 85"/>
                <a:gd name="T68" fmla="*/ 53 w 53"/>
                <a:gd name="T69" fmla="*/ 58 h 85"/>
                <a:gd name="T70" fmla="*/ 47 w 53"/>
                <a:gd name="T71" fmla="*/ 62 h 85"/>
                <a:gd name="T72" fmla="*/ 47 w 53"/>
                <a:gd name="T73" fmla="*/ 68 h 85"/>
                <a:gd name="T74" fmla="*/ 41 w 53"/>
                <a:gd name="T75" fmla="*/ 68 h 85"/>
                <a:gd name="T76" fmla="*/ 41 w 53"/>
                <a:gd name="T77" fmla="*/ 74 h 85"/>
                <a:gd name="T78" fmla="*/ 35 w 53"/>
                <a:gd name="T79" fmla="*/ 81 h 85"/>
                <a:gd name="T80" fmla="*/ 35 w 53"/>
                <a:gd name="T81" fmla="*/ 81 h 85"/>
                <a:gd name="T82" fmla="*/ 29 w 53"/>
                <a:gd name="T83" fmla="*/ 85 h 85"/>
                <a:gd name="T84" fmla="*/ 29 w 53"/>
                <a:gd name="T85" fmla="*/ 85 h 85"/>
                <a:gd name="T86" fmla="*/ 22 w 53"/>
                <a:gd name="T87" fmla="*/ 81 h 85"/>
                <a:gd name="T88" fmla="*/ 18 w 53"/>
                <a:gd name="T89" fmla="*/ 81 h 85"/>
                <a:gd name="T90" fmla="*/ 12 w 53"/>
                <a:gd name="T91" fmla="*/ 74 h 85"/>
                <a:gd name="T92" fmla="*/ 0 w 53"/>
                <a:gd name="T93" fmla="*/ 74 h 85"/>
                <a:gd name="T94" fmla="*/ 0 w 53"/>
                <a:gd name="T95" fmla="*/ 68 h 85"/>
                <a:gd name="T96" fmla="*/ 0 w 53"/>
                <a:gd name="T97" fmla="*/ 68 h 85"/>
                <a:gd name="T98" fmla="*/ 0 w 53"/>
                <a:gd name="T99" fmla="*/ 6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" h="85">
                  <a:moveTo>
                    <a:pt x="0" y="6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35" y="29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53" y="0"/>
                  </a:lnTo>
                  <a:lnTo>
                    <a:pt x="53" y="23"/>
                  </a:lnTo>
                  <a:lnTo>
                    <a:pt x="47" y="23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53" y="46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47" y="62"/>
                  </a:lnTo>
                  <a:lnTo>
                    <a:pt x="47" y="68"/>
                  </a:lnTo>
                  <a:lnTo>
                    <a:pt x="41" y="68"/>
                  </a:lnTo>
                  <a:lnTo>
                    <a:pt x="41" y="74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2" y="81"/>
                  </a:lnTo>
                  <a:lnTo>
                    <a:pt x="18" y="81"/>
                  </a:lnTo>
                  <a:lnTo>
                    <a:pt x="12" y="74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366">
              <a:extLst>
                <a:ext uri="{FF2B5EF4-FFF2-40B4-BE49-F238E27FC236}">
                  <a16:creationId xmlns:a16="http://schemas.microsoft.com/office/drawing/2014/main" id="{AB91CD02-CA32-4F25-A9B1-29A32F2F1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826" y="3302352"/>
              <a:ext cx="69859" cy="120244"/>
            </a:xfrm>
            <a:custGeom>
              <a:avLst/>
              <a:gdLst>
                <a:gd name="T0" fmla="*/ 0 w 53"/>
                <a:gd name="T1" fmla="*/ 68 h 85"/>
                <a:gd name="T2" fmla="*/ 0 w 53"/>
                <a:gd name="T3" fmla="*/ 58 h 85"/>
                <a:gd name="T4" fmla="*/ 0 w 53"/>
                <a:gd name="T5" fmla="*/ 58 h 85"/>
                <a:gd name="T6" fmla="*/ 6 w 53"/>
                <a:gd name="T7" fmla="*/ 52 h 85"/>
                <a:gd name="T8" fmla="*/ 6 w 53"/>
                <a:gd name="T9" fmla="*/ 52 h 85"/>
                <a:gd name="T10" fmla="*/ 6 w 53"/>
                <a:gd name="T11" fmla="*/ 39 h 85"/>
                <a:gd name="T12" fmla="*/ 6 w 53"/>
                <a:gd name="T13" fmla="*/ 39 h 85"/>
                <a:gd name="T14" fmla="*/ 6 w 53"/>
                <a:gd name="T15" fmla="*/ 35 h 85"/>
                <a:gd name="T16" fmla="*/ 29 w 53"/>
                <a:gd name="T17" fmla="*/ 35 h 85"/>
                <a:gd name="T18" fmla="*/ 35 w 53"/>
                <a:gd name="T19" fmla="*/ 29 h 85"/>
                <a:gd name="T20" fmla="*/ 29 w 53"/>
                <a:gd name="T21" fmla="*/ 23 h 85"/>
                <a:gd name="T22" fmla="*/ 22 w 53"/>
                <a:gd name="T23" fmla="*/ 23 h 85"/>
                <a:gd name="T24" fmla="*/ 22 w 53"/>
                <a:gd name="T25" fmla="*/ 23 h 85"/>
                <a:gd name="T26" fmla="*/ 22 w 53"/>
                <a:gd name="T27" fmla="*/ 19 h 85"/>
                <a:gd name="T28" fmla="*/ 18 w 53"/>
                <a:gd name="T29" fmla="*/ 19 h 85"/>
                <a:gd name="T30" fmla="*/ 18 w 53"/>
                <a:gd name="T31" fmla="*/ 13 h 85"/>
                <a:gd name="T32" fmla="*/ 22 w 53"/>
                <a:gd name="T33" fmla="*/ 13 h 85"/>
                <a:gd name="T34" fmla="*/ 22 w 53"/>
                <a:gd name="T35" fmla="*/ 6 h 85"/>
                <a:gd name="T36" fmla="*/ 35 w 53"/>
                <a:gd name="T37" fmla="*/ 6 h 85"/>
                <a:gd name="T38" fmla="*/ 35 w 53"/>
                <a:gd name="T39" fmla="*/ 0 h 85"/>
                <a:gd name="T40" fmla="*/ 53 w 53"/>
                <a:gd name="T41" fmla="*/ 0 h 85"/>
                <a:gd name="T42" fmla="*/ 53 w 53"/>
                <a:gd name="T43" fmla="*/ 23 h 85"/>
                <a:gd name="T44" fmla="*/ 47 w 53"/>
                <a:gd name="T45" fmla="*/ 23 h 85"/>
                <a:gd name="T46" fmla="*/ 47 w 53"/>
                <a:gd name="T47" fmla="*/ 39 h 85"/>
                <a:gd name="T48" fmla="*/ 47 w 53"/>
                <a:gd name="T49" fmla="*/ 39 h 85"/>
                <a:gd name="T50" fmla="*/ 47 w 53"/>
                <a:gd name="T51" fmla="*/ 46 h 85"/>
                <a:gd name="T52" fmla="*/ 47 w 53"/>
                <a:gd name="T53" fmla="*/ 46 h 85"/>
                <a:gd name="T54" fmla="*/ 47 w 53"/>
                <a:gd name="T55" fmla="*/ 46 h 85"/>
                <a:gd name="T56" fmla="*/ 47 w 53"/>
                <a:gd name="T57" fmla="*/ 46 h 85"/>
                <a:gd name="T58" fmla="*/ 53 w 53"/>
                <a:gd name="T59" fmla="*/ 46 h 85"/>
                <a:gd name="T60" fmla="*/ 53 w 53"/>
                <a:gd name="T61" fmla="*/ 52 h 85"/>
                <a:gd name="T62" fmla="*/ 53 w 53"/>
                <a:gd name="T63" fmla="*/ 52 h 85"/>
                <a:gd name="T64" fmla="*/ 53 w 53"/>
                <a:gd name="T65" fmla="*/ 52 h 85"/>
                <a:gd name="T66" fmla="*/ 53 w 53"/>
                <a:gd name="T67" fmla="*/ 58 h 85"/>
                <a:gd name="T68" fmla="*/ 53 w 53"/>
                <a:gd name="T69" fmla="*/ 58 h 85"/>
                <a:gd name="T70" fmla="*/ 47 w 53"/>
                <a:gd name="T71" fmla="*/ 62 h 85"/>
                <a:gd name="T72" fmla="*/ 47 w 53"/>
                <a:gd name="T73" fmla="*/ 68 h 85"/>
                <a:gd name="T74" fmla="*/ 41 w 53"/>
                <a:gd name="T75" fmla="*/ 68 h 85"/>
                <a:gd name="T76" fmla="*/ 41 w 53"/>
                <a:gd name="T77" fmla="*/ 74 h 85"/>
                <a:gd name="T78" fmla="*/ 35 w 53"/>
                <a:gd name="T79" fmla="*/ 81 h 85"/>
                <a:gd name="T80" fmla="*/ 35 w 53"/>
                <a:gd name="T81" fmla="*/ 81 h 85"/>
                <a:gd name="T82" fmla="*/ 29 w 53"/>
                <a:gd name="T83" fmla="*/ 85 h 85"/>
                <a:gd name="T84" fmla="*/ 29 w 53"/>
                <a:gd name="T85" fmla="*/ 85 h 85"/>
                <a:gd name="T86" fmla="*/ 22 w 53"/>
                <a:gd name="T87" fmla="*/ 81 h 85"/>
                <a:gd name="T88" fmla="*/ 18 w 53"/>
                <a:gd name="T89" fmla="*/ 81 h 85"/>
                <a:gd name="T90" fmla="*/ 12 w 53"/>
                <a:gd name="T91" fmla="*/ 74 h 85"/>
                <a:gd name="T92" fmla="*/ 0 w 53"/>
                <a:gd name="T93" fmla="*/ 74 h 85"/>
                <a:gd name="T94" fmla="*/ 0 w 53"/>
                <a:gd name="T95" fmla="*/ 68 h 85"/>
                <a:gd name="T96" fmla="*/ 0 w 53"/>
                <a:gd name="T97" fmla="*/ 68 h 85"/>
                <a:gd name="T98" fmla="*/ 0 w 53"/>
                <a:gd name="T99" fmla="*/ 6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" h="85">
                  <a:moveTo>
                    <a:pt x="0" y="6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35" y="29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53" y="0"/>
                  </a:lnTo>
                  <a:lnTo>
                    <a:pt x="53" y="23"/>
                  </a:lnTo>
                  <a:lnTo>
                    <a:pt x="47" y="23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53" y="46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47" y="62"/>
                  </a:lnTo>
                  <a:lnTo>
                    <a:pt x="47" y="68"/>
                  </a:lnTo>
                  <a:lnTo>
                    <a:pt x="41" y="68"/>
                  </a:lnTo>
                  <a:lnTo>
                    <a:pt x="41" y="74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2" y="81"/>
                  </a:lnTo>
                  <a:lnTo>
                    <a:pt x="18" y="81"/>
                  </a:lnTo>
                  <a:lnTo>
                    <a:pt x="12" y="74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367">
              <a:extLst>
                <a:ext uri="{FF2B5EF4-FFF2-40B4-BE49-F238E27FC236}">
                  <a16:creationId xmlns:a16="http://schemas.microsoft.com/office/drawing/2014/main" id="{914ACDDE-60B6-4A4A-9A84-913FBD813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051" y="3390058"/>
              <a:ext cx="54042" cy="41026"/>
            </a:xfrm>
            <a:custGeom>
              <a:avLst/>
              <a:gdLst>
                <a:gd name="T0" fmla="*/ 18 w 41"/>
                <a:gd name="T1" fmla="*/ 0 h 29"/>
                <a:gd name="T2" fmla="*/ 18 w 41"/>
                <a:gd name="T3" fmla="*/ 6 h 29"/>
                <a:gd name="T4" fmla="*/ 24 w 41"/>
                <a:gd name="T5" fmla="*/ 6 h 29"/>
                <a:gd name="T6" fmla="*/ 24 w 41"/>
                <a:gd name="T7" fmla="*/ 12 h 29"/>
                <a:gd name="T8" fmla="*/ 24 w 41"/>
                <a:gd name="T9" fmla="*/ 12 h 29"/>
                <a:gd name="T10" fmla="*/ 41 w 41"/>
                <a:gd name="T11" fmla="*/ 12 h 29"/>
                <a:gd name="T12" fmla="*/ 41 w 41"/>
                <a:gd name="T13" fmla="*/ 23 h 29"/>
                <a:gd name="T14" fmla="*/ 35 w 41"/>
                <a:gd name="T15" fmla="*/ 23 h 29"/>
                <a:gd name="T16" fmla="*/ 35 w 41"/>
                <a:gd name="T17" fmla="*/ 23 h 29"/>
                <a:gd name="T18" fmla="*/ 35 w 41"/>
                <a:gd name="T19" fmla="*/ 23 h 29"/>
                <a:gd name="T20" fmla="*/ 35 w 41"/>
                <a:gd name="T21" fmla="*/ 23 h 29"/>
                <a:gd name="T22" fmla="*/ 35 w 41"/>
                <a:gd name="T23" fmla="*/ 29 h 29"/>
                <a:gd name="T24" fmla="*/ 28 w 41"/>
                <a:gd name="T25" fmla="*/ 29 h 29"/>
                <a:gd name="T26" fmla="*/ 28 w 41"/>
                <a:gd name="T27" fmla="*/ 29 h 29"/>
                <a:gd name="T28" fmla="*/ 24 w 41"/>
                <a:gd name="T29" fmla="*/ 23 h 29"/>
                <a:gd name="T30" fmla="*/ 0 w 41"/>
                <a:gd name="T31" fmla="*/ 23 h 29"/>
                <a:gd name="T32" fmla="*/ 0 w 41"/>
                <a:gd name="T33" fmla="*/ 19 h 29"/>
                <a:gd name="T34" fmla="*/ 6 w 41"/>
                <a:gd name="T35" fmla="*/ 19 h 29"/>
                <a:gd name="T36" fmla="*/ 6 w 41"/>
                <a:gd name="T37" fmla="*/ 12 h 29"/>
                <a:gd name="T38" fmla="*/ 12 w 41"/>
                <a:gd name="T39" fmla="*/ 12 h 29"/>
                <a:gd name="T40" fmla="*/ 12 w 41"/>
                <a:gd name="T41" fmla="*/ 6 h 29"/>
                <a:gd name="T42" fmla="*/ 18 w 41"/>
                <a:gd name="T43" fmla="*/ 6 h 29"/>
                <a:gd name="T44" fmla="*/ 18 w 41"/>
                <a:gd name="T45" fmla="*/ 0 h 29"/>
                <a:gd name="T46" fmla="*/ 18 w 4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29">
                  <a:moveTo>
                    <a:pt x="18" y="0"/>
                  </a:move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41" y="12"/>
                  </a:lnTo>
                  <a:lnTo>
                    <a:pt x="41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4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368">
              <a:extLst>
                <a:ext uri="{FF2B5EF4-FFF2-40B4-BE49-F238E27FC236}">
                  <a16:creationId xmlns:a16="http://schemas.microsoft.com/office/drawing/2014/main" id="{57AC3353-ECDF-4B44-8E28-08E8B3587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051" y="3390058"/>
              <a:ext cx="54042" cy="41026"/>
            </a:xfrm>
            <a:custGeom>
              <a:avLst/>
              <a:gdLst>
                <a:gd name="T0" fmla="*/ 18 w 41"/>
                <a:gd name="T1" fmla="*/ 0 h 29"/>
                <a:gd name="T2" fmla="*/ 18 w 41"/>
                <a:gd name="T3" fmla="*/ 6 h 29"/>
                <a:gd name="T4" fmla="*/ 24 w 41"/>
                <a:gd name="T5" fmla="*/ 6 h 29"/>
                <a:gd name="T6" fmla="*/ 24 w 41"/>
                <a:gd name="T7" fmla="*/ 12 h 29"/>
                <a:gd name="T8" fmla="*/ 24 w 41"/>
                <a:gd name="T9" fmla="*/ 12 h 29"/>
                <a:gd name="T10" fmla="*/ 41 w 41"/>
                <a:gd name="T11" fmla="*/ 12 h 29"/>
                <a:gd name="T12" fmla="*/ 41 w 41"/>
                <a:gd name="T13" fmla="*/ 23 h 29"/>
                <a:gd name="T14" fmla="*/ 35 w 41"/>
                <a:gd name="T15" fmla="*/ 23 h 29"/>
                <a:gd name="T16" fmla="*/ 35 w 41"/>
                <a:gd name="T17" fmla="*/ 23 h 29"/>
                <a:gd name="T18" fmla="*/ 35 w 41"/>
                <a:gd name="T19" fmla="*/ 23 h 29"/>
                <a:gd name="T20" fmla="*/ 35 w 41"/>
                <a:gd name="T21" fmla="*/ 23 h 29"/>
                <a:gd name="T22" fmla="*/ 35 w 41"/>
                <a:gd name="T23" fmla="*/ 29 h 29"/>
                <a:gd name="T24" fmla="*/ 28 w 41"/>
                <a:gd name="T25" fmla="*/ 29 h 29"/>
                <a:gd name="T26" fmla="*/ 28 w 41"/>
                <a:gd name="T27" fmla="*/ 29 h 29"/>
                <a:gd name="T28" fmla="*/ 24 w 41"/>
                <a:gd name="T29" fmla="*/ 23 h 29"/>
                <a:gd name="T30" fmla="*/ 0 w 41"/>
                <a:gd name="T31" fmla="*/ 23 h 29"/>
                <a:gd name="T32" fmla="*/ 0 w 41"/>
                <a:gd name="T33" fmla="*/ 19 h 29"/>
                <a:gd name="T34" fmla="*/ 6 w 41"/>
                <a:gd name="T35" fmla="*/ 19 h 29"/>
                <a:gd name="T36" fmla="*/ 6 w 41"/>
                <a:gd name="T37" fmla="*/ 12 h 29"/>
                <a:gd name="T38" fmla="*/ 12 w 41"/>
                <a:gd name="T39" fmla="*/ 12 h 29"/>
                <a:gd name="T40" fmla="*/ 12 w 41"/>
                <a:gd name="T41" fmla="*/ 6 h 29"/>
                <a:gd name="T42" fmla="*/ 18 w 41"/>
                <a:gd name="T43" fmla="*/ 6 h 29"/>
                <a:gd name="T44" fmla="*/ 18 w 41"/>
                <a:gd name="T45" fmla="*/ 0 h 29"/>
                <a:gd name="T46" fmla="*/ 18 w 4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29">
                  <a:moveTo>
                    <a:pt x="18" y="0"/>
                  </a:move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41" y="12"/>
                  </a:lnTo>
                  <a:lnTo>
                    <a:pt x="41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4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369">
              <a:extLst>
                <a:ext uri="{FF2B5EF4-FFF2-40B4-BE49-F238E27FC236}">
                  <a16:creationId xmlns:a16="http://schemas.microsoft.com/office/drawing/2014/main" id="{4E7DB723-0BA1-42EE-BEF2-15DACFE72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777" y="3357523"/>
              <a:ext cx="108082" cy="82050"/>
            </a:xfrm>
            <a:custGeom>
              <a:avLst/>
              <a:gdLst>
                <a:gd name="T0" fmla="*/ 0 w 82"/>
                <a:gd name="T1" fmla="*/ 29 h 58"/>
                <a:gd name="T2" fmla="*/ 0 w 82"/>
                <a:gd name="T3" fmla="*/ 23 h 58"/>
                <a:gd name="T4" fmla="*/ 0 w 82"/>
                <a:gd name="T5" fmla="*/ 29 h 58"/>
                <a:gd name="T6" fmla="*/ 6 w 82"/>
                <a:gd name="T7" fmla="*/ 29 h 58"/>
                <a:gd name="T8" fmla="*/ 6 w 82"/>
                <a:gd name="T9" fmla="*/ 35 h 58"/>
                <a:gd name="T10" fmla="*/ 6 w 82"/>
                <a:gd name="T11" fmla="*/ 35 h 58"/>
                <a:gd name="T12" fmla="*/ 23 w 82"/>
                <a:gd name="T13" fmla="*/ 35 h 58"/>
                <a:gd name="T14" fmla="*/ 23 w 82"/>
                <a:gd name="T15" fmla="*/ 46 h 58"/>
                <a:gd name="T16" fmla="*/ 23 w 82"/>
                <a:gd name="T17" fmla="*/ 46 h 58"/>
                <a:gd name="T18" fmla="*/ 23 w 82"/>
                <a:gd name="T19" fmla="*/ 46 h 58"/>
                <a:gd name="T20" fmla="*/ 23 w 82"/>
                <a:gd name="T21" fmla="*/ 52 h 58"/>
                <a:gd name="T22" fmla="*/ 23 w 82"/>
                <a:gd name="T23" fmla="*/ 52 h 58"/>
                <a:gd name="T24" fmla="*/ 23 w 82"/>
                <a:gd name="T25" fmla="*/ 58 h 58"/>
                <a:gd name="T26" fmla="*/ 23 w 82"/>
                <a:gd name="T27" fmla="*/ 58 h 58"/>
                <a:gd name="T28" fmla="*/ 29 w 82"/>
                <a:gd name="T29" fmla="*/ 58 h 58"/>
                <a:gd name="T30" fmla="*/ 29 w 82"/>
                <a:gd name="T31" fmla="*/ 52 h 58"/>
                <a:gd name="T32" fmla="*/ 35 w 82"/>
                <a:gd name="T33" fmla="*/ 52 h 58"/>
                <a:gd name="T34" fmla="*/ 35 w 82"/>
                <a:gd name="T35" fmla="*/ 46 h 58"/>
                <a:gd name="T36" fmla="*/ 35 w 82"/>
                <a:gd name="T37" fmla="*/ 46 h 58"/>
                <a:gd name="T38" fmla="*/ 35 w 82"/>
                <a:gd name="T39" fmla="*/ 46 h 58"/>
                <a:gd name="T40" fmla="*/ 35 w 82"/>
                <a:gd name="T41" fmla="*/ 42 h 58"/>
                <a:gd name="T42" fmla="*/ 41 w 82"/>
                <a:gd name="T43" fmla="*/ 42 h 58"/>
                <a:gd name="T44" fmla="*/ 45 w 82"/>
                <a:gd name="T45" fmla="*/ 35 h 58"/>
                <a:gd name="T46" fmla="*/ 52 w 82"/>
                <a:gd name="T47" fmla="*/ 35 h 58"/>
                <a:gd name="T48" fmla="*/ 58 w 82"/>
                <a:gd name="T49" fmla="*/ 29 h 58"/>
                <a:gd name="T50" fmla="*/ 64 w 82"/>
                <a:gd name="T51" fmla="*/ 29 h 58"/>
                <a:gd name="T52" fmla="*/ 70 w 82"/>
                <a:gd name="T53" fmla="*/ 23 h 58"/>
                <a:gd name="T54" fmla="*/ 76 w 82"/>
                <a:gd name="T55" fmla="*/ 23 h 58"/>
                <a:gd name="T56" fmla="*/ 82 w 82"/>
                <a:gd name="T57" fmla="*/ 19 h 58"/>
                <a:gd name="T58" fmla="*/ 82 w 82"/>
                <a:gd name="T59" fmla="*/ 19 h 58"/>
                <a:gd name="T60" fmla="*/ 82 w 82"/>
                <a:gd name="T61" fmla="*/ 19 h 58"/>
                <a:gd name="T62" fmla="*/ 82 w 82"/>
                <a:gd name="T63" fmla="*/ 13 h 58"/>
                <a:gd name="T64" fmla="*/ 82 w 82"/>
                <a:gd name="T65" fmla="*/ 13 h 58"/>
                <a:gd name="T66" fmla="*/ 82 w 82"/>
                <a:gd name="T67" fmla="*/ 13 h 58"/>
                <a:gd name="T68" fmla="*/ 82 w 82"/>
                <a:gd name="T69" fmla="*/ 7 h 58"/>
                <a:gd name="T70" fmla="*/ 82 w 82"/>
                <a:gd name="T71" fmla="*/ 7 h 58"/>
                <a:gd name="T72" fmla="*/ 82 w 82"/>
                <a:gd name="T73" fmla="*/ 0 h 58"/>
                <a:gd name="T74" fmla="*/ 29 w 82"/>
                <a:gd name="T75" fmla="*/ 0 h 58"/>
                <a:gd name="T76" fmla="*/ 23 w 82"/>
                <a:gd name="T77" fmla="*/ 7 h 58"/>
                <a:gd name="T78" fmla="*/ 6 w 82"/>
                <a:gd name="T79" fmla="*/ 7 h 58"/>
                <a:gd name="T80" fmla="*/ 6 w 82"/>
                <a:gd name="T81" fmla="*/ 7 h 58"/>
                <a:gd name="T82" fmla="*/ 6 w 82"/>
                <a:gd name="T83" fmla="*/ 13 h 58"/>
                <a:gd name="T84" fmla="*/ 6 w 82"/>
                <a:gd name="T85" fmla="*/ 13 h 58"/>
                <a:gd name="T86" fmla="*/ 6 w 82"/>
                <a:gd name="T87" fmla="*/ 13 h 58"/>
                <a:gd name="T88" fmla="*/ 6 w 82"/>
                <a:gd name="T89" fmla="*/ 19 h 58"/>
                <a:gd name="T90" fmla="*/ 0 w 82"/>
                <a:gd name="T91" fmla="*/ 19 h 58"/>
                <a:gd name="T92" fmla="*/ 0 w 82"/>
                <a:gd name="T93" fmla="*/ 19 h 58"/>
                <a:gd name="T94" fmla="*/ 0 w 82"/>
                <a:gd name="T95" fmla="*/ 23 h 58"/>
                <a:gd name="T96" fmla="*/ 0 w 82"/>
                <a:gd name="T97" fmla="*/ 23 h 58"/>
                <a:gd name="T98" fmla="*/ 0 w 82"/>
                <a:gd name="T99" fmla="*/ 23 h 58"/>
                <a:gd name="T100" fmla="*/ 0 w 82"/>
                <a:gd name="T101" fmla="*/ 29 h 58"/>
                <a:gd name="T102" fmla="*/ 0 w 82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58">
                  <a:moveTo>
                    <a:pt x="0" y="29"/>
                  </a:moveTo>
                  <a:lnTo>
                    <a:pt x="0" y="23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23" y="3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9" y="58"/>
                  </a:lnTo>
                  <a:lnTo>
                    <a:pt x="29" y="52"/>
                  </a:lnTo>
                  <a:lnTo>
                    <a:pt x="35" y="52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2"/>
                  </a:lnTo>
                  <a:lnTo>
                    <a:pt x="41" y="42"/>
                  </a:lnTo>
                  <a:lnTo>
                    <a:pt x="45" y="35"/>
                  </a:lnTo>
                  <a:lnTo>
                    <a:pt x="52" y="35"/>
                  </a:lnTo>
                  <a:lnTo>
                    <a:pt x="58" y="29"/>
                  </a:lnTo>
                  <a:lnTo>
                    <a:pt x="64" y="29"/>
                  </a:lnTo>
                  <a:lnTo>
                    <a:pt x="70" y="23"/>
                  </a:lnTo>
                  <a:lnTo>
                    <a:pt x="76" y="23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2" y="0"/>
                  </a:lnTo>
                  <a:lnTo>
                    <a:pt x="29" y="0"/>
                  </a:lnTo>
                  <a:lnTo>
                    <a:pt x="23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370">
              <a:extLst>
                <a:ext uri="{FF2B5EF4-FFF2-40B4-BE49-F238E27FC236}">
                  <a16:creationId xmlns:a16="http://schemas.microsoft.com/office/drawing/2014/main" id="{D19A50A5-79FF-40C7-8D8E-640FBB43F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777" y="3357523"/>
              <a:ext cx="108082" cy="82050"/>
            </a:xfrm>
            <a:custGeom>
              <a:avLst/>
              <a:gdLst>
                <a:gd name="T0" fmla="*/ 0 w 82"/>
                <a:gd name="T1" fmla="*/ 29 h 58"/>
                <a:gd name="T2" fmla="*/ 0 w 82"/>
                <a:gd name="T3" fmla="*/ 23 h 58"/>
                <a:gd name="T4" fmla="*/ 0 w 82"/>
                <a:gd name="T5" fmla="*/ 29 h 58"/>
                <a:gd name="T6" fmla="*/ 6 w 82"/>
                <a:gd name="T7" fmla="*/ 29 h 58"/>
                <a:gd name="T8" fmla="*/ 6 w 82"/>
                <a:gd name="T9" fmla="*/ 35 h 58"/>
                <a:gd name="T10" fmla="*/ 6 w 82"/>
                <a:gd name="T11" fmla="*/ 35 h 58"/>
                <a:gd name="T12" fmla="*/ 23 w 82"/>
                <a:gd name="T13" fmla="*/ 35 h 58"/>
                <a:gd name="T14" fmla="*/ 23 w 82"/>
                <a:gd name="T15" fmla="*/ 46 h 58"/>
                <a:gd name="T16" fmla="*/ 23 w 82"/>
                <a:gd name="T17" fmla="*/ 46 h 58"/>
                <a:gd name="T18" fmla="*/ 23 w 82"/>
                <a:gd name="T19" fmla="*/ 46 h 58"/>
                <a:gd name="T20" fmla="*/ 23 w 82"/>
                <a:gd name="T21" fmla="*/ 52 h 58"/>
                <a:gd name="T22" fmla="*/ 23 w 82"/>
                <a:gd name="T23" fmla="*/ 52 h 58"/>
                <a:gd name="T24" fmla="*/ 23 w 82"/>
                <a:gd name="T25" fmla="*/ 58 h 58"/>
                <a:gd name="T26" fmla="*/ 23 w 82"/>
                <a:gd name="T27" fmla="*/ 58 h 58"/>
                <a:gd name="T28" fmla="*/ 29 w 82"/>
                <a:gd name="T29" fmla="*/ 58 h 58"/>
                <a:gd name="T30" fmla="*/ 29 w 82"/>
                <a:gd name="T31" fmla="*/ 52 h 58"/>
                <a:gd name="T32" fmla="*/ 35 w 82"/>
                <a:gd name="T33" fmla="*/ 52 h 58"/>
                <a:gd name="T34" fmla="*/ 35 w 82"/>
                <a:gd name="T35" fmla="*/ 46 h 58"/>
                <a:gd name="T36" fmla="*/ 35 w 82"/>
                <a:gd name="T37" fmla="*/ 46 h 58"/>
                <a:gd name="T38" fmla="*/ 35 w 82"/>
                <a:gd name="T39" fmla="*/ 46 h 58"/>
                <a:gd name="T40" fmla="*/ 35 w 82"/>
                <a:gd name="T41" fmla="*/ 42 h 58"/>
                <a:gd name="T42" fmla="*/ 41 w 82"/>
                <a:gd name="T43" fmla="*/ 42 h 58"/>
                <a:gd name="T44" fmla="*/ 45 w 82"/>
                <a:gd name="T45" fmla="*/ 35 h 58"/>
                <a:gd name="T46" fmla="*/ 52 w 82"/>
                <a:gd name="T47" fmla="*/ 35 h 58"/>
                <a:gd name="T48" fmla="*/ 58 w 82"/>
                <a:gd name="T49" fmla="*/ 29 h 58"/>
                <a:gd name="T50" fmla="*/ 64 w 82"/>
                <a:gd name="T51" fmla="*/ 29 h 58"/>
                <a:gd name="T52" fmla="*/ 70 w 82"/>
                <a:gd name="T53" fmla="*/ 23 h 58"/>
                <a:gd name="T54" fmla="*/ 76 w 82"/>
                <a:gd name="T55" fmla="*/ 23 h 58"/>
                <a:gd name="T56" fmla="*/ 82 w 82"/>
                <a:gd name="T57" fmla="*/ 19 h 58"/>
                <a:gd name="T58" fmla="*/ 82 w 82"/>
                <a:gd name="T59" fmla="*/ 19 h 58"/>
                <a:gd name="T60" fmla="*/ 82 w 82"/>
                <a:gd name="T61" fmla="*/ 19 h 58"/>
                <a:gd name="T62" fmla="*/ 82 w 82"/>
                <a:gd name="T63" fmla="*/ 13 h 58"/>
                <a:gd name="T64" fmla="*/ 82 w 82"/>
                <a:gd name="T65" fmla="*/ 13 h 58"/>
                <a:gd name="T66" fmla="*/ 82 w 82"/>
                <a:gd name="T67" fmla="*/ 13 h 58"/>
                <a:gd name="T68" fmla="*/ 82 w 82"/>
                <a:gd name="T69" fmla="*/ 7 h 58"/>
                <a:gd name="T70" fmla="*/ 82 w 82"/>
                <a:gd name="T71" fmla="*/ 7 h 58"/>
                <a:gd name="T72" fmla="*/ 82 w 82"/>
                <a:gd name="T73" fmla="*/ 0 h 58"/>
                <a:gd name="T74" fmla="*/ 29 w 82"/>
                <a:gd name="T75" fmla="*/ 0 h 58"/>
                <a:gd name="T76" fmla="*/ 23 w 82"/>
                <a:gd name="T77" fmla="*/ 7 h 58"/>
                <a:gd name="T78" fmla="*/ 6 w 82"/>
                <a:gd name="T79" fmla="*/ 7 h 58"/>
                <a:gd name="T80" fmla="*/ 6 w 82"/>
                <a:gd name="T81" fmla="*/ 7 h 58"/>
                <a:gd name="T82" fmla="*/ 6 w 82"/>
                <a:gd name="T83" fmla="*/ 13 h 58"/>
                <a:gd name="T84" fmla="*/ 6 w 82"/>
                <a:gd name="T85" fmla="*/ 13 h 58"/>
                <a:gd name="T86" fmla="*/ 6 w 82"/>
                <a:gd name="T87" fmla="*/ 13 h 58"/>
                <a:gd name="T88" fmla="*/ 6 w 82"/>
                <a:gd name="T89" fmla="*/ 19 h 58"/>
                <a:gd name="T90" fmla="*/ 0 w 82"/>
                <a:gd name="T91" fmla="*/ 19 h 58"/>
                <a:gd name="T92" fmla="*/ 0 w 82"/>
                <a:gd name="T93" fmla="*/ 19 h 58"/>
                <a:gd name="T94" fmla="*/ 0 w 82"/>
                <a:gd name="T95" fmla="*/ 23 h 58"/>
                <a:gd name="T96" fmla="*/ 0 w 82"/>
                <a:gd name="T97" fmla="*/ 23 h 58"/>
                <a:gd name="T98" fmla="*/ 0 w 82"/>
                <a:gd name="T99" fmla="*/ 23 h 58"/>
                <a:gd name="T100" fmla="*/ 0 w 82"/>
                <a:gd name="T101" fmla="*/ 29 h 58"/>
                <a:gd name="T102" fmla="*/ 0 w 82"/>
                <a:gd name="T10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58">
                  <a:moveTo>
                    <a:pt x="0" y="29"/>
                  </a:moveTo>
                  <a:lnTo>
                    <a:pt x="0" y="23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23" y="3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9" y="58"/>
                  </a:lnTo>
                  <a:lnTo>
                    <a:pt x="29" y="52"/>
                  </a:lnTo>
                  <a:lnTo>
                    <a:pt x="35" y="52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2"/>
                  </a:lnTo>
                  <a:lnTo>
                    <a:pt x="41" y="42"/>
                  </a:lnTo>
                  <a:lnTo>
                    <a:pt x="45" y="35"/>
                  </a:lnTo>
                  <a:lnTo>
                    <a:pt x="52" y="35"/>
                  </a:lnTo>
                  <a:lnTo>
                    <a:pt x="58" y="29"/>
                  </a:lnTo>
                  <a:lnTo>
                    <a:pt x="64" y="29"/>
                  </a:lnTo>
                  <a:lnTo>
                    <a:pt x="70" y="23"/>
                  </a:lnTo>
                  <a:lnTo>
                    <a:pt x="76" y="23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2" y="0"/>
                  </a:lnTo>
                  <a:lnTo>
                    <a:pt x="29" y="0"/>
                  </a:lnTo>
                  <a:lnTo>
                    <a:pt x="23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371">
              <a:extLst>
                <a:ext uri="{FF2B5EF4-FFF2-40B4-BE49-F238E27FC236}">
                  <a16:creationId xmlns:a16="http://schemas.microsoft.com/office/drawing/2014/main" id="{1BC2DE0B-76B5-414A-BA0F-7205F2177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959" y="3384400"/>
              <a:ext cx="94903" cy="101854"/>
            </a:xfrm>
            <a:custGeom>
              <a:avLst/>
              <a:gdLst>
                <a:gd name="T0" fmla="*/ 13 w 72"/>
                <a:gd name="T1" fmla="*/ 27 h 72"/>
                <a:gd name="T2" fmla="*/ 13 w 72"/>
                <a:gd name="T3" fmla="*/ 27 h 72"/>
                <a:gd name="T4" fmla="*/ 13 w 72"/>
                <a:gd name="T5" fmla="*/ 27 h 72"/>
                <a:gd name="T6" fmla="*/ 13 w 72"/>
                <a:gd name="T7" fmla="*/ 33 h 72"/>
                <a:gd name="T8" fmla="*/ 13 w 72"/>
                <a:gd name="T9" fmla="*/ 33 h 72"/>
                <a:gd name="T10" fmla="*/ 13 w 72"/>
                <a:gd name="T11" fmla="*/ 39 h 72"/>
                <a:gd name="T12" fmla="*/ 13 w 72"/>
                <a:gd name="T13" fmla="*/ 39 h 72"/>
                <a:gd name="T14" fmla="*/ 19 w 72"/>
                <a:gd name="T15" fmla="*/ 39 h 72"/>
                <a:gd name="T16" fmla="*/ 19 w 72"/>
                <a:gd name="T17" fmla="*/ 33 h 72"/>
                <a:gd name="T18" fmla="*/ 25 w 72"/>
                <a:gd name="T19" fmla="*/ 33 h 72"/>
                <a:gd name="T20" fmla="*/ 25 w 72"/>
                <a:gd name="T21" fmla="*/ 27 h 72"/>
                <a:gd name="T22" fmla="*/ 25 w 72"/>
                <a:gd name="T23" fmla="*/ 27 h 72"/>
                <a:gd name="T24" fmla="*/ 25 w 72"/>
                <a:gd name="T25" fmla="*/ 27 h 72"/>
                <a:gd name="T26" fmla="*/ 25 w 72"/>
                <a:gd name="T27" fmla="*/ 23 h 72"/>
                <a:gd name="T28" fmla="*/ 31 w 72"/>
                <a:gd name="T29" fmla="*/ 23 h 72"/>
                <a:gd name="T30" fmla="*/ 35 w 72"/>
                <a:gd name="T31" fmla="*/ 16 h 72"/>
                <a:gd name="T32" fmla="*/ 42 w 72"/>
                <a:gd name="T33" fmla="*/ 16 h 72"/>
                <a:gd name="T34" fmla="*/ 48 w 72"/>
                <a:gd name="T35" fmla="*/ 10 h 72"/>
                <a:gd name="T36" fmla="*/ 54 w 72"/>
                <a:gd name="T37" fmla="*/ 10 h 72"/>
                <a:gd name="T38" fmla="*/ 60 w 72"/>
                <a:gd name="T39" fmla="*/ 4 h 72"/>
                <a:gd name="T40" fmla="*/ 66 w 72"/>
                <a:gd name="T41" fmla="*/ 4 h 72"/>
                <a:gd name="T42" fmla="*/ 72 w 72"/>
                <a:gd name="T43" fmla="*/ 0 h 72"/>
                <a:gd name="T44" fmla="*/ 72 w 72"/>
                <a:gd name="T45" fmla="*/ 23 h 72"/>
                <a:gd name="T46" fmla="*/ 66 w 72"/>
                <a:gd name="T47" fmla="*/ 27 h 72"/>
                <a:gd name="T48" fmla="*/ 66 w 72"/>
                <a:gd name="T49" fmla="*/ 39 h 72"/>
                <a:gd name="T50" fmla="*/ 60 w 72"/>
                <a:gd name="T51" fmla="*/ 49 h 72"/>
                <a:gd name="T52" fmla="*/ 60 w 72"/>
                <a:gd name="T53" fmla="*/ 66 h 72"/>
                <a:gd name="T54" fmla="*/ 35 w 72"/>
                <a:gd name="T55" fmla="*/ 66 h 72"/>
                <a:gd name="T56" fmla="*/ 35 w 72"/>
                <a:gd name="T57" fmla="*/ 66 h 72"/>
                <a:gd name="T58" fmla="*/ 35 w 72"/>
                <a:gd name="T59" fmla="*/ 66 h 72"/>
                <a:gd name="T60" fmla="*/ 35 w 72"/>
                <a:gd name="T61" fmla="*/ 66 h 72"/>
                <a:gd name="T62" fmla="*/ 35 w 72"/>
                <a:gd name="T63" fmla="*/ 66 h 72"/>
                <a:gd name="T64" fmla="*/ 31 w 72"/>
                <a:gd name="T65" fmla="*/ 72 h 72"/>
                <a:gd name="T66" fmla="*/ 31 w 72"/>
                <a:gd name="T67" fmla="*/ 72 h 72"/>
                <a:gd name="T68" fmla="*/ 31 w 72"/>
                <a:gd name="T69" fmla="*/ 72 h 72"/>
                <a:gd name="T70" fmla="*/ 25 w 72"/>
                <a:gd name="T71" fmla="*/ 66 h 72"/>
                <a:gd name="T72" fmla="*/ 25 w 72"/>
                <a:gd name="T73" fmla="*/ 62 h 72"/>
                <a:gd name="T74" fmla="*/ 19 w 72"/>
                <a:gd name="T75" fmla="*/ 56 h 72"/>
                <a:gd name="T76" fmla="*/ 19 w 72"/>
                <a:gd name="T77" fmla="*/ 49 h 72"/>
                <a:gd name="T78" fmla="*/ 13 w 72"/>
                <a:gd name="T79" fmla="*/ 45 h 72"/>
                <a:gd name="T80" fmla="*/ 13 w 72"/>
                <a:gd name="T81" fmla="*/ 39 h 72"/>
                <a:gd name="T82" fmla="*/ 7 w 72"/>
                <a:gd name="T83" fmla="*/ 39 h 72"/>
                <a:gd name="T84" fmla="*/ 0 w 72"/>
                <a:gd name="T85" fmla="*/ 33 h 72"/>
                <a:gd name="T86" fmla="*/ 0 w 72"/>
                <a:gd name="T87" fmla="*/ 33 h 72"/>
                <a:gd name="T88" fmla="*/ 7 w 72"/>
                <a:gd name="T89" fmla="*/ 33 h 72"/>
                <a:gd name="T90" fmla="*/ 7 w 72"/>
                <a:gd name="T91" fmla="*/ 27 h 72"/>
                <a:gd name="T92" fmla="*/ 7 w 72"/>
                <a:gd name="T93" fmla="*/ 27 h 72"/>
                <a:gd name="T94" fmla="*/ 7 w 72"/>
                <a:gd name="T95" fmla="*/ 27 h 72"/>
                <a:gd name="T96" fmla="*/ 7 w 72"/>
                <a:gd name="T97" fmla="*/ 27 h 72"/>
                <a:gd name="T98" fmla="*/ 13 w 72"/>
                <a:gd name="T99" fmla="*/ 27 h 72"/>
                <a:gd name="T100" fmla="*/ 13 w 72"/>
                <a:gd name="T101" fmla="*/ 2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" h="72">
                  <a:moveTo>
                    <a:pt x="13" y="27"/>
                  </a:moveTo>
                  <a:lnTo>
                    <a:pt x="13" y="27"/>
                  </a:lnTo>
                  <a:lnTo>
                    <a:pt x="13" y="27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9" y="39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3"/>
                  </a:lnTo>
                  <a:lnTo>
                    <a:pt x="31" y="23"/>
                  </a:lnTo>
                  <a:lnTo>
                    <a:pt x="35" y="16"/>
                  </a:lnTo>
                  <a:lnTo>
                    <a:pt x="42" y="16"/>
                  </a:lnTo>
                  <a:lnTo>
                    <a:pt x="48" y="10"/>
                  </a:lnTo>
                  <a:lnTo>
                    <a:pt x="54" y="10"/>
                  </a:lnTo>
                  <a:lnTo>
                    <a:pt x="60" y="4"/>
                  </a:lnTo>
                  <a:lnTo>
                    <a:pt x="66" y="4"/>
                  </a:lnTo>
                  <a:lnTo>
                    <a:pt x="72" y="0"/>
                  </a:lnTo>
                  <a:lnTo>
                    <a:pt x="72" y="23"/>
                  </a:lnTo>
                  <a:lnTo>
                    <a:pt x="66" y="27"/>
                  </a:lnTo>
                  <a:lnTo>
                    <a:pt x="66" y="39"/>
                  </a:lnTo>
                  <a:lnTo>
                    <a:pt x="60" y="49"/>
                  </a:lnTo>
                  <a:lnTo>
                    <a:pt x="60" y="66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25" y="66"/>
                  </a:lnTo>
                  <a:lnTo>
                    <a:pt x="25" y="62"/>
                  </a:lnTo>
                  <a:lnTo>
                    <a:pt x="19" y="56"/>
                  </a:lnTo>
                  <a:lnTo>
                    <a:pt x="19" y="49"/>
                  </a:lnTo>
                  <a:lnTo>
                    <a:pt x="13" y="45"/>
                  </a:lnTo>
                  <a:lnTo>
                    <a:pt x="13" y="39"/>
                  </a:lnTo>
                  <a:lnTo>
                    <a:pt x="7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13" y="27"/>
                  </a:lnTo>
                  <a:lnTo>
                    <a:pt x="13" y="2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372">
              <a:extLst>
                <a:ext uri="{FF2B5EF4-FFF2-40B4-BE49-F238E27FC236}">
                  <a16:creationId xmlns:a16="http://schemas.microsoft.com/office/drawing/2014/main" id="{5B35917F-8501-4A4E-8623-1F4D4C79B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959" y="3384400"/>
              <a:ext cx="94903" cy="101854"/>
            </a:xfrm>
            <a:custGeom>
              <a:avLst/>
              <a:gdLst>
                <a:gd name="T0" fmla="*/ 13 w 72"/>
                <a:gd name="T1" fmla="*/ 27 h 72"/>
                <a:gd name="T2" fmla="*/ 13 w 72"/>
                <a:gd name="T3" fmla="*/ 27 h 72"/>
                <a:gd name="T4" fmla="*/ 13 w 72"/>
                <a:gd name="T5" fmla="*/ 27 h 72"/>
                <a:gd name="T6" fmla="*/ 13 w 72"/>
                <a:gd name="T7" fmla="*/ 33 h 72"/>
                <a:gd name="T8" fmla="*/ 13 w 72"/>
                <a:gd name="T9" fmla="*/ 33 h 72"/>
                <a:gd name="T10" fmla="*/ 13 w 72"/>
                <a:gd name="T11" fmla="*/ 39 h 72"/>
                <a:gd name="T12" fmla="*/ 13 w 72"/>
                <a:gd name="T13" fmla="*/ 39 h 72"/>
                <a:gd name="T14" fmla="*/ 19 w 72"/>
                <a:gd name="T15" fmla="*/ 39 h 72"/>
                <a:gd name="T16" fmla="*/ 19 w 72"/>
                <a:gd name="T17" fmla="*/ 33 h 72"/>
                <a:gd name="T18" fmla="*/ 25 w 72"/>
                <a:gd name="T19" fmla="*/ 33 h 72"/>
                <a:gd name="T20" fmla="*/ 25 w 72"/>
                <a:gd name="T21" fmla="*/ 27 h 72"/>
                <a:gd name="T22" fmla="*/ 25 w 72"/>
                <a:gd name="T23" fmla="*/ 27 h 72"/>
                <a:gd name="T24" fmla="*/ 25 w 72"/>
                <a:gd name="T25" fmla="*/ 27 h 72"/>
                <a:gd name="T26" fmla="*/ 25 w 72"/>
                <a:gd name="T27" fmla="*/ 23 h 72"/>
                <a:gd name="T28" fmla="*/ 31 w 72"/>
                <a:gd name="T29" fmla="*/ 23 h 72"/>
                <a:gd name="T30" fmla="*/ 35 w 72"/>
                <a:gd name="T31" fmla="*/ 16 h 72"/>
                <a:gd name="T32" fmla="*/ 42 w 72"/>
                <a:gd name="T33" fmla="*/ 16 h 72"/>
                <a:gd name="T34" fmla="*/ 48 w 72"/>
                <a:gd name="T35" fmla="*/ 10 h 72"/>
                <a:gd name="T36" fmla="*/ 54 w 72"/>
                <a:gd name="T37" fmla="*/ 10 h 72"/>
                <a:gd name="T38" fmla="*/ 60 w 72"/>
                <a:gd name="T39" fmla="*/ 4 h 72"/>
                <a:gd name="T40" fmla="*/ 66 w 72"/>
                <a:gd name="T41" fmla="*/ 4 h 72"/>
                <a:gd name="T42" fmla="*/ 72 w 72"/>
                <a:gd name="T43" fmla="*/ 0 h 72"/>
                <a:gd name="T44" fmla="*/ 72 w 72"/>
                <a:gd name="T45" fmla="*/ 23 h 72"/>
                <a:gd name="T46" fmla="*/ 66 w 72"/>
                <a:gd name="T47" fmla="*/ 27 h 72"/>
                <a:gd name="T48" fmla="*/ 66 w 72"/>
                <a:gd name="T49" fmla="*/ 39 h 72"/>
                <a:gd name="T50" fmla="*/ 60 w 72"/>
                <a:gd name="T51" fmla="*/ 49 h 72"/>
                <a:gd name="T52" fmla="*/ 60 w 72"/>
                <a:gd name="T53" fmla="*/ 66 h 72"/>
                <a:gd name="T54" fmla="*/ 35 w 72"/>
                <a:gd name="T55" fmla="*/ 66 h 72"/>
                <a:gd name="T56" fmla="*/ 35 w 72"/>
                <a:gd name="T57" fmla="*/ 66 h 72"/>
                <a:gd name="T58" fmla="*/ 35 w 72"/>
                <a:gd name="T59" fmla="*/ 66 h 72"/>
                <a:gd name="T60" fmla="*/ 35 w 72"/>
                <a:gd name="T61" fmla="*/ 66 h 72"/>
                <a:gd name="T62" fmla="*/ 35 w 72"/>
                <a:gd name="T63" fmla="*/ 66 h 72"/>
                <a:gd name="T64" fmla="*/ 31 w 72"/>
                <a:gd name="T65" fmla="*/ 72 h 72"/>
                <a:gd name="T66" fmla="*/ 31 w 72"/>
                <a:gd name="T67" fmla="*/ 72 h 72"/>
                <a:gd name="T68" fmla="*/ 31 w 72"/>
                <a:gd name="T69" fmla="*/ 72 h 72"/>
                <a:gd name="T70" fmla="*/ 25 w 72"/>
                <a:gd name="T71" fmla="*/ 66 h 72"/>
                <a:gd name="T72" fmla="*/ 25 w 72"/>
                <a:gd name="T73" fmla="*/ 62 h 72"/>
                <a:gd name="T74" fmla="*/ 19 w 72"/>
                <a:gd name="T75" fmla="*/ 56 h 72"/>
                <a:gd name="T76" fmla="*/ 19 w 72"/>
                <a:gd name="T77" fmla="*/ 49 h 72"/>
                <a:gd name="T78" fmla="*/ 13 w 72"/>
                <a:gd name="T79" fmla="*/ 45 h 72"/>
                <a:gd name="T80" fmla="*/ 13 w 72"/>
                <a:gd name="T81" fmla="*/ 39 h 72"/>
                <a:gd name="T82" fmla="*/ 7 w 72"/>
                <a:gd name="T83" fmla="*/ 39 h 72"/>
                <a:gd name="T84" fmla="*/ 0 w 72"/>
                <a:gd name="T85" fmla="*/ 33 h 72"/>
                <a:gd name="T86" fmla="*/ 0 w 72"/>
                <a:gd name="T87" fmla="*/ 33 h 72"/>
                <a:gd name="T88" fmla="*/ 7 w 72"/>
                <a:gd name="T89" fmla="*/ 33 h 72"/>
                <a:gd name="T90" fmla="*/ 7 w 72"/>
                <a:gd name="T91" fmla="*/ 27 h 72"/>
                <a:gd name="T92" fmla="*/ 7 w 72"/>
                <a:gd name="T93" fmla="*/ 27 h 72"/>
                <a:gd name="T94" fmla="*/ 7 w 72"/>
                <a:gd name="T95" fmla="*/ 27 h 72"/>
                <a:gd name="T96" fmla="*/ 7 w 72"/>
                <a:gd name="T97" fmla="*/ 27 h 72"/>
                <a:gd name="T98" fmla="*/ 13 w 72"/>
                <a:gd name="T99" fmla="*/ 27 h 72"/>
                <a:gd name="T100" fmla="*/ 13 w 72"/>
                <a:gd name="T101" fmla="*/ 2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" h="72">
                  <a:moveTo>
                    <a:pt x="13" y="27"/>
                  </a:moveTo>
                  <a:lnTo>
                    <a:pt x="13" y="27"/>
                  </a:lnTo>
                  <a:lnTo>
                    <a:pt x="13" y="27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9" y="39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3"/>
                  </a:lnTo>
                  <a:lnTo>
                    <a:pt x="31" y="23"/>
                  </a:lnTo>
                  <a:lnTo>
                    <a:pt x="35" y="16"/>
                  </a:lnTo>
                  <a:lnTo>
                    <a:pt x="42" y="16"/>
                  </a:lnTo>
                  <a:lnTo>
                    <a:pt x="48" y="10"/>
                  </a:lnTo>
                  <a:lnTo>
                    <a:pt x="54" y="10"/>
                  </a:lnTo>
                  <a:lnTo>
                    <a:pt x="60" y="4"/>
                  </a:lnTo>
                  <a:lnTo>
                    <a:pt x="66" y="4"/>
                  </a:lnTo>
                  <a:lnTo>
                    <a:pt x="72" y="0"/>
                  </a:lnTo>
                  <a:lnTo>
                    <a:pt x="72" y="23"/>
                  </a:lnTo>
                  <a:lnTo>
                    <a:pt x="66" y="27"/>
                  </a:lnTo>
                  <a:lnTo>
                    <a:pt x="66" y="39"/>
                  </a:lnTo>
                  <a:lnTo>
                    <a:pt x="60" y="49"/>
                  </a:lnTo>
                  <a:lnTo>
                    <a:pt x="60" y="66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25" y="66"/>
                  </a:lnTo>
                  <a:lnTo>
                    <a:pt x="25" y="62"/>
                  </a:lnTo>
                  <a:lnTo>
                    <a:pt x="19" y="56"/>
                  </a:lnTo>
                  <a:lnTo>
                    <a:pt x="19" y="49"/>
                  </a:lnTo>
                  <a:lnTo>
                    <a:pt x="13" y="45"/>
                  </a:lnTo>
                  <a:lnTo>
                    <a:pt x="13" y="39"/>
                  </a:lnTo>
                  <a:lnTo>
                    <a:pt x="7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13" y="27"/>
                  </a:lnTo>
                  <a:lnTo>
                    <a:pt x="13" y="2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373">
              <a:extLst>
                <a:ext uri="{FF2B5EF4-FFF2-40B4-BE49-F238E27FC236}">
                  <a16:creationId xmlns:a16="http://schemas.microsoft.com/office/drawing/2014/main" id="{D72E4C4D-7492-4F9E-B0FC-AF66B17EC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910" y="3477765"/>
              <a:ext cx="76450" cy="80634"/>
            </a:xfrm>
            <a:custGeom>
              <a:avLst/>
              <a:gdLst>
                <a:gd name="T0" fmla="*/ 58 w 58"/>
                <a:gd name="T1" fmla="*/ 57 h 57"/>
                <a:gd name="T2" fmla="*/ 41 w 58"/>
                <a:gd name="T3" fmla="*/ 57 h 57"/>
                <a:gd name="T4" fmla="*/ 41 w 58"/>
                <a:gd name="T5" fmla="*/ 57 h 57"/>
                <a:gd name="T6" fmla="*/ 35 w 58"/>
                <a:gd name="T7" fmla="*/ 51 h 57"/>
                <a:gd name="T8" fmla="*/ 35 w 58"/>
                <a:gd name="T9" fmla="*/ 51 h 57"/>
                <a:gd name="T10" fmla="*/ 35 w 58"/>
                <a:gd name="T11" fmla="*/ 41 h 57"/>
                <a:gd name="T12" fmla="*/ 29 w 58"/>
                <a:gd name="T13" fmla="*/ 41 h 57"/>
                <a:gd name="T14" fmla="*/ 29 w 58"/>
                <a:gd name="T15" fmla="*/ 35 h 57"/>
                <a:gd name="T16" fmla="*/ 29 w 58"/>
                <a:gd name="T17" fmla="*/ 35 h 57"/>
                <a:gd name="T18" fmla="*/ 29 w 58"/>
                <a:gd name="T19" fmla="*/ 41 h 57"/>
                <a:gd name="T20" fmla="*/ 23 w 58"/>
                <a:gd name="T21" fmla="*/ 41 h 57"/>
                <a:gd name="T22" fmla="*/ 23 w 58"/>
                <a:gd name="T23" fmla="*/ 35 h 57"/>
                <a:gd name="T24" fmla="*/ 23 w 58"/>
                <a:gd name="T25" fmla="*/ 35 h 57"/>
                <a:gd name="T26" fmla="*/ 17 w 58"/>
                <a:gd name="T27" fmla="*/ 29 h 57"/>
                <a:gd name="T28" fmla="*/ 17 w 58"/>
                <a:gd name="T29" fmla="*/ 22 h 57"/>
                <a:gd name="T30" fmla="*/ 10 w 58"/>
                <a:gd name="T31" fmla="*/ 22 h 57"/>
                <a:gd name="T32" fmla="*/ 10 w 58"/>
                <a:gd name="T33" fmla="*/ 18 h 57"/>
                <a:gd name="T34" fmla="*/ 10 w 58"/>
                <a:gd name="T35" fmla="*/ 22 h 57"/>
                <a:gd name="T36" fmla="*/ 10 w 58"/>
                <a:gd name="T37" fmla="*/ 22 h 57"/>
                <a:gd name="T38" fmla="*/ 10 w 58"/>
                <a:gd name="T39" fmla="*/ 22 h 57"/>
                <a:gd name="T40" fmla="*/ 10 w 58"/>
                <a:gd name="T41" fmla="*/ 22 h 57"/>
                <a:gd name="T42" fmla="*/ 17 w 58"/>
                <a:gd name="T43" fmla="*/ 22 h 57"/>
                <a:gd name="T44" fmla="*/ 17 w 58"/>
                <a:gd name="T45" fmla="*/ 35 h 57"/>
                <a:gd name="T46" fmla="*/ 10 w 58"/>
                <a:gd name="T47" fmla="*/ 35 h 57"/>
                <a:gd name="T48" fmla="*/ 6 w 58"/>
                <a:gd name="T49" fmla="*/ 29 h 57"/>
                <a:gd name="T50" fmla="*/ 6 w 58"/>
                <a:gd name="T51" fmla="*/ 29 h 57"/>
                <a:gd name="T52" fmla="*/ 6 w 58"/>
                <a:gd name="T53" fmla="*/ 22 h 57"/>
                <a:gd name="T54" fmla="*/ 6 w 58"/>
                <a:gd name="T55" fmla="*/ 22 h 57"/>
                <a:gd name="T56" fmla="*/ 6 w 58"/>
                <a:gd name="T57" fmla="*/ 22 h 57"/>
                <a:gd name="T58" fmla="*/ 6 w 58"/>
                <a:gd name="T59" fmla="*/ 18 h 57"/>
                <a:gd name="T60" fmla="*/ 0 w 58"/>
                <a:gd name="T61" fmla="*/ 18 h 57"/>
                <a:gd name="T62" fmla="*/ 0 w 58"/>
                <a:gd name="T63" fmla="*/ 12 h 57"/>
                <a:gd name="T64" fmla="*/ 0 w 58"/>
                <a:gd name="T65" fmla="*/ 12 h 57"/>
                <a:gd name="T66" fmla="*/ 0 w 58"/>
                <a:gd name="T67" fmla="*/ 12 h 57"/>
                <a:gd name="T68" fmla="*/ 6 w 58"/>
                <a:gd name="T69" fmla="*/ 12 h 57"/>
                <a:gd name="T70" fmla="*/ 6 w 58"/>
                <a:gd name="T71" fmla="*/ 6 h 57"/>
                <a:gd name="T72" fmla="*/ 6 w 58"/>
                <a:gd name="T73" fmla="*/ 6 h 57"/>
                <a:gd name="T74" fmla="*/ 6 w 58"/>
                <a:gd name="T75" fmla="*/ 6 h 57"/>
                <a:gd name="T76" fmla="*/ 6 w 58"/>
                <a:gd name="T77" fmla="*/ 6 h 57"/>
                <a:gd name="T78" fmla="*/ 10 w 58"/>
                <a:gd name="T79" fmla="*/ 0 h 57"/>
                <a:gd name="T80" fmla="*/ 10 w 58"/>
                <a:gd name="T81" fmla="*/ 0 h 57"/>
                <a:gd name="T82" fmla="*/ 10 w 58"/>
                <a:gd name="T83" fmla="*/ 0 h 57"/>
                <a:gd name="T84" fmla="*/ 10 w 58"/>
                <a:gd name="T85" fmla="*/ 0 h 57"/>
                <a:gd name="T86" fmla="*/ 10 w 58"/>
                <a:gd name="T87" fmla="*/ 0 h 57"/>
                <a:gd name="T88" fmla="*/ 35 w 58"/>
                <a:gd name="T89" fmla="*/ 0 h 57"/>
                <a:gd name="T90" fmla="*/ 35 w 58"/>
                <a:gd name="T91" fmla="*/ 18 h 57"/>
                <a:gd name="T92" fmla="*/ 41 w 58"/>
                <a:gd name="T93" fmla="*/ 22 h 57"/>
                <a:gd name="T94" fmla="*/ 41 w 58"/>
                <a:gd name="T95" fmla="*/ 22 h 57"/>
                <a:gd name="T96" fmla="*/ 47 w 58"/>
                <a:gd name="T97" fmla="*/ 35 h 57"/>
                <a:gd name="T98" fmla="*/ 47 w 58"/>
                <a:gd name="T99" fmla="*/ 35 h 57"/>
                <a:gd name="T100" fmla="*/ 52 w 58"/>
                <a:gd name="T101" fmla="*/ 41 h 57"/>
                <a:gd name="T102" fmla="*/ 52 w 58"/>
                <a:gd name="T103" fmla="*/ 41 h 57"/>
                <a:gd name="T104" fmla="*/ 52 w 58"/>
                <a:gd name="T105" fmla="*/ 45 h 57"/>
                <a:gd name="T106" fmla="*/ 52 w 58"/>
                <a:gd name="T107" fmla="*/ 45 h 57"/>
                <a:gd name="T108" fmla="*/ 52 w 58"/>
                <a:gd name="T109" fmla="*/ 51 h 57"/>
                <a:gd name="T110" fmla="*/ 52 w 58"/>
                <a:gd name="T111" fmla="*/ 51 h 57"/>
                <a:gd name="T112" fmla="*/ 52 w 58"/>
                <a:gd name="T113" fmla="*/ 57 h 57"/>
                <a:gd name="T114" fmla="*/ 52 w 58"/>
                <a:gd name="T115" fmla="*/ 57 h 57"/>
                <a:gd name="T116" fmla="*/ 58 w 58"/>
                <a:gd name="T117" fmla="*/ 57 h 57"/>
                <a:gd name="T118" fmla="*/ 58 w 58"/>
                <a:gd name="T11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8" h="57">
                  <a:moveTo>
                    <a:pt x="58" y="57"/>
                  </a:moveTo>
                  <a:lnTo>
                    <a:pt x="41" y="57"/>
                  </a:lnTo>
                  <a:lnTo>
                    <a:pt x="41" y="57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35" y="41"/>
                  </a:lnTo>
                  <a:lnTo>
                    <a:pt x="29" y="41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41"/>
                  </a:lnTo>
                  <a:lnTo>
                    <a:pt x="23" y="41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7" y="22"/>
                  </a:lnTo>
                  <a:lnTo>
                    <a:pt x="17" y="35"/>
                  </a:lnTo>
                  <a:lnTo>
                    <a:pt x="10" y="35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35" y="0"/>
                  </a:lnTo>
                  <a:lnTo>
                    <a:pt x="35" y="18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8" y="57"/>
                  </a:lnTo>
                  <a:lnTo>
                    <a:pt x="58" y="5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374">
              <a:extLst>
                <a:ext uri="{FF2B5EF4-FFF2-40B4-BE49-F238E27FC236}">
                  <a16:creationId xmlns:a16="http://schemas.microsoft.com/office/drawing/2014/main" id="{BDE05ABD-8905-444D-B0F3-AA2C076ED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910" y="3477765"/>
              <a:ext cx="76450" cy="80634"/>
            </a:xfrm>
            <a:custGeom>
              <a:avLst/>
              <a:gdLst>
                <a:gd name="T0" fmla="*/ 58 w 58"/>
                <a:gd name="T1" fmla="*/ 57 h 57"/>
                <a:gd name="T2" fmla="*/ 41 w 58"/>
                <a:gd name="T3" fmla="*/ 57 h 57"/>
                <a:gd name="T4" fmla="*/ 41 w 58"/>
                <a:gd name="T5" fmla="*/ 57 h 57"/>
                <a:gd name="T6" fmla="*/ 35 w 58"/>
                <a:gd name="T7" fmla="*/ 51 h 57"/>
                <a:gd name="T8" fmla="*/ 35 w 58"/>
                <a:gd name="T9" fmla="*/ 51 h 57"/>
                <a:gd name="T10" fmla="*/ 35 w 58"/>
                <a:gd name="T11" fmla="*/ 41 h 57"/>
                <a:gd name="T12" fmla="*/ 29 w 58"/>
                <a:gd name="T13" fmla="*/ 41 h 57"/>
                <a:gd name="T14" fmla="*/ 29 w 58"/>
                <a:gd name="T15" fmla="*/ 35 h 57"/>
                <a:gd name="T16" fmla="*/ 29 w 58"/>
                <a:gd name="T17" fmla="*/ 35 h 57"/>
                <a:gd name="T18" fmla="*/ 29 w 58"/>
                <a:gd name="T19" fmla="*/ 41 h 57"/>
                <a:gd name="T20" fmla="*/ 23 w 58"/>
                <a:gd name="T21" fmla="*/ 41 h 57"/>
                <a:gd name="T22" fmla="*/ 23 w 58"/>
                <a:gd name="T23" fmla="*/ 35 h 57"/>
                <a:gd name="T24" fmla="*/ 23 w 58"/>
                <a:gd name="T25" fmla="*/ 35 h 57"/>
                <a:gd name="T26" fmla="*/ 17 w 58"/>
                <a:gd name="T27" fmla="*/ 29 h 57"/>
                <a:gd name="T28" fmla="*/ 17 w 58"/>
                <a:gd name="T29" fmla="*/ 22 h 57"/>
                <a:gd name="T30" fmla="*/ 10 w 58"/>
                <a:gd name="T31" fmla="*/ 22 h 57"/>
                <a:gd name="T32" fmla="*/ 10 w 58"/>
                <a:gd name="T33" fmla="*/ 18 h 57"/>
                <a:gd name="T34" fmla="*/ 10 w 58"/>
                <a:gd name="T35" fmla="*/ 22 h 57"/>
                <a:gd name="T36" fmla="*/ 10 w 58"/>
                <a:gd name="T37" fmla="*/ 22 h 57"/>
                <a:gd name="T38" fmla="*/ 10 w 58"/>
                <a:gd name="T39" fmla="*/ 22 h 57"/>
                <a:gd name="T40" fmla="*/ 10 w 58"/>
                <a:gd name="T41" fmla="*/ 22 h 57"/>
                <a:gd name="T42" fmla="*/ 17 w 58"/>
                <a:gd name="T43" fmla="*/ 22 h 57"/>
                <a:gd name="T44" fmla="*/ 17 w 58"/>
                <a:gd name="T45" fmla="*/ 35 h 57"/>
                <a:gd name="T46" fmla="*/ 10 w 58"/>
                <a:gd name="T47" fmla="*/ 35 h 57"/>
                <a:gd name="T48" fmla="*/ 6 w 58"/>
                <a:gd name="T49" fmla="*/ 29 h 57"/>
                <a:gd name="T50" fmla="*/ 6 w 58"/>
                <a:gd name="T51" fmla="*/ 29 h 57"/>
                <a:gd name="T52" fmla="*/ 6 w 58"/>
                <a:gd name="T53" fmla="*/ 22 h 57"/>
                <a:gd name="T54" fmla="*/ 6 w 58"/>
                <a:gd name="T55" fmla="*/ 22 h 57"/>
                <a:gd name="T56" fmla="*/ 6 w 58"/>
                <a:gd name="T57" fmla="*/ 22 h 57"/>
                <a:gd name="T58" fmla="*/ 6 w 58"/>
                <a:gd name="T59" fmla="*/ 18 h 57"/>
                <a:gd name="T60" fmla="*/ 0 w 58"/>
                <a:gd name="T61" fmla="*/ 18 h 57"/>
                <a:gd name="T62" fmla="*/ 0 w 58"/>
                <a:gd name="T63" fmla="*/ 12 h 57"/>
                <a:gd name="T64" fmla="*/ 0 w 58"/>
                <a:gd name="T65" fmla="*/ 12 h 57"/>
                <a:gd name="T66" fmla="*/ 0 w 58"/>
                <a:gd name="T67" fmla="*/ 12 h 57"/>
                <a:gd name="T68" fmla="*/ 6 w 58"/>
                <a:gd name="T69" fmla="*/ 12 h 57"/>
                <a:gd name="T70" fmla="*/ 6 w 58"/>
                <a:gd name="T71" fmla="*/ 6 h 57"/>
                <a:gd name="T72" fmla="*/ 6 w 58"/>
                <a:gd name="T73" fmla="*/ 6 h 57"/>
                <a:gd name="T74" fmla="*/ 6 w 58"/>
                <a:gd name="T75" fmla="*/ 6 h 57"/>
                <a:gd name="T76" fmla="*/ 6 w 58"/>
                <a:gd name="T77" fmla="*/ 6 h 57"/>
                <a:gd name="T78" fmla="*/ 10 w 58"/>
                <a:gd name="T79" fmla="*/ 0 h 57"/>
                <a:gd name="T80" fmla="*/ 10 w 58"/>
                <a:gd name="T81" fmla="*/ 0 h 57"/>
                <a:gd name="T82" fmla="*/ 10 w 58"/>
                <a:gd name="T83" fmla="*/ 0 h 57"/>
                <a:gd name="T84" fmla="*/ 10 w 58"/>
                <a:gd name="T85" fmla="*/ 0 h 57"/>
                <a:gd name="T86" fmla="*/ 10 w 58"/>
                <a:gd name="T87" fmla="*/ 0 h 57"/>
                <a:gd name="T88" fmla="*/ 35 w 58"/>
                <a:gd name="T89" fmla="*/ 0 h 57"/>
                <a:gd name="T90" fmla="*/ 35 w 58"/>
                <a:gd name="T91" fmla="*/ 18 h 57"/>
                <a:gd name="T92" fmla="*/ 41 w 58"/>
                <a:gd name="T93" fmla="*/ 22 h 57"/>
                <a:gd name="T94" fmla="*/ 41 w 58"/>
                <a:gd name="T95" fmla="*/ 22 h 57"/>
                <a:gd name="T96" fmla="*/ 47 w 58"/>
                <a:gd name="T97" fmla="*/ 35 h 57"/>
                <a:gd name="T98" fmla="*/ 47 w 58"/>
                <a:gd name="T99" fmla="*/ 35 h 57"/>
                <a:gd name="T100" fmla="*/ 52 w 58"/>
                <a:gd name="T101" fmla="*/ 41 h 57"/>
                <a:gd name="T102" fmla="*/ 52 w 58"/>
                <a:gd name="T103" fmla="*/ 41 h 57"/>
                <a:gd name="T104" fmla="*/ 52 w 58"/>
                <a:gd name="T105" fmla="*/ 45 h 57"/>
                <a:gd name="T106" fmla="*/ 52 w 58"/>
                <a:gd name="T107" fmla="*/ 45 h 57"/>
                <a:gd name="T108" fmla="*/ 52 w 58"/>
                <a:gd name="T109" fmla="*/ 51 h 57"/>
                <a:gd name="T110" fmla="*/ 52 w 58"/>
                <a:gd name="T111" fmla="*/ 51 h 57"/>
                <a:gd name="T112" fmla="*/ 52 w 58"/>
                <a:gd name="T113" fmla="*/ 57 h 57"/>
                <a:gd name="T114" fmla="*/ 52 w 58"/>
                <a:gd name="T115" fmla="*/ 57 h 57"/>
                <a:gd name="T116" fmla="*/ 58 w 58"/>
                <a:gd name="T117" fmla="*/ 57 h 57"/>
                <a:gd name="T118" fmla="*/ 58 w 58"/>
                <a:gd name="T11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8" h="57">
                  <a:moveTo>
                    <a:pt x="58" y="57"/>
                  </a:moveTo>
                  <a:lnTo>
                    <a:pt x="41" y="57"/>
                  </a:lnTo>
                  <a:lnTo>
                    <a:pt x="41" y="57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35" y="41"/>
                  </a:lnTo>
                  <a:lnTo>
                    <a:pt x="29" y="41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41"/>
                  </a:lnTo>
                  <a:lnTo>
                    <a:pt x="23" y="41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7" y="22"/>
                  </a:lnTo>
                  <a:lnTo>
                    <a:pt x="17" y="35"/>
                  </a:lnTo>
                  <a:lnTo>
                    <a:pt x="10" y="35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35" y="0"/>
                  </a:lnTo>
                  <a:lnTo>
                    <a:pt x="35" y="18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8" y="57"/>
                  </a:lnTo>
                  <a:lnTo>
                    <a:pt x="58" y="5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375">
              <a:extLst>
                <a:ext uri="{FF2B5EF4-FFF2-40B4-BE49-F238E27FC236}">
                  <a16:creationId xmlns:a16="http://schemas.microsoft.com/office/drawing/2014/main" id="{93E2B15E-2196-4880-B29D-29188AB51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450" y="3527277"/>
              <a:ext cx="115992" cy="63658"/>
            </a:xfrm>
            <a:custGeom>
              <a:avLst/>
              <a:gdLst>
                <a:gd name="T0" fmla="*/ 0 w 88"/>
                <a:gd name="T1" fmla="*/ 22 h 45"/>
                <a:gd name="T2" fmla="*/ 0 w 88"/>
                <a:gd name="T3" fmla="*/ 16 h 45"/>
                <a:gd name="T4" fmla="*/ 0 w 88"/>
                <a:gd name="T5" fmla="*/ 16 h 45"/>
                <a:gd name="T6" fmla="*/ 0 w 88"/>
                <a:gd name="T7" fmla="*/ 10 h 45"/>
                <a:gd name="T8" fmla="*/ 0 w 88"/>
                <a:gd name="T9" fmla="*/ 10 h 45"/>
                <a:gd name="T10" fmla="*/ 0 w 88"/>
                <a:gd name="T11" fmla="*/ 10 h 45"/>
                <a:gd name="T12" fmla="*/ 0 w 88"/>
                <a:gd name="T13" fmla="*/ 6 h 45"/>
                <a:gd name="T14" fmla="*/ 0 w 88"/>
                <a:gd name="T15" fmla="*/ 6 h 45"/>
                <a:gd name="T16" fmla="*/ 0 w 88"/>
                <a:gd name="T17" fmla="*/ 6 h 45"/>
                <a:gd name="T18" fmla="*/ 6 w 88"/>
                <a:gd name="T19" fmla="*/ 6 h 45"/>
                <a:gd name="T20" fmla="*/ 6 w 88"/>
                <a:gd name="T21" fmla="*/ 10 h 45"/>
                <a:gd name="T22" fmla="*/ 24 w 88"/>
                <a:gd name="T23" fmla="*/ 10 h 45"/>
                <a:gd name="T24" fmla="*/ 30 w 88"/>
                <a:gd name="T25" fmla="*/ 6 h 45"/>
                <a:gd name="T26" fmla="*/ 35 w 88"/>
                <a:gd name="T27" fmla="*/ 6 h 45"/>
                <a:gd name="T28" fmla="*/ 35 w 88"/>
                <a:gd name="T29" fmla="*/ 0 h 45"/>
                <a:gd name="T30" fmla="*/ 59 w 88"/>
                <a:gd name="T31" fmla="*/ 0 h 45"/>
                <a:gd name="T32" fmla="*/ 65 w 88"/>
                <a:gd name="T33" fmla="*/ 6 h 45"/>
                <a:gd name="T34" fmla="*/ 70 w 88"/>
                <a:gd name="T35" fmla="*/ 6 h 45"/>
                <a:gd name="T36" fmla="*/ 70 w 88"/>
                <a:gd name="T37" fmla="*/ 10 h 45"/>
                <a:gd name="T38" fmla="*/ 76 w 88"/>
                <a:gd name="T39" fmla="*/ 16 h 45"/>
                <a:gd name="T40" fmla="*/ 88 w 88"/>
                <a:gd name="T41" fmla="*/ 16 h 45"/>
                <a:gd name="T42" fmla="*/ 76 w 88"/>
                <a:gd name="T43" fmla="*/ 27 h 45"/>
                <a:gd name="T44" fmla="*/ 76 w 88"/>
                <a:gd name="T45" fmla="*/ 27 h 45"/>
                <a:gd name="T46" fmla="*/ 76 w 88"/>
                <a:gd name="T47" fmla="*/ 33 h 45"/>
                <a:gd name="T48" fmla="*/ 70 w 88"/>
                <a:gd name="T49" fmla="*/ 39 h 45"/>
                <a:gd name="T50" fmla="*/ 70 w 88"/>
                <a:gd name="T51" fmla="*/ 39 h 45"/>
                <a:gd name="T52" fmla="*/ 70 w 88"/>
                <a:gd name="T53" fmla="*/ 39 h 45"/>
                <a:gd name="T54" fmla="*/ 70 w 88"/>
                <a:gd name="T55" fmla="*/ 45 h 45"/>
                <a:gd name="T56" fmla="*/ 70 w 88"/>
                <a:gd name="T57" fmla="*/ 45 h 45"/>
                <a:gd name="T58" fmla="*/ 70 w 88"/>
                <a:gd name="T59" fmla="*/ 45 h 45"/>
                <a:gd name="T60" fmla="*/ 65 w 88"/>
                <a:gd name="T61" fmla="*/ 39 h 45"/>
                <a:gd name="T62" fmla="*/ 59 w 88"/>
                <a:gd name="T63" fmla="*/ 39 h 45"/>
                <a:gd name="T64" fmla="*/ 59 w 88"/>
                <a:gd name="T65" fmla="*/ 33 h 45"/>
                <a:gd name="T66" fmla="*/ 59 w 88"/>
                <a:gd name="T67" fmla="*/ 33 h 45"/>
                <a:gd name="T68" fmla="*/ 59 w 88"/>
                <a:gd name="T69" fmla="*/ 33 h 45"/>
                <a:gd name="T70" fmla="*/ 59 w 88"/>
                <a:gd name="T71" fmla="*/ 27 h 45"/>
                <a:gd name="T72" fmla="*/ 59 w 88"/>
                <a:gd name="T73" fmla="*/ 27 h 45"/>
                <a:gd name="T74" fmla="*/ 65 w 88"/>
                <a:gd name="T75" fmla="*/ 27 h 45"/>
                <a:gd name="T76" fmla="*/ 65 w 88"/>
                <a:gd name="T77" fmla="*/ 22 h 45"/>
                <a:gd name="T78" fmla="*/ 65 w 88"/>
                <a:gd name="T79" fmla="*/ 22 h 45"/>
                <a:gd name="T80" fmla="*/ 70 w 88"/>
                <a:gd name="T81" fmla="*/ 22 h 45"/>
                <a:gd name="T82" fmla="*/ 65 w 88"/>
                <a:gd name="T83" fmla="*/ 22 h 45"/>
                <a:gd name="T84" fmla="*/ 59 w 88"/>
                <a:gd name="T85" fmla="*/ 16 h 45"/>
                <a:gd name="T86" fmla="*/ 53 w 88"/>
                <a:gd name="T87" fmla="*/ 16 h 45"/>
                <a:gd name="T88" fmla="*/ 53 w 88"/>
                <a:gd name="T89" fmla="*/ 10 h 45"/>
                <a:gd name="T90" fmla="*/ 53 w 88"/>
                <a:gd name="T91" fmla="*/ 10 h 45"/>
                <a:gd name="T92" fmla="*/ 53 w 88"/>
                <a:gd name="T93" fmla="*/ 6 h 45"/>
                <a:gd name="T94" fmla="*/ 47 w 88"/>
                <a:gd name="T95" fmla="*/ 10 h 45"/>
                <a:gd name="T96" fmla="*/ 41 w 88"/>
                <a:gd name="T97" fmla="*/ 10 h 45"/>
                <a:gd name="T98" fmla="*/ 35 w 88"/>
                <a:gd name="T99" fmla="*/ 16 h 45"/>
                <a:gd name="T100" fmla="*/ 35 w 88"/>
                <a:gd name="T101" fmla="*/ 16 h 45"/>
                <a:gd name="T102" fmla="*/ 35 w 88"/>
                <a:gd name="T103" fmla="*/ 27 h 45"/>
                <a:gd name="T104" fmla="*/ 35 w 88"/>
                <a:gd name="T105" fmla="*/ 27 h 45"/>
                <a:gd name="T106" fmla="*/ 35 w 88"/>
                <a:gd name="T107" fmla="*/ 39 h 45"/>
                <a:gd name="T108" fmla="*/ 24 w 88"/>
                <a:gd name="T109" fmla="*/ 39 h 45"/>
                <a:gd name="T110" fmla="*/ 24 w 88"/>
                <a:gd name="T111" fmla="*/ 39 h 45"/>
                <a:gd name="T112" fmla="*/ 24 w 88"/>
                <a:gd name="T113" fmla="*/ 33 h 45"/>
                <a:gd name="T114" fmla="*/ 18 w 88"/>
                <a:gd name="T115" fmla="*/ 33 h 45"/>
                <a:gd name="T116" fmla="*/ 18 w 88"/>
                <a:gd name="T117" fmla="*/ 27 h 45"/>
                <a:gd name="T118" fmla="*/ 12 w 88"/>
                <a:gd name="T119" fmla="*/ 27 h 45"/>
                <a:gd name="T120" fmla="*/ 12 w 88"/>
                <a:gd name="T121" fmla="*/ 22 h 45"/>
                <a:gd name="T122" fmla="*/ 0 w 88"/>
                <a:gd name="T123" fmla="*/ 22 h 45"/>
                <a:gd name="T124" fmla="*/ 0 w 88"/>
                <a:gd name="T12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" h="45">
                  <a:moveTo>
                    <a:pt x="0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24" y="10"/>
                  </a:lnTo>
                  <a:lnTo>
                    <a:pt x="30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59" y="0"/>
                  </a:lnTo>
                  <a:lnTo>
                    <a:pt x="65" y="6"/>
                  </a:lnTo>
                  <a:lnTo>
                    <a:pt x="70" y="6"/>
                  </a:lnTo>
                  <a:lnTo>
                    <a:pt x="70" y="10"/>
                  </a:lnTo>
                  <a:lnTo>
                    <a:pt x="76" y="16"/>
                  </a:lnTo>
                  <a:lnTo>
                    <a:pt x="88" y="16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6" y="33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65" y="39"/>
                  </a:lnTo>
                  <a:lnTo>
                    <a:pt x="59" y="39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65" y="27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70" y="22"/>
                  </a:lnTo>
                  <a:lnTo>
                    <a:pt x="65" y="22"/>
                  </a:lnTo>
                  <a:lnTo>
                    <a:pt x="59" y="16"/>
                  </a:lnTo>
                  <a:lnTo>
                    <a:pt x="53" y="16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3" y="6"/>
                  </a:lnTo>
                  <a:lnTo>
                    <a:pt x="47" y="10"/>
                  </a:lnTo>
                  <a:lnTo>
                    <a:pt x="41" y="10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3"/>
                  </a:lnTo>
                  <a:lnTo>
                    <a:pt x="18" y="33"/>
                  </a:lnTo>
                  <a:lnTo>
                    <a:pt x="18" y="27"/>
                  </a:lnTo>
                  <a:lnTo>
                    <a:pt x="12" y="27"/>
                  </a:lnTo>
                  <a:lnTo>
                    <a:pt x="12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376">
              <a:extLst>
                <a:ext uri="{FF2B5EF4-FFF2-40B4-BE49-F238E27FC236}">
                  <a16:creationId xmlns:a16="http://schemas.microsoft.com/office/drawing/2014/main" id="{66340782-66D1-4E42-8D2B-F0845636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450" y="3527277"/>
              <a:ext cx="115992" cy="63658"/>
            </a:xfrm>
            <a:custGeom>
              <a:avLst/>
              <a:gdLst>
                <a:gd name="T0" fmla="*/ 0 w 88"/>
                <a:gd name="T1" fmla="*/ 22 h 45"/>
                <a:gd name="T2" fmla="*/ 0 w 88"/>
                <a:gd name="T3" fmla="*/ 16 h 45"/>
                <a:gd name="T4" fmla="*/ 0 w 88"/>
                <a:gd name="T5" fmla="*/ 16 h 45"/>
                <a:gd name="T6" fmla="*/ 0 w 88"/>
                <a:gd name="T7" fmla="*/ 10 h 45"/>
                <a:gd name="T8" fmla="*/ 0 w 88"/>
                <a:gd name="T9" fmla="*/ 10 h 45"/>
                <a:gd name="T10" fmla="*/ 0 w 88"/>
                <a:gd name="T11" fmla="*/ 10 h 45"/>
                <a:gd name="T12" fmla="*/ 0 w 88"/>
                <a:gd name="T13" fmla="*/ 6 h 45"/>
                <a:gd name="T14" fmla="*/ 0 w 88"/>
                <a:gd name="T15" fmla="*/ 6 h 45"/>
                <a:gd name="T16" fmla="*/ 0 w 88"/>
                <a:gd name="T17" fmla="*/ 6 h 45"/>
                <a:gd name="T18" fmla="*/ 6 w 88"/>
                <a:gd name="T19" fmla="*/ 6 h 45"/>
                <a:gd name="T20" fmla="*/ 6 w 88"/>
                <a:gd name="T21" fmla="*/ 10 h 45"/>
                <a:gd name="T22" fmla="*/ 24 w 88"/>
                <a:gd name="T23" fmla="*/ 10 h 45"/>
                <a:gd name="T24" fmla="*/ 30 w 88"/>
                <a:gd name="T25" fmla="*/ 6 h 45"/>
                <a:gd name="T26" fmla="*/ 35 w 88"/>
                <a:gd name="T27" fmla="*/ 6 h 45"/>
                <a:gd name="T28" fmla="*/ 35 w 88"/>
                <a:gd name="T29" fmla="*/ 0 h 45"/>
                <a:gd name="T30" fmla="*/ 59 w 88"/>
                <a:gd name="T31" fmla="*/ 0 h 45"/>
                <a:gd name="T32" fmla="*/ 65 w 88"/>
                <a:gd name="T33" fmla="*/ 6 h 45"/>
                <a:gd name="T34" fmla="*/ 70 w 88"/>
                <a:gd name="T35" fmla="*/ 6 h 45"/>
                <a:gd name="T36" fmla="*/ 70 w 88"/>
                <a:gd name="T37" fmla="*/ 10 h 45"/>
                <a:gd name="T38" fmla="*/ 76 w 88"/>
                <a:gd name="T39" fmla="*/ 16 h 45"/>
                <a:gd name="T40" fmla="*/ 88 w 88"/>
                <a:gd name="T41" fmla="*/ 16 h 45"/>
                <a:gd name="T42" fmla="*/ 76 w 88"/>
                <a:gd name="T43" fmla="*/ 27 h 45"/>
                <a:gd name="T44" fmla="*/ 76 w 88"/>
                <a:gd name="T45" fmla="*/ 27 h 45"/>
                <a:gd name="T46" fmla="*/ 76 w 88"/>
                <a:gd name="T47" fmla="*/ 33 h 45"/>
                <a:gd name="T48" fmla="*/ 70 w 88"/>
                <a:gd name="T49" fmla="*/ 39 h 45"/>
                <a:gd name="T50" fmla="*/ 70 w 88"/>
                <a:gd name="T51" fmla="*/ 39 h 45"/>
                <a:gd name="T52" fmla="*/ 70 w 88"/>
                <a:gd name="T53" fmla="*/ 39 h 45"/>
                <a:gd name="T54" fmla="*/ 70 w 88"/>
                <a:gd name="T55" fmla="*/ 45 h 45"/>
                <a:gd name="T56" fmla="*/ 70 w 88"/>
                <a:gd name="T57" fmla="*/ 45 h 45"/>
                <a:gd name="T58" fmla="*/ 70 w 88"/>
                <a:gd name="T59" fmla="*/ 45 h 45"/>
                <a:gd name="T60" fmla="*/ 65 w 88"/>
                <a:gd name="T61" fmla="*/ 39 h 45"/>
                <a:gd name="T62" fmla="*/ 59 w 88"/>
                <a:gd name="T63" fmla="*/ 39 h 45"/>
                <a:gd name="T64" fmla="*/ 59 w 88"/>
                <a:gd name="T65" fmla="*/ 33 h 45"/>
                <a:gd name="T66" fmla="*/ 59 w 88"/>
                <a:gd name="T67" fmla="*/ 33 h 45"/>
                <a:gd name="T68" fmla="*/ 59 w 88"/>
                <a:gd name="T69" fmla="*/ 33 h 45"/>
                <a:gd name="T70" fmla="*/ 59 w 88"/>
                <a:gd name="T71" fmla="*/ 27 h 45"/>
                <a:gd name="T72" fmla="*/ 59 w 88"/>
                <a:gd name="T73" fmla="*/ 27 h 45"/>
                <a:gd name="T74" fmla="*/ 65 w 88"/>
                <a:gd name="T75" fmla="*/ 27 h 45"/>
                <a:gd name="T76" fmla="*/ 65 w 88"/>
                <a:gd name="T77" fmla="*/ 22 h 45"/>
                <a:gd name="T78" fmla="*/ 65 w 88"/>
                <a:gd name="T79" fmla="*/ 22 h 45"/>
                <a:gd name="T80" fmla="*/ 70 w 88"/>
                <a:gd name="T81" fmla="*/ 22 h 45"/>
                <a:gd name="T82" fmla="*/ 65 w 88"/>
                <a:gd name="T83" fmla="*/ 22 h 45"/>
                <a:gd name="T84" fmla="*/ 59 w 88"/>
                <a:gd name="T85" fmla="*/ 16 h 45"/>
                <a:gd name="T86" fmla="*/ 53 w 88"/>
                <a:gd name="T87" fmla="*/ 16 h 45"/>
                <a:gd name="T88" fmla="*/ 53 w 88"/>
                <a:gd name="T89" fmla="*/ 10 h 45"/>
                <a:gd name="T90" fmla="*/ 53 w 88"/>
                <a:gd name="T91" fmla="*/ 10 h 45"/>
                <a:gd name="T92" fmla="*/ 53 w 88"/>
                <a:gd name="T93" fmla="*/ 6 h 45"/>
                <a:gd name="T94" fmla="*/ 47 w 88"/>
                <a:gd name="T95" fmla="*/ 10 h 45"/>
                <a:gd name="T96" fmla="*/ 41 w 88"/>
                <a:gd name="T97" fmla="*/ 10 h 45"/>
                <a:gd name="T98" fmla="*/ 35 w 88"/>
                <a:gd name="T99" fmla="*/ 16 h 45"/>
                <a:gd name="T100" fmla="*/ 35 w 88"/>
                <a:gd name="T101" fmla="*/ 16 h 45"/>
                <a:gd name="T102" fmla="*/ 35 w 88"/>
                <a:gd name="T103" fmla="*/ 27 h 45"/>
                <a:gd name="T104" fmla="*/ 35 w 88"/>
                <a:gd name="T105" fmla="*/ 27 h 45"/>
                <a:gd name="T106" fmla="*/ 35 w 88"/>
                <a:gd name="T107" fmla="*/ 39 h 45"/>
                <a:gd name="T108" fmla="*/ 24 w 88"/>
                <a:gd name="T109" fmla="*/ 39 h 45"/>
                <a:gd name="T110" fmla="*/ 24 w 88"/>
                <a:gd name="T111" fmla="*/ 39 h 45"/>
                <a:gd name="T112" fmla="*/ 24 w 88"/>
                <a:gd name="T113" fmla="*/ 33 h 45"/>
                <a:gd name="T114" fmla="*/ 18 w 88"/>
                <a:gd name="T115" fmla="*/ 33 h 45"/>
                <a:gd name="T116" fmla="*/ 18 w 88"/>
                <a:gd name="T117" fmla="*/ 27 h 45"/>
                <a:gd name="T118" fmla="*/ 12 w 88"/>
                <a:gd name="T119" fmla="*/ 27 h 45"/>
                <a:gd name="T120" fmla="*/ 12 w 88"/>
                <a:gd name="T121" fmla="*/ 22 h 45"/>
                <a:gd name="T122" fmla="*/ 0 w 88"/>
                <a:gd name="T123" fmla="*/ 22 h 45"/>
                <a:gd name="T124" fmla="*/ 0 w 88"/>
                <a:gd name="T12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" h="45">
                  <a:moveTo>
                    <a:pt x="0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24" y="10"/>
                  </a:lnTo>
                  <a:lnTo>
                    <a:pt x="30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59" y="0"/>
                  </a:lnTo>
                  <a:lnTo>
                    <a:pt x="65" y="6"/>
                  </a:lnTo>
                  <a:lnTo>
                    <a:pt x="70" y="6"/>
                  </a:lnTo>
                  <a:lnTo>
                    <a:pt x="70" y="10"/>
                  </a:lnTo>
                  <a:lnTo>
                    <a:pt x="76" y="16"/>
                  </a:lnTo>
                  <a:lnTo>
                    <a:pt x="88" y="16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6" y="33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65" y="39"/>
                  </a:lnTo>
                  <a:lnTo>
                    <a:pt x="59" y="39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65" y="27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70" y="22"/>
                  </a:lnTo>
                  <a:lnTo>
                    <a:pt x="65" y="22"/>
                  </a:lnTo>
                  <a:lnTo>
                    <a:pt x="59" y="16"/>
                  </a:lnTo>
                  <a:lnTo>
                    <a:pt x="53" y="16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3" y="6"/>
                  </a:lnTo>
                  <a:lnTo>
                    <a:pt x="47" y="10"/>
                  </a:lnTo>
                  <a:lnTo>
                    <a:pt x="41" y="10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3"/>
                  </a:lnTo>
                  <a:lnTo>
                    <a:pt x="18" y="33"/>
                  </a:lnTo>
                  <a:lnTo>
                    <a:pt x="18" y="27"/>
                  </a:lnTo>
                  <a:lnTo>
                    <a:pt x="12" y="27"/>
                  </a:lnTo>
                  <a:lnTo>
                    <a:pt x="12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377">
              <a:extLst>
                <a:ext uri="{FF2B5EF4-FFF2-40B4-BE49-F238E27FC236}">
                  <a16:creationId xmlns:a16="http://schemas.microsoft.com/office/drawing/2014/main" id="{0CD91D58-445D-4703-B52C-91A5E6913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638" y="4535912"/>
              <a:ext cx="109401" cy="127318"/>
            </a:xfrm>
            <a:custGeom>
              <a:avLst/>
              <a:gdLst>
                <a:gd name="T0" fmla="*/ 83 w 83"/>
                <a:gd name="T1" fmla="*/ 51 h 90"/>
                <a:gd name="T2" fmla="*/ 83 w 83"/>
                <a:gd name="T3" fmla="*/ 57 h 90"/>
                <a:gd name="T4" fmla="*/ 77 w 83"/>
                <a:gd name="T5" fmla="*/ 57 h 90"/>
                <a:gd name="T6" fmla="*/ 77 w 83"/>
                <a:gd name="T7" fmla="*/ 57 h 90"/>
                <a:gd name="T8" fmla="*/ 77 w 83"/>
                <a:gd name="T9" fmla="*/ 61 h 90"/>
                <a:gd name="T10" fmla="*/ 70 w 83"/>
                <a:gd name="T11" fmla="*/ 61 h 90"/>
                <a:gd name="T12" fmla="*/ 70 w 83"/>
                <a:gd name="T13" fmla="*/ 61 h 90"/>
                <a:gd name="T14" fmla="*/ 70 w 83"/>
                <a:gd name="T15" fmla="*/ 61 h 90"/>
                <a:gd name="T16" fmla="*/ 70 w 83"/>
                <a:gd name="T17" fmla="*/ 68 h 90"/>
                <a:gd name="T18" fmla="*/ 64 w 83"/>
                <a:gd name="T19" fmla="*/ 68 h 90"/>
                <a:gd name="T20" fmla="*/ 64 w 83"/>
                <a:gd name="T21" fmla="*/ 84 h 90"/>
                <a:gd name="T22" fmla="*/ 58 w 83"/>
                <a:gd name="T23" fmla="*/ 84 h 90"/>
                <a:gd name="T24" fmla="*/ 58 w 83"/>
                <a:gd name="T25" fmla="*/ 84 h 90"/>
                <a:gd name="T26" fmla="*/ 54 w 83"/>
                <a:gd name="T27" fmla="*/ 90 h 90"/>
                <a:gd name="T28" fmla="*/ 29 w 83"/>
                <a:gd name="T29" fmla="*/ 90 h 90"/>
                <a:gd name="T30" fmla="*/ 23 w 83"/>
                <a:gd name="T31" fmla="*/ 84 h 90"/>
                <a:gd name="T32" fmla="*/ 19 w 83"/>
                <a:gd name="T33" fmla="*/ 84 h 90"/>
                <a:gd name="T34" fmla="*/ 19 w 83"/>
                <a:gd name="T35" fmla="*/ 80 h 90"/>
                <a:gd name="T36" fmla="*/ 0 w 83"/>
                <a:gd name="T37" fmla="*/ 74 h 90"/>
                <a:gd name="T38" fmla="*/ 0 w 83"/>
                <a:gd name="T39" fmla="*/ 35 h 90"/>
                <a:gd name="T40" fmla="*/ 0 w 83"/>
                <a:gd name="T41" fmla="*/ 35 h 90"/>
                <a:gd name="T42" fmla="*/ 0 w 83"/>
                <a:gd name="T43" fmla="*/ 18 h 90"/>
                <a:gd name="T44" fmla="*/ 0 w 83"/>
                <a:gd name="T45" fmla="*/ 18 h 90"/>
                <a:gd name="T46" fmla="*/ 0 w 83"/>
                <a:gd name="T47" fmla="*/ 12 h 90"/>
                <a:gd name="T48" fmla="*/ 6 w 83"/>
                <a:gd name="T49" fmla="*/ 6 h 90"/>
                <a:gd name="T50" fmla="*/ 6 w 83"/>
                <a:gd name="T51" fmla="*/ 6 h 90"/>
                <a:gd name="T52" fmla="*/ 13 w 83"/>
                <a:gd name="T53" fmla="*/ 6 h 90"/>
                <a:gd name="T54" fmla="*/ 13 w 83"/>
                <a:gd name="T55" fmla="*/ 0 h 90"/>
                <a:gd name="T56" fmla="*/ 13 w 83"/>
                <a:gd name="T57" fmla="*/ 0 h 90"/>
                <a:gd name="T58" fmla="*/ 19 w 83"/>
                <a:gd name="T59" fmla="*/ 0 h 90"/>
                <a:gd name="T60" fmla="*/ 19 w 83"/>
                <a:gd name="T61" fmla="*/ 6 h 90"/>
                <a:gd name="T62" fmla="*/ 19 w 83"/>
                <a:gd name="T63" fmla="*/ 6 h 90"/>
                <a:gd name="T64" fmla="*/ 19 w 83"/>
                <a:gd name="T65" fmla="*/ 6 h 90"/>
                <a:gd name="T66" fmla="*/ 23 w 83"/>
                <a:gd name="T67" fmla="*/ 6 h 90"/>
                <a:gd name="T68" fmla="*/ 29 w 83"/>
                <a:gd name="T69" fmla="*/ 12 h 90"/>
                <a:gd name="T70" fmla="*/ 29 w 83"/>
                <a:gd name="T71" fmla="*/ 12 h 90"/>
                <a:gd name="T72" fmla="*/ 29 w 83"/>
                <a:gd name="T73" fmla="*/ 12 h 90"/>
                <a:gd name="T74" fmla="*/ 29 w 83"/>
                <a:gd name="T75" fmla="*/ 18 h 90"/>
                <a:gd name="T76" fmla="*/ 29 w 83"/>
                <a:gd name="T77" fmla="*/ 18 h 90"/>
                <a:gd name="T78" fmla="*/ 41 w 83"/>
                <a:gd name="T79" fmla="*/ 18 h 90"/>
                <a:gd name="T80" fmla="*/ 54 w 83"/>
                <a:gd name="T81" fmla="*/ 28 h 90"/>
                <a:gd name="T82" fmla="*/ 54 w 83"/>
                <a:gd name="T83" fmla="*/ 28 h 90"/>
                <a:gd name="T84" fmla="*/ 58 w 83"/>
                <a:gd name="T85" fmla="*/ 35 h 90"/>
                <a:gd name="T86" fmla="*/ 64 w 83"/>
                <a:gd name="T87" fmla="*/ 35 h 90"/>
                <a:gd name="T88" fmla="*/ 70 w 83"/>
                <a:gd name="T89" fmla="*/ 39 h 90"/>
                <a:gd name="T90" fmla="*/ 70 w 83"/>
                <a:gd name="T91" fmla="*/ 45 h 90"/>
                <a:gd name="T92" fmla="*/ 70 w 83"/>
                <a:gd name="T93" fmla="*/ 45 h 90"/>
                <a:gd name="T94" fmla="*/ 70 w 83"/>
                <a:gd name="T95" fmla="*/ 45 h 90"/>
                <a:gd name="T96" fmla="*/ 77 w 83"/>
                <a:gd name="T97" fmla="*/ 45 h 90"/>
                <a:gd name="T98" fmla="*/ 77 w 83"/>
                <a:gd name="T99" fmla="*/ 51 h 90"/>
                <a:gd name="T100" fmla="*/ 83 w 83"/>
                <a:gd name="T101" fmla="*/ 51 h 90"/>
                <a:gd name="T102" fmla="*/ 83 w 83"/>
                <a:gd name="T103" fmla="*/ 5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90">
                  <a:moveTo>
                    <a:pt x="83" y="51"/>
                  </a:moveTo>
                  <a:lnTo>
                    <a:pt x="83" y="57"/>
                  </a:lnTo>
                  <a:lnTo>
                    <a:pt x="77" y="57"/>
                  </a:lnTo>
                  <a:lnTo>
                    <a:pt x="77" y="57"/>
                  </a:lnTo>
                  <a:lnTo>
                    <a:pt x="77" y="61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0" y="68"/>
                  </a:lnTo>
                  <a:lnTo>
                    <a:pt x="64" y="68"/>
                  </a:lnTo>
                  <a:lnTo>
                    <a:pt x="64" y="84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54" y="90"/>
                  </a:lnTo>
                  <a:lnTo>
                    <a:pt x="29" y="90"/>
                  </a:lnTo>
                  <a:lnTo>
                    <a:pt x="23" y="84"/>
                  </a:lnTo>
                  <a:lnTo>
                    <a:pt x="19" y="84"/>
                  </a:lnTo>
                  <a:lnTo>
                    <a:pt x="19" y="80"/>
                  </a:lnTo>
                  <a:lnTo>
                    <a:pt x="0" y="74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41" y="1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8" y="35"/>
                  </a:lnTo>
                  <a:lnTo>
                    <a:pt x="64" y="35"/>
                  </a:lnTo>
                  <a:lnTo>
                    <a:pt x="70" y="39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7" y="45"/>
                  </a:lnTo>
                  <a:lnTo>
                    <a:pt x="77" y="51"/>
                  </a:lnTo>
                  <a:lnTo>
                    <a:pt x="83" y="51"/>
                  </a:lnTo>
                  <a:lnTo>
                    <a:pt x="83" y="5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378">
              <a:extLst>
                <a:ext uri="{FF2B5EF4-FFF2-40B4-BE49-F238E27FC236}">
                  <a16:creationId xmlns:a16="http://schemas.microsoft.com/office/drawing/2014/main" id="{5EF29D52-D093-4C03-971E-330045651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638" y="4535912"/>
              <a:ext cx="109401" cy="127318"/>
            </a:xfrm>
            <a:custGeom>
              <a:avLst/>
              <a:gdLst>
                <a:gd name="T0" fmla="*/ 83 w 83"/>
                <a:gd name="T1" fmla="*/ 51 h 90"/>
                <a:gd name="T2" fmla="*/ 83 w 83"/>
                <a:gd name="T3" fmla="*/ 57 h 90"/>
                <a:gd name="T4" fmla="*/ 77 w 83"/>
                <a:gd name="T5" fmla="*/ 57 h 90"/>
                <a:gd name="T6" fmla="*/ 77 w 83"/>
                <a:gd name="T7" fmla="*/ 57 h 90"/>
                <a:gd name="T8" fmla="*/ 77 w 83"/>
                <a:gd name="T9" fmla="*/ 61 h 90"/>
                <a:gd name="T10" fmla="*/ 70 w 83"/>
                <a:gd name="T11" fmla="*/ 61 h 90"/>
                <a:gd name="T12" fmla="*/ 70 w 83"/>
                <a:gd name="T13" fmla="*/ 61 h 90"/>
                <a:gd name="T14" fmla="*/ 70 w 83"/>
                <a:gd name="T15" fmla="*/ 61 h 90"/>
                <a:gd name="T16" fmla="*/ 70 w 83"/>
                <a:gd name="T17" fmla="*/ 68 h 90"/>
                <a:gd name="T18" fmla="*/ 64 w 83"/>
                <a:gd name="T19" fmla="*/ 68 h 90"/>
                <a:gd name="T20" fmla="*/ 64 w 83"/>
                <a:gd name="T21" fmla="*/ 84 h 90"/>
                <a:gd name="T22" fmla="*/ 58 w 83"/>
                <a:gd name="T23" fmla="*/ 84 h 90"/>
                <a:gd name="T24" fmla="*/ 58 w 83"/>
                <a:gd name="T25" fmla="*/ 84 h 90"/>
                <a:gd name="T26" fmla="*/ 54 w 83"/>
                <a:gd name="T27" fmla="*/ 90 h 90"/>
                <a:gd name="T28" fmla="*/ 29 w 83"/>
                <a:gd name="T29" fmla="*/ 90 h 90"/>
                <a:gd name="T30" fmla="*/ 23 w 83"/>
                <a:gd name="T31" fmla="*/ 84 h 90"/>
                <a:gd name="T32" fmla="*/ 19 w 83"/>
                <a:gd name="T33" fmla="*/ 84 h 90"/>
                <a:gd name="T34" fmla="*/ 19 w 83"/>
                <a:gd name="T35" fmla="*/ 80 h 90"/>
                <a:gd name="T36" fmla="*/ 0 w 83"/>
                <a:gd name="T37" fmla="*/ 74 h 90"/>
                <a:gd name="T38" fmla="*/ 0 w 83"/>
                <a:gd name="T39" fmla="*/ 35 h 90"/>
                <a:gd name="T40" fmla="*/ 0 w 83"/>
                <a:gd name="T41" fmla="*/ 35 h 90"/>
                <a:gd name="T42" fmla="*/ 0 w 83"/>
                <a:gd name="T43" fmla="*/ 18 h 90"/>
                <a:gd name="T44" fmla="*/ 0 w 83"/>
                <a:gd name="T45" fmla="*/ 18 h 90"/>
                <a:gd name="T46" fmla="*/ 0 w 83"/>
                <a:gd name="T47" fmla="*/ 12 h 90"/>
                <a:gd name="T48" fmla="*/ 6 w 83"/>
                <a:gd name="T49" fmla="*/ 6 h 90"/>
                <a:gd name="T50" fmla="*/ 6 w 83"/>
                <a:gd name="T51" fmla="*/ 6 h 90"/>
                <a:gd name="T52" fmla="*/ 13 w 83"/>
                <a:gd name="T53" fmla="*/ 6 h 90"/>
                <a:gd name="T54" fmla="*/ 13 w 83"/>
                <a:gd name="T55" fmla="*/ 0 h 90"/>
                <a:gd name="T56" fmla="*/ 13 w 83"/>
                <a:gd name="T57" fmla="*/ 0 h 90"/>
                <a:gd name="T58" fmla="*/ 19 w 83"/>
                <a:gd name="T59" fmla="*/ 0 h 90"/>
                <a:gd name="T60" fmla="*/ 19 w 83"/>
                <a:gd name="T61" fmla="*/ 6 h 90"/>
                <a:gd name="T62" fmla="*/ 19 w 83"/>
                <a:gd name="T63" fmla="*/ 6 h 90"/>
                <a:gd name="T64" fmla="*/ 19 w 83"/>
                <a:gd name="T65" fmla="*/ 6 h 90"/>
                <a:gd name="T66" fmla="*/ 23 w 83"/>
                <a:gd name="T67" fmla="*/ 6 h 90"/>
                <a:gd name="T68" fmla="*/ 29 w 83"/>
                <a:gd name="T69" fmla="*/ 12 h 90"/>
                <a:gd name="T70" fmla="*/ 29 w 83"/>
                <a:gd name="T71" fmla="*/ 12 h 90"/>
                <a:gd name="T72" fmla="*/ 29 w 83"/>
                <a:gd name="T73" fmla="*/ 12 h 90"/>
                <a:gd name="T74" fmla="*/ 29 w 83"/>
                <a:gd name="T75" fmla="*/ 18 h 90"/>
                <a:gd name="T76" fmla="*/ 29 w 83"/>
                <a:gd name="T77" fmla="*/ 18 h 90"/>
                <a:gd name="T78" fmla="*/ 41 w 83"/>
                <a:gd name="T79" fmla="*/ 18 h 90"/>
                <a:gd name="T80" fmla="*/ 54 w 83"/>
                <a:gd name="T81" fmla="*/ 28 h 90"/>
                <a:gd name="T82" fmla="*/ 54 w 83"/>
                <a:gd name="T83" fmla="*/ 28 h 90"/>
                <a:gd name="T84" fmla="*/ 58 w 83"/>
                <a:gd name="T85" fmla="*/ 35 h 90"/>
                <a:gd name="T86" fmla="*/ 64 w 83"/>
                <a:gd name="T87" fmla="*/ 35 h 90"/>
                <a:gd name="T88" fmla="*/ 70 w 83"/>
                <a:gd name="T89" fmla="*/ 39 h 90"/>
                <a:gd name="T90" fmla="*/ 70 w 83"/>
                <a:gd name="T91" fmla="*/ 45 h 90"/>
                <a:gd name="T92" fmla="*/ 70 w 83"/>
                <a:gd name="T93" fmla="*/ 45 h 90"/>
                <a:gd name="T94" fmla="*/ 70 w 83"/>
                <a:gd name="T95" fmla="*/ 45 h 90"/>
                <a:gd name="T96" fmla="*/ 77 w 83"/>
                <a:gd name="T97" fmla="*/ 45 h 90"/>
                <a:gd name="T98" fmla="*/ 77 w 83"/>
                <a:gd name="T99" fmla="*/ 51 h 90"/>
                <a:gd name="T100" fmla="*/ 83 w 83"/>
                <a:gd name="T101" fmla="*/ 51 h 90"/>
                <a:gd name="T102" fmla="*/ 83 w 83"/>
                <a:gd name="T103" fmla="*/ 5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90">
                  <a:moveTo>
                    <a:pt x="83" y="51"/>
                  </a:moveTo>
                  <a:lnTo>
                    <a:pt x="83" y="57"/>
                  </a:lnTo>
                  <a:lnTo>
                    <a:pt x="77" y="57"/>
                  </a:lnTo>
                  <a:lnTo>
                    <a:pt x="77" y="57"/>
                  </a:lnTo>
                  <a:lnTo>
                    <a:pt x="77" y="61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0" y="68"/>
                  </a:lnTo>
                  <a:lnTo>
                    <a:pt x="64" y="68"/>
                  </a:lnTo>
                  <a:lnTo>
                    <a:pt x="64" y="84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54" y="90"/>
                  </a:lnTo>
                  <a:lnTo>
                    <a:pt x="29" y="90"/>
                  </a:lnTo>
                  <a:lnTo>
                    <a:pt x="23" y="84"/>
                  </a:lnTo>
                  <a:lnTo>
                    <a:pt x="19" y="84"/>
                  </a:lnTo>
                  <a:lnTo>
                    <a:pt x="19" y="80"/>
                  </a:lnTo>
                  <a:lnTo>
                    <a:pt x="0" y="74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41" y="1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8" y="35"/>
                  </a:lnTo>
                  <a:lnTo>
                    <a:pt x="64" y="35"/>
                  </a:lnTo>
                  <a:lnTo>
                    <a:pt x="70" y="39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7" y="45"/>
                  </a:lnTo>
                  <a:lnTo>
                    <a:pt x="77" y="51"/>
                  </a:lnTo>
                  <a:lnTo>
                    <a:pt x="83" y="51"/>
                  </a:lnTo>
                  <a:lnTo>
                    <a:pt x="83" y="5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379">
              <a:extLst>
                <a:ext uri="{FF2B5EF4-FFF2-40B4-BE49-F238E27FC236}">
                  <a16:creationId xmlns:a16="http://schemas.microsoft.com/office/drawing/2014/main" id="{B7FCCB72-ABCD-460F-B24E-41EAA52A1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28" y="2469132"/>
              <a:ext cx="54042" cy="46685"/>
            </a:xfrm>
            <a:custGeom>
              <a:avLst/>
              <a:gdLst>
                <a:gd name="T0" fmla="*/ 0 w 41"/>
                <a:gd name="T1" fmla="*/ 0 h 33"/>
                <a:gd name="T2" fmla="*/ 0 w 41"/>
                <a:gd name="T3" fmla="*/ 10 h 33"/>
                <a:gd name="T4" fmla="*/ 6 w 41"/>
                <a:gd name="T5" fmla="*/ 23 h 33"/>
                <a:gd name="T6" fmla="*/ 13 w 41"/>
                <a:gd name="T7" fmla="*/ 23 h 33"/>
                <a:gd name="T8" fmla="*/ 19 w 41"/>
                <a:gd name="T9" fmla="*/ 29 h 33"/>
                <a:gd name="T10" fmla="*/ 19 w 41"/>
                <a:gd name="T11" fmla="*/ 33 h 33"/>
                <a:gd name="T12" fmla="*/ 41 w 41"/>
                <a:gd name="T13" fmla="*/ 33 h 33"/>
                <a:gd name="T14" fmla="*/ 35 w 41"/>
                <a:gd name="T15" fmla="*/ 33 h 33"/>
                <a:gd name="T16" fmla="*/ 35 w 41"/>
                <a:gd name="T17" fmla="*/ 29 h 33"/>
                <a:gd name="T18" fmla="*/ 29 w 41"/>
                <a:gd name="T19" fmla="*/ 29 h 33"/>
                <a:gd name="T20" fmla="*/ 29 w 41"/>
                <a:gd name="T21" fmla="*/ 23 h 33"/>
                <a:gd name="T22" fmla="*/ 29 w 41"/>
                <a:gd name="T23" fmla="*/ 23 h 33"/>
                <a:gd name="T24" fmla="*/ 29 w 41"/>
                <a:gd name="T25" fmla="*/ 23 h 33"/>
                <a:gd name="T26" fmla="*/ 29 w 41"/>
                <a:gd name="T27" fmla="*/ 16 h 33"/>
                <a:gd name="T28" fmla="*/ 25 w 41"/>
                <a:gd name="T29" fmla="*/ 16 h 33"/>
                <a:gd name="T30" fmla="*/ 25 w 41"/>
                <a:gd name="T31" fmla="*/ 10 h 33"/>
                <a:gd name="T32" fmla="*/ 19 w 41"/>
                <a:gd name="T33" fmla="*/ 10 h 33"/>
                <a:gd name="T34" fmla="*/ 19 w 41"/>
                <a:gd name="T35" fmla="*/ 10 h 33"/>
                <a:gd name="T36" fmla="*/ 19 w 41"/>
                <a:gd name="T37" fmla="*/ 10 h 33"/>
                <a:gd name="T38" fmla="*/ 19 w 41"/>
                <a:gd name="T39" fmla="*/ 6 h 33"/>
                <a:gd name="T40" fmla="*/ 6 w 41"/>
                <a:gd name="T41" fmla="*/ 6 h 33"/>
                <a:gd name="T42" fmla="*/ 6 w 41"/>
                <a:gd name="T43" fmla="*/ 0 h 33"/>
                <a:gd name="T44" fmla="*/ 0 w 41"/>
                <a:gd name="T45" fmla="*/ 0 h 33"/>
                <a:gd name="T46" fmla="*/ 0 w 41"/>
                <a:gd name="T4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3">
                  <a:moveTo>
                    <a:pt x="0" y="0"/>
                  </a:moveTo>
                  <a:lnTo>
                    <a:pt x="0" y="10"/>
                  </a:lnTo>
                  <a:lnTo>
                    <a:pt x="6" y="23"/>
                  </a:lnTo>
                  <a:lnTo>
                    <a:pt x="13" y="23"/>
                  </a:lnTo>
                  <a:lnTo>
                    <a:pt x="19" y="29"/>
                  </a:lnTo>
                  <a:lnTo>
                    <a:pt x="19" y="33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29"/>
                  </a:lnTo>
                  <a:lnTo>
                    <a:pt x="29" y="29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380">
              <a:extLst>
                <a:ext uri="{FF2B5EF4-FFF2-40B4-BE49-F238E27FC236}">
                  <a16:creationId xmlns:a16="http://schemas.microsoft.com/office/drawing/2014/main" id="{F5D9BAEC-9845-41EC-8146-9686CFA95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28" y="2469132"/>
              <a:ext cx="54042" cy="46685"/>
            </a:xfrm>
            <a:custGeom>
              <a:avLst/>
              <a:gdLst>
                <a:gd name="T0" fmla="*/ 0 w 41"/>
                <a:gd name="T1" fmla="*/ 0 h 33"/>
                <a:gd name="T2" fmla="*/ 0 w 41"/>
                <a:gd name="T3" fmla="*/ 10 h 33"/>
                <a:gd name="T4" fmla="*/ 6 w 41"/>
                <a:gd name="T5" fmla="*/ 23 h 33"/>
                <a:gd name="T6" fmla="*/ 13 w 41"/>
                <a:gd name="T7" fmla="*/ 23 h 33"/>
                <a:gd name="T8" fmla="*/ 19 w 41"/>
                <a:gd name="T9" fmla="*/ 29 h 33"/>
                <a:gd name="T10" fmla="*/ 19 w 41"/>
                <a:gd name="T11" fmla="*/ 33 h 33"/>
                <a:gd name="T12" fmla="*/ 41 w 41"/>
                <a:gd name="T13" fmla="*/ 33 h 33"/>
                <a:gd name="T14" fmla="*/ 35 w 41"/>
                <a:gd name="T15" fmla="*/ 33 h 33"/>
                <a:gd name="T16" fmla="*/ 35 w 41"/>
                <a:gd name="T17" fmla="*/ 29 h 33"/>
                <a:gd name="T18" fmla="*/ 29 w 41"/>
                <a:gd name="T19" fmla="*/ 29 h 33"/>
                <a:gd name="T20" fmla="*/ 29 w 41"/>
                <a:gd name="T21" fmla="*/ 23 h 33"/>
                <a:gd name="T22" fmla="*/ 29 w 41"/>
                <a:gd name="T23" fmla="*/ 23 h 33"/>
                <a:gd name="T24" fmla="*/ 29 w 41"/>
                <a:gd name="T25" fmla="*/ 23 h 33"/>
                <a:gd name="T26" fmla="*/ 29 w 41"/>
                <a:gd name="T27" fmla="*/ 16 h 33"/>
                <a:gd name="T28" fmla="*/ 25 w 41"/>
                <a:gd name="T29" fmla="*/ 16 h 33"/>
                <a:gd name="T30" fmla="*/ 25 w 41"/>
                <a:gd name="T31" fmla="*/ 10 h 33"/>
                <a:gd name="T32" fmla="*/ 19 w 41"/>
                <a:gd name="T33" fmla="*/ 10 h 33"/>
                <a:gd name="T34" fmla="*/ 19 w 41"/>
                <a:gd name="T35" fmla="*/ 10 h 33"/>
                <a:gd name="T36" fmla="*/ 19 w 41"/>
                <a:gd name="T37" fmla="*/ 10 h 33"/>
                <a:gd name="T38" fmla="*/ 19 w 41"/>
                <a:gd name="T39" fmla="*/ 6 h 33"/>
                <a:gd name="T40" fmla="*/ 6 w 41"/>
                <a:gd name="T41" fmla="*/ 6 h 33"/>
                <a:gd name="T42" fmla="*/ 6 w 41"/>
                <a:gd name="T43" fmla="*/ 0 h 33"/>
                <a:gd name="T44" fmla="*/ 0 w 41"/>
                <a:gd name="T45" fmla="*/ 0 h 33"/>
                <a:gd name="T46" fmla="*/ 0 w 41"/>
                <a:gd name="T4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3">
                  <a:moveTo>
                    <a:pt x="0" y="0"/>
                  </a:moveTo>
                  <a:lnTo>
                    <a:pt x="0" y="10"/>
                  </a:lnTo>
                  <a:lnTo>
                    <a:pt x="6" y="23"/>
                  </a:lnTo>
                  <a:lnTo>
                    <a:pt x="13" y="23"/>
                  </a:lnTo>
                  <a:lnTo>
                    <a:pt x="19" y="29"/>
                  </a:lnTo>
                  <a:lnTo>
                    <a:pt x="19" y="33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29"/>
                  </a:lnTo>
                  <a:lnTo>
                    <a:pt x="29" y="29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381">
              <a:extLst>
                <a:ext uri="{FF2B5EF4-FFF2-40B4-BE49-F238E27FC236}">
                  <a16:creationId xmlns:a16="http://schemas.microsoft.com/office/drawing/2014/main" id="{C8324AB7-6F34-4224-97E7-534171B82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31" y="2381424"/>
              <a:ext cx="21089" cy="55172"/>
            </a:xfrm>
            <a:custGeom>
              <a:avLst/>
              <a:gdLst>
                <a:gd name="T0" fmla="*/ 12 w 16"/>
                <a:gd name="T1" fmla="*/ 39 h 39"/>
                <a:gd name="T2" fmla="*/ 16 w 16"/>
                <a:gd name="T3" fmla="*/ 10 h 39"/>
                <a:gd name="T4" fmla="*/ 16 w 16"/>
                <a:gd name="T5" fmla="*/ 6 h 39"/>
                <a:gd name="T6" fmla="*/ 12 w 16"/>
                <a:gd name="T7" fmla="*/ 6 h 39"/>
                <a:gd name="T8" fmla="*/ 12 w 16"/>
                <a:gd name="T9" fmla="*/ 6 h 39"/>
                <a:gd name="T10" fmla="*/ 12 w 16"/>
                <a:gd name="T11" fmla="*/ 6 h 39"/>
                <a:gd name="T12" fmla="*/ 12 w 16"/>
                <a:gd name="T13" fmla="*/ 0 h 39"/>
                <a:gd name="T14" fmla="*/ 0 w 16"/>
                <a:gd name="T15" fmla="*/ 0 h 39"/>
                <a:gd name="T16" fmla="*/ 0 w 16"/>
                <a:gd name="T17" fmla="*/ 6 h 39"/>
                <a:gd name="T18" fmla="*/ 0 w 16"/>
                <a:gd name="T19" fmla="*/ 6 h 39"/>
                <a:gd name="T20" fmla="*/ 0 w 16"/>
                <a:gd name="T21" fmla="*/ 10 h 39"/>
                <a:gd name="T22" fmla="*/ 0 w 16"/>
                <a:gd name="T23" fmla="*/ 10 h 39"/>
                <a:gd name="T24" fmla="*/ 0 w 16"/>
                <a:gd name="T25" fmla="*/ 10 h 39"/>
                <a:gd name="T26" fmla="*/ 0 w 16"/>
                <a:gd name="T27" fmla="*/ 17 h 39"/>
                <a:gd name="T28" fmla="*/ 0 w 16"/>
                <a:gd name="T29" fmla="*/ 17 h 39"/>
                <a:gd name="T30" fmla="*/ 0 w 16"/>
                <a:gd name="T31" fmla="*/ 23 h 39"/>
                <a:gd name="T32" fmla="*/ 0 w 16"/>
                <a:gd name="T33" fmla="*/ 23 h 39"/>
                <a:gd name="T34" fmla="*/ 0 w 16"/>
                <a:gd name="T35" fmla="*/ 29 h 39"/>
                <a:gd name="T36" fmla="*/ 6 w 16"/>
                <a:gd name="T37" fmla="*/ 29 h 39"/>
                <a:gd name="T38" fmla="*/ 6 w 16"/>
                <a:gd name="T39" fmla="*/ 33 h 39"/>
                <a:gd name="T40" fmla="*/ 6 w 16"/>
                <a:gd name="T41" fmla="*/ 33 h 39"/>
                <a:gd name="T42" fmla="*/ 6 w 16"/>
                <a:gd name="T43" fmla="*/ 39 h 39"/>
                <a:gd name="T44" fmla="*/ 6 w 16"/>
                <a:gd name="T45" fmla="*/ 39 h 39"/>
                <a:gd name="T46" fmla="*/ 12 w 16"/>
                <a:gd name="T47" fmla="*/ 39 h 39"/>
                <a:gd name="T48" fmla="*/ 12 w 16"/>
                <a:gd name="T4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39">
                  <a:moveTo>
                    <a:pt x="12" y="39"/>
                  </a:moveTo>
                  <a:lnTo>
                    <a:pt x="16" y="10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12" y="39"/>
                  </a:lnTo>
                  <a:lnTo>
                    <a:pt x="12" y="3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382">
              <a:extLst>
                <a:ext uri="{FF2B5EF4-FFF2-40B4-BE49-F238E27FC236}">
                  <a16:creationId xmlns:a16="http://schemas.microsoft.com/office/drawing/2014/main" id="{12CE76B5-4207-48A1-9B89-AD3956DD5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31" y="2381424"/>
              <a:ext cx="21089" cy="55172"/>
            </a:xfrm>
            <a:custGeom>
              <a:avLst/>
              <a:gdLst>
                <a:gd name="T0" fmla="*/ 12 w 16"/>
                <a:gd name="T1" fmla="*/ 39 h 39"/>
                <a:gd name="T2" fmla="*/ 16 w 16"/>
                <a:gd name="T3" fmla="*/ 10 h 39"/>
                <a:gd name="T4" fmla="*/ 16 w 16"/>
                <a:gd name="T5" fmla="*/ 6 h 39"/>
                <a:gd name="T6" fmla="*/ 12 w 16"/>
                <a:gd name="T7" fmla="*/ 6 h 39"/>
                <a:gd name="T8" fmla="*/ 12 w 16"/>
                <a:gd name="T9" fmla="*/ 6 h 39"/>
                <a:gd name="T10" fmla="*/ 12 w 16"/>
                <a:gd name="T11" fmla="*/ 6 h 39"/>
                <a:gd name="T12" fmla="*/ 12 w 16"/>
                <a:gd name="T13" fmla="*/ 0 h 39"/>
                <a:gd name="T14" fmla="*/ 0 w 16"/>
                <a:gd name="T15" fmla="*/ 0 h 39"/>
                <a:gd name="T16" fmla="*/ 0 w 16"/>
                <a:gd name="T17" fmla="*/ 6 h 39"/>
                <a:gd name="T18" fmla="*/ 0 w 16"/>
                <a:gd name="T19" fmla="*/ 6 h 39"/>
                <a:gd name="T20" fmla="*/ 0 w 16"/>
                <a:gd name="T21" fmla="*/ 10 h 39"/>
                <a:gd name="T22" fmla="*/ 0 w 16"/>
                <a:gd name="T23" fmla="*/ 10 h 39"/>
                <a:gd name="T24" fmla="*/ 0 w 16"/>
                <a:gd name="T25" fmla="*/ 10 h 39"/>
                <a:gd name="T26" fmla="*/ 0 w 16"/>
                <a:gd name="T27" fmla="*/ 17 h 39"/>
                <a:gd name="T28" fmla="*/ 0 w 16"/>
                <a:gd name="T29" fmla="*/ 17 h 39"/>
                <a:gd name="T30" fmla="*/ 0 w 16"/>
                <a:gd name="T31" fmla="*/ 23 h 39"/>
                <a:gd name="T32" fmla="*/ 0 w 16"/>
                <a:gd name="T33" fmla="*/ 23 h 39"/>
                <a:gd name="T34" fmla="*/ 0 w 16"/>
                <a:gd name="T35" fmla="*/ 29 h 39"/>
                <a:gd name="T36" fmla="*/ 6 w 16"/>
                <a:gd name="T37" fmla="*/ 29 h 39"/>
                <a:gd name="T38" fmla="*/ 6 w 16"/>
                <a:gd name="T39" fmla="*/ 33 h 39"/>
                <a:gd name="T40" fmla="*/ 6 w 16"/>
                <a:gd name="T41" fmla="*/ 33 h 39"/>
                <a:gd name="T42" fmla="*/ 6 w 16"/>
                <a:gd name="T43" fmla="*/ 39 h 39"/>
                <a:gd name="T44" fmla="*/ 6 w 16"/>
                <a:gd name="T45" fmla="*/ 39 h 39"/>
                <a:gd name="T46" fmla="*/ 12 w 16"/>
                <a:gd name="T47" fmla="*/ 39 h 39"/>
                <a:gd name="T48" fmla="*/ 12 w 16"/>
                <a:gd name="T4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39">
                  <a:moveTo>
                    <a:pt x="12" y="39"/>
                  </a:moveTo>
                  <a:lnTo>
                    <a:pt x="16" y="10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12" y="39"/>
                  </a:lnTo>
                  <a:lnTo>
                    <a:pt x="12" y="3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383">
              <a:extLst>
                <a:ext uri="{FF2B5EF4-FFF2-40B4-BE49-F238E27FC236}">
                  <a16:creationId xmlns:a16="http://schemas.microsoft.com/office/drawing/2014/main" id="{2E5E19D5-DCC2-4CCE-BF05-C5A9E2ED9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974" y="2111229"/>
              <a:ext cx="92265" cy="55172"/>
            </a:xfrm>
            <a:custGeom>
              <a:avLst/>
              <a:gdLst>
                <a:gd name="T0" fmla="*/ 0 w 70"/>
                <a:gd name="T1" fmla="*/ 28 h 39"/>
                <a:gd name="T2" fmla="*/ 0 w 70"/>
                <a:gd name="T3" fmla="*/ 28 h 39"/>
                <a:gd name="T4" fmla="*/ 0 w 70"/>
                <a:gd name="T5" fmla="*/ 33 h 39"/>
                <a:gd name="T6" fmla="*/ 6 w 70"/>
                <a:gd name="T7" fmla="*/ 33 h 39"/>
                <a:gd name="T8" fmla="*/ 6 w 70"/>
                <a:gd name="T9" fmla="*/ 39 h 39"/>
                <a:gd name="T10" fmla="*/ 6 w 70"/>
                <a:gd name="T11" fmla="*/ 39 h 39"/>
                <a:gd name="T12" fmla="*/ 23 w 70"/>
                <a:gd name="T13" fmla="*/ 39 h 39"/>
                <a:gd name="T14" fmla="*/ 29 w 70"/>
                <a:gd name="T15" fmla="*/ 33 h 39"/>
                <a:gd name="T16" fmla="*/ 29 w 70"/>
                <a:gd name="T17" fmla="*/ 28 h 39"/>
                <a:gd name="T18" fmla="*/ 48 w 70"/>
                <a:gd name="T19" fmla="*/ 28 h 39"/>
                <a:gd name="T20" fmla="*/ 54 w 70"/>
                <a:gd name="T21" fmla="*/ 33 h 39"/>
                <a:gd name="T22" fmla="*/ 54 w 70"/>
                <a:gd name="T23" fmla="*/ 33 h 39"/>
                <a:gd name="T24" fmla="*/ 54 w 70"/>
                <a:gd name="T25" fmla="*/ 39 h 39"/>
                <a:gd name="T26" fmla="*/ 70 w 70"/>
                <a:gd name="T27" fmla="*/ 39 h 39"/>
                <a:gd name="T28" fmla="*/ 70 w 70"/>
                <a:gd name="T29" fmla="*/ 28 h 39"/>
                <a:gd name="T30" fmla="*/ 58 w 70"/>
                <a:gd name="T31" fmla="*/ 28 h 39"/>
                <a:gd name="T32" fmla="*/ 58 w 70"/>
                <a:gd name="T33" fmla="*/ 28 h 39"/>
                <a:gd name="T34" fmla="*/ 58 w 70"/>
                <a:gd name="T35" fmla="*/ 28 h 39"/>
                <a:gd name="T36" fmla="*/ 58 w 70"/>
                <a:gd name="T37" fmla="*/ 22 h 39"/>
                <a:gd name="T38" fmla="*/ 64 w 70"/>
                <a:gd name="T39" fmla="*/ 22 h 39"/>
                <a:gd name="T40" fmla="*/ 58 w 70"/>
                <a:gd name="T41" fmla="*/ 16 h 39"/>
                <a:gd name="T42" fmla="*/ 54 w 70"/>
                <a:gd name="T43" fmla="*/ 16 h 39"/>
                <a:gd name="T44" fmla="*/ 54 w 70"/>
                <a:gd name="T45" fmla="*/ 12 h 39"/>
                <a:gd name="T46" fmla="*/ 48 w 70"/>
                <a:gd name="T47" fmla="*/ 12 h 39"/>
                <a:gd name="T48" fmla="*/ 41 w 70"/>
                <a:gd name="T49" fmla="*/ 6 h 39"/>
                <a:gd name="T50" fmla="*/ 35 w 70"/>
                <a:gd name="T51" fmla="*/ 6 h 39"/>
                <a:gd name="T52" fmla="*/ 35 w 70"/>
                <a:gd name="T53" fmla="*/ 0 h 39"/>
                <a:gd name="T54" fmla="*/ 29 w 70"/>
                <a:gd name="T55" fmla="*/ 0 h 39"/>
                <a:gd name="T56" fmla="*/ 17 w 70"/>
                <a:gd name="T57" fmla="*/ 12 h 39"/>
                <a:gd name="T58" fmla="*/ 17 w 70"/>
                <a:gd name="T59" fmla="*/ 12 h 39"/>
                <a:gd name="T60" fmla="*/ 0 w 70"/>
                <a:gd name="T61" fmla="*/ 28 h 39"/>
                <a:gd name="T62" fmla="*/ 0 w 70"/>
                <a:gd name="T63" fmla="*/ 28 h 39"/>
                <a:gd name="T64" fmla="*/ 0 w 70"/>
                <a:gd name="T65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39">
                  <a:moveTo>
                    <a:pt x="0" y="28"/>
                  </a:moveTo>
                  <a:lnTo>
                    <a:pt x="0" y="28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23" y="39"/>
                  </a:lnTo>
                  <a:lnTo>
                    <a:pt x="29" y="33"/>
                  </a:lnTo>
                  <a:lnTo>
                    <a:pt x="29" y="28"/>
                  </a:lnTo>
                  <a:lnTo>
                    <a:pt x="48" y="28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9"/>
                  </a:lnTo>
                  <a:lnTo>
                    <a:pt x="70" y="39"/>
                  </a:lnTo>
                  <a:lnTo>
                    <a:pt x="70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2"/>
                  </a:lnTo>
                  <a:lnTo>
                    <a:pt x="64" y="22"/>
                  </a:lnTo>
                  <a:lnTo>
                    <a:pt x="58" y="16"/>
                  </a:lnTo>
                  <a:lnTo>
                    <a:pt x="54" y="16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384">
              <a:extLst>
                <a:ext uri="{FF2B5EF4-FFF2-40B4-BE49-F238E27FC236}">
                  <a16:creationId xmlns:a16="http://schemas.microsoft.com/office/drawing/2014/main" id="{59830624-A76B-49C8-BBF8-0888E71B9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974" y="2111229"/>
              <a:ext cx="92265" cy="55172"/>
            </a:xfrm>
            <a:custGeom>
              <a:avLst/>
              <a:gdLst>
                <a:gd name="T0" fmla="*/ 0 w 70"/>
                <a:gd name="T1" fmla="*/ 28 h 39"/>
                <a:gd name="T2" fmla="*/ 0 w 70"/>
                <a:gd name="T3" fmla="*/ 28 h 39"/>
                <a:gd name="T4" fmla="*/ 0 w 70"/>
                <a:gd name="T5" fmla="*/ 33 h 39"/>
                <a:gd name="T6" fmla="*/ 6 w 70"/>
                <a:gd name="T7" fmla="*/ 33 h 39"/>
                <a:gd name="T8" fmla="*/ 6 w 70"/>
                <a:gd name="T9" fmla="*/ 39 h 39"/>
                <a:gd name="T10" fmla="*/ 6 w 70"/>
                <a:gd name="T11" fmla="*/ 39 h 39"/>
                <a:gd name="T12" fmla="*/ 23 w 70"/>
                <a:gd name="T13" fmla="*/ 39 h 39"/>
                <a:gd name="T14" fmla="*/ 29 w 70"/>
                <a:gd name="T15" fmla="*/ 33 h 39"/>
                <a:gd name="T16" fmla="*/ 29 w 70"/>
                <a:gd name="T17" fmla="*/ 28 h 39"/>
                <a:gd name="T18" fmla="*/ 48 w 70"/>
                <a:gd name="T19" fmla="*/ 28 h 39"/>
                <a:gd name="T20" fmla="*/ 54 w 70"/>
                <a:gd name="T21" fmla="*/ 33 h 39"/>
                <a:gd name="T22" fmla="*/ 54 w 70"/>
                <a:gd name="T23" fmla="*/ 33 h 39"/>
                <a:gd name="T24" fmla="*/ 54 w 70"/>
                <a:gd name="T25" fmla="*/ 39 h 39"/>
                <a:gd name="T26" fmla="*/ 70 w 70"/>
                <a:gd name="T27" fmla="*/ 39 h 39"/>
                <a:gd name="T28" fmla="*/ 70 w 70"/>
                <a:gd name="T29" fmla="*/ 28 h 39"/>
                <a:gd name="T30" fmla="*/ 58 w 70"/>
                <a:gd name="T31" fmla="*/ 28 h 39"/>
                <a:gd name="T32" fmla="*/ 58 w 70"/>
                <a:gd name="T33" fmla="*/ 28 h 39"/>
                <a:gd name="T34" fmla="*/ 58 w 70"/>
                <a:gd name="T35" fmla="*/ 28 h 39"/>
                <a:gd name="T36" fmla="*/ 58 w 70"/>
                <a:gd name="T37" fmla="*/ 22 h 39"/>
                <a:gd name="T38" fmla="*/ 64 w 70"/>
                <a:gd name="T39" fmla="*/ 22 h 39"/>
                <a:gd name="T40" fmla="*/ 58 w 70"/>
                <a:gd name="T41" fmla="*/ 16 h 39"/>
                <a:gd name="T42" fmla="*/ 54 w 70"/>
                <a:gd name="T43" fmla="*/ 16 h 39"/>
                <a:gd name="T44" fmla="*/ 54 w 70"/>
                <a:gd name="T45" fmla="*/ 12 h 39"/>
                <a:gd name="T46" fmla="*/ 48 w 70"/>
                <a:gd name="T47" fmla="*/ 12 h 39"/>
                <a:gd name="T48" fmla="*/ 41 w 70"/>
                <a:gd name="T49" fmla="*/ 6 h 39"/>
                <a:gd name="T50" fmla="*/ 35 w 70"/>
                <a:gd name="T51" fmla="*/ 6 h 39"/>
                <a:gd name="T52" fmla="*/ 35 w 70"/>
                <a:gd name="T53" fmla="*/ 0 h 39"/>
                <a:gd name="T54" fmla="*/ 29 w 70"/>
                <a:gd name="T55" fmla="*/ 0 h 39"/>
                <a:gd name="T56" fmla="*/ 17 w 70"/>
                <a:gd name="T57" fmla="*/ 12 h 39"/>
                <a:gd name="T58" fmla="*/ 17 w 70"/>
                <a:gd name="T59" fmla="*/ 12 h 39"/>
                <a:gd name="T60" fmla="*/ 0 w 70"/>
                <a:gd name="T61" fmla="*/ 28 h 39"/>
                <a:gd name="T62" fmla="*/ 0 w 70"/>
                <a:gd name="T63" fmla="*/ 28 h 39"/>
                <a:gd name="T64" fmla="*/ 0 w 70"/>
                <a:gd name="T65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39">
                  <a:moveTo>
                    <a:pt x="0" y="28"/>
                  </a:moveTo>
                  <a:lnTo>
                    <a:pt x="0" y="28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23" y="39"/>
                  </a:lnTo>
                  <a:lnTo>
                    <a:pt x="29" y="33"/>
                  </a:lnTo>
                  <a:lnTo>
                    <a:pt x="29" y="28"/>
                  </a:lnTo>
                  <a:lnTo>
                    <a:pt x="48" y="28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9"/>
                  </a:lnTo>
                  <a:lnTo>
                    <a:pt x="70" y="39"/>
                  </a:lnTo>
                  <a:lnTo>
                    <a:pt x="70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2"/>
                  </a:lnTo>
                  <a:lnTo>
                    <a:pt x="64" y="22"/>
                  </a:lnTo>
                  <a:lnTo>
                    <a:pt x="58" y="16"/>
                  </a:lnTo>
                  <a:lnTo>
                    <a:pt x="54" y="16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385">
              <a:extLst>
                <a:ext uri="{FF2B5EF4-FFF2-40B4-BE49-F238E27FC236}">
                  <a16:creationId xmlns:a16="http://schemas.microsoft.com/office/drawing/2014/main" id="{5D595E33-AA3B-43A8-B6FA-DDCFE33AF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71" y="2119716"/>
              <a:ext cx="38225" cy="22633"/>
            </a:xfrm>
            <a:custGeom>
              <a:avLst/>
              <a:gdLst>
                <a:gd name="T0" fmla="*/ 0 w 29"/>
                <a:gd name="T1" fmla="*/ 10 h 16"/>
                <a:gd name="T2" fmla="*/ 0 w 29"/>
                <a:gd name="T3" fmla="*/ 10 h 16"/>
                <a:gd name="T4" fmla="*/ 6 w 29"/>
                <a:gd name="T5" fmla="*/ 10 h 16"/>
                <a:gd name="T6" fmla="*/ 13 w 29"/>
                <a:gd name="T7" fmla="*/ 16 h 16"/>
                <a:gd name="T8" fmla="*/ 13 w 29"/>
                <a:gd name="T9" fmla="*/ 16 h 16"/>
                <a:gd name="T10" fmla="*/ 13 w 29"/>
                <a:gd name="T11" fmla="*/ 16 h 16"/>
                <a:gd name="T12" fmla="*/ 19 w 29"/>
                <a:gd name="T13" fmla="*/ 16 h 16"/>
                <a:gd name="T14" fmla="*/ 19 w 29"/>
                <a:gd name="T15" fmla="*/ 10 h 16"/>
                <a:gd name="T16" fmla="*/ 23 w 29"/>
                <a:gd name="T17" fmla="*/ 10 h 16"/>
                <a:gd name="T18" fmla="*/ 29 w 29"/>
                <a:gd name="T19" fmla="*/ 6 h 16"/>
                <a:gd name="T20" fmla="*/ 29 w 29"/>
                <a:gd name="T21" fmla="*/ 6 h 16"/>
                <a:gd name="T22" fmla="*/ 29 w 29"/>
                <a:gd name="T23" fmla="*/ 0 h 16"/>
                <a:gd name="T24" fmla="*/ 19 w 29"/>
                <a:gd name="T25" fmla="*/ 0 h 16"/>
                <a:gd name="T26" fmla="*/ 19 w 29"/>
                <a:gd name="T27" fmla="*/ 0 h 16"/>
                <a:gd name="T28" fmla="*/ 13 w 29"/>
                <a:gd name="T29" fmla="*/ 6 h 16"/>
                <a:gd name="T30" fmla="*/ 0 w 29"/>
                <a:gd name="T31" fmla="*/ 6 h 16"/>
                <a:gd name="T32" fmla="*/ 0 w 29"/>
                <a:gd name="T33" fmla="*/ 10 h 16"/>
                <a:gd name="T34" fmla="*/ 0 w 29"/>
                <a:gd name="T3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16">
                  <a:moveTo>
                    <a:pt x="0" y="10"/>
                  </a:moveTo>
                  <a:lnTo>
                    <a:pt x="0" y="10"/>
                  </a:lnTo>
                  <a:lnTo>
                    <a:pt x="6" y="1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23" y="1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3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386">
              <a:extLst>
                <a:ext uri="{FF2B5EF4-FFF2-40B4-BE49-F238E27FC236}">
                  <a16:creationId xmlns:a16="http://schemas.microsoft.com/office/drawing/2014/main" id="{C3B9ED72-DA83-46E4-8CA4-6AFD472AB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71" y="2119716"/>
              <a:ext cx="38225" cy="22633"/>
            </a:xfrm>
            <a:custGeom>
              <a:avLst/>
              <a:gdLst>
                <a:gd name="T0" fmla="*/ 0 w 29"/>
                <a:gd name="T1" fmla="*/ 10 h 16"/>
                <a:gd name="T2" fmla="*/ 0 w 29"/>
                <a:gd name="T3" fmla="*/ 10 h 16"/>
                <a:gd name="T4" fmla="*/ 6 w 29"/>
                <a:gd name="T5" fmla="*/ 10 h 16"/>
                <a:gd name="T6" fmla="*/ 13 w 29"/>
                <a:gd name="T7" fmla="*/ 16 h 16"/>
                <a:gd name="T8" fmla="*/ 13 w 29"/>
                <a:gd name="T9" fmla="*/ 16 h 16"/>
                <a:gd name="T10" fmla="*/ 13 w 29"/>
                <a:gd name="T11" fmla="*/ 16 h 16"/>
                <a:gd name="T12" fmla="*/ 19 w 29"/>
                <a:gd name="T13" fmla="*/ 16 h 16"/>
                <a:gd name="T14" fmla="*/ 19 w 29"/>
                <a:gd name="T15" fmla="*/ 10 h 16"/>
                <a:gd name="T16" fmla="*/ 23 w 29"/>
                <a:gd name="T17" fmla="*/ 10 h 16"/>
                <a:gd name="T18" fmla="*/ 29 w 29"/>
                <a:gd name="T19" fmla="*/ 6 h 16"/>
                <a:gd name="T20" fmla="*/ 29 w 29"/>
                <a:gd name="T21" fmla="*/ 6 h 16"/>
                <a:gd name="T22" fmla="*/ 29 w 29"/>
                <a:gd name="T23" fmla="*/ 0 h 16"/>
                <a:gd name="T24" fmla="*/ 19 w 29"/>
                <a:gd name="T25" fmla="*/ 0 h 16"/>
                <a:gd name="T26" fmla="*/ 19 w 29"/>
                <a:gd name="T27" fmla="*/ 0 h 16"/>
                <a:gd name="T28" fmla="*/ 13 w 29"/>
                <a:gd name="T29" fmla="*/ 6 h 16"/>
                <a:gd name="T30" fmla="*/ 0 w 29"/>
                <a:gd name="T31" fmla="*/ 6 h 16"/>
                <a:gd name="T32" fmla="*/ 0 w 29"/>
                <a:gd name="T33" fmla="*/ 10 h 16"/>
                <a:gd name="T34" fmla="*/ 0 w 29"/>
                <a:gd name="T3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16">
                  <a:moveTo>
                    <a:pt x="0" y="10"/>
                  </a:moveTo>
                  <a:lnTo>
                    <a:pt x="0" y="10"/>
                  </a:lnTo>
                  <a:lnTo>
                    <a:pt x="6" y="1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23" y="1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3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387">
              <a:extLst>
                <a:ext uri="{FF2B5EF4-FFF2-40B4-BE49-F238E27FC236}">
                  <a16:creationId xmlns:a16="http://schemas.microsoft.com/office/drawing/2014/main" id="{7E44E341-9DB6-48A5-88D4-8573B669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504" y="2046155"/>
              <a:ext cx="38225" cy="24049"/>
            </a:xfrm>
            <a:custGeom>
              <a:avLst/>
              <a:gdLst>
                <a:gd name="T0" fmla="*/ 0 w 29"/>
                <a:gd name="T1" fmla="*/ 17 h 17"/>
                <a:gd name="T2" fmla="*/ 0 w 29"/>
                <a:gd name="T3" fmla="*/ 17 h 17"/>
                <a:gd name="T4" fmla="*/ 19 w 29"/>
                <a:gd name="T5" fmla="*/ 17 h 17"/>
                <a:gd name="T6" fmla="*/ 19 w 29"/>
                <a:gd name="T7" fmla="*/ 13 h 17"/>
                <a:gd name="T8" fmla="*/ 19 w 29"/>
                <a:gd name="T9" fmla="*/ 13 h 17"/>
                <a:gd name="T10" fmla="*/ 29 w 29"/>
                <a:gd name="T11" fmla="*/ 13 h 17"/>
                <a:gd name="T12" fmla="*/ 29 w 29"/>
                <a:gd name="T13" fmla="*/ 0 h 17"/>
                <a:gd name="T14" fmla="*/ 23 w 29"/>
                <a:gd name="T15" fmla="*/ 0 h 17"/>
                <a:gd name="T16" fmla="*/ 23 w 29"/>
                <a:gd name="T17" fmla="*/ 0 h 17"/>
                <a:gd name="T18" fmla="*/ 19 w 29"/>
                <a:gd name="T19" fmla="*/ 6 h 17"/>
                <a:gd name="T20" fmla="*/ 19 w 29"/>
                <a:gd name="T21" fmla="*/ 6 h 17"/>
                <a:gd name="T22" fmla="*/ 13 w 29"/>
                <a:gd name="T23" fmla="*/ 13 h 17"/>
                <a:gd name="T24" fmla="*/ 6 w 29"/>
                <a:gd name="T25" fmla="*/ 13 h 17"/>
                <a:gd name="T26" fmla="*/ 6 w 29"/>
                <a:gd name="T27" fmla="*/ 13 h 17"/>
                <a:gd name="T28" fmla="*/ 0 w 29"/>
                <a:gd name="T29" fmla="*/ 17 h 17"/>
                <a:gd name="T30" fmla="*/ 0 w 29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7">
                  <a:moveTo>
                    <a:pt x="0" y="17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9" y="13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3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388">
              <a:extLst>
                <a:ext uri="{FF2B5EF4-FFF2-40B4-BE49-F238E27FC236}">
                  <a16:creationId xmlns:a16="http://schemas.microsoft.com/office/drawing/2014/main" id="{95DFF975-764F-4A8D-A5BB-9653C7A94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504" y="2046155"/>
              <a:ext cx="38225" cy="24049"/>
            </a:xfrm>
            <a:custGeom>
              <a:avLst/>
              <a:gdLst>
                <a:gd name="T0" fmla="*/ 0 w 29"/>
                <a:gd name="T1" fmla="*/ 17 h 17"/>
                <a:gd name="T2" fmla="*/ 0 w 29"/>
                <a:gd name="T3" fmla="*/ 17 h 17"/>
                <a:gd name="T4" fmla="*/ 19 w 29"/>
                <a:gd name="T5" fmla="*/ 17 h 17"/>
                <a:gd name="T6" fmla="*/ 19 w 29"/>
                <a:gd name="T7" fmla="*/ 13 h 17"/>
                <a:gd name="T8" fmla="*/ 19 w 29"/>
                <a:gd name="T9" fmla="*/ 13 h 17"/>
                <a:gd name="T10" fmla="*/ 29 w 29"/>
                <a:gd name="T11" fmla="*/ 13 h 17"/>
                <a:gd name="T12" fmla="*/ 29 w 29"/>
                <a:gd name="T13" fmla="*/ 0 h 17"/>
                <a:gd name="T14" fmla="*/ 23 w 29"/>
                <a:gd name="T15" fmla="*/ 0 h 17"/>
                <a:gd name="T16" fmla="*/ 23 w 29"/>
                <a:gd name="T17" fmla="*/ 0 h 17"/>
                <a:gd name="T18" fmla="*/ 19 w 29"/>
                <a:gd name="T19" fmla="*/ 6 h 17"/>
                <a:gd name="T20" fmla="*/ 19 w 29"/>
                <a:gd name="T21" fmla="*/ 6 h 17"/>
                <a:gd name="T22" fmla="*/ 13 w 29"/>
                <a:gd name="T23" fmla="*/ 13 h 17"/>
                <a:gd name="T24" fmla="*/ 6 w 29"/>
                <a:gd name="T25" fmla="*/ 13 h 17"/>
                <a:gd name="T26" fmla="*/ 6 w 29"/>
                <a:gd name="T27" fmla="*/ 13 h 17"/>
                <a:gd name="T28" fmla="*/ 0 w 29"/>
                <a:gd name="T29" fmla="*/ 17 h 17"/>
                <a:gd name="T30" fmla="*/ 0 w 29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7">
                  <a:moveTo>
                    <a:pt x="0" y="17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9" y="13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3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389">
              <a:extLst>
                <a:ext uri="{FF2B5EF4-FFF2-40B4-BE49-F238E27FC236}">
                  <a16:creationId xmlns:a16="http://schemas.microsoft.com/office/drawing/2014/main" id="{C4F40631-66AB-407F-AAC2-79AE516F1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504" y="2046155"/>
              <a:ext cx="38225" cy="24049"/>
            </a:xfrm>
            <a:custGeom>
              <a:avLst/>
              <a:gdLst>
                <a:gd name="T0" fmla="*/ 0 w 29"/>
                <a:gd name="T1" fmla="*/ 17 h 17"/>
                <a:gd name="T2" fmla="*/ 0 w 29"/>
                <a:gd name="T3" fmla="*/ 17 h 17"/>
                <a:gd name="T4" fmla="*/ 19 w 29"/>
                <a:gd name="T5" fmla="*/ 17 h 17"/>
                <a:gd name="T6" fmla="*/ 19 w 29"/>
                <a:gd name="T7" fmla="*/ 13 h 17"/>
                <a:gd name="T8" fmla="*/ 19 w 29"/>
                <a:gd name="T9" fmla="*/ 13 h 17"/>
                <a:gd name="T10" fmla="*/ 29 w 29"/>
                <a:gd name="T11" fmla="*/ 13 h 17"/>
                <a:gd name="T12" fmla="*/ 29 w 29"/>
                <a:gd name="T13" fmla="*/ 0 h 17"/>
                <a:gd name="T14" fmla="*/ 23 w 29"/>
                <a:gd name="T15" fmla="*/ 0 h 17"/>
                <a:gd name="T16" fmla="*/ 23 w 29"/>
                <a:gd name="T17" fmla="*/ 0 h 17"/>
                <a:gd name="T18" fmla="*/ 19 w 29"/>
                <a:gd name="T19" fmla="*/ 6 h 17"/>
                <a:gd name="T20" fmla="*/ 19 w 29"/>
                <a:gd name="T21" fmla="*/ 6 h 17"/>
                <a:gd name="T22" fmla="*/ 13 w 29"/>
                <a:gd name="T23" fmla="*/ 13 h 17"/>
                <a:gd name="T24" fmla="*/ 6 w 29"/>
                <a:gd name="T25" fmla="*/ 13 h 17"/>
                <a:gd name="T26" fmla="*/ 6 w 29"/>
                <a:gd name="T27" fmla="*/ 13 h 17"/>
                <a:gd name="T28" fmla="*/ 0 w 29"/>
                <a:gd name="T2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7">
                  <a:moveTo>
                    <a:pt x="0" y="17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9" y="13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3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0" y="17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390">
              <a:extLst>
                <a:ext uri="{FF2B5EF4-FFF2-40B4-BE49-F238E27FC236}">
                  <a16:creationId xmlns:a16="http://schemas.microsoft.com/office/drawing/2014/main" id="{351CD597-07D5-4F1C-867F-4CB998F72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974" y="1935815"/>
              <a:ext cx="84358" cy="41026"/>
            </a:xfrm>
            <a:custGeom>
              <a:avLst/>
              <a:gdLst>
                <a:gd name="T0" fmla="*/ 6 w 64"/>
                <a:gd name="T1" fmla="*/ 29 h 29"/>
                <a:gd name="T2" fmla="*/ 6 w 64"/>
                <a:gd name="T3" fmla="*/ 29 h 29"/>
                <a:gd name="T4" fmla="*/ 6 w 64"/>
                <a:gd name="T5" fmla="*/ 29 h 29"/>
                <a:gd name="T6" fmla="*/ 6 w 64"/>
                <a:gd name="T7" fmla="*/ 29 h 29"/>
                <a:gd name="T8" fmla="*/ 6 w 64"/>
                <a:gd name="T9" fmla="*/ 29 h 29"/>
                <a:gd name="T10" fmla="*/ 0 w 64"/>
                <a:gd name="T11" fmla="*/ 23 h 29"/>
                <a:gd name="T12" fmla="*/ 0 w 64"/>
                <a:gd name="T13" fmla="*/ 23 h 29"/>
                <a:gd name="T14" fmla="*/ 0 w 64"/>
                <a:gd name="T15" fmla="*/ 16 h 29"/>
                <a:gd name="T16" fmla="*/ 0 w 64"/>
                <a:gd name="T17" fmla="*/ 16 h 29"/>
                <a:gd name="T18" fmla="*/ 13 w 64"/>
                <a:gd name="T19" fmla="*/ 6 h 29"/>
                <a:gd name="T20" fmla="*/ 17 w 64"/>
                <a:gd name="T21" fmla="*/ 6 h 29"/>
                <a:gd name="T22" fmla="*/ 23 w 64"/>
                <a:gd name="T23" fmla="*/ 0 h 29"/>
                <a:gd name="T24" fmla="*/ 64 w 64"/>
                <a:gd name="T25" fmla="*/ 0 h 29"/>
                <a:gd name="T26" fmla="*/ 58 w 64"/>
                <a:gd name="T27" fmla="*/ 6 h 29"/>
                <a:gd name="T28" fmla="*/ 58 w 64"/>
                <a:gd name="T29" fmla="*/ 6 h 29"/>
                <a:gd name="T30" fmla="*/ 54 w 64"/>
                <a:gd name="T31" fmla="*/ 12 h 29"/>
                <a:gd name="T32" fmla="*/ 48 w 64"/>
                <a:gd name="T33" fmla="*/ 12 h 29"/>
                <a:gd name="T34" fmla="*/ 41 w 64"/>
                <a:gd name="T35" fmla="*/ 16 h 29"/>
                <a:gd name="T36" fmla="*/ 23 w 64"/>
                <a:gd name="T37" fmla="*/ 16 h 29"/>
                <a:gd name="T38" fmla="*/ 23 w 64"/>
                <a:gd name="T39" fmla="*/ 16 h 29"/>
                <a:gd name="T40" fmla="*/ 23 w 64"/>
                <a:gd name="T41" fmla="*/ 16 h 29"/>
                <a:gd name="T42" fmla="*/ 17 w 64"/>
                <a:gd name="T43" fmla="*/ 23 h 29"/>
                <a:gd name="T44" fmla="*/ 17 w 64"/>
                <a:gd name="T45" fmla="*/ 23 h 29"/>
                <a:gd name="T46" fmla="*/ 13 w 64"/>
                <a:gd name="T47" fmla="*/ 29 h 29"/>
                <a:gd name="T48" fmla="*/ 6 w 64"/>
                <a:gd name="T49" fmla="*/ 29 h 29"/>
                <a:gd name="T50" fmla="*/ 6 w 64"/>
                <a:gd name="T5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29">
                  <a:moveTo>
                    <a:pt x="6" y="29"/>
                  </a:move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64" y="0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1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3" y="29"/>
                  </a:lnTo>
                  <a:lnTo>
                    <a:pt x="6" y="29"/>
                  </a:lnTo>
                  <a:lnTo>
                    <a:pt x="6" y="2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391">
              <a:extLst>
                <a:ext uri="{FF2B5EF4-FFF2-40B4-BE49-F238E27FC236}">
                  <a16:creationId xmlns:a16="http://schemas.microsoft.com/office/drawing/2014/main" id="{7779E80C-EFC4-46B8-884F-3A3F0AD95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974" y="1935815"/>
              <a:ext cx="84358" cy="41026"/>
            </a:xfrm>
            <a:custGeom>
              <a:avLst/>
              <a:gdLst>
                <a:gd name="T0" fmla="*/ 6 w 64"/>
                <a:gd name="T1" fmla="*/ 29 h 29"/>
                <a:gd name="T2" fmla="*/ 6 w 64"/>
                <a:gd name="T3" fmla="*/ 29 h 29"/>
                <a:gd name="T4" fmla="*/ 6 w 64"/>
                <a:gd name="T5" fmla="*/ 29 h 29"/>
                <a:gd name="T6" fmla="*/ 6 w 64"/>
                <a:gd name="T7" fmla="*/ 29 h 29"/>
                <a:gd name="T8" fmla="*/ 6 w 64"/>
                <a:gd name="T9" fmla="*/ 29 h 29"/>
                <a:gd name="T10" fmla="*/ 0 w 64"/>
                <a:gd name="T11" fmla="*/ 23 h 29"/>
                <a:gd name="T12" fmla="*/ 0 w 64"/>
                <a:gd name="T13" fmla="*/ 23 h 29"/>
                <a:gd name="T14" fmla="*/ 0 w 64"/>
                <a:gd name="T15" fmla="*/ 16 h 29"/>
                <a:gd name="T16" fmla="*/ 0 w 64"/>
                <a:gd name="T17" fmla="*/ 16 h 29"/>
                <a:gd name="T18" fmla="*/ 13 w 64"/>
                <a:gd name="T19" fmla="*/ 6 h 29"/>
                <a:gd name="T20" fmla="*/ 17 w 64"/>
                <a:gd name="T21" fmla="*/ 6 h 29"/>
                <a:gd name="T22" fmla="*/ 23 w 64"/>
                <a:gd name="T23" fmla="*/ 0 h 29"/>
                <a:gd name="T24" fmla="*/ 64 w 64"/>
                <a:gd name="T25" fmla="*/ 0 h 29"/>
                <a:gd name="T26" fmla="*/ 58 w 64"/>
                <a:gd name="T27" fmla="*/ 6 h 29"/>
                <a:gd name="T28" fmla="*/ 58 w 64"/>
                <a:gd name="T29" fmla="*/ 6 h 29"/>
                <a:gd name="T30" fmla="*/ 54 w 64"/>
                <a:gd name="T31" fmla="*/ 12 h 29"/>
                <a:gd name="T32" fmla="*/ 48 w 64"/>
                <a:gd name="T33" fmla="*/ 12 h 29"/>
                <a:gd name="T34" fmla="*/ 41 w 64"/>
                <a:gd name="T35" fmla="*/ 16 h 29"/>
                <a:gd name="T36" fmla="*/ 23 w 64"/>
                <a:gd name="T37" fmla="*/ 16 h 29"/>
                <a:gd name="T38" fmla="*/ 23 w 64"/>
                <a:gd name="T39" fmla="*/ 16 h 29"/>
                <a:gd name="T40" fmla="*/ 23 w 64"/>
                <a:gd name="T41" fmla="*/ 16 h 29"/>
                <a:gd name="T42" fmla="*/ 17 w 64"/>
                <a:gd name="T43" fmla="*/ 23 h 29"/>
                <a:gd name="T44" fmla="*/ 17 w 64"/>
                <a:gd name="T45" fmla="*/ 23 h 29"/>
                <a:gd name="T46" fmla="*/ 13 w 64"/>
                <a:gd name="T47" fmla="*/ 29 h 29"/>
                <a:gd name="T48" fmla="*/ 6 w 64"/>
                <a:gd name="T49" fmla="*/ 29 h 29"/>
                <a:gd name="T50" fmla="*/ 6 w 64"/>
                <a:gd name="T5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29">
                  <a:moveTo>
                    <a:pt x="6" y="29"/>
                  </a:move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64" y="0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1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3" y="29"/>
                  </a:lnTo>
                  <a:lnTo>
                    <a:pt x="6" y="29"/>
                  </a:lnTo>
                  <a:lnTo>
                    <a:pt x="6" y="2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392">
              <a:extLst>
                <a:ext uri="{FF2B5EF4-FFF2-40B4-BE49-F238E27FC236}">
                  <a16:creationId xmlns:a16="http://schemas.microsoft.com/office/drawing/2014/main" id="{22B88406-BE19-410E-A0F6-2D5D68F49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615" y="1935815"/>
              <a:ext cx="76450" cy="55172"/>
            </a:xfrm>
            <a:custGeom>
              <a:avLst/>
              <a:gdLst>
                <a:gd name="T0" fmla="*/ 11 w 58"/>
                <a:gd name="T1" fmla="*/ 29 h 39"/>
                <a:gd name="T2" fmla="*/ 0 w 58"/>
                <a:gd name="T3" fmla="*/ 29 h 39"/>
                <a:gd name="T4" fmla="*/ 0 w 58"/>
                <a:gd name="T5" fmla="*/ 23 h 39"/>
                <a:gd name="T6" fmla="*/ 0 w 58"/>
                <a:gd name="T7" fmla="*/ 23 h 39"/>
                <a:gd name="T8" fmla="*/ 0 w 58"/>
                <a:gd name="T9" fmla="*/ 16 h 39"/>
                <a:gd name="T10" fmla="*/ 0 w 58"/>
                <a:gd name="T11" fmla="*/ 16 h 39"/>
                <a:gd name="T12" fmla="*/ 0 w 58"/>
                <a:gd name="T13" fmla="*/ 16 h 39"/>
                <a:gd name="T14" fmla="*/ 0 w 58"/>
                <a:gd name="T15" fmla="*/ 16 h 39"/>
                <a:gd name="T16" fmla="*/ 0 w 58"/>
                <a:gd name="T17" fmla="*/ 12 h 39"/>
                <a:gd name="T18" fmla="*/ 23 w 58"/>
                <a:gd name="T19" fmla="*/ 12 h 39"/>
                <a:gd name="T20" fmla="*/ 23 w 58"/>
                <a:gd name="T21" fmla="*/ 6 h 39"/>
                <a:gd name="T22" fmla="*/ 29 w 58"/>
                <a:gd name="T23" fmla="*/ 6 h 39"/>
                <a:gd name="T24" fmla="*/ 35 w 58"/>
                <a:gd name="T25" fmla="*/ 0 h 39"/>
                <a:gd name="T26" fmla="*/ 35 w 58"/>
                <a:gd name="T27" fmla="*/ 0 h 39"/>
                <a:gd name="T28" fmla="*/ 35 w 58"/>
                <a:gd name="T29" fmla="*/ 0 h 39"/>
                <a:gd name="T30" fmla="*/ 42 w 58"/>
                <a:gd name="T31" fmla="*/ 6 h 39"/>
                <a:gd name="T32" fmla="*/ 42 w 58"/>
                <a:gd name="T33" fmla="*/ 6 h 39"/>
                <a:gd name="T34" fmla="*/ 42 w 58"/>
                <a:gd name="T35" fmla="*/ 6 h 39"/>
                <a:gd name="T36" fmla="*/ 42 w 58"/>
                <a:gd name="T37" fmla="*/ 6 h 39"/>
                <a:gd name="T38" fmla="*/ 42 w 58"/>
                <a:gd name="T39" fmla="*/ 6 h 39"/>
                <a:gd name="T40" fmla="*/ 52 w 58"/>
                <a:gd name="T41" fmla="*/ 6 h 39"/>
                <a:gd name="T42" fmla="*/ 52 w 58"/>
                <a:gd name="T43" fmla="*/ 0 h 39"/>
                <a:gd name="T44" fmla="*/ 52 w 58"/>
                <a:gd name="T45" fmla="*/ 0 h 39"/>
                <a:gd name="T46" fmla="*/ 52 w 58"/>
                <a:gd name="T47" fmla="*/ 0 h 39"/>
                <a:gd name="T48" fmla="*/ 58 w 58"/>
                <a:gd name="T49" fmla="*/ 0 h 39"/>
                <a:gd name="T50" fmla="*/ 58 w 58"/>
                <a:gd name="T51" fmla="*/ 6 h 39"/>
                <a:gd name="T52" fmla="*/ 52 w 58"/>
                <a:gd name="T53" fmla="*/ 6 h 39"/>
                <a:gd name="T54" fmla="*/ 52 w 58"/>
                <a:gd name="T55" fmla="*/ 12 h 39"/>
                <a:gd name="T56" fmla="*/ 52 w 58"/>
                <a:gd name="T57" fmla="*/ 12 h 39"/>
                <a:gd name="T58" fmla="*/ 52 w 58"/>
                <a:gd name="T59" fmla="*/ 12 h 39"/>
                <a:gd name="T60" fmla="*/ 52 w 58"/>
                <a:gd name="T61" fmla="*/ 12 h 39"/>
                <a:gd name="T62" fmla="*/ 52 w 58"/>
                <a:gd name="T63" fmla="*/ 12 h 39"/>
                <a:gd name="T64" fmla="*/ 52 w 58"/>
                <a:gd name="T65" fmla="*/ 16 h 39"/>
                <a:gd name="T66" fmla="*/ 52 w 58"/>
                <a:gd name="T67" fmla="*/ 16 h 39"/>
                <a:gd name="T68" fmla="*/ 52 w 58"/>
                <a:gd name="T69" fmla="*/ 16 h 39"/>
                <a:gd name="T70" fmla="*/ 52 w 58"/>
                <a:gd name="T71" fmla="*/ 16 h 39"/>
                <a:gd name="T72" fmla="*/ 52 w 58"/>
                <a:gd name="T73" fmla="*/ 23 h 39"/>
                <a:gd name="T74" fmla="*/ 52 w 58"/>
                <a:gd name="T75" fmla="*/ 23 h 39"/>
                <a:gd name="T76" fmla="*/ 46 w 58"/>
                <a:gd name="T77" fmla="*/ 29 h 39"/>
                <a:gd name="T78" fmla="*/ 29 w 58"/>
                <a:gd name="T79" fmla="*/ 29 h 39"/>
                <a:gd name="T80" fmla="*/ 29 w 58"/>
                <a:gd name="T81" fmla="*/ 29 h 39"/>
                <a:gd name="T82" fmla="*/ 23 w 58"/>
                <a:gd name="T83" fmla="*/ 33 h 39"/>
                <a:gd name="T84" fmla="*/ 17 w 58"/>
                <a:gd name="T85" fmla="*/ 33 h 39"/>
                <a:gd name="T86" fmla="*/ 17 w 58"/>
                <a:gd name="T87" fmla="*/ 39 h 39"/>
                <a:gd name="T88" fmla="*/ 11 w 58"/>
                <a:gd name="T89" fmla="*/ 39 h 39"/>
                <a:gd name="T90" fmla="*/ 11 w 58"/>
                <a:gd name="T91" fmla="*/ 33 h 39"/>
                <a:gd name="T92" fmla="*/ 11 w 58"/>
                <a:gd name="T93" fmla="*/ 33 h 39"/>
                <a:gd name="T94" fmla="*/ 11 w 58"/>
                <a:gd name="T95" fmla="*/ 33 h 39"/>
                <a:gd name="T96" fmla="*/ 11 w 58"/>
                <a:gd name="T97" fmla="*/ 29 h 39"/>
                <a:gd name="T98" fmla="*/ 11 w 58"/>
                <a:gd name="T99" fmla="*/ 29 h 39"/>
                <a:gd name="T100" fmla="*/ 11 w 58"/>
                <a:gd name="T101" fmla="*/ 29 h 39"/>
                <a:gd name="T102" fmla="*/ 11 w 58"/>
                <a:gd name="T103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39">
                  <a:moveTo>
                    <a:pt x="11" y="29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52" y="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6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3" y="33"/>
                  </a:lnTo>
                  <a:lnTo>
                    <a:pt x="17" y="33"/>
                  </a:lnTo>
                  <a:lnTo>
                    <a:pt x="17" y="39"/>
                  </a:lnTo>
                  <a:lnTo>
                    <a:pt x="11" y="39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393">
              <a:extLst>
                <a:ext uri="{FF2B5EF4-FFF2-40B4-BE49-F238E27FC236}">
                  <a16:creationId xmlns:a16="http://schemas.microsoft.com/office/drawing/2014/main" id="{DB9753C5-3938-45F7-8A64-AB4301C99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615" y="1935815"/>
              <a:ext cx="76450" cy="55172"/>
            </a:xfrm>
            <a:custGeom>
              <a:avLst/>
              <a:gdLst>
                <a:gd name="T0" fmla="*/ 11 w 58"/>
                <a:gd name="T1" fmla="*/ 29 h 39"/>
                <a:gd name="T2" fmla="*/ 0 w 58"/>
                <a:gd name="T3" fmla="*/ 29 h 39"/>
                <a:gd name="T4" fmla="*/ 0 w 58"/>
                <a:gd name="T5" fmla="*/ 23 h 39"/>
                <a:gd name="T6" fmla="*/ 0 w 58"/>
                <a:gd name="T7" fmla="*/ 23 h 39"/>
                <a:gd name="T8" fmla="*/ 0 w 58"/>
                <a:gd name="T9" fmla="*/ 16 h 39"/>
                <a:gd name="T10" fmla="*/ 0 w 58"/>
                <a:gd name="T11" fmla="*/ 16 h 39"/>
                <a:gd name="T12" fmla="*/ 0 w 58"/>
                <a:gd name="T13" fmla="*/ 16 h 39"/>
                <a:gd name="T14" fmla="*/ 0 w 58"/>
                <a:gd name="T15" fmla="*/ 16 h 39"/>
                <a:gd name="T16" fmla="*/ 0 w 58"/>
                <a:gd name="T17" fmla="*/ 12 h 39"/>
                <a:gd name="T18" fmla="*/ 23 w 58"/>
                <a:gd name="T19" fmla="*/ 12 h 39"/>
                <a:gd name="T20" fmla="*/ 23 w 58"/>
                <a:gd name="T21" fmla="*/ 6 h 39"/>
                <a:gd name="T22" fmla="*/ 29 w 58"/>
                <a:gd name="T23" fmla="*/ 6 h 39"/>
                <a:gd name="T24" fmla="*/ 35 w 58"/>
                <a:gd name="T25" fmla="*/ 0 h 39"/>
                <a:gd name="T26" fmla="*/ 35 w 58"/>
                <a:gd name="T27" fmla="*/ 0 h 39"/>
                <a:gd name="T28" fmla="*/ 35 w 58"/>
                <a:gd name="T29" fmla="*/ 0 h 39"/>
                <a:gd name="T30" fmla="*/ 42 w 58"/>
                <a:gd name="T31" fmla="*/ 6 h 39"/>
                <a:gd name="T32" fmla="*/ 42 w 58"/>
                <a:gd name="T33" fmla="*/ 6 h 39"/>
                <a:gd name="T34" fmla="*/ 42 w 58"/>
                <a:gd name="T35" fmla="*/ 6 h 39"/>
                <a:gd name="T36" fmla="*/ 42 w 58"/>
                <a:gd name="T37" fmla="*/ 6 h 39"/>
                <a:gd name="T38" fmla="*/ 42 w 58"/>
                <a:gd name="T39" fmla="*/ 6 h 39"/>
                <a:gd name="T40" fmla="*/ 52 w 58"/>
                <a:gd name="T41" fmla="*/ 6 h 39"/>
                <a:gd name="T42" fmla="*/ 52 w 58"/>
                <a:gd name="T43" fmla="*/ 0 h 39"/>
                <a:gd name="T44" fmla="*/ 52 w 58"/>
                <a:gd name="T45" fmla="*/ 0 h 39"/>
                <a:gd name="T46" fmla="*/ 52 w 58"/>
                <a:gd name="T47" fmla="*/ 0 h 39"/>
                <a:gd name="T48" fmla="*/ 58 w 58"/>
                <a:gd name="T49" fmla="*/ 0 h 39"/>
                <a:gd name="T50" fmla="*/ 58 w 58"/>
                <a:gd name="T51" fmla="*/ 6 h 39"/>
                <a:gd name="T52" fmla="*/ 52 w 58"/>
                <a:gd name="T53" fmla="*/ 6 h 39"/>
                <a:gd name="T54" fmla="*/ 52 w 58"/>
                <a:gd name="T55" fmla="*/ 12 h 39"/>
                <a:gd name="T56" fmla="*/ 52 w 58"/>
                <a:gd name="T57" fmla="*/ 12 h 39"/>
                <a:gd name="T58" fmla="*/ 52 w 58"/>
                <a:gd name="T59" fmla="*/ 12 h 39"/>
                <a:gd name="T60" fmla="*/ 52 w 58"/>
                <a:gd name="T61" fmla="*/ 12 h 39"/>
                <a:gd name="T62" fmla="*/ 52 w 58"/>
                <a:gd name="T63" fmla="*/ 12 h 39"/>
                <a:gd name="T64" fmla="*/ 52 w 58"/>
                <a:gd name="T65" fmla="*/ 16 h 39"/>
                <a:gd name="T66" fmla="*/ 52 w 58"/>
                <a:gd name="T67" fmla="*/ 16 h 39"/>
                <a:gd name="T68" fmla="*/ 52 w 58"/>
                <a:gd name="T69" fmla="*/ 16 h 39"/>
                <a:gd name="T70" fmla="*/ 52 w 58"/>
                <a:gd name="T71" fmla="*/ 16 h 39"/>
                <a:gd name="T72" fmla="*/ 52 w 58"/>
                <a:gd name="T73" fmla="*/ 23 h 39"/>
                <a:gd name="T74" fmla="*/ 52 w 58"/>
                <a:gd name="T75" fmla="*/ 23 h 39"/>
                <a:gd name="T76" fmla="*/ 46 w 58"/>
                <a:gd name="T77" fmla="*/ 29 h 39"/>
                <a:gd name="T78" fmla="*/ 29 w 58"/>
                <a:gd name="T79" fmla="*/ 29 h 39"/>
                <a:gd name="T80" fmla="*/ 29 w 58"/>
                <a:gd name="T81" fmla="*/ 29 h 39"/>
                <a:gd name="T82" fmla="*/ 23 w 58"/>
                <a:gd name="T83" fmla="*/ 33 h 39"/>
                <a:gd name="T84" fmla="*/ 17 w 58"/>
                <a:gd name="T85" fmla="*/ 33 h 39"/>
                <a:gd name="T86" fmla="*/ 17 w 58"/>
                <a:gd name="T87" fmla="*/ 39 h 39"/>
                <a:gd name="T88" fmla="*/ 11 w 58"/>
                <a:gd name="T89" fmla="*/ 39 h 39"/>
                <a:gd name="T90" fmla="*/ 11 w 58"/>
                <a:gd name="T91" fmla="*/ 33 h 39"/>
                <a:gd name="T92" fmla="*/ 11 w 58"/>
                <a:gd name="T93" fmla="*/ 33 h 39"/>
                <a:gd name="T94" fmla="*/ 11 w 58"/>
                <a:gd name="T95" fmla="*/ 33 h 39"/>
                <a:gd name="T96" fmla="*/ 11 w 58"/>
                <a:gd name="T97" fmla="*/ 29 h 39"/>
                <a:gd name="T98" fmla="*/ 11 w 58"/>
                <a:gd name="T99" fmla="*/ 29 h 39"/>
                <a:gd name="T100" fmla="*/ 11 w 58"/>
                <a:gd name="T101" fmla="*/ 29 h 39"/>
                <a:gd name="T102" fmla="*/ 11 w 58"/>
                <a:gd name="T103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39">
                  <a:moveTo>
                    <a:pt x="11" y="29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52" y="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6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3" y="33"/>
                  </a:lnTo>
                  <a:lnTo>
                    <a:pt x="17" y="33"/>
                  </a:lnTo>
                  <a:lnTo>
                    <a:pt x="17" y="39"/>
                  </a:lnTo>
                  <a:lnTo>
                    <a:pt x="11" y="39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394">
              <a:extLst>
                <a:ext uri="{FF2B5EF4-FFF2-40B4-BE49-F238E27FC236}">
                  <a16:creationId xmlns:a16="http://schemas.microsoft.com/office/drawing/2014/main" id="{33B80A08-B14E-454D-A7D0-484A28F72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777" y="1921669"/>
              <a:ext cx="168715" cy="77805"/>
            </a:xfrm>
            <a:custGeom>
              <a:avLst/>
              <a:gdLst>
                <a:gd name="T0" fmla="*/ 0 w 128"/>
                <a:gd name="T1" fmla="*/ 39 h 55"/>
                <a:gd name="T2" fmla="*/ 0 w 128"/>
                <a:gd name="T3" fmla="*/ 43 h 55"/>
                <a:gd name="T4" fmla="*/ 6 w 128"/>
                <a:gd name="T5" fmla="*/ 49 h 55"/>
                <a:gd name="T6" fmla="*/ 6 w 128"/>
                <a:gd name="T7" fmla="*/ 49 h 55"/>
                <a:gd name="T8" fmla="*/ 6 w 128"/>
                <a:gd name="T9" fmla="*/ 49 h 55"/>
                <a:gd name="T10" fmla="*/ 6 w 128"/>
                <a:gd name="T11" fmla="*/ 49 h 55"/>
                <a:gd name="T12" fmla="*/ 17 w 128"/>
                <a:gd name="T13" fmla="*/ 49 h 55"/>
                <a:gd name="T14" fmla="*/ 17 w 128"/>
                <a:gd name="T15" fmla="*/ 55 h 55"/>
                <a:gd name="T16" fmla="*/ 23 w 128"/>
                <a:gd name="T17" fmla="*/ 49 h 55"/>
                <a:gd name="T18" fmla="*/ 35 w 128"/>
                <a:gd name="T19" fmla="*/ 49 h 55"/>
                <a:gd name="T20" fmla="*/ 45 w 128"/>
                <a:gd name="T21" fmla="*/ 43 h 55"/>
                <a:gd name="T22" fmla="*/ 52 w 128"/>
                <a:gd name="T23" fmla="*/ 39 h 55"/>
                <a:gd name="T24" fmla="*/ 58 w 128"/>
                <a:gd name="T25" fmla="*/ 39 h 55"/>
                <a:gd name="T26" fmla="*/ 64 w 128"/>
                <a:gd name="T27" fmla="*/ 33 h 55"/>
                <a:gd name="T28" fmla="*/ 70 w 128"/>
                <a:gd name="T29" fmla="*/ 33 h 55"/>
                <a:gd name="T30" fmla="*/ 76 w 128"/>
                <a:gd name="T31" fmla="*/ 26 h 55"/>
                <a:gd name="T32" fmla="*/ 99 w 128"/>
                <a:gd name="T33" fmla="*/ 26 h 55"/>
                <a:gd name="T34" fmla="*/ 111 w 128"/>
                <a:gd name="T35" fmla="*/ 22 h 55"/>
                <a:gd name="T36" fmla="*/ 117 w 128"/>
                <a:gd name="T37" fmla="*/ 16 h 55"/>
                <a:gd name="T38" fmla="*/ 122 w 128"/>
                <a:gd name="T39" fmla="*/ 16 h 55"/>
                <a:gd name="T40" fmla="*/ 128 w 128"/>
                <a:gd name="T41" fmla="*/ 10 h 55"/>
                <a:gd name="T42" fmla="*/ 117 w 128"/>
                <a:gd name="T43" fmla="*/ 10 h 55"/>
                <a:gd name="T44" fmla="*/ 111 w 128"/>
                <a:gd name="T45" fmla="*/ 4 h 55"/>
                <a:gd name="T46" fmla="*/ 87 w 128"/>
                <a:gd name="T47" fmla="*/ 4 h 55"/>
                <a:gd name="T48" fmla="*/ 82 w 128"/>
                <a:gd name="T49" fmla="*/ 0 h 55"/>
                <a:gd name="T50" fmla="*/ 58 w 128"/>
                <a:gd name="T51" fmla="*/ 0 h 55"/>
                <a:gd name="T52" fmla="*/ 58 w 128"/>
                <a:gd name="T53" fmla="*/ 0 h 55"/>
                <a:gd name="T54" fmla="*/ 52 w 128"/>
                <a:gd name="T55" fmla="*/ 4 h 55"/>
                <a:gd name="T56" fmla="*/ 45 w 128"/>
                <a:gd name="T57" fmla="*/ 4 h 55"/>
                <a:gd name="T58" fmla="*/ 45 w 128"/>
                <a:gd name="T59" fmla="*/ 4 h 55"/>
                <a:gd name="T60" fmla="*/ 45 w 128"/>
                <a:gd name="T61" fmla="*/ 4 h 55"/>
                <a:gd name="T62" fmla="*/ 41 w 128"/>
                <a:gd name="T63" fmla="*/ 0 h 55"/>
                <a:gd name="T64" fmla="*/ 41 w 128"/>
                <a:gd name="T65" fmla="*/ 16 h 55"/>
                <a:gd name="T66" fmla="*/ 35 w 128"/>
                <a:gd name="T67" fmla="*/ 16 h 55"/>
                <a:gd name="T68" fmla="*/ 29 w 128"/>
                <a:gd name="T69" fmla="*/ 22 h 55"/>
                <a:gd name="T70" fmla="*/ 23 w 128"/>
                <a:gd name="T71" fmla="*/ 22 h 55"/>
                <a:gd name="T72" fmla="*/ 17 w 128"/>
                <a:gd name="T73" fmla="*/ 26 h 55"/>
                <a:gd name="T74" fmla="*/ 6 w 128"/>
                <a:gd name="T75" fmla="*/ 26 h 55"/>
                <a:gd name="T76" fmla="*/ 6 w 128"/>
                <a:gd name="T77" fmla="*/ 26 h 55"/>
                <a:gd name="T78" fmla="*/ 6 w 128"/>
                <a:gd name="T79" fmla="*/ 33 h 55"/>
                <a:gd name="T80" fmla="*/ 0 w 128"/>
                <a:gd name="T81" fmla="*/ 39 h 55"/>
                <a:gd name="T82" fmla="*/ 0 w 128"/>
                <a:gd name="T83" fmla="*/ 39 h 55"/>
                <a:gd name="T84" fmla="*/ 0 w 128"/>
                <a:gd name="T85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55">
                  <a:moveTo>
                    <a:pt x="0" y="39"/>
                  </a:moveTo>
                  <a:lnTo>
                    <a:pt x="0" y="43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17" y="49"/>
                  </a:lnTo>
                  <a:lnTo>
                    <a:pt x="17" y="55"/>
                  </a:lnTo>
                  <a:lnTo>
                    <a:pt x="23" y="49"/>
                  </a:lnTo>
                  <a:lnTo>
                    <a:pt x="35" y="49"/>
                  </a:lnTo>
                  <a:lnTo>
                    <a:pt x="45" y="43"/>
                  </a:lnTo>
                  <a:lnTo>
                    <a:pt x="52" y="39"/>
                  </a:lnTo>
                  <a:lnTo>
                    <a:pt x="58" y="39"/>
                  </a:lnTo>
                  <a:lnTo>
                    <a:pt x="64" y="33"/>
                  </a:lnTo>
                  <a:lnTo>
                    <a:pt x="70" y="33"/>
                  </a:lnTo>
                  <a:lnTo>
                    <a:pt x="76" y="26"/>
                  </a:lnTo>
                  <a:lnTo>
                    <a:pt x="99" y="26"/>
                  </a:lnTo>
                  <a:lnTo>
                    <a:pt x="111" y="22"/>
                  </a:lnTo>
                  <a:lnTo>
                    <a:pt x="117" y="16"/>
                  </a:lnTo>
                  <a:lnTo>
                    <a:pt x="122" y="16"/>
                  </a:lnTo>
                  <a:lnTo>
                    <a:pt x="128" y="10"/>
                  </a:lnTo>
                  <a:lnTo>
                    <a:pt x="117" y="10"/>
                  </a:lnTo>
                  <a:lnTo>
                    <a:pt x="111" y="4"/>
                  </a:lnTo>
                  <a:lnTo>
                    <a:pt x="87" y="4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2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1" y="0"/>
                  </a:lnTo>
                  <a:lnTo>
                    <a:pt x="41" y="16"/>
                  </a:lnTo>
                  <a:lnTo>
                    <a:pt x="35" y="16"/>
                  </a:lnTo>
                  <a:lnTo>
                    <a:pt x="29" y="22"/>
                  </a:lnTo>
                  <a:lnTo>
                    <a:pt x="23" y="22"/>
                  </a:lnTo>
                  <a:lnTo>
                    <a:pt x="17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395">
              <a:extLst>
                <a:ext uri="{FF2B5EF4-FFF2-40B4-BE49-F238E27FC236}">
                  <a16:creationId xmlns:a16="http://schemas.microsoft.com/office/drawing/2014/main" id="{C40D4140-7871-4B83-8E69-0075C64A0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777" y="1921669"/>
              <a:ext cx="168715" cy="77805"/>
            </a:xfrm>
            <a:custGeom>
              <a:avLst/>
              <a:gdLst>
                <a:gd name="T0" fmla="*/ 0 w 128"/>
                <a:gd name="T1" fmla="*/ 39 h 55"/>
                <a:gd name="T2" fmla="*/ 0 w 128"/>
                <a:gd name="T3" fmla="*/ 43 h 55"/>
                <a:gd name="T4" fmla="*/ 6 w 128"/>
                <a:gd name="T5" fmla="*/ 49 h 55"/>
                <a:gd name="T6" fmla="*/ 6 w 128"/>
                <a:gd name="T7" fmla="*/ 49 h 55"/>
                <a:gd name="T8" fmla="*/ 6 w 128"/>
                <a:gd name="T9" fmla="*/ 49 h 55"/>
                <a:gd name="T10" fmla="*/ 6 w 128"/>
                <a:gd name="T11" fmla="*/ 49 h 55"/>
                <a:gd name="T12" fmla="*/ 17 w 128"/>
                <a:gd name="T13" fmla="*/ 49 h 55"/>
                <a:gd name="T14" fmla="*/ 17 w 128"/>
                <a:gd name="T15" fmla="*/ 55 h 55"/>
                <a:gd name="T16" fmla="*/ 23 w 128"/>
                <a:gd name="T17" fmla="*/ 49 h 55"/>
                <a:gd name="T18" fmla="*/ 35 w 128"/>
                <a:gd name="T19" fmla="*/ 49 h 55"/>
                <a:gd name="T20" fmla="*/ 45 w 128"/>
                <a:gd name="T21" fmla="*/ 43 h 55"/>
                <a:gd name="T22" fmla="*/ 52 w 128"/>
                <a:gd name="T23" fmla="*/ 39 h 55"/>
                <a:gd name="T24" fmla="*/ 58 w 128"/>
                <a:gd name="T25" fmla="*/ 39 h 55"/>
                <a:gd name="T26" fmla="*/ 64 w 128"/>
                <a:gd name="T27" fmla="*/ 33 h 55"/>
                <a:gd name="T28" fmla="*/ 70 w 128"/>
                <a:gd name="T29" fmla="*/ 33 h 55"/>
                <a:gd name="T30" fmla="*/ 76 w 128"/>
                <a:gd name="T31" fmla="*/ 26 h 55"/>
                <a:gd name="T32" fmla="*/ 99 w 128"/>
                <a:gd name="T33" fmla="*/ 26 h 55"/>
                <a:gd name="T34" fmla="*/ 111 w 128"/>
                <a:gd name="T35" fmla="*/ 22 h 55"/>
                <a:gd name="T36" fmla="*/ 117 w 128"/>
                <a:gd name="T37" fmla="*/ 16 h 55"/>
                <a:gd name="T38" fmla="*/ 122 w 128"/>
                <a:gd name="T39" fmla="*/ 16 h 55"/>
                <a:gd name="T40" fmla="*/ 128 w 128"/>
                <a:gd name="T41" fmla="*/ 10 h 55"/>
                <a:gd name="T42" fmla="*/ 117 w 128"/>
                <a:gd name="T43" fmla="*/ 10 h 55"/>
                <a:gd name="T44" fmla="*/ 111 w 128"/>
                <a:gd name="T45" fmla="*/ 4 h 55"/>
                <a:gd name="T46" fmla="*/ 87 w 128"/>
                <a:gd name="T47" fmla="*/ 4 h 55"/>
                <a:gd name="T48" fmla="*/ 82 w 128"/>
                <a:gd name="T49" fmla="*/ 0 h 55"/>
                <a:gd name="T50" fmla="*/ 58 w 128"/>
                <a:gd name="T51" fmla="*/ 0 h 55"/>
                <a:gd name="T52" fmla="*/ 58 w 128"/>
                <a:gd name="T53" fmla="*/ 0 h 55"/>
                <a:gd name="T54" fmla="*/ 52 w 128"/>
                <a:gd name="T55" fmla="*/ 4 h 55"/>
                <a:gd name="T56" fmla="*/ 45 w 128"/>
                <a:gd name="T57" fmla="*/ 4 h 55"/>
                <a:gd name="T58" fmla="*/ 45 w 128"/>
                <a:gd name="T59" fmla="*/ 4 h 55"/>
                <a:gd name="T60" fmla="*/ 45 w 128"/>
                <a:gd name="T61" fmla="*/ 4 h 55"/>
                <a:gd name="T62" fmla="*/ 41 w 128"/>
                <a:gd name="T63" fmla="*/ 0 h 55"/>
                <a:gd name="T64" fmla="*/ 41 w 128"/>
                <a:gd name="T65" fmla="*/ 16 h 55"/>
                <a:gd name="T66" fmla="*/ 35 w 128"/>
                <a:gd name="T67" fmla="*/ 16 h 55"/>
                <a:gd name="T68" fmla="*/ 29 w 128"/>
                <a:gd name="T69" fmla="*/ 22 h 55"/>
                <a:gd name="T70" fmla="*/ 23 w 128"/>
                <a:gd name="T71" fmla="*/ 22 h 55"/>
                <a:gd name="T72" fmla="*/ 17 w 128"/>
                <a:gd name="T73" fmla="*/ 26 h 55"/>
                <a:gd name="T74" fmla="*/ 6 w 128"/>
                <a:gd name="T75" fmla="*/ 26 h 55"/>
                <a:gd name="T76" fmla="*/ 6 w 128"/>
                <a:gd name="T77" fmla="*/ 26 h 55"/>
                <a:gd name="T78" fmla="*/ 6 w 128"/>
                <a:gd name="T79" fmla="*/ 33 h 55"/>
                <a:gd name="T80" fmla="*/ 0 w 128"/>
                <a:gd name="T81" fmla="*/ 39 h 55"/>
                <a:gd name="T82" fmla="*/ 0 w 128"/>
                <a:gd name="T83" fmla="*/ 39 h 55"/>
                <a:gd name="T84" fmla="*/ 0 w 128"/>
                <a:gd name="T85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55">
                  <a:moveTo>
                    <a:pt x="0" y="39"/>
                  </a:moveTo>
                  <a:lnTo>
                    <a:pt x="0" y="43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17" y="49"/>
                  </a:lnTo>
                  <a:lnTo>
                    <a:pt x="17" y="55"/>
                  </a:lnTo>
                  <a:lnTo>
                    <a:pt x="23" y="49"/>
                  </a:lnTo>
                  <a:lnTo>
                    <a:pt x="35" y="49"/>
                  </a:lnTo>
                  <a:lnTo>
                    <a:pt x="45" y="43"/>
                  </a:lnTo>
                  <a:lnTo>
                    <a:pt x="52" y="39"/>
                  </a:lnTo>
                  <a:lnTo>
                    <a:pt x="58" y="39"/>
                  </a:lnTo>
                  <a:lnTo>
                    <a:pt x="64" y="33"/>
                  </a:lnTo>
                  <a:lnTo>
                    <a:pt x="70" y="33"/>
                  </a:lnTo>
                  <a:lnTo>
                    <a:pt x="76" y="26"/>
                  </a:lnTo>
                  <a:lnTo>
                    <a:pt x="99" y="26"/>
                  </a:lnTo>
                  <a:lnTo>
                    <a:pt x="111" y="22"/>
                  </a:lnTo>
                  <a:lnTo>
                    <a:pt x="117" y="16"/>
                  </a:lnTo>
                  <a:lnTo>
                    <a:pt x="122" y="16"/>
                  </a:lnTo>
                  <a:lnTo>
                    <a:pt x="128" y="10"/>
                  </a:lnTo>
                  <a:lnTo>
                    <a:pt x="117" y="10"/>
                  </a:lnTo>
                  <a:lnTo>
                    <a:pt x="111" y="4"/>
                  </a:lnTo>
                  <a:lnTo>
                    <a:pt x="87" y="4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2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1" y="0"/>
                  </a:lnTo>
                  <a:lnTo>
                    <a:pt x="41" y="16"/>
                  </a:lnTo>
                  <a:lnTo>
                    <a:pt x="35" y="16"/>
                  </a:lnTo>
                  <a:lnTo>
                    <a:pt x="29" y="22"/>
                  </a:lnTo>
                  <a:lnTo>
                    <a:pt x="23" y="22"/>
                  </a:lnTo>
                  <a:lnTo>
                    <a:pt x="17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396">
              <a:extLst>
                <a:ext uri="{FF2B5EF4-FFF2-40B4-BE49-F238E27FC236}">
                  <a16:creationId xmlns:a16="http://schemas.microsoft.com/office/drawing/2014/main" id="{8B02CEE6-8469-459E-A005-21C143DF3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089" y="1944300"/>
              <a:ext cx="239891" cy="101854"/>
            </a:xfrm>
            <a:custGeom>
              <a:avLst/>
              <a:gdLst>
                <a:gd name="T0" fmla="*/ 89 w 182"/>
                <a:gd name="T1" fmla="*/ 0 h 72"/>
                <a:gd name="T2" fmla="*/ 83 w 182"/>
                <a:gd name="T3" fmla="*/ 6 h 72"/>
                <a:gd name="T4" fmla="*/ 77 w 182"/>
                <a:gd name="T5" fmla="*/ 10 h 72"/>
                <a:gd name="T6" fmla="*/ 83 w 182"/>
                <a:gd name="T7" fmla="*/ 17 h 72"/>
                <a:gd name="T8" fmla="*/ 101 w 182"/>
                <a:gd name="T9" fmla="*/ 10 h 72"/>
                <a:gd name="T10" fmla="*/ 101 w 182"/>
                <a:gd name="T11" fmla="*/ 17 h 72"/>
                <a:gd name="T12" fmla="*/ 101 w 182"/>
                <a:gd name="T13" fmla="*/ 23 h 72"/>
                <a:gd name="T14" fmla="*/ 136 w 182"/>
                <a:gd name="T15" fmla="*/ 10 h 72"/>
                <a:gd name="T16" fmla="*/ 136 w 182"/>
                <a:gd name="T17" fmla="*/ 10 h 72"/>
                <a:gd name="T18" fmla="*/ 136 w 182"/>
                <a:gd name="T19" fmla="*/ 17 h 72"/>
                <a:gd name="T20" fmla="*/ 136 w 182"/>
                <a:gd name="T21" fmla="*/ 23 h 72"/>
                <a:gd name="T22" fmla="*/ 147 w 182"/>
                <a:gd name="T23" fmla="*/ 23 h 72"/>
                <a:gd name="T24" fmla="*/ 147 w 182"/>
                <a:gd name="T25" fmla="*/ 17 h 72"/>
                <a:gd name="T26" fmla="*/ 147 w 182"/>
                <a:gd name="T27" fmla="*/ 10 h 72"/>
                <a:gd name="T28" fmla="*/ 147 w 182"/>
                <a:gd name="T29" fmla="*/ 6 h 72"/>
                <a:gd name="T30" fmla="*/ 147 w 182"/>
                <a:gd name="T31" fmla="*/ 6 h 72"/>
                <a:gd name="T32" fmla="*/ 147 w 182"/>
                <a:gd name="T33" fmla="*/ 6 h 72"/>
                <a:gd name="T34" fmla="*/ 153 w 182"/>
                <a:gd name="T35" fmla="*/ 0 h 72"/>
                <a:gd name="T36" fmla="*/ 159 w 182"/>
                <a:gd name="T37" fmla="*/ 0 h 72"/>
                <a:gd name="T38" fmla="*/ 159 w 182"/>
                <a:gd name="T39" fmla="*/ 6 h 72"/>
                <a:gd name="T40" fmla="*/ 171 w 182"/>
                <a:gd name="T41" fmla="*/ 0 h 72"/>
                <a:gd name="T42" fmla="*/ 171 w 182"/>
                <a:gd name="T43" fmla="*/ 6 h 72"/>
                <a:gd name="T44" fmla="*/ 171 w 182"/>
                <a:gd name="T45" fmla="*/ 10 h 72"/>
                <a:gd name="T46" fmla="*/ 178 w 182"/>
                <a:gd name="T47" fmla="*/ 17 h 72"/>
                <a:gd name="T48" fmla="*/ 178 w 182"/>
                <a:gd name="T49" fmla="*/ 23 h 72"/>
                <a:gd name="T50" fmla="*/ 171 w 182"/>
                <a:gd name="T51" fmla="*/ 33 h 72"/>
                <a:gd name="T52" fmla="*/ 165 w 182"/>
                <a:gd name="T53" fmla="*/ 39 h 72"/>
                <a:gd name="T54" fmla="*/ 165 w 182"/>
                <a:gd name="T55" fmla="*/ 39 h 72"/>
                <a:gd name="T56" fmla="*/ 171 w 182"/>
                <a:gd name="T57" fmla="*/ 45 h 72"/>
                <a:gd name="T58" fmla="*/ 178 w 182"/>
                <a:gd name="T59" fmla="*/ 45 h 72"/>
                <a:gd name="T60" fmla="*/ 182 w 182"/>
                <a:gd name="T61" fmla="*/ 56 h 72"/>
                <a:gd name="T62" fmla="*/ 147 w 182"/>
                <a:gd name="T63" fmla="*/ 62 h 72"/>
                <a:gd name="T64" fmla="*/ 143 w 182"/>
                <a:gd name="T65" fmla="*/ 68 h 72"/>
                <a:gd name="T66" fmla="*/ 130 w 182"/>
                <a:gd name="T67" fmla="*/ 68 h 72"/>
                <a:gd name="T68" fmla="*/ 101 w 182"/>
                <a:gd name="T69" fmla="*/ 62 h 72"/>
                <a:gd name="T70" fmla="*/ 77 w 182"/>
                <a:gd name="T71" fmla="*/ 68 h 72"/>
                <a:gd name="T72" fmla="*/ 31 w 182"/>
                <a:gd name="T73" fmla="*/ 72 h 72"/>
                <a:gd name="T74" fmla="*/ 31 w 182"/>
                <a:gd name="T75" fmla="*/ 62 h 72"/>
                <a:gd name="T76" fmla="*/ 13 w 182"/>
                <a:gd name="T77" fmla="*/ 62 h 72"/>
                <a:gd name="T78" fmla="*/ 0 w 182"/>
                <a:gd name="T79" fmla="*/ 56 h 72"/>
                <a:gd name="T80" fmla="*/ 13 w 182"/>
                <a:gd name="T81" fmla="*/ 50 h 72"/>
                <a:gd name="T82" fmla="*/ 66 w 182"/>
                <a:gd name="T83" fmla="*/ 50 h 72"/>
                <a:gd name="T84" fmla="*/ 13 w 182"/>
                <a:gd name="T85" fmla="*/ 39 h 72"/>
                <a:gd name="T86" fmla="*/ 37 w 182"/>
                <a:gd name="T87" fmla="*/ 33 h 72"/>
                <a:gd name="T88" fmla="*/ 48 w 182"/>
                <a:gd name="T89" fmla="*/ 33 h 72"/>
                <a:gd name="T90" fmla="*/ 37 w 182"/>
                <a:gd name="T91" fmla="*/ 33 h 72"/>
                <a:gd name="T92" fmla="*/ 25 w 182"/>
                <a:gd name="T93" fmla="*/ 33 h 72"/>
                <a:gd name="T94" fmla="*/ 19 w 182"/>
                <a:gd name="T95" fmla="*/ 33 h 72"/>
                <a:gd name="T96" fmla="*/ 19 w 182"/>
                <a:gd name="T97" fmla="*/ 33 h 72"/>
                <a:gd name="T98" fmla="*/ 19 w 182"/>
                <a:gd name="T99" fmla="*/ 27 h 72"/>
                <a:gd name="T100" fmla="*/ 19 w 182"/>
                <a:gd name="T101" fmla="*/ 27 h 72"/>
                <a:gd name="T102" fmla="*/ 19 w 182"/>
                <a:gd name="T103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2" h="72">
                  <a:moveTo>
                    <a:pt x="19" y="23"/>
                  </a:moveTo>
                  <a:lnTo>
                    <a:pt x="89" y="0"/>
                  </a:lnTo>
                  <a:lnTo>
                    <a:pt x="89" y="6"/>
                  </a:lnTo>
                  <a:lnTo>
                    <a:pt x="83" y="6"/>
                  </a:lnTo>
                  <a:lnTo>
                    <a:pt x="83" y="10"/>
                  </a:lnTo>
                  <a:lnTo>
                    <a:pt x="77" y="10"/>
                  </a:lnTo>
                  <a:lnTo>
                    <a:pt x="77" y="17"/>
                  </a:lnTo>
                  <a:lnTo>
                    <a:pt x="83" y="17"/>
                  </a:lnTo>
                  <a:lnTo>
                    <a:pt x="89" y="10"/>
                  </a:lnTo>
                  <a:lnTo>
                    <a:pt x="101" y="10"/>
                  </a:lnTo>
                  <a:lnTo>
                    <a:pt x="101" y="17"/>
                  </a:lnTo>
                  <a:lnTo>
                    <a:pt x="101" y="17"/>
                  </a:lnTo>
                  <a:lnTo>
                    <a:pt x="101" y="23"/>
                  </a:lnTo>
                  <a:lnTo>
                    <a:pt x="101" y="23"/>
                  </a:lnTo>
                  <a:lnTo>
                    <a:pt x="112" y="23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17"/>
                  </a:lnTo>
                  <a:lnTo>
                    <a:pt x="136" y="17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47" y="23"/>
                  </a:lnTo>
                  <a:lnTo>
                    <a:pt x="147" y="17"/>
                  </a:lnTo>
                  <a:lnTo>
                    <a:pt x="147" y="17"/>
                  </a:lnTo>
                  <a:lnTo>
                    <a:pt x="147" y="10"/>
                  </a:lnTo>
                  <a:lnTo>
                    <a:pt x="147" y="10"/>
                  </a:lnTo>
                  <a:lnTo>
                    <a:pt x="147" y="10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53" y="6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9" y="0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71" y="6"/>
                  </a:lnTo>
                  <a:lnTo>
                    <a:pt x="171" y="0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8" y="10"/>
                  </a:lnTo>
                  <a:lnTo>
                    <a:pt x="178" y="17"/>
                  </a:lnTo>
                  <a:lnTo>
                    <a:pt x="178" y="17"/>
                  </a:lnTo>
                  <a:lnTo>
                    <a:pt x="178" y="23"/>
                  </a:lnTo>
                  <a:lnTo>
                    <a:pt x="171" y="23"/>
                  </a:lnTo>
                  <a:lnTo>
                    <a:pt x="171" y="33"/>
                  </a:lnTo>
                  <a:lnTo>
                    <a:pt x="165" y="33"/>
                  </a:lnTo>
                  <a:lnTo>
                    <a:pt x="165" y="39"/>
                  </a:lnTo>
                  <a:lnTo>
                    <a:pt x="165" y="39"/>
                  </a:lnTo>
                  <a:lnTo>
                    <a:pt x="165" y="39"/>
                  </a:lnTo>
                  <a:lnTo>
                    <a:pt x="171" y="39"/>
                  </a:lnTo>
                  <a:lnTo>
                    <a:pt x="171" y="45"/>
                  </a:lnTo>
                  <a:lnTo>
                    <a:pt x="171" y="45"/>
                  </a:lnTo>
                  <a:lnTo>
                    <a:pt x="178" y="45"/>
                  </a:lnTo>
                  <a:lnTo>
                    <a:pt x="182" y="50"/>
                  </a:lnTo>
                  <a:lnTo>
                    <a:pt x="182" y="56"/>
                  </a:lnTo>
                  <a:lnTo>
                    <a:pt x="147" y="56"/>
                  </a:lnTo>
                  <a:lnTo>
                    <a:pt x="147" y="62"/>
                  </a:lnTo>
                  <a:lnTo>
                    <a:pt x="143" y="62"/>
                  </a:lnTo>
                  <a:lnTo>
                    <a:pt x="143" y="68"/>
                  </a:lnTo>
                  <a:lnTo>
                    <a:pt x="130" y="68"/>
                  </a:lnTo>
                  <a:lnTo>
                    <a:pt x="130" y="68"/>
                  </a:lnTo>
                  <a:lnTo>
                    <a:pt x="124" y="62"/>
                  </a:lnTo>
                  <a:lnTo>
                    <a:pt x="101" y="62"/>
                  </a:lnTo>
                  <a:lnTo>
                    <a:pt x="95" y="68"/>
                  </a:lnTo>
                  <a:lnTo>
                    <a:pt x="77" y="68"/>
                  </a:lnTo>
                  <a:lnTo>
                    <a:pt x="72" y="72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1" y="62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7" y="56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66" y="50"/>
                  </a:lnTo>
                  <a:lnTo>
                    <a:pt x="13" y="45"/>
                  </a:lnTo>
                  <a:lnTo>
                    <a:pt x="13" y="39"/>
                  </a:lnTo>
                  <a:lnTo>
                    <a:pt x="31" y="39"/>
                  </a:lnTo>
                  <a:lnTo>
                    <a:pt x="37" y="33"/>
                  </a:lnTo>
                  <a:lnTo>
                    <a:pt x="54" y="33"/>
                  </a:lnTo>
                  <a:lnTo>
                    <a:pt x="48" y="33"/>
                  </a:lnTo>
                  <a:lnTo>
                    <a:pt x="42" y="27"/>
                  </a:lnTo>
                  <a:lnTo>
                    <a:pt x="37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19" y="39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3"/>
                  </a:lnTo>
                  <a:lnTo>
                    <a:pt x="19" y="2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397">
              <a:extLst>
                <a:ext uri="{FF2B5EF4-FFF2-40B4-BE49-F238E27FC236}">
                  <a16:creationId xmlns:a16="http://schemas.microsoft.com/office/drawing/2014/main" id="{0A411403-C6A6-4FB1-A2E2-6A6FE14A0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089" y="1944300"/>
              <a:ext cx="239891" cy="101854"/>
            </a:xfrm>
            <a:custGeom>
              <a:avLst/>
              <a:gdLst>
                <a:gd name="T0" fmla="*/ 89 w 182"/>
                <a:gd name="T1" fmla="*/ 0 h 72"/>
                <a:gd name="T2" fmla="*/ 83 w 182"/>
                <a:gd name="T3" fmla="*/ 6 h 72"/>
                <a:gd name="T4" fmla="*/ 77 w 182"/>
                <a:gd name="T5" fmla="*/ 10 h 72"/>
                <a:gd name="T6" fmla="*/ 83 w 182"/>
                <a:gd name="T7" fmla="*/ 17 h 72"/>
                <a:gd name="T8" fmla="*/ 101 w 182"/>
                <a:gd name="T9" fmla="*/ 10 h 72"/>
                <a:gd name="T10" fmla="*/ 101 w 182"/>
                <a:gd name="T11" fmla="*/ 17 h 72"/>
                <a:gd name="T12" fmla="*/ 101 w 182"/>
                <a:gd name="T13" fmla="*/ 23 h 72"/>
                <a:gd name="T14" fmla="*/ 136 w 182"/>
                <a:gd name="T15" fmla="*/ 10 h 72"/>
                <a:gd name="T16" fmla="*/ 136 w 182"/>
                <a:gd name="T17" fmla="*/ 10 h 72"/>
                <a:gd name="T18" fmla="*/ 136 w 182"/>
                <a:gd name="T19" fmla="*/ 17 h 72"/>
                <a:gd name="T20" fmla="*/ 136 w 182"/>
                <a:gd name="T21" fmla="*/ 23 h 72"/>
                <a:gd name="T22" fmla="*/ 147 w 182"/>
                <a:gd name="T23" fmla="*/ 23 h 72"/>
                <a:gd name="T24" fmla="*/ 147 w 182"/>
                <a:gd name="T25" fmla="*/ 17 h 72"/>
                <a:gd name="T26" fmla="*/ 147 w 182"/>
                <a:gd name="T27" fmla="*/ 10 h 72"/>
                <a:gd name="T28" fmla="*/ 147 w 182"/>
                <a:gd name="T29" fmla="*/ 6 h 72"/>
                <a:gd name="T30" fmla="*/ 147 w 182"/>
                <a:gd name="T31" fmla="*/ 6 h 72"/>
                <a:gd name="T32" fmla="*/ 147 w 182"/>
                <a:gd name="T33" fmla="*/ 6 h 72"/>
                <a:gd name="T34" fmla="*/ 153 w 182"/>
                <a:gd name="T35" fmla="*/ 0 h 72"/>
                <a:gd name="T36" fmla="*/ 159 w 182"/>
                <a:gd name="T37" fmla="*/ 0 h 72"/>
                <a:gd name="T38" fmla="*/ 159 w 182"/>
                <a:gd name="T39" fmla="*/ 6 h 72"/>
                <a:gd name="T40" fmla="*/ 171 w 182"/>
                <a:gd name="T41" fmla="*/ 0 h 72"/>
                <a:gd name="T42" fmla="*/ 171 w 182"/>
                <a:gd name="T43" fmla="*/ 6 h 72"/>
                <a:gd name="T44" fmla="*/ 171 w 182"/>
                <a:gd name="T45" fmla="*/ 10 h 72"/>
                <a:gd name="T46" fmla="*/ 178 w 182"/>
                <a:gd name="T47" fmla="*/ 17 h 72"/>
                <a:gd name="T48" fmla="*/ 178 w 182"/>
                <a:gd name="T49" fmla="*/ 23 h 72"/>
                <a:gd name="T50" fmla="*/ 171 w 182"/>
                <a:gd name="T51" fmla="*/ 33 h 72"/>
                <a:gd name="T52" fmla="*/ 165 w 182"/>
                <a:gd name="T53" fmla="*/ 39 h 72"/>
                <a:gd name="T54" fmla="*/ 165 w 182"/>
                <a:gd name="T55" fmla="*/ 39 h 72"/>
                <a:gd name="T56" fmla="*/ 171 w 182"/>
                <a:gd name="T57" fmla="*/ 45 h 72"/>
                <a:gd name="T58" fmla="*/ 178 w 182"/>
                <a:gd name="T59" fmla="*/ 45 h 72"/>
                <a:gd name="T60" fmla="*/ 182 w 182"/>
                <a:gd name="T61" fmla="*/ 56 h 72"/>
                <a:gd name="T62" fmla="*/ 147 w 182"/>
                <a:gd name="T63" fmla="*/ 62 h 72"/>
                <a:gd name="T64" fmla="*/ 143 w 182"/>
                <a:gd name="T65" fmla="*/ 68 h 72"/>
                <a:gd name="T66" fmla="*/ 130 w 182"/>
                <a:gd name="T67" fmla="*/ 68 h 72"/>
                <a:gd name="T68" fmla="*/ 101 w 182"/>
                <a:gd name="T69" fmla="*/ 62 h 72"/>
                <a:gd name="T70" fmla="*/ 77 w 182"/>
                <a:gd name="T71" fmla="*/ 68 h 72"/>
                <a:gd name="T72" fmla="*/ 31 w 182"/>
                <a:gd name="T73" fmla="*/ 72 h 72"/>
                <a:gd name="T74" fmla="*/ 31 w 182"/>
                <a:gd name="T75" fmla="*/ 62 h 72"/>
                <a:gd name="T76" fmla="*/ 13 w 182"/>
                <a:gd name="T77" fmla="*/ 62 h 72"/>
                <a:gd name="T78" fmla="*/ 0 w 182"/>
                <a:gd name="T79" fmla="*/ 56 h 72"/>
                <a:gd name="T80" fmla="*/ 13 w 182"/>
                <a:gd name="T81" fmla="*/ 50 h 72"/>
                <a:gd name="T82" fmla="*/ 66 w 182"/>
                <a:gd name="T83" fmla="*/ 50 h 72"/>
                <a:gd name="T84" fmla="*/ 13 w 182"/>
                <a:gd name="T85" fmla="*/ 39 h 72"/>
                <a:gd name="T86" fmla="*/ 37 w 182"/>
                <a:gd name="T87" fmla="*/ 33 h 72"/>
                <a:gd name="T88" fmla="*/ 48 w 182"/>
                <a:gd name="T89" fmla="*/ 33 h 72"/>
                <a:gd name="T90" fmla="*/ 37 w 182"/>
                <a:gd name="T91" fmla="*/ 33 h 72"/>
                <a:gd name="T92" fmla="*/ 25 w 182"/>
                <a:gd name="T93" fmla="*/ 33 h 72"/>
                <a:gd name="T94" fmla="*/ 19 w 182"/>
                <a:gd name="T95" fmla="*/ 33 h 72"/>
                <a:gd name="T96" fmla="*/ 19 w 182"/>
                <a:gd name="T97" fmla="*/ 33 h 72"/>
                <a:gd name="T98" fmla="*/ 19 w 182"/>
                <a:gd name="T99" fmla="*/ 27 h 72"/>
                <a:gd name="T100" fmla="*/ 19 w 182"/>
                <a:gd name="T101" fmla="*/ 27 h 72"/>
                <a:gd name="T102" fmla="*/ 19 w 182"/>
                <a:gd name="T103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2" h="72">
                  <a:moveTo>
                    <a:pt x="19" y="23"/>
                  </a:moveTo>
                  <a:lnTo>
                    <a:pt x="89" y="0"/>
                  </a:lnTo>
                  <a:lnTo>
                    <a:pt x="89" y="6"/>
                  </a:lnTo>
                  <a:lnTo>
                    <a:pt x="83" y="6"/>
                  </a:lnTo>
                  <a:lnTo>
                    <a:pt x="83" y="10"/>
                  </a:lnTo>
                  <a:lnTo>
                    <a:pt x="77" y="10"/>
                  </a:lnTo>
                  <a:lnTo>
                    <a:pt x="77" y="17"/>
                  </a:lnTo>
                  <a:lnTo>
                    <a:pt x="83" y="17"/>
                  </a:lnTo>
                  <a:lnTo>
                    <a:pt x="89" y="10"/>
                  </a:lnTo>
                  <a:lnTo>
                    <a:pt x="101" y="10"/>
                  </a:lnTo>
                  <a:lnTo>
                    <a:pt x="101" y="17"/>
                  </a:lnTo>
                  <a:lnTo>
                    <a:pt x="101" y="17"/>
                  </a:lnTo>
                  <a:lnTo>
                    <a:pt x="101" y="23"/>
                  </a:lnTo>
                  <a:lnTo>
                    <a:pt x="101" y="23"/>
                  </a:lnTo>
                  <a:lnTo>
                    <a:pt x="112" y="23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17"/>
                  </a:lnTo>
                  <a:lnTo>
                    <a:pt x="136" y="17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47" y="23"/>
                  </a:lnTo>
                  <a:lnTo>
                    <a:pt x="147" y="17"/>
                  </a:lnTo>
                  <a:lnTo>
                    <a:pt x="147" y="17"/>
                  </a:lnTo>
                  <a:lnTo>
                    <a:pt x="147" y="10"/>
                  </a:lnTo>
                  <a:lnTo>
                    <a:pt x="147" y="10"/>
                  </a:lnTo>
                  <a:lnTo>
                    <a:pt x="147" y="10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53" y="6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9" y="0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71" y="6"/>
                  </a:lnTo>
                  <a:lnTo>
                    <a:pt x="171" y="0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8" y="10"/>
                  </a:lnTo>
                  <a:lnTo>
                    <a:pt x="178" y="17"/>
                  </a:lnTo>
                  <a:lnTo>
                    <a:pt x="178" y="17"/>
                  </a:lnTo>
                  <a:lnTo>
                    <a:pt x="178" y="23"/>
                  </a:lnTo>
                  <a:lnTo>
                    <a:pt x="171" y="23"/>
                  </a:lnTo>
                  <a:lnTo>
                    <a:pt x="171" y="33"/>
                  </a:lnTo>
                  <a:lnTo>
                    <a:pt x="165" y="33"/>
                  </a:lnTo>
                  <a:lnTo>
                    <a:pt x="165" y="39"/>
                  </a:lnTo>
                  <a:lnTo>
                    <a:pt x="165" y="39"/>
                  </a:lnTo>
                  <a:lnTo>
                    <a:pt x="165" y="39"/>
                  </a:lnTo>
                  <a:lnTo>
                    <a:pt x="171" y="39"/>
                  </a:lnTo>
                  <a:lnTo>
                    <a:pt x="171" y="45"/>
                  </a:lnTo>
                  <a:lnTo>
                    <a:pt x="171" y="45"/>
                  </a:lnTo>
                  <a:lnTo>
                    <a:pt x="178" y="45"/>
                  </a:lnTo>
                  <a:lnTo>
                    <a:pt x="182" y="50"/>
                  </a:lnTo>
                  <a:lnTo>
                    <a:pt x="182" y="56"/>
                  </a:lnTo>
                  <a:lnTo>
                    <a:pt x="147" y="56"/>
                  </a:lnTo>
                  <a:lnTo>
                    <a:pt x="147" y="62"/>
                  </a:lnTo>
                  <a:lnTo>
                    <a:pt x="143" y="62"/>
                  </a:lnTo>
                  <a:lnTo>
                    <a:pt x="143" y="68"/>
                  </a:lnTo>
                  <a:lnTo>
                    <a:pt x="130" y="68"/>
                  </a:lnTo>
                  <a:lnTo>
                    <a:pt x="130" y="68"/>
                  </a:lnTo>
                  <a:lnTo>
                    <a:pt x="124" y="62"/>
                  </a:lnTo>
                  <a:lnTo>
                    <a:pt x="101" y="62"/>
                  </a:lnTo>
                  <a:lnTo>
                    <a:pt x="95" y="68"/>
                  </a:lnTo>
                  <a:lnTo>
                    <a:pt x="77" y="68"/>
                  </a:lnTo>
                  <a:lnTo>
                    <a:pt x="72" y="72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1" y="62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7" y="56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66" y="50"/>
                  </a:lnTo>
                  <a:lnTo>
                    <a:pt x="13" y="45"/>
                  </a:lnTo>
                  <a:lnTo>
                    <a:pt x="13" y="39"/>
                  </a:lnTo>
                  <a:lnTo>
                    <a:pt x="31" y="39"/>
                  </a:lnTo>
                  <a:lnTo>
                    <a:pt x="37" y="33"/>
                  </a:lnTo>
                  <a:lnTo>
                    <a:pt x="54" y="33"/>
                  </a:lnTo>
                  <a:lnTo>
                    <a:pt x="48" y="33"/>
                  </a:lnTo>
                  <a:lnTo>
                    <a:pt x="42" y="27"/>
                  </a:lnTo>
                  <a:lnTo>
                    <a:pt x="37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19" y="39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3"/>
                  </a:lnTo>
                  <a:lnTo>
                    <a:pt x="19" y="2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398">
              <a:extLst>
                <a:ext uri="{FF2B5EF4-FFF2-40B4-BE49-F238E27FC236}">
                  <a16:creationId xmlns:a16="http://schemas.microsoft.com/office/drawing/2014/main" id="{89CB33A9-3681-41A3-B177-3FCB85465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679" y="2446498"/>
              <a:ext cx="114675" cy="124489"/>
            </a:xfrm>
            <a:custGeom>
              <a:avLst/>
              <a:gdLst>
                <a:gd name="T0" fmla="*/ 48 w 87"/>
                <a:gd name="T1" fmla="*/ 10 h 88"/>
                <a:gd name="T2" fmla="*/ 48 w 87"/>
                <a:gd name="T3" fmla="*/ 10 h 88"/>
                <a:gd name="T4" fmla="*/ 58 w 87"/>
                <a:gd name="T5" fmla="*/ 4 h 88"/>
                <a:gd name="T6" fmla="*/ 58 w 87"/>
                <a:gd name="T7" fmla="*/ 0 h 88"/>
                <a:gd name="T8" fmla="*/ 58 w 87"/>
                <a:gd name="T9" fmla="*/ 10 h 88"/>
                <a:gd name="T10" fmla="*/ 58 w 87"/>
                <a:gd name="T11" fmla="*/ 16 h 88"/>
                <a:gd name="T12" fmla="*/ 52 w 87"/>
                <a:gd name="T13" fmla="*/ 22 h 88"/>
                <a:gd name="T14" fmla="*/ 48 w 87"/>
                <a:gd name="T15" fmla="*/ 22 h 88"/>
                <a:gd name="T16" fmla="*/ 48 w 87"/>
                <a:gd name="T17" fmla="*/ 26 h 88"/>
                <a:gd name="T18" fmla="*/ 52 w 87"/>
                <a:gd name="T19" fmla="*/ 22 h 88"/>
                <a:gd name="T20" fmla="*/ 52 w 87"/>
                <a:gd name="T21" fmla="*/ 22 h 88"/>
                <a:gd name="T22" fmla="*/ 58 w 87"/>
                <a:gd name="T23" fmla="*/ 26 h 88"/>
                <a:gd name="T24" fmla="*/ 52 w 87"/>
                <a:gd name="T25" fmla="*/ 26 h 88"/>
                <a:gd name="T26" fmla="*/ 52 w 87"/>
                <a:gd name="T27" fmla="*/ 26 h 88"/>
                <a:gd name="T28" fmla="*/ 52 w 87"/>
                <a:gd name="T29" fmla="*/ 32 h 88"/>
                <a:gd name="T30" fmla="*/ 58 w 87"/>
                <a:gd name="T31" fmla="*/ 39 h 88"/>
                <a:gd name="T32" fmla="*/ 83 w 87"/>
                <a:gd name="T33" fmla="*/ 45 h 88"/>
                <a:gd name="T34" fmla="*/ 77 w 87"/>
                <a:gd name="T35" fmla="*/ 45 h 88"/>
                <a:gd name="T36" fmla="*/ 71 w 87"/>
                <a:gd name="T37" fmla="*/ 49 h 88"/>
                <a:gd name="T38" fmla="*/ 77 w 87"/>
                <a:gd name="T39" fmla="*/ 55 h 88"/>
                <a:gd name="T40" fmla="*/ 83 w 87"/>
                <a:gd name="T41" fmla="*/ 55 h 88"/>
                <a:gd name="T42" fmla="*/ 87 w 87"/>
                <a:gd name="T43" fmla="*/ 61 h 88"/>
                <a:gd name="T44" fmla="*/ 71 w 87"/>
                <a:gd name="T45" fmla="*/ 65 h 88"/>
                <a:gd name="T46" fmla="*/ 64 w 87"/>
                <a:gd name="T47" fmla="*/ 72 h 88"/>
                <a:gd name="T48" fmla="*/ 58 w 87"/>
                <a:gd name="T49" fmla="*/ 78 h 88"/>
                <a:gd name="T50" fmla="*/ 42 w 87"/>
                <a:gd name="T51" fmla="*/ 78 h 88"/>
                <a:gd name="T52" fmla="*/ 48 w 87"/>
                <a:gd name="T53" fmla="*/ 78 h 88"/>
                <a:gd name="T54" fmla="*/ 0 w 87"/>
                <a:gd name="T55" fmla="*/ 72 h 88"/>
                <a:gd name="T56" fmla="*/ 0 w 87"/>
                <a:gd name="T57" fmla="*/ 65 h 88"/>
                <a:gd name="T58" fmla="*/ 0 w 87"/>
                <a:gd name="T59" fmla="*/ 61 h 88"/>
                <a:gd name="T60" fmla="*/ 7 w 87"/>
                <a:gd name="T61" fmla="*/ 55 h 88"/>
                <a:gd name="T62" fmla="*/ 17 w 87"/>
                <a:gd name="T63" fmla="*/ 49 h 88"/>
                <a:gd name="T64" fmla="*/ 23 w 87"/>
                <a:gd name="T65" fmla="*/ 45 h 88"/>
                <a:gd name="T66" fmla="*/ 29 w 87"/>
                <a:gd name="T67" fmla="*/ 39 h 88"/>
                <a:gd name="T68" fmla="*/ 29 w 87"/>
                <a:gd name="T69" fmla="*/ 26 h 88"/>
                <a:gd name="T70" fmla="*/ 36 w 87"/>
                <a:gd name="T71" fmla="*/ 16 h 88"/>
                <a:gd name="T72" fmla="*/ 42 w 87"/>
                <a:gd name="T73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7" h="88">
                  <a:moveTo>
                    <a:pt x="42" y="16"/>
                  </a:move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52" y="4"/>
                  </a:lnTo>
                  <a:lnTo>
                    <a:pt x="58" y="4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6"/>
                  </a:lnTo>
                  <a:lnTo>
                    <a:pt x="52" y="16"/>
                  </a:lnTo>
                  <a:lnTo>
                    <a:pt x="52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8" y="22"/>
                  </a:lnTo>
                  <a:lnTo>
                    <a:pt x="58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83" y="39"/>
                  </a:lnTo>
                  <a:lnTo>
                    <a:pt x="83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1" y="49"/>
                  </a:lnTo>
                  <a:lnTo>
                    <a:pt x="77" y="49"/>
                  </a:lnTo>
                  <a:lnTo>
                    <a:pt x="77" y="55"/>
                  </a:lnTo>
                  <a:lnTo>
                    <a:pt x="77" y="55"/>
                  </a:lnTo>
                  <a:lnTo>
                    <a:pt x="83" y="55"/>
                  </a:lnTo>
                  <a:lnTo>
                    <a:pt x="83" y="61"/>
                  </a:lnTo>
                  <a:lnTo>
                    <a:pt x="87" y="61"/>
                  </a:lnTo>
                  <a:lnTo>
                    <a:pt x="77" y="61"/>
                  </a:lnTo>
                  <a:lnTo>
                    <a:pt x="71" y="65"/>
                  </a:lnTo>
                  <a:lnTo>
                    <a:pt x="71" y="65"/>
                  </a:lnTo>
                  <a:lnTo>
                    <a:pt x="64" y="72"/>
                  </a:lnTo>
                  <a:lnTo>
                    <a:pt x="58" y="72"/>
                  </a:lnTo>
                  <a:lnTo>
                    <a:pt x="58" y="78"/>
                  </a:lnTo>
                  <a:lnTo>
                    <a:pt x="48" y="8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8" y="78"/>
                  </a:lnTo>
                  <a:lnTo>
                    <a:pt x="48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7" y="61"/>
                  </a:lnTo>
                  <a:lnTo>
                    <a:pt x="7" y="55"/>
                  </a:lnTo>
                  <a:lnTo>
                    <a:pt x="13" y="49"/>
                  </a:lnTo>
                  <a:lnTo>
                    <a:pt x="17" y="49"/>
                  </a:lnTo>
                  <a:lnTo>
                    <a:pt x="17" y="45"/>
                  </a:lnTo>
                  <a:lnTo>
                    <a:pt x="23" y="45"/>
                  </a:lnTo>
                  <a:lnTo>
                    <a:pt x="23" y="39"/>
                  </a:lnTo>
                  <a:lnTo>
                    <a:pt x="29" y="39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42" y="16"/>
                  </a:lnTo>
                  <a:lnTo>
                    <a:pt x="42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399">
              <a:extLst>
                <a:ext uri="{FF2B5EF4-FFF2-40B4-BE49-F238E27FC236}">
                  <a16:creationId xmlns:a16="http://schemas.microsoft.com/office/drawing/2014/main" id="{E9EBCCBC-F9C5-4D47-BC70-FC7B15246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679" y="2446498"/>
              <a:ext cx="114675" cy="124489"/>
            </a:xfrm>
            <a:custGeom>
              <a:avLst/>
              <a:gdLst>
                <a:gd name="T0" fmla="*/ 48 w 87"/>
                <a:gd name="T1" fmla="*/ 10 h 88"/>
                <a:gd name="T2" fmla="*/ 48 w 87"/>
                <a:gd name="T3" fmla="*/ 10 h 88"/>
                <a:gd name="T4" fmla="*/ 58 w 87"/>
                <a:gd name="T5" fmla="*/ 4 h 88"/>
                <a:gd name="T6" fmla="*/ 58 w 87"/>
                <a:gd name="T7" fmla="*/ 0 h 88"/>
                <a:gd name="T8" fmla="*/ 58 w 87"/>
                <a:gd name="T9" fmla="*/ 10 h 88"/>
                <a:gd name="T10" fmla="*/ 58 w 87"/>
                <a:gd name="T11" fmla="*/ 16 h 88"/>
                <a:gd name="T12" fmla="*/ 52 w 87"/>
                <a:gd name="T13" fmla="*/ 22 h 88"/>
                <a:gd name="T14" fmla="*/ 48 w 87"/>
                <a:gd name="T15" fmla="*/ 22 h 88"/>
                <a:gd name="T16" fmla="*/ 48 w 87"/>
                <a:gd name="T17" fmla="*/ 26 h 88"/>
                <a:gd name="T18" fmla="*/ 52 w 87"/>
                <a:gd name="T19" fmla="*/ 22 h 88"/>
                <a:gd name="T20" fmla="*/ 52 w 87"/>
                <a:gd name="T21" fmla="*/ 22 h 88"/>
                <a:gd name="T22" fmla="*/ 58 w 87"/>
                <a:gd name="T23" fmla="*/ 26 h 88"/>
                <a:gd name="T24" fmla="*/ 52 w 87"/>
                <a:gd name="T25" fmla="*/ 26 h 88"/>
                <a:gd name="T26" fmla="*/ 52 w 87"/>
                <a:gd name="T27" fmla="*/ 26 h 88"/>
                <a:gd name="T28" fmla="*/ 52 w 87"/>
                <a:gd name="T29" fmla="*/ 32 h 88"/>
                <a:gd name="T30" fmla="*/ 58 w 87"/>
                <a:gd name="T31" fmla="*/ 39 h 88"/>
                <a:gd name="T32" fmla="*/ 83 w 87"/>
                <a:gd name="T33" fmla="*/ 45 h 88"/>
                <a:gd name="T34" fmla="*/ 77 w 87"/>
                <a:gd name="T35" fmla="*/ 45 h 88"/>
                <a:gd name="T36" fmla="*/ 71 w 87"/>
                <a:gd name="T37" fmla="*/ 49 h 88"/>
                <a:gd name="T38" fmla="*/ 77 w 87"/>
                <a:gd name="T39" fmla="*/ 55 h 88"/>
                <a:gd name="T40" fmla="*/ 83 w 87"/>
                <a:gd name="T41" fmla="*/ 55 h 88"/>
                <a:gd name="T42" fmla="*/ 87 w 87"/>
                <a:gd name="T43" fmla="*/ 61 h 88"/>
                <a:gd name="T44" fmla="*/ 71 w 87"/>
                <a:gd name="T45" fmla="*/ 65 h 88"/>
                <a:gd name="T46" fmla="*/ 64 w 87"/>
                <a:gd name="T47" fmla="*/ 72 h 88"/>
                <a:gd name="T48" fmla="*/ 58 w 87"/>
                <a:gd name="T49" fmla="*/ 78 h 88"/>
                <a:gd name="T50" fmla="*/ 42 w 87"/>
                <a:gd name="T51" fmla="*/ 78 h 88"/>
                <a:gd name="T52" fmla="*/ 48 w 87"/>
                <a:gd name="T53" fmla="*/ 78 h 88"/>
                <a:gd name="T54" fmla="*/ 0 w 87"/>
                <a:gd name="T55" fmla="*/ 72 h 88"/>
                <a:gd name="T56" fmla="*/ 0 w 87"/>
                <a:gd name="T57" fmla="*/ 65 h 88"/>
                <a:gd name="T58" fmla="*/ 0 w 87"/>
                <a:gd name="T59" fmla="*/ 61 h 88"/>
                <a:gd name="T60" fmla="*/ 7 w 87"/>
                <a:gd name="T61" fmla="*/ 55 h 88"/>
                <a:gd name="T62" fmla="*/ 17 w 87"/>
                <a:gd name="T63" fmla="*/ 49 h 88"/>
                <a:gd name="T64" fmla="*/ 23 w 87"/>
                <a:gd name="T65" fmla="*/ 45 h 88"/>
                <a:gd name="T66" fmla="*/ 29 w 87"/>
                <a:gd name="T67" fmla="*/ 39 h 88"/>
                <a:gd name="T68" fmla="*/ 29 w 87"/>
                <a:gd name="T69" fmla="*/ 26 h 88"/>
                <a:gd name="T70" fmla="*/ 36 w 87"/>
                <a:gd name="T71" fmla="*/ 16 h 88"/>
                <a:gd name="T72" fmla="*/ 42 w 87"/>
                <a:gd name="T73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7" h="88">
                  <a:moveTo>
                    <a:pt x="42" y="16"/>
                  </a:move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52" y="4"/>
                  </a:lnTo>
                  <a:lnTo>
                    <a:pt x="58" y="4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6"/>
                  </a:lnTo>
                  <a:lnTo>
                    <a:pt x="52" y="16"/>
                  </a:lnTo>
                  <a:lnTo>
                    <a:pt x="52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8" y="22"/>
                  </a:lnTo>
                  <a:lnTo>
                    <a:pt x="58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83" y="39"/>
                  </a:lnTo>
                  <a:lnTo>
                    <a:pt x="83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1" y="49"/>
                  </a:lnTo>
                  <a:lnTo>
                    <a:pt x="77" y="49"/>
                  </a:lnTo>
                  <a:lnTo>
                    <a:pt x="77" y="55"/>
                  </a:lnTo>
                  <a:lnTo>
                    <a:pt x="77" y="55"/>
                  </a:lnTo>
                  <a:lnTo>
                    <a:pt x="83" y="55"/>
                  </a:lnTo>
                  <a:lnTo>
                    <a:pt x="83" y="61"/>
                  </a:lnTo>
                  <a:lnTo>
                    <a:pt x="87" y="61"/>
                  </a:lnTo>
                  <a:lnTo>
                    <a:pt x="77" y="61"/>
                  </a:lnTo>
                  <a:lnTo>
                    <a:pt x="71" y="65"/>
                  </a:lnTo>
                  <a:lnTo>
                    <a:pt x="71" y="65"/>
                  </a:lnTo>
                  <a:lnTo>
                    <a:pt x="64" y="72"/>
                  </a:lnTo>
                  <a:lnTo>
                    <a:pt x="58" y="72"/>
                  </a:lnTo>
                  <a:lnTo>
                    <a:pt x="58" y="78"/>
                  </a:lnTo>
                  <a:lnTo>
                    <a:pt x="48" y="8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8" y="78"/>
                  </a:lnTo>
                  <a:lnTo>
                    <a:pt x="48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7" y="61"/>
                  </a:lnTo>
                  <a:lnTo>
                    <a:pt x="7" y="55"/>
                  </a:lnTo>
                  <a:lnTo>
                    <a:pt x="13" y="49"/>
                  </a:lnTo>
                  <a:lnTo>
                    <a:pt x="17" y="49"/>
                  </a:lnTo>
                  <a:lnTo>
                    <a:pt x="17" y="45"/>
                  </a:lnTo>
                  <a:lnTo>
                    <a:pt x="23" y="45"/>
                  </a:lnTo>
                  <a:lnTo>
                    <a:pt x="23" y="39"/>
                  </a:lnTo>
                  <a:lnTo>
                    <a:pt x="29" y="39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42" y="16"/>
                  </a:lnTo>
                  <a:lnTo>
                    <a:pt x="42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400">
              <a:extLst>
                <a:ext uri="{FF2B5EF4-FFF2-40B4-BE49-F238E27FC236}">
                  <a16:creationId xmlns:a16="http://schemas.microsoft.com/office/drawing/2014/main" id="{39AE16F5-AA3B-42D1-A85C-315B134A9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358" y="1856594"/>
              <a:ext cx="125218" cy="38197"/>
            </a:xfrm>
            <a:custGeom>
              <a:avLst/>
              <a:gdLst>
                <a:gd name="T0" fmla="*/ 29 w 95"/>
                <a:gd name="T1" fmla="*/ 27 h 27"/>
                <a:gd name="T2" fmla="*/ 35 w 95"/>
                <a:gd name="T3" fmla="*/ 23 h 27"/>
                <a:gd name="T4" fmla="*/ 64 w 95"/>
                <a:gd name="T5" fmla="*/ 23 h 27"/>
                <a:gd name="T6" fmla="*/ 70 w 95"/>
                <a:gd name="T7" fmla="*/ 17 h 27"/>
                <a:gd name="T8" fmla="*/ 76 w 95"/>
                <a:gd name="T9" fmla="*/ 17 h 27"/>
                <a:gd name="T10" fmla="*/ 82 w 95"/>
                <a:gd name="T11" fmla="*/ 11 h 27"/>
                <a:gd name="T12" fmla="*/ 95 w 95"/>
                <a:gd name="T13" fmla="*/ 4 h 27"/>
                <a:gd name="T14" fmla="*/ 76 w 95"/>
                <a:gd name="T15" fmla="*/ 4 h 27"/>
                <a:gd name="T16" fmla="*/ 76 w 95"/>
                <a:gd name="T17" fmla="*/ 0 h 27"/>
                <a:gd name="T18" fmla="*/ 70 w 95"/>
                <a:gd name="T19" fmla="*/ 0 h 27"/>
                <a:gd name="T20" fmla="*/ 64 w 95"/>
                <a:gd name="T21" fmla="*/ 4 h 27"/>
                <a:gd name="T22" fmla="*/ 59 w 95"/>
                <a:gd name="T23" fmla="*/ 4 h 27"/>
                <a:gd name="T24" fmla="*/ 47 w 95"/>
                <a:gd name="T25" fmla="*/ 11 h 27"/>
                <a:gd name="T26" fmla="*/ 35 w 95"/>
                <a:gd name="T27" fmla="*/ 11 h 27"/>
                <a:gd name="T28" fmla="*/ 24 w 95"/>
                <a:gd name="T29" fmla="*/ 17 h 27"/>
                <a:gd name="T30" fmla="*/ 18 w 95"/>
                <a:gd name="T31" fmla="*/ 23 h 27"/>
                <a:gd name="T32" fmla="*/ 6 w 95"/>
                <a:gd name="T33" fmla="*/ 23 h 27"/>
                <a:gd name="T34" fmla="*/ 0 w 95"/>
                <a:gd name="T35" fmla="*/ 27 h 27"/>
                <a:gd name="T36" fmla="*/ 29 w 95"/>
                <a:gd name="T37" fmla="*/ 27 h 27"/>
                <a:gd name="T38" fmla="*/ 29 w 95"/>
                <a:gd name="T3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" h="27">
                  <a:moveTo>
                    <a:pt x="29" y="27"/>
                  </a:moveTo>
                  <a:lnTo>
                    <a:pt x="35" y="23"/>
                  </a:lnTo>
                  <a:lnTo>
                    <a:pt x="64" y="23"/>
                  </a:lnTo>
                  <a:lnTo>
                    <a:pt x="70" y="17"/>
                  </a:lnTo>
                  <a:lnTo>
                    <a:pt x="76" y="17"/>
                  </a:lnTo>
                  <a:lnTo>
                    <a:pt x="82" y="11"/>
                  </a:lnTo>
                  <a:lnTo>
                    <a:pt x="95" y="4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4" y="4"/>
                  </a:lnTo>
                  <a:lnTo>
                    <a:pt x="59" y="4"/>
                  </a:lnTo>
                  <a:lnTo>
                    <a:pt x="47" y="11"/>
                  </a:lnTo>
                  <a:lnTo>
                    <a:pt x="35" y="11"/>
                  </a:lnTo>
                  <a:lnTo>
                    <a:pt x="24" y="17"/>
                  </a:lnTo>
                  <a:lnTo>
                    <a:pt x="18" y="23"/>
                  </a:lnTo>
                  <a:lnTo>
                    <a:pt x="6" y="23"/>
                  </a:lnTo>
                  <a:lnTo>
                    <a:pt x="0" y="27"/>
                  </a:lnTo>
                  <a:lnTo>
                    <a:pt x="29" y="27"/>
                  </a:lnTo>
                  <a:lnTo>
                    <a:pt x="29" y="2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401">
              <a:extLst>
                <a:ext uri="{FF2B5EF4-FFF2-40B4-BE49-F238E27FC236}">
                  <a16:creationId xmlns:a16="http://schemas.microsoft.com/office/drawing/2014/main" id="{83A4FA29-7146-4F39-9467-DC37971DE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358" y="1856594"/>
              <a:ext cx="125218" cy="38197"/>
            </a:xfrm>
            <a:custGeom>
              <a:avLst/>
              <a:gdLst>
                <a:gd name="T0" fmla="*/ 29 w 95"/>
                <a:gd name="T1" fmla="*/ 27 h 27"/>
                <a:gd name="T2" fmla="*/ 35 w 95"/>
                <a:gd name="T3" fmla="*/ 23 h 27"/>
                <a:gd name="T4" fmla="*/ 64 w 95"/>
                <a:gd name="T5" fmla="*/ 23 h 27"/>
                <a:gd name="T6" fmla="*/ 70 w 95"/>
                <a:gd name="T7" fmla="*/ 17 h 27"/>
                <a:gd name="T8" fmla="*/ 76 w 95"/>
                <a:gd name="T9" fmla="*/ 17 h 27"/>
                <a:gd name="T10" fmla="*/ 82 w 95"/>
                <a:gd name="T11" fmla="*/ 11 h 27"/>
                <a:gd name="T12" fmla="*/ 95 w 95"/>
                <a:gd name="T13" fmla="*/ 4 h 27"/>
                <a:gd name="T14" fmla="*/ 76 w 95"/>
                <a:gd name="T15" fmla="*/ 4 h 27"/>
                <a:gd name="T16" fmla="*/ 76 w 95"/>
                <a:gd name="T17" fmla="*/ 0 h 27"/>
                <a:gd name="T18" fmla="*/ 70 w 95"/>
                <a:gd name="T19" fmla="*/ 0 h 27"/>
                <a:gd name="T20" fmla="*/ 64 w 95"/>
                <a:gd name="T21" fmla="*/ 4 h 27"/>
                <a:gd name="T22" fmla="*/ 59 w 95"/>
                <a:gd name="T23" fmla="*/ 4 h 27"/>
                <a:gd name="T24" fmla="*/ 47 w 95"/>
                <a:gd name="T25" fmla="*/ 11 h 27"/>
                <a:gd name="T26" fmla="*/ 35 w 95"/>
                <a:gd name="T27" fmla="*/ 11 h 27"/>
                <a:gd name="T28" fmla="*/ 24 w 95"/>
                <a:gd name="T29" fmla="*/ 17 h 27"/>
                <a:gd name="T30" fmla="*/ 18 w 95"/>
                <a:gd name="T31" fmla="*/ 23 h 27"/>
                <a:gd name="T32" fmla="*/ 6 w 95"/>
                <a:gd name="T33" fmla="*/ 23 h 27"/>
                <a:gd name="T34" fmla="*/ 0 w 95"/>
                <a:gd name="T35" fmla="*/ 27 h 27"/>
                <a:gd name="T36" fmla="*/ 29 w 95"/>
                <a:gd name="T37" fmla="*/ 27 h 27"/>
                <a:gd name="T38" fmla="*/ 29 w 95"/>
                <a:gd name="T3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" h="27">
                  <a:moveTo>
                    <a:pt x="29" y="27"/>
                  </a:moveTo>
                  <a:lnTo>
                    <a:pt x="35" y="23"/>
                  </a:lnTo>
                  <a:lnTo>
                    <a:pt x="64" y="23"/>
                  </a:lnTo>
                  <a:lnTo>
                    <a:pt x="70" y="17"/>
                  </a:lnTo>
                  <a:lnTo>
                    <a:pt x="76" y="17"/>
                  </a:lnTo>
                  <a:lnTo>
                    <a:pt x="82" y="11"/>
                  </a:lnTo>
                  <a:lnTo>
                    <a:pt x="95" y="4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4" y="4"/>
                  </a:lnTo>
                  <a:lnTo>
                    <a:pt x="59" y="4"/>
                  </a:lnTo>
                  <a:lnTo>
                    <a:pt x="47" y="11"/>
                  </a:lnTo>
                  <a:lnTo>
                    <a:pt x="35" y="11"/>
                  </a:lnTo>
                  <a:lnTo>
                    <a:pt x="24" y="17"/>
                  </a:lnTo>
                  <a:lnTo>
                    <a:pt x="18" y="23"/>
                  </a:lnTo>
                  <a:lnTo>
                    <a:pt x="6" y="23"/>
                  </a:lnTo>
                  <a:lnTo>
                    <a:pt x="0" y="27"/>
                  </a:lnTo>
                  <a:lnTo>
                    <a:pt x="29" y="27"/>
                  </a:lnTo>
                  <a:lnTo>
                    <a:pt x="29" y="2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402">
              <a:extLst>
                <a:ext uri="{FF2B5EF4-FFF2-40B4-BE49-F238E27FC236}">
                  <a16:creationId xmlns:a16="http://schemas.microsoft.com/office/drawing/2014/main" id="{255ECB3A-6288-4BCC-8B19-7B6735D54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307" y="1880643"/>
              <a:ext cx="160806" cy="46685"/>
            </a:xfrm>
            <a:custGeom>
              <a:avLst/>
              <a:gdLst>
                <a:gd name="T0" fmla="*/ 0 w 122"/>
                <a:gd name="T1" fmla="*/ 22 h 33"/>
                <a:gd name="T2" fmla="*/ 17 w 122"/>
                <a:gd name="T3" fmla="*/ 22 h 33"/>
                <a:gd name="T4" fmla="*/ 23 w 122"/>
                <a:gd name="T5" fmla="*/ 16 h 33"/>
                <a:gd name="T6" fmla="*/ 29 w 122"/>
                <a:gd name="T7" fmla="*/ 16 h 33"/>
                <a:gd name="T8" fmla="*/ 29 w 122"/>
                <a:gd name="T9" fmla="*/ 22 h 33"/>
                <a:gd name="T10" fmla="*/ 23 w 122"/>
                <a:gd name="T11" fmla="*/ 22 h 33"/>
                <a:gd name="T12" fmla="*/ 23 w 122"/>
                <a:gd name="T13" fmla="*/ 22 h 33"/>
                <a:gd name="T14" fmla="*/ 23 w 122"/>
                <a:gd name="T15" fmla="*/ 22 h 33"/>
                <a:gd name="T16" fmla="*/ 23 w 122"/>
                <a:gd name="T17" fmla="*/ 29 h 33"/>
                <a:gd name="T18" fmla="*/ 17 w 122"/>
                <a:gd name="T19" fmla="*/ 29 h 33"/>
                <a:gd name="T20" fmla="*/ 17 w 122"/>
                <a:gd name="T21" fmla="*/ 29 h 33"/>
                <a:gd name="T22" fmla="*/ 17 w 122"/>
                <a:gd name="T23" fmla="*/ 29 h 33"/>
                <a:gd name="T24" fmla="*/ 17 w 122"/>
                <a:gd name="T25" fmla="*/ 33 h 33"/>
                <a:gd name="T26" fmla="*/ 41 w 122"/>
                <a:gd name="T27" fmla="*/ 33 h 33"/>
                <a:gd name="T28" fmla="*/ 48 w 122"/>
                <a:gd name="T29" fmla="*/ 29 h 33"/>
                <a:gd name="T30" fmla="*/ 83 w 122"/>
                <a:gd name="T31" fmla="*/ 29 h 33"/>
                <a:gd name="T32" fmla="*/ 87 w 122"/>
                <a:gd name="T33" fmla="*/ 22 h 33"/>
                <a:gd name="T34" fmla="*/ 87 w 122"/>
                <a:gd name="T35" fmla="*/ 22 h 33"/>
                <a:gd name="T36" fmla="*/ 105 w 122"/>
                <a:gd name="T37" fmla="*/ 22 h 33"/>
                <a:gd name="T38" fmla="*/ 111 w 122"/>
                <a:gd name="T39" fmla="*/ 16 h 33"/>
                <a:gd name="T40" fmla="*/ 118 w 122"/>
                <a:gd name="T41" fmla="*/ 16 h 33"/>
                <a:gd name="T42" fmla="*/ 122 w 122"/>
                <a:gd name="T43" fmla="*/ 10 h 33"/>
                <a:gd name="T44" fmla="*/ 99 w 122"/>
                <a:gd name="T45" fmla="*/ 10 h 33"/>
                <a:gd name="T46" fmla="*/ 105 w 122"/>
                <a:gd name="T47" fmla="*/ 6 h 33"/>
                <a:gd name="T48" fmla="*/ 105 w 122"/>
                <a:gd name="T49" fmla="*/ 6 h 33"/>
                <a:gd name="T50" fmla="*/ 105 w 122"/>
                <a:gd name="T51" fmla="*/ 6 h 33"/>
                <a:gd name="T52" fmla="*/ 105 w 122"/>
                <a:gd name="T53" fmla="*/ 6 h 33"/>
                <a:gd name="T54" fmla="*/ 105 w 122"/>
                <a:gd name="T55" fmla="*/ 0 h 33"/>
                <a:gd name="T56" fmla="*/ 93 w 122"/>
                <a:gd name="T57" fmla="*/ 0 h 33"/>
                <a:gd name="T58" fmla="*/ 93 w 122"/>
                <a:gd name="T59" fmla="*/ 6 h 33"/>
                <a:gd name="T60" fmla="*/ 87 w 122"/>
                <a:gd name="T61" fmla="*/ 6 h 33"/>
                <a:gd name="T62" fmla="*/ 87 w 122"/>
                <a:gd name="T63" fmla="*/ 6 h 33"/>
                <a:gd name="T64" fmla="*/ 87 w 122"/>
                <a:gd name="T65" fmla="*/ 10 h 33"/>
                <a:gd name="T66" fmla="*/ 83 w 122"/>
                <a:gd name="T67" fmla="*/ 16 h 33"/>
                <a:gd name="T68" fmla="*/ 64 w 122"/>
                <a:gd name="T69" fmla="*/ 16 h 33"/>
                <a:gd name="T70" fmla="*/ 64 w 122"/>
                <a:gd name="T71" fmla="*/ 10 h 33"/>
                <a:gd name="T72" fmla="*/ 58 w 122"/>
                <a:gd name="T73" fmla="*/ 10 h 33"/>
                <a:gd name="T74" fmla="*/ 58 w 122"/>
                <a:gd name="T75" fmla="*/ 6 h 33"/>
                <a:gd name="T76" fmla="*/ 23 w 122"/>
                <a:gd name="T77" fmla="*/ 6 h 33"/>
                <a:gd name="T78" fmla="*/ 17 w 122"/>
                <a:gd name="T79" fmla="*/ 10 h 33"/>
                <a:gd name="T80" fmla="*/ 6 w 122"/>
                <a:gd name="T81" fmla="*/ 16 h 33"/>
                <a:gd name="T82" fmla="*/ 6 w 122"/>
                <a:gd name="T83" fmla="*/ 16 h 33"/>
                <a:gd name="T84" fmla="*/ 0 w 122"/>
                <a:gd name="T85" fmla="*/ 22 h 33"/>
                <a:gd name="T86" fmla="*/ 0 w 122"/>
                <a:gd name="T87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2" h="33">
                  <a:moveTo>
                    <a:pt x="0" y="22"/>
                  </a:moveTo>
                  <a:lnTo>
                    <a:pt x="17" y="22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33"/>
                  </a:lnTo>
                  <a:lnTo>
                    <a:pt x="41" y="33"/>
                  </a:lnTo>
                  <a:lnTo>
                    <a:pt x="48" y="29"/>
                  </a:lnTo>
                  <a:lnTo>
                    <a:pt x="83" y="29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105" y="22"/>
                  </a:lnTo>
                  <a:lnTo>
                    <a:pt x="111" y="16"/>
                  </a:lnTo>
                  <a:lnTo>
                    <a:pt x="118" y="16"/>
                  </a:lnTo>
                  <a:lnTo>
                    <a:pt x="122" y="10"/>
                  </a:lnTo>
                  <a:lnTo>
                    <a:pt x="99" y="10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93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10"/>
                  </a:lnTo>
                  <a:lnTo>
                    <a:pt x="83" y="16"/>
                  </a:lnTo>
                  <a:lnTo>
                    <a:pt x="64" y="16"/>
                  </a:lnTo>
                  <a:lnTo>
                    <a:pt x="64" y="10"/>
                  </a:lnTo>
                  <a:lnTo>
                    <a:pt x="58" y="10"/>
                  </a:lnTo>
                  <a:lnTo>
                    <a:pt x="58" y="6"/>
                  </a:lnTo>
                  <a:lnTo>
                    <a:pt x="23" y="6"/>
                  </a:lnTo>
                  <a:lnTo>
                    <a:pt x="17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403">
              <a:extLst>
                <a:ext uri="{FF2B5EF4-FFF2-40B4-BE49-F238E27FC236}">
                  <a16:creationId xmlns:a16="http://schemas.microsoft.com/office/drawing/2014/main" id="{A6E33E68-F14A-412D-B050-86C3365FE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307" y="1880643"/>
              <a:ext cx="160806" cy="46685"/>
            </a:xfrm>
            <a:custGeom>
              <a:avLst/>
              <a:gdLst>
                <a:gd name="T0" fmla="*/ 0 w 122"/>
                <a:gd name="T1" fmla="*/ 22 h 33"/>
                <a:gd name="T2" fmla="*/ 17 w 122"/>
                <a:gd name="T3" fmla="*/ 22 h 33"/>
                <a:gd name="T4" fmla="*/ 23 w 122"/>
                <a:gd name="T5" fmla="*/ 16 h 33"/>
                <a:gd name="T6" fmla="*/ 29 w 122"/>
                <a:gd name="T7" fmla="*/ 16 h 33"/>
                <a:gd name="T8" fmla="*/ 29 w 122"/>
                <a:gd name="T9" fmla="*/ 22 h 33"/>
                <a:gd name="T10" fmla="*/ 23 w 122"/>
                <a:gd name="T11" fmla="*/ 22 h 33"/>
                <a:gd name="T12" fmla="*/ 23 w 122"/>
                <a:gd name="T13" fmla="*/ 22 h 33"/>
                <a:gd name="T14" fmla="*/ 23 w 122"/>
                <a:gd name="T15" fmla="*/ 22 h 33"/>
                <a:gd name="T16" fmla="*/ 23 w 122"/>
                <a:gd name="T17" fmla="*/ 29 h 33"/>
                <a:gd name="T18" fmla="*/ 17 w 122"/>
                <a:gd name="T19" fmla="*/ 29 h 33"/>
                <a:gd name="T20" fmla="*/ 17 w 122"/>
                <a:gd name="T21" fmla="*/ 29 h 33"/>
                <a:gd name="T22" fmla="*/ 17 w 122"/>
                <a:gd name="T23" fmla="*/ 29 h 33"/>
                <a:gd name="T24" fmla="*/ 17 w 122"/>
                <a:gd name="T25" fmla="*/ 33 h 33"/>
                <a:gd name="T26" fmla="*/ 41 w 122"/>
                <a:gd name="T27" fmla="*/ 33 h 33"/>
                <a:gd name="T28" fmla="*/ 48 w 122"/>
                <a:gd name="T29" fmla="*/ 29 h 33"/>
                <a:gd name="T30" fmla="*/ 83 w 122"/>
                <a:gd name="T31" fmla="*/ 29 h 33"/>
                <a:gd name="T32" fmla="*/ 87 w 122"/>
                <a:gd name="T33" fmla="*/ 22 h 33"/>
                <a:gd name="T34" fmla="*/ 87 w 122"/>
                <a:gd name="T35" fmla="*/ 22 h 33"/>
                <a:gd name="T36" fmla="*/ 105 w 122"/>
                <a:gd name="T37" fmla="*/ 22 h 33"/>
                <a:gd name="T38" fmla="*/ 111 w 122"/>
                <a:gd name="T39" fmla="*/ 16 h 33"/>
                <a:gd name="T40" fmla="*/ 118 w 122"/>
                <a:gd name="T41" fmla="*/ 16 h 33"/>
                <a:gd name="T42" fmla="*/ 122 w 122"/>
                <a:gd name="T43" fmla="*/ 10 h 33"/>
                <a:gd name="T44" fmla="*/ 99 w 122"/>
                <a:gd name="T45" fmla="*/ 10 h 33"/>
                <a:gd name="T46" fmla="*/ 105 w 122"/>
                <a:gd name="T47" fmla="*/ 6 h 33"/>
                <a:gd name="T48" fmla="*/ 105 w 122"/>
                <a:gd name="T49" fmla="*/ 6 h 33"/>
                <a:gd name="T50" fmla="*/ 105 w 122"/>
                <a:gd name="T51" fmla="*/ 6 h 33"/>
                <a:gd name="T52" fmla="*/ 105 w 122"/>
                <a:gd name="T53" fmla="*/ 6 h 33"/>
                <a:gd name="T54" fmla="*/ 105 w 122"/>
                <a:gd name="T55" fmla="*/ 0 h 33"/>
                <a:gd name="T56" fmla="*/ 93 w 122"/>
                <a:gd name="T57" fmla="*/ 0 h 33"/>
                <a:gd name="T58" fmla="*/ 93 w 122"/>
                <a:gd name="T59" fmla="*/ 6 h 33"/>
                <a:gd name="T60" fmla="*/ 87 w 122"/>
                <a:gd name="T61" fmla="*/ 6 h 33"/>
                <a:gd name="T62" fmla="*/ 87 w 122"/>
                <a:gd name="T63" fmla="*/ 6 h 33"/>
                <a:gd name="T64" fmla="*/ 87 w 122"/>
                <a:gd name="T65" fmla="*/ 10 h 33"/>
                <a:gd name="T66" fmla="*/ 83 w 122"/>
                <a:gd name="T67" fmla="*/ 16 h 33"/>
                <a:gd name="T68" fmla="*/ 64 w 122"/>
                <a:gd name="T69" fmla="*/ 16 h 33"/>
                <a:gd name="T70" fmla="*/ 64 w 122"/>
                <a:gd name="T71" fmla="*/ 10 h 33"/>
                <a:gd name="T72" fmla="*/ 58 w 122"/>
                <a:gd name="T73" fmla="*/ 10 h 33"/>
                <a:gd name="T74" fmla="*/ 58 w 122"/>
                <a:gd name="T75" fmla="*/ 6 h 33"/>
                <a:gd name="T76" fmla="*/ 23 w 122"/>
                <a:gd name="T77" fmla="*/ 6 h 33"/>
                <a:gd name="T78" fmla="*/ 17 w 122"/>
                <a:gd name="T79" fmla="*/ 10 h 33"/>
                <a:gd name="T80" fmla="*/ 6 w 122"/>
                <a:gd name="T81" fmla="*/ 16 h 33"/>
                <a:gd name="T82" fmla="*/ 6 w 122"/>
                <a:gd name="T83" fmla="*/ 16 h 33"/>
                <a:gd name="T84" fmla="*/ 0 w 122"/>
                <a:gd name="T85" fmla="*/ 22 h 33"/>
                <a:gd name="T86" fmla="*/ 0 w 122"/>
                <a:gd name="T87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2" h="33">
                  <a:moveTo>
                    <a:pt x="0" y="22"/>
                  </a:moveTo>
                  <a:lnTo>
                    <a:pt x="17" y="22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33"/>
                  </a:lnTo>
                  <a:lnTo>
                    <a:pt x="41" y="33"/>
                  </a:lnTo>
                  <a:lnTo>
                    <a:pt x="48" y="29"/>
                  </a:lnTo>
                  <a:lnTo>
                    <a:pt x="83" y="29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105" y="22"/>
                  </a:lnTo>
                  <a:lnTo>
                    <a:pt x="111" y="16"/>
                  </a:lnTo>
                  <a:lnTo>
                    <a:pt x="118" y="16"/>
                  </a:lnTo>
                  <a:lnTo>
                    <a:pt x="122" y="10"/>
                  </a:lnTo>
                  <a:lnTo>
                    <a:pt x="99" y="10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93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10"/>
                  </a:lnTo>
                  <a:lnTo>
                    <a:pt x="83" y="16"/>
                  </a:lnTo>
                  <a:lnTo>
                    <a:pt x="64" y="16"/>
                  </a:lnTo>
                  <a:lnTo>
                    <a:pt x="64" y="10"/>
                  </a:lnTo>
                  <a:lnTo>
                    <a:pt x="58" y="10"/>
                  </a:lnTo>
                  <a:lnTo>
                    <a:pt x="58" y="6"/>
                  </a:lnTo>
                  <a:lnTo>
                    <a:pt x="23" y="6"/>
                  </a:lnTo>
                  <a:lnTo>
                    <a:pt x="17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404">
              <a:extLst>
                <a:ext uri="{FF2B5EF4-FFF2-40B4-BE49-F238E27FC236}">
                  <a16:creationId xmlns:a16="http://schemas.microsoft.com/office/drawing/2014/main" id="{566F2F61-F1D1-44A9-B08A-F7EDB61BB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146" y="1880643"/>
              <a:ext cx="160806" cy="41026"/>
            </a:xfrm>
            <a:custGeom>
              <a:avLst/>
              <a:gdLst>
                <a:gd name="T0" fmla="*/ 17 w 122"/>
                <a:gd name="T1" fmla="*/ 0 h 29"/>
                <a:gd name="T2" fmla="*/ 7 w 122"/>
                <a:gd name="T3" fmla="*/ 0 h 29"/>
                <a:gd name="T4" fmla="*/ 7 w 122"/>
                <a:gd name="T5" fmla="*/ 0 h 29"/>
                <a:gd name="T6" fmla="*/ 7 w 122"/>
                <a:gd name="T7" fmla="*/ 0 h 29"/>
                <a:gd name="T8" fmla="*/ 7 w 122"/>
                <a:gd name="T9" fmla="*/ 0 h 29"/>
                <a:gd name="T10" fmla="*/ 0 w 122"/>
                <a:gd name="T11" fmla="*/ 6 h 29"/>
                <a:gd name="T12" fmla="*/ 0 w 122"/>
                <a:gd name="T13" fmla="*/ 6 h 29"/>
                <a:gd name="T14" fmla="*/ 0 w 122"/>
                <a:gd name="T15" fmla="*/ 6 h 29"/>
                <a:gd name="T16" fmla="*/ 0 w 122"/>
                <a:gd name="T17" fmla="*/ 6 h 29"/>
                <a:gd name="T18" fmla="*/ 0 w 122"/>
                <a:gd name="T19" fmla="*/ 6 h 29"/>
                <a:gd name="T20" fmla="*/ 0 w 122"/>
                <a:gd name="T21" fmla="*/ 10 h 29"/>
                <a:gd name="T22" fmla="*/ 7 w 122"/>
                <a:gd name="T23" fmla="*/ 10 h 29"/>
                <a:gd name="T24" fmla="*/ 7 w 122"/>
                <a:gd name="T25" fmla="*/ 16 h 29"/>
                <a:gd name="T26" fmla="*/ 0 w 122"/>
                <a:gd name="T27" fmla="*/ 16 h 29"/>
                <a:gd name="T28" fmla="*/ 0 w 122"/>
                <a:gd name="T29" fmla="*/ 16 h 29"/>
                <a:gd name="T30" fmla="*/ 0 w 122"/>
                <a:gd name="T31" fmla="*/ 16 h 29"/>
                <a:gd name="T32" fmla="*/ 0 w 122"/>
                <a:gd name="T33" fmla="*/ 16 h 29"/>
                <a:gd name="T34" fmla="*/ 0 w 122"/>
                <a:gd name="T35" fmla="*/ 16 h 29"/>
                <a:gd name="T36" fmla="*/ 0 w 122"/>
                <a:gd name="T37" fmla="*/ 22 h 29"/>
                <a:gd name="T38" fmla="*/ 13 w 122"/>
                <a:gd name="T39" fmla="*/ 22 h 29"/>
                <a:gd name="T40" fmla="*/ 17 w 122"/>
                <a:gd name="T41" fmla="*/ 29 h 29"/>
                <a:gd name="T42" fmla="*/ 93 w 122"/>
                <a:gd name="T43" fmla="*/ 29 h 29"/>
                <a:gd name="T44" fmla="*/ 99 w 122"/>
                <a:gd name="T45" fmla="*/ 22 h 29"/>
                <a:gd name="T46" fmla="*/ 122 w 122"/>
                <a:gd name="T47" fmla="*/ 22 h 29"/>
                <a:gd name="T48" fmla="*/ 122 w 122"/>
                <a:gd name="T49" fmla="*/ 10 h 29"/>
                <a:gd name="T50" fmla="*/ 118 w 122"/>
                <a:gd name="T51" fmla="*/ 10 h 29"/>
                <a:gd name="T52" fmla="*/ 118 w 122"/>
                <a:gd name="T53" fmla="*/ 10 h 29"/>
                <a:gd name="T54" fmla="*/ 118 w 122"/>
                <a:gd name="T55" fmla="*/ 6 h 29"/>
                <a:gd name="T56" fmla="*/ 93 w 122"/>
                <a:gd name="T57" fmla="*/ 6 h 29"/>
                <a:gd name="T58" fmla="*/ 87 w 122"/>
                <a:gd name="T59" fmla="*/ 10 h 29"/>
                <a:gd name="T60" fmla="*/ 77 w 122"/>
                <a:gd name="T61" fmla="*/ 10 h 29"/>
                <a:gd name="T62" fmla="*/ 70 w 122"/>
                <a:gd name="T63" fmla="*/ 16 h 29"/>
                <a:gd name="T64" fmla="*/ 23 w 122"/>
                <a:gd name="T65" fmla="*/ 16 h 29"/>
                <a:gd name="T66" fmla="*/ 23 w 122"/>
                <a:gd name="T67" fmla="*/ 16 h 29"/>
                <a:gd name="T68" fmla="*/ 23 w 122"/>
                <a:gd name="T69" fmla="*/ 16 h 29"/>
                <a:gd name="T70" fmla="*/ 17 w 122"/>
                <a:gd name="T71" fmla="*/ 10 h 29"/>
                <a:gd name="T72" fmla="*/ 17 w 122"/>
                <a:gd name="T73" fmla="*/ 10 h 29"/>
                <a:gd name="T74" fmla="*/ 17 w 122"/>
                <a:gd name="T75" fmla="*/ 6 h 29"/>
                <a:gd name="T76" fmla="*/ 17 w 122"/>
                <a:gd name="T77" fmla="*/ 6 h 29"/>
                <a:gd name="T78" fmla="*/ 17 w 122"/>
                <a:gd name="T79" fmla="*/ 6 h 29"/>
                <a:gd name="T80" fmla="*/ 17 w 122"/>
                <a:gd name="T81" fmla="*/ 6 h 29"/>
                <a:gd name="T82" fmla="*/ 17 w 122"/>
                <a:gd name="T83" fmla="*/ 6 h 29"/>
                <a:gd name="T84" fmla="*/ 17 w 122"/>
                <a:gd name="T85" fmla="*/ 6 h 29"/>
                <a:gd name="T86" fmla="*/ 17 w 122"/>
                <a:gd name="T87" fmla="*/ 0 h 29"/>
                <a:gd name="T88" fmla="*/ 17 w 122"/>
                <a:gd name="T89" fmla="*/ 0 h 29"/>
                <a:gd name="T90" fmla="*/ 17 w 122"/>
                <a:gd name="T9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2" h="29">
                  <a:moveTo>
                    <a:pt x="1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13" y="22"/>
                  </a:lnTo>
                  <a:lnTo>
                    <a:pt x="17" y="29"/>
                  </a:lnTo>
                  <a:lnTo>
                    <a:pt x="93" y="29"/>
                  </a:lnTo>
                  <a:lnTo>
                    <a:pt x="99" y="22"/>
                  </a:lnTo>
                  <a:lnTo>
                    <a:pt x="122" y="22"/>
                  </a:lnTo>
                  <a:lnTo>
                    <a:pt x="122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6"/>
                  </a:lnTo>
                  <a:lnTo>
                    <a:pt x="93" y="6"/>
                  </a:lnTo>
                  <a:lnTo>
                    <a:pt x="87" y="10"/>
                  </a:lnTo>
                  <a:lnTo>
                    <a:pt x="77" y="10"/>
                  </a:lnTo>
                  <a:lnTo>
                    <a:pt x="70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405">
              <a:extLst>
                <a:ext uri="{FF2B5EF4-FFF2-40B4-BE49-F238E27FC236}">
                  <a16:creationId xmlns:a16="http://schemas.microsoft.com/office/drawing/2014/main" id="{8AD26892-2283-44AA-B0A7-33D16960F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146" y="1880643"/>
              <a:ext cx="160806" cy="41026"/>
            </a:xfrm>
            <a:custGeom>
              <a:avLst/>
              <a:gdLst>
                <a:gd name="T0" fmla="*/ 17 w 122"/>
                <a:gd name="T1" fmla="*/ 0 h 29"/>
                <a:gd name="T2" fmla="*/ 7 w 122"/>
                <a:gd name="T3" fmla="*/ 0 h 29"/>
                <a:gd name="T4" fmla="*/ 7 w 122"/>
                <a:gd name="T5" fmla="*/ 0 h 29"/>
                <a:gd name="T6" fmla="*/ 7 w 122"/>
                <a:gd name="T7" fmla="*/ 0 h 29"/>
                <a:gd name="T8" fmla="*/ 7 w 122"/>
                <a:gd name="T9" fmla="*/ 0 h 29"/>
                <a:gd name="T10" fmla="*/ 0 w 122"/>
                <a:gd name="T11" fmla="*/ 6 h 29"/>
                <a:gd name="T12" fmla="*/ 0 w 122"/>
                <a:gd name="T13" fmla="*/ 6 h 29"/>
                <a:gd name="T14" fmla="*/ 0 w 122"/>
                <a:gd name="T15" fmla="*/ 6 h 29"/>
                <a:gd name="T16" fmla="*/ 0 w 122"/>
                <a:gd name="T17" fmla="*/ 6 h 29"/>
                <a:gd name="T18" fmla="*/ 0 w 122"/>
                <a:gd name="T19" fmla="*/ 6 h 29"/>
                <a:gd name="T20" fmla="*/ 0 w 122"/>
                <a:gd name="T21" fmla="*/ 10 h 29"/>
                <a:gd name="T22" fmla="*/ 7 w 122"/>
                <a:gd name="T23" fmla="*/ 10 h 29"/>
                <a:gd name="T24" fmla="*/ 7 w 122"/>
                <a:gd name="T25" fmla="*/ 16 h 29"/>
                <a:gd name="T26" fmla="*/ 0 w 122"/>
                <a:gd name="T27" fmla="*/ 16 h 29"/>
                <a:gd name="T28" fmla="*/ 0 w 122"/>
                <a:gd name="T29" fmla="*/ 16 h 29"/>
                <a:gd name="T30" fmla="*/ 0 w 122"/>
                <a:gd name="T31" fmla="*/ 16 h 29"/>
                <a:gd name="T32" fmla="*/ 0 w 122"/>
                <a:gd name="T33" fmla="*/ 16 h 29"/>
                <a:gd name="T34" fmla="*/ 0 w 122"/>
                <a:gd name="T35" fmla="*/ 16 h 29"/>
                <a:gd name="T36" fmla="*/ 0 w 122"/>
                <a:gd name="T37" fmla="*/ 22 h 29"/>
                <a:gd name="T38" fmla="*/ 13 w 122"/>
                <a:gd name="T39" fmla="*/ 22 h 29"/>
                <a:gd name="T40" fmla="*/ 17 w 122"/>
                <a:gd name="T41" fmla="*/ 29 h 29"/>
                <a:gd name="T42" fmla="*/ 93 w 122"/>
                <a:gd name="T43" fmla="*/ 29 h 29"/>
                <a:gd name="T44" fmla="*/ 99 w 122"/>
                <a:gd name="T45" fmla="*/ 22 h 29"/>
                <a:gd name="T46" fmla="*/ 122 w 122"/>
                <a:gd name="T47" fmla="*/ 22 h 29"/>
                <a:gd name="T48" fmla="*/ 122 w 122"/>
                <a:gd name="T49" fmla="*/ 10 h 29"/>
                <a:gd name="T50" fmla="*/ 118 w 122"/>
                <a:gd name="T51" fmla="*/ 10 h 29"/>
                <a:gd name="T52" fmla="*/ 118 w 122"/>
                <a:gd name="T53" fmla="*/ 10 h 29"/>
                <a:gd name="T54" fmla="*/ 118 w 122"/>
                <a:gd name="T55" fmla="*/ 6 h 29"/>
                <a:gd name="T56" fmla="*/ 93 w 122"/>
                <a:gd name="T57" fmla="*/ 6 h 29"/>
                <a:gd name="T58" fmla="*/ 87 w 122"/>
                <a:gd name="T59" fmla="*/ 10 h 29"/>
                <a:gd name="T60" fmla="*/ 77 w 122"/>
                <a:gd name="T61" fmla="*/ 10 h 29"/>
                <a:gd name="T62" fmla="*/ 70 w 122"/>
                <a:gd name="T63" fmla="*/ 16 h 29"/>
                <a:gd name="T64" fmla="*/ 23 w 122"/>
                <a:gd name="T65" fmla="*/ 16 h 29"/>
                <a:gd name="T66" fmla="*/ 23 w 122"/>
                <a:gd name="T67" fmla="*/ 16 h 29"/>
                <a:gd name="T68" fmla="*/ 23 w 122"/>
                <a:gd name="T69" fmla="*/ 16 h 29"/>
                <a:gd name="T70" fmla="*/ 17 w 122"/>
                <a:gd name="T71" fmla="*/ 10 h 29"/>
                <a:gd name="T72" fmla="*/ 17 w 122"/>
                <a:gd name="T73" fmla="*/ 10 h 29"/>
                <a:gd name="T74" fmla="*/ 17 w 122"/>
                <a:gd name="T75" fmla="*/ 6 h 29"/>
                <a:gd name="T76" fmla="*/ 17 w 122"/>
                <a:gd name="T77" fmla="*/ 6 h 29"/>
                <a:gd name="T78" fmla="*/ 17 w 122"/>
                <a:gd name="T79" fmla="*/ 6 h 29"/>
                <a:gd name="T80" fmla="*/ 17 w 122"/>
                <a:gd name="T81" fmla="*/ 6 h 29"/>
                <a:gd name="T82" fmla="*/ 17 w 122"/>
                <a:gd name="T83" fmla="*/ 6 h 29"/>
                <a:gd name="T84" fmla="*/ 17 w 122"/>
                <a:gd name="T85" fmla="*/ 6 h 29"/>
                <a:gd name="T86" fmla="*/ 17 w 122"/>
                <a:gd name="T87" fmla="*/ 0 h 29"/>
                <a:gd name="T88" fmla="*/ 17 w 122"/>
                <a:gd name="T89" fmla="*/ 0 h 29"/>
                <a:gd name="T90" fmla="*/ 17 w 122"/>
                <a:gd name="T9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2" h="29">
                  <a:moveTo>
                    <a:pt x="1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13" y="22"/>
                  </a:lnTo>
                  <a:lnTo>
                    <a:pt x="17" y="29"/>
                  </a:lnTo>
                  <a:lnTo>
                    <a:pt x="93" y="29"/>
                  </a:lnTo>
                  <a:lnTo>
                    <a:pt x="99" y="22"/>
                  </a:lnTo>
                  <a:lnTo>
                    <a:pt x="122" y="22"/>
                  </a:lnTo>
                  <a:lnTo>
                    <a:pt x="122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6"/>
                  </a:lnTo>
                  <a:lnTo>
                    <a:pt x="93" y="6"/>
                  </a:lnTo>
                  <a:lnTo>
                    <a:pt x="87" y="10"/>
                  </a:lnTo>
                  <a:lnTo>
                    <a:pt x="77" y="10"/>
                  </a:lnTo>
                  <a:lnTo>
                    <a:pt x="70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407">
              <a:extLst>
                <a:ext uri="{FF2B5EF4-FFF2-40B4-BE49-F238E27FC236}">
                  <a16:creationId xmlns:a16="http://schemas.microsoft.com/office/drawing/2014/main" id="{BEAE2AB6-516B-43E0-845A-6C142B0C5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279" y="1792936"/>
              <a:ext cx="109401" cy="55172"/>
            </a:xfrm>
            <a:custGeom>
              <a:avLst/>
              <a:gdLst>
                <a:gd name="T0" fmla="*/ 29 w 83"/>
                <a:gd name="T1" fmla="*/ 33 h 39"/>
                <a:gd name="T2" fmla="*/ 35 w 83"/>
                <a:gd name="T3" fmla="*/ 33 h 39"/>
                <a:gd name="T4" fmla="*/ 42 w 83"/>
                <a:gd name="T5" fmla="*/ 29 h 39"/>
                <a:gd name="T6" fmla="*/ 58 w 83"/>
                <a:gd name="T7" fmla="*/ 29 h 39"/>
                <a:gd name="T8" fmla="*/ 64 w 83"/>
                <a:gd name="T9" fmla="*/ 23 h 39"/>
                <a:gd name="T10" fmla="*/ 77 w 83"/>
                <a:gd name="T11" fmla="*/ 23 h 39"/>
                <a:gd name="T12" fmla="*/ 83 w 83"/>
                <a:gd name="T13" fmla="*/ 17 h 39"/>
                <a:gd name="T14" fmla="*/ 77 w 83"/>
                <a:gd name="T15" fmla="*/ 17 h 39"/>
                <a:gd name="T16" fmla="*/ 77 w 83"/>
                <a:gd name="T17" fmla="*/ 17 h 39"/>
                <a:gd name="T18" fmla="*/ 77 w 83"/>
                <a:gd name="T19" fmla="*/ 10 h 39"/>
                <a:gd name="T20" fmla="*/ 52 w 83"/>
                <a:gd name="T21" fmla="*/ 10 h 39"/>
                <a:gd name="T22" fmla="*/ 52 w 83"/>
                <a:gd name="T23" fmla="*/ 10 h 39"/>
                <a:gd name="T24" fmla="*/ 52 w 83"/>
                <a:gd name="T25" fmla="*/ 6 h 39"/>
                <a:gd name="T26" fmla="*/ 42 w 83"/>
                <a:gd name="T27" fmla="*/ 6 h 39"/>
                <a:gd name="T28" fmla="*/ 42 w 83"/>
                <a:gd name="T29" fmla="*/ 0 h 39"/>
                <a:gd name="T30" fmla="*/ 29 w 83"/>
                <a:gd name="T31" fmla="*/ 0 h 39"/>
                <a:gd name="T32" fmla="*/ 29 w 83"/>
                <a:gd name="T33" fmla="*/ 0 h 39"/>
                <a:gd name="T34" fmla="*/ 17 w 83"/>
                <a:gd name="T35" fmla="*/ 6 h 39"/>
                <a:gd name="T36" fmla="*/ 7 w 83"/>
                <a:gd name="T37" fmla="*/ 6 h 39"/>
                <a:gd name="T38" fmla="*/ 0 w 83"/>
                <a:gd name="T39" fmla="*/ 10 h 39"/>
                <a:gd name="T40" fmla="*/ 0 w 83"/>
                <a:gd name="T41" fmla="*/ 17 h 39"/>
                <a:gd name="T42" fmla="*/ 0 w 83"/>
                <a:gd name="T43" fmla="*/ 17 h 39"/>
                <a:gd name="T44" fmla="*/ 7 w 83"/>
                <a:gd name="T45" fmla="*/ 23 h 39"/>
                <a:gd name="T46" fmla="*/ 17 w 83"/>
                <a:gd name="T47" fmla="*/ 23 h 39"/>
                <a:gd name="T48" fmla="*/ 13 w 83"/>
                <a:gd name="T49" fmla="*/ 23 h 39"/>
                <a:gd name="T50" fmla="*/ 13 w 83"/>
                <a:gd name="T51" fmla="*/ 23 h 39"/>
                <a:gd name="T52" fmla="*/ 13 w 83"/>
                <a:gd name="T53" fmla="*/ 23 h 39"/>
                <a:gd name="T54" fmla="*/ 13 w 83"/>
                <a:gd name="T55" fmla="*/ 29 h 39"/>
                <a:gd name="T56" fmla="*/ 7 w 83"/>
                <a:gd name="T57" fmla="*/ 29 h 39"/>
                <a:gd name="T58" fmla="*/ 7 w 83"/>
                <a:gd name="T59" fmla="*/ 29 h 39"/>
                <a:gd name="T60" fmla="*/ 7 w 83"/>
                <a:gd name="T61" fmla="*/ 33 h 39"/>
                <a:gd name="T62" fmla="*/ 7 w 83"/>
                <a:gd name="T63" fmla="*/ 33 h 39"/>
                <a:gd name="T64" fmla="*/ 13 w 83"/>
                <a:gd name="T65" fmla="*/ 33 h 39"/>
                <a:gd name="T66" fmla="*/ 13 w 83"/>
                <a:gd name="T67" fmla="*/ 39 h 39"/>
                <a:gd name="T68" fmla="*/ 13 w 83"/>
                <a:gd name="T69" fmla="*/ 39 h 39"/>
                <a:gd name="T70" fmla="*/ 13 w 83"/>
                <a:gd name="T71" fmla="*/ 39 h 39"/>
                <a:gd name="T72" fmla="*/ 13 w 83"/>
                <a:gd name="T73" fmla="*/ 39 h 39"/>
                <a:gd name="T74" fmla="*/ 13 w 83"/>
                <a:gd name="T75" fmla="*/ 39 h 39"/>
                <a:gd name="T76" fmla="*/ 29 w 83"/>
                <a:gd name="T77" fmla="*/ 39 h 39"/>
                <a:gd name="T78" fmla="*/ 29 w 83"/>
                <a:gd name="T79" fmla="*/ 33 h 39"/>
                <a:gd name="T80" fmla="*/ 29 w 83"/>
                <a:gd name="T81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" h="39">
                  <a:moveTo>
                    <a:pt x="29" y="33"/>
                  </a:moveTo>
                  <a:lnTo>
                    <a:pt x="35" y="33"/>
                  </a:lnTo>
                  <a:lnTo>
                    <a:pt x="42" y="29"/>
                  </a:lnTo>
                  <a:lnTo>
                    <a:pt x="58" y="29"/>
                  </a:lnTo>
                  <a:lnTo>
                    <a:pt x="64" y="23"/>
                  </a:lnTo>
                  <a:lnTo>
                    <a:pt x="77" y="23"/>
                  </a:lnTo>
                  <a:lnTo>
                    <a:pt x="83" y="17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7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7" y="6"/>
                  </a:lnTo>
                  <a:lnTo>
                    <a:pt x="7" y="6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7" y="23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29" y="39"/>
                  </a:lnTo>
                  <a:lnTo>
                    <a:pt x="29" y="33"/>
                  </a:lnTo>
                  <a:lnTo>
                    <a:pt x="29" y="3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408">
              <a:extLst>
                <a:ext uri="{FF2B5EF4-FFF2-40B4-BE49-F238E27FC236}">
                  <a16:creationId xmlns:a16="http://schemas.microsoft.com/office/drawing/2014/main" id="{760B3061-3FDC-402A-BB86-CB8D214DB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279" y="1792936"/>
              <a:ext cx="109401" cy="55172"/>
            </a:xfrm>
            <a:custGeom>
              <a:avLst/>
              <a:gdLst>
                <a:gd name="T0" fmla="*/ 29 w 83"/>
                <a:gd name="T1" fmla="*/ 33 h 39"/>
                <a:gd name="T2" fmla="*/ 35 w 83"/>
                <a:gd name="T3" fmla="*/ 33 h 39"/>
                <a:gd name="T4" fmla="*/ 42 w 83"/>
                <a:gd name="T5" fmla="*/ 29 h 39"/>
                <a:gd name="T6" fmla="*/ 58 w 83"/>
                <a:gd name="T7" fmla="*/ 29 h 39"/>
                <a:gd name="T8" fmla="*/ 64 w 83"/>
                <a:gd name="T9" fmla="*/ 23 h 39"/>
                <a:gd name="T10" fmla="*/ 77 w 83"/>
                <a:gd name="T11" fmla="*/ 23 h 39"/>
                <a:gd name="T12" fmla="*/ 83 w 83"/>
                <a:gd name="T13" fmla="*/ 17 h 39"/>
                <a:gd name="T14" fmla="*/ 77 w 83"/>
                <a:gd name="T15" fmla="*/ 17 h 39"/>
                <a:gd name="T16" fmla="*/ 77 w 83"/>
                <a:gd name="T17" fmla="*/ 17 h 39"/>
                <a:gd name="T18" fmla="*/ 77 w 83"/>
                <a:gd name="T19" fmla="*/ 10 h 39"/>
                <a:gd name="T20" fmla="*/ 52 w 83"/>
                <a:gd name="T21" fmla="*/ 10 h 39"/>
                <a:gd name="T22" fmla="*/ 52 w 83"/>
                <a:gd name="T23" fmla="*/ 10 h 39"/>
                <a:gd name="T24" fmla="*/ 52 w 83"/>
                <a:gd name="T25" fmla="*/ 6 h 39"/>
                <a:gd name="T26" fmla="*/ 42 w 83"/>
                <a:gd name="T27" fmla="*/ 6 h 39"/>
                <a:gd name="T28" fmla="*/ 42 w 83"/>
                <a:gd name="T29" fmla="*/ 0 h 39"/>
                <a:gd name="T30" fmla="*/ 29 w 83"/>
                <a:gd name="T31" fmla="*/ 0 h 39"/>
                <a:gd name="T32" fmla="*/ 29 w 83"/>
                <a:gd name="T33" fmla="*/ 0 h 39"/>
                <a:gd name="T34" fmla="*/ 17 w 83"/>
                <a:gd name="T35" fmla="*/ 6 h 39"/>
                <a:gd name="T36" fmla="*/ 7 w 83"/>
                <a:gd name="T37" fmla="*/ 6 h 39"/>
                <a:gd name="T38" fmla="*/ 0 w 83"/>
                <a:gd name="T39" fmla="*/ 10 h 39"/>
                <a:gd name="T40" fmla="*/ 0 w 83"/>
                <a:gd name="T41" fmla="*/ 17 h 39"/>
                <a:gd name="T42" fmla="*/ 0 w 83"/>
                <a:gd name="T43" fmla="*/ 17 h 39"/>
                <a:gd name="T44" fmla="*/ 7 w 83"/>
                <a:gd name="T45" fmla="*/ 23 h 39"/>
                <a:gd name="T46" fmla="*/ 17 w 83"/>
                <a:gd name="T47" fmla="*/ 23 h 39"/>
                <a:gd name="T48" fmla="*/ 13 w 83"/>
                <a:gd name="T49" fmla="*/ 23 h 39"/>
                <a:gd name="T50" fmla="*/ 13 w 83"/>
                <a:gd name="T51" fmla="*/ 23 h 39"/>
                <a:gd name="T52" fmla="*/ 13 w 83"/>
                <a:gd name="T53" fmla="*/ 23 h 39"/>
                <a:gd name="T54" fmla="*/ 13 w 83"/>
                <a:gd name="T55" fmla="*/ 29 h 39"/>
                <a:gd name="T56" fmla="*/ 7 w 83"/>
                <a:gd name="T57" fmla="*/ 29 h 39"/>
                <a:gd name="T58" fmla="*/ 7 w 83"/>
                <a:gd name="T59" fmla="*/ 29 h 39"/>
                <a:gd name="T60" fmla="*/ 7 w 83"/>
                <a:gd name="T61" fmla="*/ 33 h 39"/>
                <a:gd name="T62" fmla="*/ 7 w 83"/>
                <a:gd name="T63" fmla="*/ 33 h 39"/>
                <a:gd name="T64" fmla="*/ 13 w 83"/>
                <a:gd name="T65" fmla="*/ 33 h 39"/>
                <a:gd name="T66" fmla="*/ 13 w 83"/>
                <a:gd name="T67" fmla="*/ 39 h 39"/>
                <a:gd name="T68" fmla="*/ 13 w 83"/>
                <a:gd name="T69" fmla="*/ 39 h 39"/>
                <a:gd name="T70" fmla="*/ 13 w 83"/>
                <a:gd name="T71" fmla="*/ 39 h 39"/>
                <a:gd name="T72" fmla="*/ 13 w 83"/>
                <a:gd name="T73" fmla="*/ 39 h 39"/>
                <a:gd name="T74" fmla="*/ 13 w 83"/>
                <a:gd name="T75" fmla="*/ 39 h 39"/>
                <a:gd name="T76" fmla="*/ 29 w 83"/>
                <a:gd name="T77" fmla="*/ 39 h 39"/>
                <a:gd name="T78" fmla="*/ 29 w 83"/>
                <a:gd name="T79" fmla="*/ 33 h 39"/>
                <a:gd name="T80" fmla="*/ 29 w 83"/>
                <a:gd name="T81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" h="39">
                  <a:moveTo>
                    <a:pt x="29" y="33"/>
                  </a:moveTo>
                  <a:lnTo>
                    <a:pt x="35" y="33"/>
                  </a:lnTo>
                  <a:lnTo>
                    <a:pt x="42" y="29"/>
                  </a:lnTo>
                  <a:lnTo>
                    <a:pt x="58" y="29"/>
                  </a:lnTo>
                  <a:lnTo>
                    <a:pt x="64" y="23"/>
                  </a:lnTo>
                  <a:lnTo>
                    <a:pt x="77" y="23"/>
                  </a:lnTo>
                  <a:lnTo>
                    <a:pt x="83" y="17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7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7" y="6"/>
                  </a:lnTo>
                  <a:lnTo>
                    <a:pt x="7" y="6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7" y="23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29" y="39"/>
                  </a:lnTo>
                  <a:lnTo>
                    <a:pt x="29" y="33"/>
                  </a:lnTo>
                  <a:lnTo>
                    <a:pt x="29" y="3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409">
              <a:extLst>
                <a:ext uri="{FF2B5EF4-FFF2-40B4-BE49-F238E27FC236}">
                  <a16:creationId xmlns:a16="http://schemas.microsoft.com/office/drawing/2014/main" id="{51A811D3-DEF8-4B18-9FED-67DB02686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820" y="1935815"/>
              <a:ext cx="54042" cy="22633"/>
            </a:xfrm>
            <a:custGeom>
              <a:avLst/>
              <a:gdLst>
                <a:gd name="T0" fmla="*/ 12 w 41"/>
                <a:gd name="T1" fmla="*/ 16 h 16"/>
                <a:gd name="T2" fmla="*/ 12 w 41"/>
                <a:gd name="T3" fmla="*/ 12 h 16"/>
                <a:gd name="T4" fmla="*/ 6 w 41"/>
                <a:gd name="T5" fmla="*/ 12 h 16"/>
                <a:gd name="T6" fmla="*/ 6 w 41"/>
                <a:gd name="T7" fmla="*/ 12 h 16"/>
                <a:gd name="T8" fmla="*/ 6 w 41"/>
                <a:gd name="T9" fmla="*/ 6 h 16"/>
                <a:gd name="T10" fmla="*/ 0 w 41"/>
                <a:gd name="T11" fmla="*/ 6 h 16"/>
                <a:gd name="T12" fmla="*/ 0 w 41"/>
                <a:gd name="T13" fmla="*/ 0 h 16"/>
                <a:gd name="T14" fmla="*/ 0 w 41"/>
                <a:gd name="T15" fmla="*/ 0 h 16"/>
                <a:gd name="T16" fmla="*/ 41 w 41"/>
                <a:gd name="T17" fmla="*/ 0 h 16"/>
                <a:gd name="T18" fmla="*/ 41 w 41"/>
                <a:gd name="T19" fmla="*/ 12 h 16"/>
                <a:gd name="T20" fmla="*/ 35 w 41"/>
                <a:gd name="T21" fmla="*/ 12 h 16"/>
                <a:gd name="T22" fmla="*/ 35 w 41"/>
                <a:gd name="T23" fmla="*/ 16 h 16"/>
                <a:gd name="T24" fmla="*/ 12 w 41"/>
                <a:gd name="T25" fmla="*/ 16 h 16"/>
                <a:gd name="T26" fmla="*/ 12 w 41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16">
                  <a:moveTo>
                    <a:pt x="12" y="1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12" y="16"/>
                  </a:lnTo>
                  <a:lnTo>
                    <a:pt x="12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410">
              <a:extLst>
                <a:ext uri="{FF2B5EF4-FFF2-40B4-BE49-F238E27FC236}">
                  <a16:creationId xmlns:a16="http://schemas.microsoft.com/office/drawing/2014/main" id="{7E2C3C26-5C48-4A38-9342-11EEE08DF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820" y="1935815"/>
              <a:ext cx="54042" cy="22633"/>
            </a:xfrm>
            <a:custGeom>
              <a:avLst/>
              <a:gdLst>
                <a:gd name="T0" fmla="*/ 12 w 41"/>
                <a:gd name="T1" fmla="*/ 16 h 16"/>
                <a:gd name="T2" fmla="*/ 12 w 41"/>
                <a:gd name="T3" fmla="*/ 12 h 16"/>
                <a:gd name="T4" fmla="*/ 6 w 41"/>
                <a:gd name="T5" fmla="*/ 12 h 16"/>
                <a:gd name="T6" fmla="*/ 6 w 41"/>
                <a:gd name="T7" fmla="*/ 12 h 16"/>
                <a:gd name="T8" fmla="*/ 6 w 41"/>
                <a:gd name="T9" fmla="*/ 6 h 16"/>
                <a:gd name="T10" fmla="*/ 0 w 41"/>
                <a:gd name="T11" fmla="*/ 6 h 16"/>
                <a:gd name="T12" fmla="*/ 0 w 41"/>
                <a:gd name="T13" fmla="*/ 0 h 16"/>
                <a:gd name="T14" fmla="*/ 0 w 41"/>
                <a:gd name="T15" fmla="*/ 0 h 16"/>
                <a:gd name="T16" fmla="*/ 41 w 41"/>
                <a:gd name="T17" fmla="*/ 0 h 16"/>
                <a:gd name="T18" fmla="*/ 41 w 41"/>
                <a:gd name="T19" fmla="*/ 12 h 16"/>
                <a:gd name="T20" fmla="*/ 35 w 41"/>
                <a:gd name="T21" fmla="*/ 12 h 16"/>
                <a:gd name="T22" fmla="*/ 35 w 41"/>
                <a:gd name="T23" fmla="*/ 16 h 16"/>
                <a:gd name="T24" fmla="*/ 12 w 41"/>
                <a:gd name="T25" fmla="*/ 16 h 16"/>
                <a:gd name="T26" fmla="*/ 12 w 41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16">
                  <a:moveTo>
                    <a:pt x="12" y="1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12" y="16"/>
                  </a:lnTo>
                  <a:lnTo>
                    <a:pt x="12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411">
              <a:extLst>
                <a:ext uri="{FF2B5EF4-FFF2-40B4-BE49-F238E27FC236}">
                  <a16:creationId xmlns:a16="http://schemas.microsoft.com/office/drawing/2014/main" id="{93C9552E-0C5B-44F2-86E9-3652BA087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490" y="2340400"/>
              <a:ext cx="38225" cy="32535"/>
            </a:xfrm>
            <a:custGeom>
              <a:avLst/>
              <a:gdLst>
                <a:gd name="T0" fmla="*/ 10 w 29"/>
                <a:gd name="T1" fmla="*/ 0 h 23"/>
                <a:gd name="T2" fmla="*/ 29 w 29"/>
                <a:gd name="T3" fmla="*/ 7 h 23"/>
                <a:gd name="T4" fmla="*/ 29 w 29"/>
                <a:gd name="T5" fmla="*/ 23 h 23"/>
                <a:gd name="T6" fmla="*/ 4 w 29"/>
                <a:gd name="T7" fmla="*/ 23 h 23"/>
                <a:gd name="T8" fmla="*/ 0 w 29"/>
                <a:gd name="T9" fmla="*/ 17 h 23"/>
                <a:gd name="T10" fmla="*/ 0 w 29"/>
                <a:gd name="T11" fmla="*/ 13 h 23"/>
                <a:gd name="T12" fmla="*/ 0 w 29"/>
                <a:gd name="T13" fmla="*/ 13 h 23"/>
                <a:gd name="T14" fmla="*/ 0 w 29"/>
                <a:gd name="T15" fmla="*/ 13 h 23"/>
                <a:gd name="T16" fmla="*/ 4 w 29"/>
                <a:gd name="T17" fmla="*/ 7 h 23"/>
                <a:gd name="T18" fmla="*/ 4 w 29"/>
                <a:gd name="T19" fmla="*/ 7 h 23"/>
                <a:gd name="T20" fmla="*/ 10 w 29"/>
                <a:gd name="T21" fmla="*/ 7 h 23"/>
                <a:gd name="T22" fmla="*/ 10 w 29"/>
                <a:gd name="T23" fmla="*/ 0 h 23"/>
                <a:gd name="T24" fmla="*/ 10 w 29"/>
                <a:gd name="T25" fmla="*/ 0 h 23"/>
                <a:gd name="T26" fmla="*/ 10 w 29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3">
                  <a:moveTo>
                    <a:pt x="10" y="0"/>
                  </a:moveTo>
                  <a:lnTo>
                    <a:pt x="29" y="7"/>
                  </a:lnTo>
                  <a:lnTo>
                    <a:pt x="29" y="23"/>
                  </a:lnTo>
                  <a:lnTo>
                    <a:pt x="4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7"/>
                  </a:lnTo>
                  <a:lnTo>
                    <a:pt x="4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412">
              <a:extLst>
                <a:ext uri="{FF2B5EF4-FFF2-40B4-BE49-F238E27FC236}">
                  <a16:creationId xmlns:a16="http://schemas.microsoft.com/office/drawing/2014/main" id="{4CE33448-0DC4-4343-912B-D246DA807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490" y="2340400"/>
              <a:ext cx="38225" cy="32535"/>
            </a:xfrm>
            <a:custGeom>
              <a:avLst/>
              <a:gdLst>
                <a:gd name="T0" fmla="*/ 10 w 29"/>
                <a:gd name="T1" fmla="*/ 0 h 23"/>
                <a:gd name="T2" fmla="*/ 29 w 29"/>
                <a:gd name="T3" fmla="*/ 7 h 23"/>
                <a:gd name="T4" fmla="*/ 29 w 29"/>
                <a:gd name="T5" fmla="*/ 23 h 23"/>
                <a:gd name="T6" fmla="*/ 4 w 29"/>
                <a:gd name="T7" fmla="*/ 23 h 23"/>
                <a:gd name="T8" fmla="*/ 0 w 29"/>
                <a:gd name="T9" fmla="*/ 17 h 23"/>
                <a:gd name="T10" fmla="*/ 0 w 29"/>
                <a:gd name="T11" fmla="*/ 13 h 23"/>
                <a:gd name="T12" fmla="*/ 0 w 29"/>
                <a:gd name="T13" fmla="*/ 13 h 23"/>
                <a:gd name="T14" fmla="*/ 0 w 29"/>
                <a:gd name="T15" fmla="*/ 13 h 23"/>
                <a:gd name="T16" fmla="*/ 4 w 29"/>
                <a:gd name="T17" fmla="*/ 7 h 23"/>
                <a:gd name="T18" fmla="*/ 4 w 29"/>
                <a:gd name="T19" fmla="*/ 7 h 23"/>
                <a:gd name="T20" fmla="*/ 10 w 29"/>
                <a:gd name="T21" fmla="*/ 7 h 23"/>
                <a:gd name="T22" fmla="*/ 10 w 29"/>
                <a:gd name="T23" fmla="*/ 0 h 23"/>
                <a:gd name="T24" fmla="*/ 10 w 29"/>
                <a:gd name="T25" fmla="*/ 0 h 23"/>
                <a:gd name="T26" fmla="*/ 10 w 29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3">
                  <a:moveTo>
                    <a:pt x="10" y="0"/>
                  </a:moveTo>
                  <a:lnTo>
                    <a:pt x="29" y="7"/>
                  </a:lnTo>
                  <a:lnTo>
                    <a:pt x="29" y="23"/>
                  </a:lnTo>
                  <a:lnTo>
                    <a:pt x="4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7"/>
                  </a:lnTo>
                  <a:lnTo>
                    <a:pt x="4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413">
              <a:extLst>
                <a:ext uri="{FF2B5EF4-FFF2-40B4-BE49-F238E27FC236}">
                  <a16:creationId xmlns:a16="http://schemas.microsoft.com/office/drawing/2014/main" id="{6A10B1EF-56E9-4205-823D-51C7E3BE1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490" y="2340400"/>
              <a:ext cx="38225" cy="32535"/>
            </a:xfrm>
            <a:custGeom>
              <a:avLst/>
              <a:gdLst>
                <a:gd name="T0" fmla="*/ 10 w 29"/>
                <a:gd name="T1" fmla="*/ 0 h 23"/>
                <a:gd name="T2" fmla="*/ 29 w 29"/>
                <a:gd name="T3" fmla="*/ 7 h 23"/>
                <a:gd name="T4" fmla="*/ 29 w 29"/>
                <a:gd name="T5" fmla="*/ 23 h 23"/>
                <a:gd name="T6" fmla="*/ 4 w 29"/>
                <a:gd name="T7" fmla="*/ 23 h 23"/>
                <a:gd name="T8" fmla="*/ 0 w 29"/>
                <a:gd name="T9" fmla="*/ 17 h 23"/>
                <a:gd name="T10" fmla="*/ 0 w 29"/>
                <a:gd name="T11" fmla="*/ 13 h 23"/>
                <a:gd name="T12" fmla="*/ 0 w 29"/>
                <a:gd name="T13" fmla="*/ 13 h 23"/>
                <a:gd name="T14" fmla="*/ 0 w 29"/>
                <a:gd name="T15" fmla="*/ 13 h 23"/>
                <a:gd name="T16" fmla="*/ 4 w 29"/>
                <a:gd name="T17" fmla="*/ 7 h 23"/>
                <a:gd name="T18" fmla="*/ 4 w 29"/>
                <a:gd name="T19" fmla="*/ 7 h 23"/>
                <a:gd name="T20" fmla="*/ 10 w 29"/>
                <a:gd name="T21" fmla="*/ 7 h 23"/>
                <a:gd name="T22" fmla="*/ 10 w 29"/>
                <a:gd name="T23" fmla="*/ 0 h 23"/>
                <a:gd name="T24" fmla="*/ 10 w 2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3">
                  <a:moveTo>
                    <a:pt x="10" y="0"/>
                  </a:moveTo>
                  <a:lnTo>
                    <a:pt x="29" y="7"/>
                  </a:lnTo>
                  <a:lnTo>
                    <a:pt x="29" y="23"/>
                  </a:lnTo>
                  <a:lnTo>
                    <a:pt x="4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7"/>
                  </a:lnTo>
                  <a:lnTo>
                    <a:pt x="4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414">
              <a:extLst>
                <a:ext uri="{FF2B5EF4-FFF2-40B4-BE49-F238E27FC236}">
                  <a16:creationId xmlns:a16="http://schemas.microsoft.com/office/drawing/2014/main" id="{BDC08449-38DF-411C-9042-FBFF96F2F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581" y="2007962"/>
              <a:ext cx="168715" cy="222098"/>
            </a:xfrm>
            <a:custGeom>
              <a:avLst/>
              <a:gdLst>
                <a:gd name="T0" fmla="*/ 64 w 128"/>
                <a:gd name="T1" fmla="*/ 151 h 157"/>
                <a:gd name="T2" fmla="*/ 22 w 128"/>
                <a:gd name="T3" fmla="*/ 157 h 157"/>
                <a:gd name="T4" fmla="*/ 6 w 128"/>
                <a:gd name="T5" fmla="*/ 151 h 157"/>
                <a:gd name="T6" fmla="*/ 6 w 128"/>
                <a:gd name="T7" fmla="*/ 147 h 157"/>
                <a:gd name="T8" fmla="*/ 6 w 128"/>
                <a:gd name="T9" fmla="*/ 141 h 157"/>
                <a:gd name="T10" fmla="*/ 6 w 128"/>
                <a:gd name="T11" fmla="*/ 141 h 157"/>
                <a:gd name="T12" fmla="*/ 6 w 128"/>
                <a:gd name="T13" fmla="*/ 134 h 157"/>
                <a:gd name="T14" fmla="*/ 6 w 128"/>
                <a:gd name="T15" fmla="*/ 128 h 157"/>
                <a:gd name="T16" fmla="*/ 6 w 128"/>
                <a:gd name="T17" fmla="*/ 124 h 157"/>
                <a:gd name="T18" fmla="*/ 0 w 128"/>
                <a:gd name="T19" fmla="*/ 124 h 157"/>
                <a:gd name="T20" fmla="*/ 6 w 128"/>
                <a:gd name="T21" fmla="*/ 112 h 157"/>
                <a:gd name="T22" fmla="*/ 22 w 128"/>
                <a:gd name="T23" fmla="*/ 89 h 157"/>
                <a:gd name="T24" fmla="*/ 35 w 128"/>
                <a:gd name="T25" fmla="*/ 85 h 157"/>
                <a:gd name="T26" fmla="*/ 41 w 128"/>
                <a:gd name="T27" fmla="*/ 79 h 157"/>
                <a:gd name="T28" fmla="*/ 35 w 128"/>
                <a:gd name="T29" fmla="*/ 79 h 157"/>
                <a:gd name="T30" fmla="*/ 35 w 128"/>
                <a:gd name="T31" fmla="*/ 73 h 157"/>
                <a:gd name="T32" fmla="*/ 35 w 128"/>
                <a:gd name="T33" fmla="*/ 73 h 157"/>
                <a:gd name="T34" fmla="*/ 35 w 128"/>
                <a:gd name="T35" fmla="*/ 62 h 157"/>
                <a:gd name="T36" fmla="*/ 29 w 128"/>
                <a:gd name="T37" fmla="*/ 50 h 157"/>
                <a:gd name="T38" fmla="*/ 22 w 128"/>
                <a:gd name="T39" fmla="*/ 40 h 157"/>
                <a:gd name="T40" fmla="*/ 16 w 128"/>
                <a:gd name="T41" fmla="*/ 27 h 157"/>
                <a:gd name="T42" fmla="*/ 16 w 128"/>
                <a:gd name="T43" fmla="*/ 23 h 157"/>
                <a:gd name="T44" fmla="*/ 29 w 128"/>
                <a:gd name="T45" fmla="*/ 23 h 157"/>
                <a:gd name="T46" fmla="*/ 29 w 128"/>
                <a:gd name="T47" fmla="*/ 17 h 157"/>
                <a:gd name="T48" fmla="*/ 35 w 128"/>
                <a:gd name="T49" fmla="*/ 23 h 157"/>
                <a:gd name="T50" fmla="*/ 35 w 128"/>
                <a:gd name="T51" fmla="*/ 23 h 157"/>
                <a:gd name="T52" fmla="*/ 41 w 128"/>
                <a:gd name="T53" fmla="*/ 17 h 157"/>
                <a:gd name="T54" fmla="*/ 41 w 128"/>
                <a:gd name="T55" fmla="*/ 17 h 157"/>
                <a:gd name="T56" fmla="*/ 41 w 128"/>
                <a:gd name="T57" fmla="*/ 11 h 157"/>
                <a:gd name="T58" fmla="*/ 45 w 128"/>
                <a:gd name="T59" fmla="*/ 5 h 157"/>
                <a:gd name="T60" fmla="*/ 45 w 128"/>
                <a:gd name="T61" fmla="*/ 0 h 157"/>
                <a:gd name="T62" fmla="*/ 64 w 128"/>
                <a:gd name="T63" fmla="*/ 0 h 157"/>
                <a:gd name="T64" fmla="*/ 64 w 128"/>
                <a:gd name="T65" fmla="*/ 5 h 157"/>
                <a:gd name="T66" fmla="*/ 76 w 128"/>
                <a:gd name="T67" fmla="*/ 11 h 157"/>
                <a:gd name="T68" fmla="*/ 76 w 128"/>
                <a:gd name="T69" fmla="*/ 23 h 157"/>
                <a:gd name="T70" fmla="*/ 76 w 128"/>
                <a:gd name="T71" fmla="*/ 27 h 157"/>
                <a:gd name="T72" fmla="*/ 86 w 128"/>
                <a:gd name="T73" fmla="*/ 33 h 157"/>
                <a:gd name="T74" fmla="*/ 93 w 128"/>
                <a:gd name="T75" fmla="*/ 33 h 157"/>
                <a:gd name="T76" fmla="*/ 93 w 128"/>
                <a:gd name="T77" fmla="*/ 40 h 157"/>
                <a:gd name="T78" fmla="*/ 86 w 128"/>
                <a:gd name="T79" fmla="*/ 44 h 157"/>
                <a:gd name="T80" fmla="*/ 86 w 128"/>
                <a:gd name="T81" fmla="*/ 50 h 157"/>
                <a:gd name="T82" fmla="*/ 86 w 128"/>
                <a:gd name="T83" fmla="*/ 50 h 157"/>
                <a:gd name="T84" fmla="*/ 86 w 128"/>
                <a:gd name="T85" fmla="*/ 56 h 157"/>
                <a:gd name="T86" fmla="*/ 93 w 128"/>
                <a:gd name="T87" fmla="*/ 62 h 157"/>
                <a:gd name="T88" fmla="*/ 99 w 128"/>
                <a:gd name="T89" fmla="*/ 66 h 157"/>
                <a:gd name="T90" fmla="*/ 99 w 128"/>
                <a:gd name="T91" fmla="*/ 85 h 157"/>
                <a:gd name="T92" fmla="*/ 111 w 128"/>
                <a:gd name="T93" fmla="*/ 89 h 157"/>
                <a:gd name="T94" fmla="*/ 121 w 128"/>
                <a:gd name="T95" fmla="*/ 101 h 157"/>
                <a:gd name="T96" fmla="*/ 128 w 128"/>
                <a:gd name="T97" fmla="*/ 106 h 157"/>
                <a:gd name="T98" fmla="*/ 121 w 128"/>
                <a:gd name="T99" fmla="*/ 118 h 157"/>
                <a:gd name="T100" fmla="*/ 105 w 128"/>
                <a:gd name="T101" fmla="*/ 141 h 157"/>
                <a:gd name="T102" fmla="*/ 93 w 128"/>
                <a:gd name="T103" fmla="*/ 15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8" h="157">
                  <a:moveTo>
                    <a:pt x="93" y="151"/>
                  </a:moveTo>
                  <a:lnTo>
                    <a:pt x="64" y="151"/>
                  </a:lnTo>
                  <a:lnTo>
                    <a:pt x="64" y="157"/>
                  </a:lnTo>
                  <a:lnTo>
                    <a:pt x="22" y="157"/>
                  </a:lnTo>
                  <a:lnTo>
                    <a:pt x="22" y="151"/>
                  </a:lnTo>
                  <a:lnTo>
                    <a:pt x="6" y="151"/>
                  </a:lnTo>
                  <a:lnTo>
                    <a:pt x="6" y="147"/>
                  </a:lnTo>
                  <a:lnTo>
                    <a:pt x="6" y="147"/>
                  </a:lnTo>
                  <a:lnTo>
                    <a:pt x="6" y="147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34"/>
                  </a:lnTo>
                  <a:lnTo>
                    <a:pt x="6" y="134"/>
                  </a:lnTo>
                  <a:lnTo>
                    <a:pt x="6" y="128"/>
                  </a:lnTo>
                  <a:lnTo>
                    <a:pt x="6" y="128"/>
                  </a:lnTo>
                  <a:lnTo>
                    <a:pt x="6" y="128"/>
                  </a:lnTo>
                  <a:lnTo>
                    <a:pt x="6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6" y="118"/>
                  </a:lnTo>
                  <a:lnTo>
                    <a:pt x="6" y="112"/>
                  </a:lnTo>
                  <a:lnTo>
                    <a:pt x="10" y="101"/>
                  </a:lnTo>
                  <a:lnTo>
                    <a:pt x="22" y="89"/>
                  </a:lnTo>
                  <a:lnTo>
                    <a:pt x="29" y="89"/>
                  </a:lnTo>
                  <a:lnTo>
                    <a:pt x="35" y="85"/>
                  </a:lnTo>
                  <a:lnTo>
                    <a:pt x="41" y="85"/>
                  </a:lnTo>
                  <a:lnTo>
                    <a:pt x="41" y="79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62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40"/>
                  </a:lnTo>
                  <a:lnTo>
                    <a:pt x="22" y="40"/>
                  </a:lnTo>
                  <a:lnTo>
                    <a:pt x="22" y="33"/>
                  </a:lnTo>
                  <a:lnTo>
                    <a:pt x="16" y="27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45" y="5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76" y="5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7"/>
                  </a:lnTo>
                  <a:lnTo>
                    <a:pt x="80" y="27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93" y="33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99" y="66"/>
                  </a:lnTo>
                  <a:lnTo>
                    <a:pt x="99" y="66"/>
                  </a:lnTo>
                  <a:lnTo>
                    <a:pt x="99" y="85"/>
                  </a:lnTo>
                  <a:lnTo>
                    <a:pt x="105" y="89"/>
                  </a:lnTo>
                  <a:lnTo>
                    <a:pt x="111" y="89"/>
                  </a:lnTo>
                  <a:lnTo>
                    <a:pt x="115" y="101"/>
                  </a:lnTo>
                  <a:lnTo>
                    <a:pt x="121" y="101"/>
                  </a:lnTo>
                  <a:lnTo>
                    <a:pt x="121" y="106"/>
                  </a:lnTo>
                  <a:lnTo>
                    <a:pt x="128" y="106"/>
                  </a:lnTo>
                  <a:lnTo>
                    <a:pt x="121" y="112"/>
                  </a:lnTo>
                  <a:lnTo>
                    <a:pt x="121" y="118"/>
                  </a:lnTo>
                  <a:lnTo>
                    <a:pt x="105" y="134"/>
                  </a:lnTo>
                  <a:lnTo>
                    <a:pt x="105" y="141"/>
                  </a:lnTo>
                  <a:lnTo>
                    <a:pt x="93" y="151"/>
                  </a:lnTo>
                  <a:lnTo>
                    <a:pt x="93" y="15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415">
              <a:extLst>
                <a:ext uri="{FF2B5EF4-FFF2-40B4-BE49-F238E27FC236}">
                  <a16:creationId xmlns:a16="http://schemas.microsoft.com/office/drawing/2014/main" id="{4C669CEA-8F23-49F9-900F-22590B16B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581" y="2007962"/>
              <a:ext cx="168715" cy="222098"/>
            </a:xfrm>
            <a:custGeom>
              <a:avLst/>
              <a:gdLst>
                <a:gd name="T0" fmla="*/ 64 w 128"/>
                <a:gd name="T1" fmla="*/ 151 h 157"/>
                <a:gd name="T2" fmla="*/ 22 w 128"/>
                <a:gd name="T3" fmla="*/ 157 h 157"/>
                <a:gd name="T4" fmla="*/ 6 w 128"/>
                <a:gd name="T5" fmla="*/ 151 h 157"/>
                <a:gd name="T6" fmla="*/ 6 w 128"/>
                <a:gd name="T7" fmla="*/ 147 h 157"/>
                <a:gd name="T8" fmla="*/ 6 w 128"/>
                <a:gd name="T9" fmla="*/ 141 h 157"/>
                <a:gd name="T10" fmla="*/ 6 w 128"/>
                <a:gd name="T11" fmla="*/ 141 h 157"/>
                <a:gd name="T12" fmla="*/ 6 w 128"/>
                <a:gd name="T13" fmla="*/ 134 h 157"/>
                <a:gd name="T14" fmla="*/ 6 w 128"/>
                <a:gd name="T15" fmla="*/ 128 h 157"/>
                <a:gd name="T16" fmla="*/ 6 w 128"/>
                <a:gd name="T17" fmla="*/ 124 h 157"/>
                <a:gd name="T18" fmla="*/ 0 w 128"/>
                <a:gd name="T19" fmla="*/ 124 h 157"/>
                <a:gd name="T20" fmla="*/ 6 w 128"/>
                <a:gd name="T21" fmla="*/ 112 h 157"/>
                <a:gd name="T22" fmla="*/ 22 w 128"/>
                <a:gd name="T23" fmla="*/ 89 h 157"/>
                <a:gd name="T24" fmla="*/ 35 w 128"/>
                <a:gd name="T25" fmla="*/ 85 h 157"/>
                <a:gd name="T26" fmla="*/ 41 w 128"/>
                <a:gd name="T27" fmla="*/ 79 h 157"/>
                <a:gd name="T28" fmla="*/ 35 w 128"/>
                <a:gd name="T29" fmla="*/ 79 h 157"/>
                <a:gd name="T30" fmla="*/ 35 w 128"/>
                <a:gd name="T31" fmla="*/ 73 h 157"/>
                <a:gd name="T32" fmla="*/ 35 w 128"/>
                <a:gd name="T33" fmla="*/ 73 h 157"/>
                <a:gd name="T34" fmla="*/ 35 w 128"/>
                <a:gd name="T35" fmla="*/ 62 h 157"/>
                <a:gd name="T36" fmla="*/ 29 w 128"/>
                <a:gd name="T37" fmla="*/ 50 h 157"/>
                <a:gd name="T38" fmla="*/ 22 w 128"/>
                <a:gd name="T39" fmla="*/ 40 h 157"/>
                <a:gd name="T40" fmla="*/ 16 w 128"/>
                <a:gd name="T41" fmla="*/ 27 h 157"/>
                <a:gd name="T42" fmla="*/ 16 w 128"/>
                <a:gd name="T43" fmla="*/ 23 h 157"/>
                <a:gd name="T44" fmla="*/ 29 w 128"/>
                <a:gd name="T45" fmla="*/ 23 h 157"/>
                <a:gd name="T46" fmla="*/ 29 w 128"/>
                <a:gd name="T47" fmla="*/ 17 h 157"/>
                <a:gd name="T48" fmla="*/ 35 w 128"/>
                <a:gd name="T49" fmla="*/ 23 h 157"/>
                <a:gd name="T50" fmla="*/ 35 w 128"/>
                <a:gd name="T51" fmla="*/ 23 h 157"/>
                <a:gd name="T52" fmla="*/ 41 w 128"/>
                <a:gd name="T53" fmla="*/ 17 h 157"/>
                <a:gd name="T54" fmla="*/ 41 w 128"/>
                <a:gd name="T55" fmla="*/ 17 h 157"/>
                <a:gd name="T56" fmla="*/ 41 w 128"/>
                <a:gd name="T57" fmla="*/ 11 h 157"/>
                <a:gd name="T58" fmla="*/ 45 w 128"/>
                <a:gd name="T59" fmla="*/ 5 h 157"/>
                <a:gd name="T60" fmla="*/ 45 w 128"/>
                <a:gd name="T61" fmla="*/ 0 h 157"/>
                <a:gd name="T62" fmla="*/ 64 w 128"/>
                <a:gd name="T63" fmla="*/ 0 h 157"/>
                <a:gd name="T64" fmla="*/ 64 w 128"/>
                <a:gd name="T65" fmla="*/ 5 h 157"/>
                <a:gd name="T66" fmla="*/ 76 w 128"/>
                <a:gd name="T67" fmla="*/ 11 h 157"/>
                <a:gd name="T68" fmla="*/ 76 w 128"/>
                <a:gd name="T69" fmla="*/ 23 h 157"/>
                <a:gd name="T70" fmla="*/ 76 w 128"/>
                <a:gd name="T71" fmla="*/ 27 h 157"/>
                <a:gd name="T72" fmla="*/ 86 w 128"/>
                <a:gd name="T73" fmla="*/ 33 h 157"/>
                <a:gd name="T74" fmla="*/ 93 w 128"/>
                <a:gd name="T75" fmla="*/ 33 h 157"/>
                <a:gd name="T76" fmla="*/ 93 w 128"/>
                <a:gd name="T77" fmla="*/ 40 h 157"/>
                <a:gd name="T78" fmla="*/ 86 w 128"/>
                <a:gd name="T79" fmla="*/ 44 h 157"/>
                <a:gd name="T80" fmla="*/ 86 w 128"/>
                <a:gd name="T81" fmla="*/ 50 h 157"/>
                <a:gd name="T82" fmla="*/ 86 w 128"/>
                <a:gd name="T83" fmla="*/ 50 h 157"/>
                <a:gd name="T84" fmla="*/ 86 w 128"/>
                <a:gd name="T85" fmla="*/ 56 h 157"/>
                <a:gd name="T86" fmla="*/ 93 w 128"/>
                <a:gd name="T87" fmla="*/ 62 h 157"/>
                <a:gd name="T88" fmla="*/ 99 w 128"/>
                <a:gd name="T89" fmla="*/ 66 h 157"/>
                <a:gd name="T90" fmla="*/ 99 w 128"/>
                <a:gd name="T91" fmla="*/ 85 h 157"/>
                <a:gd name="T92" fmla="*/ 111 w 128"/>
                <a:gd name="T93" fmla="*/ 89 h 157"/>
                <a:gd name="T94" fmla="*/ 121 w 128"/>
                <a:gd name="T95" fmla="*/ 101 h 157"/>
                <a:gd name="T96" fmla="*/ 128 w 128"/>
                <a:gd name="T97" fmla="*/ 106 h 157"/>
                <a:gd name="T98" fmla="*/ 121 w 128"/>
                <a:gd name="T99" fmla="*/ 118 h 157"/>
                <a:gd name="T100" fmla="*/ 105 w 128"/>
                <a:gd name="T101" fmla="*/ 141 h 157"/>
                <a:gd name="T102" fmla="*/ 93 w 128"/>
                <a:gd name="T103" fmla="*/ 15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8" h="157">
                  <a:moveTo>
                    <a:pt x="93" y="151"/>
                  </a:moveTo>
                  <a:lnTo>
                    <a:pt x="64" y="151"/>
                  </a:lnTo>
                  <a:lnTo>
                    <a:pt x="64" y="157"/>
                  </a:lnTo>
                  <a:lnTo>
                    <a:pt x="22" y="157"/>
                  </a:lnTo>
                  <a:lnTo>
                    <a:pt x="22" y="151"/>
                  </a:lnTo>
                  <a:lnTo>
                    <a:pt x="6" y="151"/>
                  </a:lnTo>
                  <a:lnTo>
                    <a:pt x="6" y="147"/>
                  </a:lnTo>
                  <a:lnTo>
                    <a:pt x="6" y="147"/>
                  </a:lnTo>
                  <a:lnTo>
                    <a:pt x="6" y="147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34"/>
                  </a:lnTo>
                  <a:lnTo>
                    <a:pt x="6" y="134"/>
                  </a:lnTo>
                  <a:lnTo>
                    <a:pt x="6" y="128"/>
                  </a:lnTo>
                  <a:lnTo>
                    <a:pt x="6" y="128"/>
                  </a:lnTo>
                  <a:lnTo>
                    <a:pt x="6" y="128"/>
                  </a:lnTo>
                  <a:lnTo>
                    <a:pt x="6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6" y="118"/>
                  </a:lnTo>
                  <a:lnTo>
                    <a:pt x="6" y="112"/>
                  </a:lnTo>
                  <a:lnTo>
                    <a:pt x="10" y="101"/>
                  </a:lnTo>
                  <a:lnTo>
                    <a:pt x="22" y="89"/>
                  </a:lnTo>
                  <a:lnTo>
                    <a:pt x="29" y="89"/>
                  </a:lnTo>
                  <a:lnTo>
                    <a:pt x="35" y="85"/>
                  </a:lnTo>
                  <a:lnTo>
                    <a:pt x="41" y="85"/>
                  </a:lnTo>
                  <a:lnTo>
                    <a:pt x="41" y="79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62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40"/>
                  </a:lnTo>
                  <a:lnTo>
                    <a:pt x="22" y="40"/>
                  </a:lnTo>
                  <a:lnTo>
                    <a:pt x="22" y="33"/>
                  </a:lnTo>
                  <a:lnTo>
                    <a:pt x="16" y="27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45" y="5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76" y="5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7"/>
                  </a:lnTo>
                  <a:lnTo>
                    <a:pt x="80" y="27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93" y="33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99" y="66"/>
                  </a:lnTo>
                  <a:lnTo>
                    <a:pt x="99" y="66"/>
                  </a:lnTo>
                  <a:lnTo>
                    <a:pt x="99" y="85"/>
                  </a:lnTo>
                  <a:lnTo>
                    <a:pt x="105" y="89"/>
                  </a:lnTo>
                  <a:lnTo>
                    <a:pt x="111" y="89"/>
                  </a:lnTo>
                  <a:lnTo>
                    <a:pt x="115" y="101"/>
                  </a:lnTo>
                  <a:lnTo>
                    <a:pt x="121" y="101"/>
                  </a:lnTo>
                  <a:lnTo>
                    <a:pt x="121" y="106"/>
                  </a:lnTo>
                  <a:lnTo>
                    <a:pt x="128" y="106"/>
                  </a:lnTo>
                  <a:lnTo>
                    <a:pt x="121" y="112"/>
                  </a:lnTo>
                  <a:lnTo>
                    <a:pt x="121" y="118"/>
                  </a:lnTo>
                  <a:lnTo>
                    <a:pt x="105" y="134"/>
                  </a:lnTo>
                  <a:lnTo>
                    <a:pt x="105" y="141"/>
                  </a:lnTo>
                  <a:lnTo>
                    <a:pt x="93" y="151"/>
                  </a:lnTo>
                  <a:lnTo>
                    <a:pt x="93" y="15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416">
              <a:extLst>
                <a:ext uri="{FF2B5EF4-FFF2-40B4-BE49-F238E27FC236}">
                  <a16:creationId xmlns:a16="http://schemas.microsoft.com/office/drawing/2014/main" id="{372A8761-B761-4D0A-BB09-77E854074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181" y="2023522"/>
              <a:ext cx="176623" cy="326782"/>
            </a:xfrm>
            <a:custGeom>
              <a:avLst/>
              <a:gdLst>
                <a:gd name="T0" fmla="*/ 111 w 134"/>
                <a:gd name="T1" fmla="*/ 62 h 231"/>
                <a:gd name="T2" fmla="*/ 105 w 134"/>
                <a:gd name="T3" fmla="*/ 68 h 231"/>
                <a:gd name="T4" fmla="*/ 105 w 134"/>
                <a:gd name="T5" fmla="*/ 74 h 231"/>
                <a:gd name="T6" fmla="*/ 105 w 134"/>
                <a:gd name="T7" fmla="*/ 78 h 231"/>
                <a:gd name="T8" fmla="*/ 92 w 134"/>
                <a:gd name="T9" fmla="*/ 90 h 231"/>
                <a:gd name="T10" fmla="*/ 74 w 134"/>
                <a:gd name="T11" fmla="*/ 101 h 231"/>
                <a:gd name="T12" fmla="*/ 64 w 134"/>
                <a:gd name="T13" fmla="*/ 107 h 231"/>
                <a:gd name="T14" fmla="*/ 64 w 134"/>
                <a:gd name="T15" fmla="*/ 113 h 231"/>
                <a:gd name="T16" fmla="*/ 64 w 134"/>
                <a:gd name="T17" fmla="*/ 117 h 231"/>
                <a:gd name="T18" fmla="*/ 64 w 134"/>
                <a:gd name="T19" fmla="*/ 123 h 231"/>
                <a:gd name="T20" fmla="*/ 64 w 134"/>
                <a:gd name="T21" fmla="*/ 130 h 231"/>
                <a:gd name="T22" fmla="*/ 64 w 134"/>
                <a:gd name="T23" fmla="*/ 136 h 231"/>
                <a:gd name="T24" fmla="*/ 80 w 134"/>
                <a:gd name="T25" fmla="*/ 146 h 231"/>
                <a:gd name="T26" fmla="*/ 86 w 134"/>
                <a:gd name="T27" fmla="*/ 152 h 231"/>
                <a:gd name="T28" fmla="*/ 86 w 134"/>
                <a:gd name="T29" fmla="*/ 156 h 231"/>
                <a:gd name="T30" fmla="*/ 70 w 134"/>
                <a:gd name="T31" fmla="*/ 169 h 231"/>
                <a:gd name="T32" fmla="*/ 64 w 134"/>
                <a:gd name="T33" fmla="*/ 185 h 231"/>
                <a:gd name="T34" fmla="*/ 51 w 134"/>
                <a:gd name="T35" fmla="*/ 214 h 231"/>
                <a:gd name="T36" fmla="*/ 39 w 134"/>
                <a:gd name="T37" fmla="*/ 224 h 231"/>
                <a:gd name="T38" fmla="*/ 29 w 134"/>
                <a:gd name="T39" fmla="*/ 231 h 231"/>
                <a:gd name="T40" fmla="*/ 29 w 134"/>
                <a:gd name="T41" fmla="*/ 224 h 231"/>
                <a:gd name="T42" fmla="*/ 16 w 134"/>
                <a:gd name="T43" fmla="*/ 208 h 231"/>
                <a:gd name="T44" fmla="*/ 4 w 134"/>
                <a:gd name="T45" fmla="*/ 179 h 231"/>
                <a:gd name="T46" fmla="*/ 4 w 134"/>
                <a:gd name="T47" fmla="*/ 175 h 231"/>
                <a:gd name="T48" fmla="*/ 10 w 134"/>
                <a:gd name="T49" fmla="*/ 169 h 231"/>
                <a:gd name="T50" fmla="*/ 10 w 134"/>
                <a:gd name="T51" fmla="*/ 163 h 231"/>
                <a:gd name="T52" fmla="*/ 16 w 134"/>
                <a:gd name="T53" fmla="*/ 152 h 231"/>
                <a:gd name="T54" fmla="*/ 16 w 134"/>
                <a:gd name="T55" fmla="*/ 140 h 231"/>
                <a:gd name="T56" fmla="*/ 16 w 134"/>
                <a:gd name="T57" fmla="*/ 136 h 231"/>
                <a:gd name="T58" fmla="*/ 16 w 134"/>
                <a:gd name="T59" fmla="*/ 123 h 231"/>
                <a:gd name="T60" fmla="*/ 10 w 134"/>
                <a:gd name="T61" fmla="*/ 113 h 231"/>
                <a:gd name="T62" fmla="*/ 10 w 134"/>
                <a:gd name="T63" fmla="*/ 101 h 231"/>
                <a:gd name="T64" fmla="*/ 29 w 134"/>
                <a:gd name="T65" fmla="*/ 78 h 231"/>
                <a:gd name="T66" fmla="*/ 39 w 134"/>
                <a:gd name="T67" fmla="*/ 51 h 231"/>
                <a:gd name="T68" fmla="*/ 51 w 134"/>
                <a:gd name="T69" fmla="*/ 39 h 231"/>
                <a:gd name="T70" fmla="*/ 57 w 134"/>
                <a:gd name="T71" fmla="*/ 16 h 231"/>
                <a:gd name="T72" fmla="*/ 64 w 134"/>
                <a:gd name="T73" fmla="*/ 12 h 231"/>
                <a:gd name="T74" fmla="*/ 86 w 134"/>
                <a:gd name="T75" fmla="*/ 6 h 231"/>
                <a:gd name="T76" fmla="*/ 105 w 134"/>
                <a:gd name="T77" fmla="*/ 0 h 231"/>
                <a:gd name="T78" fmla="*/ 111 w 134"/>
                <a:gd name="T79" fmla="*/ 6 h 231"/>
                <a:gd name="T80" fmla="*/ 121 w 134"/>
                <a:gd name="T81" fmla="*/ 12 h 231"/>
                <a:gd name="T82" fmla="*/ 127 w 134"/>
                <a:gd name="T83" fmla="*/ 29 h 231"/>
                <a:gd name="T84" fmla="*/ 134 w 134"/>
                <a:gd name="T85" fmla="*/ 5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4" h="231">
                  <a:moveTo>
                    <a:pt x="134" y="55"/>
                  </a:moveTo>
                  <a:lnTo>
                    <a:pt x="111" y="55"/>
                  </a:lnTo>
                  <a:lnTo>
                    <a:pt x="111" y="62"/>
                  </a:lnTo>
                  <a:lnTo>
                    <a:pt x="105" y="62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5" y="74"/>
                  </a:lnTo>
                  <a:lnTo>
                    <a:pt x="105" y="74"/>
                  </a:lnTo>
                  <a:lnTo>
                    <a:pt x="105" y="74"/>
                  </a:lnTo>
                  <a:lnTo>
                    <a:pt x="105" y="78"/>
                  </a:lnTo>
                  <a:lnTo>
                    <a:pt x="105" y="78"/>
                  </a:lnTo>
                  <a:lnTo>
                    <a:pt x="99" y="84"/>
                  </a:lnTo>
                  <a:lnTo>
                    <a:pt x="92" y="84"/>
                  </a:lnTo>
                  <a:lnTo>
                    <a:pt x="92" y="90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74" y="101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64" y="107"/>
                  </a:lnTo>
                  <a:lnTo>
                    <a:pt x="64" y="107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7"/>
                  </a:lnTo>
                  <a:lnTo>
                    <a:pt x="64" y="117"/>
                  </a:lnTo>
                  <a:lnTo>
                    <a:pt x="64" y="117"/>
                  </a:lnTo>
                  <a:lnTo>
                    <a:pt x="64" y="123"/>
                  </a:lnTo>
                  <a:lnTo>
                    <a:pt x="64" y="123"/>
                  </a:lnTo>
                  <a:lnTo>
                    <a:pt x="64" y="123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4" y="140"/>
                  </a:lnTo>
                  <a:lnTo>
                    <a:pt x="74" y="140"/>
                  </a:lnTo>
                  <a:lnTo>
                    <a:pt x="80" y="146"/>
                  </a:lnTo>
                  <a:lnTo>
                    <a:pt x="86" y="146"/>
                  </a:lnTo>
                  <a:lnTo>
                    <a:pt x="86" y="152"/>
                  </a:lnTo>
                  <a:lnTo>
                    <a:pt x="86" y="152"/>
                  </a:lnTo>
                  <a:lnTo>
                    <a:pt x="86" y="152"/>
                  </a:lnTo>
                  <a:lnTo>
                    <a:pt x="86" y="156"/>
                  </a:lnTo>
                  <a:lnTo>
                    <a:pt x="86" y="156"/>
                  </a:lnTo>
                  <a:lnTo>
                    <a:pt x="86" y="163"/>
                  </a:lnTo>
                  <a:lnTo>
                    <a:pt x="70" y="163"/>
                  </a:lnTo>
                  <a:lnTo>
                    <a:pt x="70" y="169"/>
                  </a:lnTo>
                  <a:lnTo>
                    <a:pt x="70" y="169"/>
                  </a:lnTo>
                  <a:lnTo>
                    <a:pt x="70" y="179"/>
                  </a:lnTo>
                  <a:lnTo>
                    <a:pt x="64" y="185"/>
                  </a:lnTo>
                  <a:lnTo>
                    <a:pt x="64" y="214"/>
                  </a:lnTo>
                  <a:lnTo>
                    <a:pt x="51" y="214"/>
                  </a:lnTo>
                  <a:lnTo>
                    <a:pt x="51" y="214"/>
                  </a:lnTo>
                  <a:lnTo>
                    <a:pt x="45" y="218"/>
                  </a:lnTo>
                  <a:lnTo>
                    <a:pt x="45" y="218"/>
                  </a:lnTo>
                  <a:lnTo>
                    <a:pt x="39" y="224"/>
                  </a:lnTo>
                  <a:lnTo>
                    <a:pt x="35" y="224"/>
                  </a:lnTo>
                  <a:lnTo>
                    <a:pt x="35" y="224"/>
                  </a:lnTo>
                  <a:lnTo>
                    <a:pt x="29" y="231"/>
                  </a:lnTo>
                  <a:lnTo>
                    <a:pt x="29" y="231"/>
                  </a:lnTo>
                  <a:lnTo>
                    <a:pt x="29" y="231"/>
                  </a:lnTo>
                  <a:lnTo>
                    <a:pt x="29" y="224"/>
                  </a:lnTo>
                  <a:lnTo>
                    <a:pt x="22" y="224"/>
                  </a:lnTo>
                  <a:lnTo>
                    <a:pt x="16" y="214"/>
                  </a:lnTo>
                  <a:lnTo>
                    <a:pt x="16" y="208"/>
                  </a:lnTo>
                  <a:lnTo>
                    <a:pt x="10" y="202"/>
                  </a:lnTo>
                  <a:lnTo>
                    <a:pt x="10" y="179"/>
                  </a:lnTo>
                  <a:lnTo>
                    <a:pt x="4" y="179"/>
                  </a:lnTo>
                  <a:lnTo>
                    <a:pt x="4" y="175"/>
                  </a:lnTo>
                  <a:lnTo>
                    <a:pt x="4" y="175"/>
                  </a:lnTo>
                  <a:lnTo>
                    <a:pt x="4" y="175"/>
                  </a:lnTo>
                  <a:lnTo>
                    <a:pt x="4" y="175"/>
                  </a:lnTo>
                  <a:lnTo>
                    <a:pt x="0" y="169"/>
                  </a:lnTo>
                  <a:lnTo>
                    <a:pt x="10" y="169"/>
                  </a:lnTo>
                  <a:lnTo>
                    <a:pt x="10" y="163"/>
                  </a:lnTo>
                  <a:lnTo>
                    <a:pt x="10" y="163"/>
                  </a:lnTo>
                  <a:lnTo>
                    <a:pt x="10" y="163"/>
                  </a:lnTo>
                  <a:lnTo>
                    <a:pt x="10" y="156"/>
                  </a:lnTo>
                  <a:lnTo>
                    <a:pt x="16" y="152"/>
                  </a:lnTo>
                  <a:lnTo>
                    <a:pt x="16" y="152"/>
                  </a:lnTo>
                  <a:lnTo>
                    <a:pt x="16" y="152"/>
                  </a:lnTo>
                  <a:lnTo>
                    <a:pt x="16" y="152"/>
                  </a:lnTo>
                  <a:lnTo>
                    <a:pt x="16" y="140"/>
                  </a:lnTo>
                  <a:lnTo>
                    <a:pt x="16" y="140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23"/>
                  </a:lnTo>
                  <a:lnTo>
                    <a:pt x="16" y="123"/>
                  </a:lnTo>
                  <a:lnTo>
                    <a:pt x="16" y="117"/>
                  </a:lnTo>
                  <a:lnTo>
                    <a:pt x="10" y="117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29" y="78"/>
                  </a:lnTo>
                  <a:lnTo>
                    <a:pt x="29" y="68"/>
                  </a:lnTo>
                  <a:lnTo>
                    <a:pt x="39" y="55"/>
                  </a:lnTo>
                  <a:lnTo>
                    <a:pt x="39" y="51"/>
                  </a:lnTo>
                  <a:lnTo>
                    <a:pt x="45" y="45"/>
                  </a:lnTo>
                  <a:lnTo>
                    <a:pt x="45" y="39"/>
                  </a:lnTo>
                  <a:lnTo>
                    <a:pt x="51" y="39"/>
                  </a:lnTo>
                  <a:lnTo>
                    <a:pt x="51" y="29"/>
                  </a:lnTo>
                  <a:lnTo>
                    <a:pt x="57" y="29"/>
                  </a:lnTo>
                  <a:lnTo>
                    <a:pt x="57" y="16"/>
                  </a:lnTo>
                  <a:lnTo>
                    <a:pt x="64" y="16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80" y="12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99" y="6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11" y="6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21" y="12"/>
                  </a:lnTo>
                  <a:lnTo>
                    <a:pt x="121" y="22"/>
                  </a:lnTo>
                  <a:lnTo>
                    <a:pt x="127" y="29"/>
                  </a:lnTo>
                  <a:lnTo>
                    <a:pt x="127" y="29"/>
                  </a:lnTo>
                  <a:lnTo>
                    <a:pt x="134" y="39"/>
                  </a:lnTo>
                  <a:lnTo>
                    <a:pt x="134" y="39"/>
                  </a:lnTo>
                  <a:lnTo>
                    <a:pt x="134" y="55"/>
                  </a:lnTo>
                  <a:lnTo>
                    <a:pt x="134" y="5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418">
              <a:extLst>
                <a:ext uri="{FF2B5EF4-FFF2-40B4-BE49-F238E27FC236}">
                  <a16:creationId xmlns:a16="http://schemas.microsoft.com/office/drawing/2014/main" id="{781F6DA4-81FC-4053-A53B-32E224D05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6007" y="1982497"/>
              <a:ext cx="344021" cy="294243"/>
            </a:xfrm>
            <a:custGeom>
              <a:avLst/>
              <a:gdLst>
                <a:gd name="T0" fmla="*/ 63 w 261"/>
                <a:gd name="T1" fmla="*/ 185 h 208"/>
                <a:gd name="T2" fmla="*/ 57 w 261"/>
                <a:gd name="T3" fmla="*/ 198 h 208"/>
                <a:gd name="T4" fmla="*/ 10 w 261"/>
                <a:gd name="T5" fmla="*/ 204 h 208"/>
                <a:gd name="T6" fmla="*/ 16 w 261"/>
                <a:gd name="T7" fmla="*/ 192 h 208"/>
                <a:gd name="T8" fmla="*/ 0 w 261"/>
                <a:gd name="T9" fmla="*/ 181 h 208"/>
                <a:gd name="T10" fmla="*/ 6 w 261"/>
                <a:gd name="T11" fmla="*/ 181 h 208"/>
                <a:gd name="T12" fmla="*/ 10 w 261"/>
                <a:gd name="T13" fmla="*/ 169 h 208"/>
                <a:gd name="T14" fmla="*/ 0 w 261"/>
                <a:gd name="T15" fmla="*/ 165 h 208"/>
                <a:gd name="T16" fmla="*/ 22 w 261"/>
                <a:gd name="T17" fmla="*/ 165 h 208"/>
                <a:gd name="T18" fmla="*/ 0 w 261"/>
                <a:gd name="T19" fmla="*/ 152 h 208"/>
                <a:gd name="T20" fmla="*/ 0 w 261"/>
                <a:gd name="T21" fmla="*/ 142 h 208"/>
                <a:gd name="T22" fmla="*/ 16 w 261"/>
                <a:gd name="T23" fmla="*/ 136 h 208"/>
                <a:gd name="T24" fmla="*/ 22 w 261"/>
                <a:gd name="T25" fmla="*/ 130 h 208"/>
                <a:gd name="T26" fmla="*/ 35 w 261"/>
                <a:gd name="T27" fmla="*/ 124 h 208"/>
                <a:gd name="T28" fmla="*/ 57 w 261"/>
                <a:gd name="T29" fmla="*/ 119 h 208"/>
                <a:gd name="T30" fmla="*/ 57 w 261"/>
                <a:gd name="T31" fmla="*/ 113 h 208"/>
                <a:gd name="T32" fmla="*/ 70 w 261"/>
                <a:gd name="T33" fmla="*/ 107 h 208"/>
                <a:gd name="T34" fmla="*/ 76 w 261"/>
                <a:gd name="T35" fmla="*/ 97 h 208"/>
                <a:gd name="T36" fmla="*/ 80 w 261"/>
                <a:gd name="T37" fmla="*/ 84 h 208"/>
                <a:gd name="T38" fmla="*/ 86 w 261"/>
                <a:gd name="T39" fmla="*/ 80 h 208"/>
                <a:gd name="T40" fmla="*/ 92 w 261"/>
                <a:gd name="T41" fmla="*/ 80 h 208"/>
                <a:gd name="T42" fmla="*/ 92 w 261"/>
                <a:gd name="T43" fmla="*/ 68 h 208"/>
                <a:gd name="T44" fmla="*/ 105 w 261"/>
                <a:gd name="T45" fmla="*/ 62 h 208"/>
                <a:gd name="T46" fmla="*/ 98 w 261"/>
                <a:gd name="T47" fmla="*/ 51 h 208"/>
                <a:gd name="T48" fmla="*/ 86 w 261"/>
                <a:gd name="T49" fmla="*/ 51 h 208"/>
                <a:gd name="T50" fmla="*/ 98 w 261"/>
                <a:gd name="T51" fmla="*/ 41 h 208"/>
                <a:gd name="T52" fmla="*/ 105 w 261"/>
                <a:gd name="T53" fmla="*/ 29 h 208"/>
                <a:gd name="T54" fmla="*/ 121 w 261"/>
                <a:gd name="T55" fmla="*/ 29 h 208"/>
                <a:gd name="T56" fmla="*/ 146 w 261"/>
                <a:gd name="T57" fmla="*/ 18 h 208"/>
                <a:gd name="T58" fmla="*/ 162 w 261"/>
                <a:gd name="T59" fmla="*/ 23 h 208"/>
                <a:gd name="T60" fmla="*/ 168 w 261"/>
                <a:gd name="T61" fmla="*/ 12 h 208"/>
                <a:gd name="T62" fmla="*/ 181 w 261"/>
                <a:gd name="T63" fmla="*/ 12 h 208"/>
                <a:gd name="T64" fmla="*/ 197 w 261"/>
                <a:gd name="T65" fmla="*/ 6 h 208"/>
                <a:gd name="T66" fmla="*/ 210 w 261"/>
                <a:gd name="T67" fmla="*/ 12 h 208"/>
                <a:gd name="T68" fmla="*/ 216 w 261"/>
                <a:gd name="T69" fmla="*/ 6 h 208"/>
                <a:gd name="T70" fmla="*/ 222 w 261"/>
                <a:gd name="T71" fmla="*/ 6 h 208"/>
                <a:gd name="T72" fmla="*/ 261 w 261"/>
                <a:gd name="T73" fmla="*/ 18 h 208"/>
                <a:gd name="T74" fmla="*/ 261 w 261"/>
                <a:gd name="T75" fmla="*/ 23 h 208"/>
                <a:gd name="T76" fmla="*/ 245 w 261"/>
                <a:gd name="T77" fmla="*/ 23 h 208"/>
                <a:gd name="T78" fmla="*/ 226 w 261"/>
                <a:gd name="T79" fmla="*/ 23 h 208"/>
                <a:gd name="T80" fmla="*/ 222 w 261"/>
                <a:gd name="T81" fmla="*/ 35 h 208"/>
                <a:gd name="T82" fmla="*/ 216 w 261"/>
                <a:gd name="T83" fmla="*/ 41 h 208"/>
                <a:gd name="T84" fmla="*/ 187 w 261"/>
                <a:gd name="T85" fmla="*/ 41 h 208"/>
                <a:gd name="T86" fmla="*/ 181 w 261"/>
                <a:gd name="T87" fmla="*/ 29 h 208"/>
                <a:gd name="T88" fmla="*/ 156 w 261"/>
                <a:gd name="T89" fmla="*/ 41 h 208"/>
                <a:gd name="T90" fmla="*/ 133 w 261"/>
                <a:gd name="T91" fmla="*/ 58 h 208"/>
                <a:gd name="T92" fmla="*/ 115 w 261"/>
                <a:gd name="T93" fmla="*/ 80 h 208"/>
                <a:gd name="T94" fmla="*/ 92 w 261"/>
                <a:gd name="T95" fmla="*/ 107 h 208"/>
                <a:gd name="T96" fmla="*/ 86 w 261"/>
                <a:gd name="T97" fmla="*/ 146 h 208"/>
                <a:gd name="T98" fmla="*/ 92 w 261"/>
                <a:gd name="T99" fmla="*/ 165 h 208"/>
                <a:gd name="T100" fmla="*/ 92 w 261"/>
                <a:gd name="T101" fmla="*/ 181 h 208"/>
                <a:gd name="T102" fmla="*/ 86 w 261"/>
                <a:gd name="T103" fmla="*/ 192 h 208"/>
                <a:gd name="T104" fmla="*/ 76 w 261"/>
                <a:gd name="T105" fmla="*/ 19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1" h="208">
                  <a:moveTo>
                    <a:pt x="76" y="198"/>
                  </a:moveTo>
                  <a:lnTo>
                    <a:pt x="76" y="192"/>
                  </a:lnTo>
                  <a:lnTo>
                    <a:pt x="63" y="192"/>
                  </a:lnTo>
                  <a:lnTo>
                    <a:pt x="63" y="185"/>
                  </a:lnTo>
                  <a:lnTo>
                    <a:pt x="63" y="185"/>
                  </a:lnTo>
                  <a:lnTo>
                    <a:pt x="63" y="185"/>
                  </a:lnTo>
                  <a:lnTo>
                    <a:pt x="63" y="192"/>
                  </a:lnTo>
                  <a:lnTo>
                    <a:pt x="63" y="192"/>
                  </a:lnTo>
                  <a:lnTo>
                    <a:pt x="63" y="192"/>
                  </a:lnTo>
                  <a:lnTo>
                    <a:pt x="57" y="198"/>
                  </a:lnTo>
                  <a:lnTo>
                    <a:pt x="57" y="198"/>
                  </a:lnTo>
                  <a:lnTo>
                    <a:pt x="45" y="208"/>
                  </a:lnTo>
                  <a:lnTo>
                    <a:pt x="16" y="208"/>
                  </a:lnTo>
                  <a:lnTo>
                    <a:pt x="16" y="204"/>
                  </a:lnTo>
                  <a:lnTo>
                    <a:pt x="10" y="204"/>
                  </a:lnTo>
                  <a:lnTo>
                    <a:pt x="10" y="204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10" y="198"/>
                  </a:lnTo>
                  <a:lnTo>
                    <a:pt x="16" y="192"/>
                  </a:lnTo>
                  <a:lnTo>
                    <a:pt x="10" y="192"/>
                  </a:lnTo>
                  <a:lnTo>
                    <a:pt x="10" y="192"/>
                  </a:lnTo>
                  <a:lnTo>
                    <a:pt x="6" y="185"/>
                  </a:lnTo>
                  <a:lnTo>
                    <a:pt x="6" y="185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10" y="181"/>
                  </a:lnTo>
                  <a:lnTo>
                    <a:pt x="6" y="181"/>
                  </a:lnTo>
                  <a:lnTo>
                    <a:pt x="6" y="175"/>
                  </a:lnTo>
                  <a:lnTo>
                    <a:pt x="6" y="175"/>
                  </a:lnTo>
                  <a:lnTo>
                    <a:pt x="16" y="175"/>
                  </a:lnTo>
                  <a:lnTo>
                    <a:pt x="10" y="175"/>
                  </a:lnTo>
                  <a:lnTo>
                    <a:pt x="10" y="169"/>
                  </a:lnTo>
                  <a:lnTo>
                    <a:pt x="6" y="169"/>
                  </a:lnTo>
                  <a:lnTo>
                    <a:pt x="6" y="169"/>
                  </a:lnTo>
                  <a:lnTo>
                    <a:pt x="6" y="169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0" y="159"/>
                  </a:lnTo>
                  <a:lnTo>
                    <a:pt x="16" y="159"/>
                  </a:lnTo>
                  <a:lnTo>
                    <a:pt x="16" y="165"/>
                  </a:lnTo>
                  <a:lnTo>
                    <a:pt x="16" y="165"/>
                  </a:lnTo>
                  <a:lnTo>
                    <a:pt x="22" y="165"/>
                  </a:lnTo>
                  <a:lnTo>
                    <a:pt x="22" y="159"/>
                  </a:lnTo>
                  <a:lnTo>
                    <a:pt x="6" y="159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6" y="142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22" y="136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35" y="130"/>
                  </a:lnTo>
                  <a:lnTo>
                    <a:pt x="35" y="124"/>
                  </a:lnTo>
                  <a:lnTo>
                    <a:pt x="35" y="124"/>
                  </a:lnTo>
                  <a:lnTo>
                    <a:pt x="28" y="119"/>
                  </a:lnTo>
                  <a:lnTo>
                    <a:pt x="28" y="119"/>
                  </a:lnTo>
                  <a:lnTo>
                    <a:pt x="28" y="119"/>
                  </a:lnTo>
                  <a:lnTo>
                    <a:pt x="57" y="119"/>
                  </a:lnTo>
                  <a:lnTo>
                    <a:pt x="51" y="119"/>
                  </a:lnTo>
                  <a:lnTo>
                    <a:pt x="51" y="119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70" y="107"/>
                  </a:lnTo>
                  <a:lnTo>
                    <a:pt x="70" y="103"/>
                  </a:lnTo>
                  <a:lnTo>
                    <a:pt x="70" y="103"/>
                  </a:lnTo>
                  <a:lnTo>
                    <a:pt x="76" y="103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1"/>
                  </a:lnTo>
                  <a:lnTo>
                    <a:pt x="76" y="91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6" y="80"/>
                  </a:lnTo>
                  <a:lnTo>
                    <a:pt x="86" y="80"/>
                  </a:lnTo>
                  <a:lnTo>
                    <a:pt x="86" y="80"/>
                  </a:lnTo>
                  <a:lnTo>
                    <a:pt x="86" y="80"/>
                  </a:lnTo>
                  <a:lnTo>
                    <a:pt x="86" y="74"/>
                  </a:lnTo>
                  <a:lnTo>
                    <a:pt x="86" y="74"/>
                  </a:lnTo>
                  <a:lnTo>
                    <a:pt x="86" y="80"/>
                  </a:lnTo>
                  <a:lnTo>
                    <a:pt x="92" y="80"/>
                  </a:lnTo>
                  <a:lnTo>
                    <a:pt x="92" y="74"/>
                  </a:lnTo>
                  <a:lnTo>
                    <a:pt x="92" y="74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105" y="62"/>
                  </a:lnTo>
                  <a:lnTo>
                    <a:pt x="105" y="58"/>
                  </a:lnTo>
                  <a:lnTo>
                    <a:pt x="105" y="58"/>
                  </a:lnTo>
                  <a:lnTo>
                    <a:pt x="105" y="58"/>
                  </a:lnTo>
                  <a:lnTo>
                    <a:pt x="105" y="51"/>
                  </a:lnTo>
                  <a:lnTo>
                    <a:pt x="98" y="51"/>
                  </a:lnTo>
                  <a:lnTo>
                    <a:pt x="98" y="45"/>
                  </a:lnTo>
                  <a:lnTo>
                    <a:pt x="92" y="45"/>
                  </a:lnTo>
                  <a:lnTo>
                    <a:pt x="92" y="51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6" y="45"/>
                  </a:lnTo>
                  <a:lnTo>
                    <a:pt x="92" y="45"/>
                  </a:lnTo>
                  <a:lnTo>
                    <a:pt x="92" y="41"/>
                  </a:lnTo>
                  <a:lnTo>
                    <a:pt x="92" y="41"/>
                  </a:lnTo>
                  <a:lnTo>
                    <a:pt x="98" y="41"/>
                  </a:lnTo>
                  <a:lnTo>
                    <a:pt x="105" y="35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5" y="35"/>
                  </a:lnTo>
                  <a:lnTo>
                    <a:pt x="105" y="35"/>
                  </a:lnTo>
                  <a:lnTo>
                    <a:pt x="121" y="35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33" y="29"/>
                  </a:lnTo>
                  <a:lnTo>
                    <a:pt x="133" y="23"/>
                  </a:lnTo>
                  <a:lnTo>
                    <a:pt x="146" y="23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50" y="18"/>
                  </a:lnTo>
                  <a:lnTo>
                    <a:pt x="150" y="23"/>
                  </a:lnTo>
                  <a:lnTo>
                    <a:pt x="150" y="23"/>
                  </a:lnTo>
                  <a:lnTo>
                    <a:pt x="162" y="23"/>
                  </a:lnTo>
                  <a:lnTo>
                    <a:pt x="168" y="18"/>
                  </a:lnTo>
                  <a:lnTo>
                    <a:pt x="168" y="18"/>
                  </a:lnTo>
                  <a:lnTo>
                    <a:pt x="168" y="18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75" y="6"/>
                  </a:lnTo>
                  <a:lnTo>
                    <a:pt x="187" y="6"/>
                  </a:lnTo>
                  <a:lnTo>
                    <a:pt x="187" y="12"/>
                  </a:lnTo>
                  <a:lnTo>
                    <a:pt x="181" y="12"/>
                  </a:lnTo>
                  <a:lnTo>
                    <a:pt x="181" y="12"/>
                  </a:lnTo>
                  <a:lnTo>
                    <a:pt x="181" y="12"/>
                  </a:lnTo>
                  <a:lnTo>
                    <a:pt x="181" y="12"/>
                  </a:lnTo>
                  <a:lnTo>
                    <a:pt x="197" y="12"/>
                  </a:lnTo>
                  <a:lnTo>
                    <a:pt x="197" y="6"/>
                  </a:lnTo>
                  <a:lnTo>
                    <a:pt x="197" y="6"/>
                  </a:lnTo>
                  <a:lnTo>
                    <a:pt x="197" y="6"/>
                  </a:lnTo>
                  <a:lnTo>
                    <a:pt x="197" y="6"/>
                  </a:lnTo>
                  <a:lnTo>
                    <a:pt x="197" y="6"/>
                  </a:lnTo>
                  <a:lnTo>
                    <a:pt x="210" y="6"/>
                  </a:lnTo>
                  <a:lnTo>
                    <a:pt x="210" y="12"/>
                  </a:lnTo>
                  <a:lnTo>
                    <a:pt x="203" y="12"/>
                  </a:lnTo>
                  <a:lnTo>
                    <a:pt x="203" y="12"/>
                  </a:lnTo>
                  <a:lnTo>
                    <a:pt x="210" y="12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22" y="0"/>
                  </a:lnTo>
                  <a:lnTo>
                    <a:pt x="222" y="6"/>
                  </a:lnTo>
                  <a:lnTo>
                    <a:pt x="222" y="6"/>
                  </a:lnTo>
                  <a:lnTo>
                    <a:pt x="222" y="6"/>
                  </a:lnTo>
                  <a:lnTo>
                    <a:pt x="222" y="6"/>
                  </a:lnTo>
                  <a:lnTo>
                    <a:pt x="245" y="6"/>
                  </a:lnTo>
                  <a:lnTo>
                    <a:pt x="251" y="12"/>
                  </a:lnTo>
                  <a:lnTo>
                    <a:pt x="261" y="12"/>
                  </a:lnTo>
                  <a:lnTo>
                    <a:pt x="261" y="18"/>
                  </a:lnTo>
                  <a:lnTo>
                    <a:pt x="261" y="18"/>
                  </a:lnTo>
                  <a:lnTo>
                    <a:pt x="261" y="18"/>
                  </a:lnTo>
                  <a:lnTo>
                    <a:pt x="261" y="18"/>
                  </a:lnTo>
                  <a:lnTo>
                    <a:pt x="261" y="23"/>
                  </a:lnTo>
                  <a:lnTo>
                    <a:pt x="261" y="23"/>
                  </a:lnTo>
                  <a:lnTo>
                    <a:pt x="261" y="23"/>
                  </a:lnTo>
                  <a:lnTo>
                    <a:pt x="261" y="29"/>
                  </a:lnTo>
                  <a:lnTo>
                    <a:pt x="257" y="29"/>
                  </a:lnTo>
                  <a:lnTo>
                    <a:pt x="257" y="23"/>
                  </a:lnTo>
                  <a:lnTo>
                    <a:pt x="245" y="23"/>
                  </a:lnTo>
                  <a:lnTo>
                    <a:pt x="245" y="23"/>
                  </a:lnTo>
                  <a:lnTo>
                    <a:pt x="245" y="18"/>
                  </a:lnTo>
                  <a:lnTo>
                    <a:pt x="226" y="18"/>
                  </a:lnTo>
                  <a:lnTo>
                    <a:pt x="226" y="18"/>
                  </a:lnTo>
                  <a:lnTo>
                    <a:pt x="226" y="18"/>
                  </a:lnTo>
                  <a:lnTo>
                    <a:pt x="226" y="23"/>
                  </a:lnTo>
                  <a:lnTo>
                    <a:pt x="222" y="23"/>
                  </a:lnTo>
                  <a:lnTo>
                    <a:pt x="222" y="29"/>
                  </a:lnTo>
                  <a:lnTo>
                    <a:pt x="222" y="29"/>
                  </a:lnTo>
                  <a:lnTo>
                    <a:pt x="222" y="35"/>
                  </a:lnTo>
                  <a:lnTo>
                    <a:pt x="222" y="35"/>
                  </a:lnTo>
                  <a:lnTo>
                    <a:pt x="222" y="35"/>
                  </a:lnTo>
                  <a:lnTo>
                    <a:pt x="222" y="41"/>
                  </a:lnTo>
                  <a:lnTo>
                    <a:pt x="216" y="41"/>
                  </a:lnTo>
                  <a:lnTo>
                    <a:pt x="216" y="41"/>
                  </a:lnTo>
                  <a:lnTo>
                    <a:pt x="216" y="41"/>
                  </a:lnTo>
                  <a:lnTo>
                    <a:pt x="216" y="41"/>
                  </a:lnTo>
                  <a:lnTo>
                    <a:pt x="210" y="35"/>
                  </a:lnTo>
                  <a:lnTo>
                    <a:pt x="210" y="35"/>
                  </a:lnTo>
                  <a:lnTo>
                    <a:pt x="210" y="41"/>
                  </a:lnTo>
                  <a:lnTo>
                    <a:pt x="187" y="41"/>
                  </a:lnTo>
                  <a:lnTo>
                    <a:pt x="187" y="41"/>
                  </a:lnTo>
                  <a:lnTo>
                    <a:pt x="187" y="35"/>
                  </a:lnTo>
                  <a:lnTo>
                    <a:pt x="181" y="35"/>
                  </a:lnTo>
                  <a:lnTo>
                    <a:pt x="181" y="35"/>
                  </a:lnTo>
                  <a:lnTo>
                    <a:pt x="181" y="29"/>
                  </a:lnTo>
                  <a:lnTo>
                    <a:pt x="181" y="29"/>
                  </a:lnTo>
                  <a:lnTo>
                    <a:pt x="175" y="35"/>
                  </a:lnTo>
                  <a:lnTo>
                    <a:pt x="162" y="35"/>
                  </a:lnTo>
                  <a:lnTo>
                    <a:pt x="162" y="35"/>
                  </a:lnTo>
                  <a:lnTo>
                    <a:pt x="156" y="41"/>
                  </a:lnTo>
                  <a:lnTo>
                    <a:pt x="140" y="41"/>
                  </a:lnTo>
                  <a:lnTo>
                    <a:pt x="140" y="41"/>
                  </a:lnTo>
                  <a:lnTo>
                    <a:pt x="140" y="45"/>
                  </a:lnTo>
                  <a:lnTo>
                    <a:pt x="133" y="45"/>
                  </a:lnTo>
                  <a:lnTo>
                    <a:pt x="133" y="58"/>
                  </a:lnTo>
                  <a:lnTo>
                    <a:pt x="127" y="58"/>
                  </a:lnTo>
                  <a:lnTo>
                    <a:pt x="127" y="68"/>
                  </a:lnTo>
                  <a:lnTo>
                    <a:pt x="121" y="68"/>
                  </a:lnTo>
                  <a:lnTo>
                    <a:pt x="121" y="74"/>
                  </a:lnTo>
                  <a:lnTo>
                    <a:pt x="115" y="80"/>
                  </a:lnTo>
                  <a:lnTo>
                    <a:pt x="115" y="84"/>
                  </a:lnTo>
                  <a:lnTo>
                    <a:pt x="105" y="97"/>
                  </a:lnTo>
                  <a:lnTo>
                    <a:pt x="105" y="107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86" y="130"/>
                  </a:lnTo>
                  <a:lnTo>
                    <a:pt x="86" y="130"/>
                  </a:lnTo>
                  <a:lnTo>
                    <a:pt x="86" y="142"/>
                  </a:lnTo>
                  <a:lnTo>
                    <a:pt x="86" y="142"/>
                  </a:lnTo>
                  <a:lnTo>
                    <a:pt x="86" y="146"/>
                  </a:lnTo>
                  <a:lnTo>
                    <a:pt x="92" y="146"/>
                  </a:lnTo>
                  <a:lnTo>
                    <a:pt x="92" y="152"/>
                  </a:lnTo>
                  <a:lnTo>
                    <a:pt x="92" y="152"/>
                  </a:lnTo>
                  <a:lnTo>
                    <a:pt x="92" y="165"/>
                  </a:lnTo>
                  <a:lnTo>
                    <a:pt x="92" y="165"/>
                  </a:lnTo>
                  <a:lnTo>
                    <a:pt x="92" y="169"/>
                  </a:lnTo>
                  <a:lnTo>
                    <a:pt x="92" y="169"/>
                  </a:lnTo>
                  <a:lnTo>
                    <a:pt x="92" y="169"/>
                  </a:lnTo>
                  <a:lnTo>
                    <a:pt x="92" y="181"/>
                  </a:lnTo>
                  <a:lnTo>
                    <a:pt x="92" y="181"/>
                  </a:lnTo>
                  <a:lnTo>
                    <a:pt x="92" y="181"/>
                  </a:lnTo>
                  <a:lnTo>
                    <a:pt x="92" y="181"/>
                  </a:lnTo>
                  <a:lnTo>
                    <a:pt x="86" y="185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86" y="198"/>
                  </a:lnTo>
                  <a:lnTo>
                    <a:pt x="76" y="198"/>
                  </a:lnTo>
                  <a:lnTo>
                    <a:pt x="76" y="198"/>
                  </a:lnTo>
                  <a:lnTo>
                    <a:pt x="76" y="19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419">
              <a:extLst>
                <a:ext uri="{FF2B5EF4-FFF2-40B4-BE49-F238E27FC236}">
                  <a16:creationId xmlns:a16="http://schemas.microsoft.com/office/drawing/2014/main" id="{8216188F-C8E4-4383-858A-16559B617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6007" y="1982497"/>
              <a:ext cx="344021" cy="294243"/>
            </a:xfrm>
            <a:custGeom>
              <a:avLst/>
              <a:gdLst>
                <a:gd name="T0" fmla="*/ 63 w 261"/>
                <a:gd name="T1" fmla="*/ 185 h 208"/>
                <a:gd name="T2" fmla="*/ 57 w 261"/>
                <a:gd name="T3" fmla="*/ 198 h 208"/>
                <a:gd name="T4" fmla="*/ 10 w 261"/>
                <a:gd name="T5" fmla="*/ 204 h 208"/>
                <a:gd name="T6" fmla="*/ 16 w 261"/>
                <a:gd name="T7" fmla="*/ 192 h 208"/>
                <a:gd name="T8" fmla="*/ 0 w 261"/>
                <a:gd name="T9" fmla="*/ 181 h 208"/>
                <a:gd name="T10" fmla="*/ 6 w 261"/>
                <a:gd name="T11" fmla="*/ 181 h 208"/>
                <a:gd name="T12" fmla="*/ 10 w 261"/>
                <a:gd name="T13" fmla="*/ 169 h 208"/>
                <a:gd name="T14" fmla="*/ 0 w 261"/>
                <a:gd name="T15" fmla="*/ 165 h 208"/>
                <a:gd name="T16" fmla="*/ 22 w 261"/>
                <a:gd name="T17" fmla="*/ 165 h 208"/>
                <a:gd name="T18" fmla="*/ 0 w 261"/>
                <a:gd name="T19" fmla="*/ 152 h 208"/>
                <a:gd name="T20" fmla="*/ 0 w 261"/>
                <a:gd name="T21" fmla="*/ 142 h 208"/>
                <a:gd name="T22" fmla="*/ 16 w 261"/>
                <a:gd name="T23" fmla="*/ 136 h 208"/>
                <a:gd name="T24" fmla="*/ 22 w 261"/>
                <a:gd name="T25" fmla="*/ 130 h 208"/>
                <a:gd name="T26" fmla="*/ 35 w 261"/>
                <a:gd name="T27" fmla="*/ 124 h 208"/>
                <a:gd name="T28" fmla="*/ 57 w 261"/>
                <a:gd name="T29" fmla="*/ 119 h 208"/>
                <a:gd name="T30" fmla="*/ 57 w 261"/>
                <a:gd name="T31" fmla="*/ 113 h 208"/>
                <a:gd name="T32" fmla="*/ 70 w 261"/>
                <a:gd name="T33" fmla="*/ 107 h 208"/>
                <a:gd name="T34" fmla="*/ 76 w 261"/>
                <a:gd name="T35" fmla="*/ 97 h 208"/>
                <a:gd name="T36" fmla="*/ 80 w 261"/>
                <a:gd name="T37" fmla="*/ 84 h 208"/>
                <a:gd name="T38" fmla="*/ 86 w 261"/>
                <a:gd name="T39" fmla="*/ 80 h 208"/>
                <a:gd name="T40" fmla="*/ 92 w 261"/>
                <a:gd name="T41" fmla="*/ 80 h 208"/>
                <a:gd name="T42" fmla="*/ 92 w 261"/>
                <a:gd name="T43" fmla="*/ 68 h 208"/>
                <a:gd name="T44" fmla="*/ 105 w 261"/>
                <a:gd name="T45" fmla="*/ 62 h 208"/>
                <a:gd name="T46" fmla="*/ 98 w 261"/>
                <a:gd name="T47" fmla="*/ 51 h 208"/>
                <a:gd name="T48" fmla="*/ 86 w 261"/>
                <a:gd name="T49" fmla="*/ 51 h 208"/>
                <a:gd name="T50" fmla="*/ 98 w 261"/>
                <a:gd name="T51" fmla="*/ 41 h 208"/>
                <a:gd name="T52" fmla="*/ 105 w 261"/>
                <a:gd name="T53" fmla="*/ 29 h 208"/>
                <a:gd name="T54" fmla="*/ 121 w 261"/>
                <a:gd name="T55" fmla="*/ 29 h 208"/>
                <a:gd name="T56" fmla="*/ 146 w 261"/>
                <a:gd name="T57" fmla="*/ 18 h 208"/>
                <a:gd name="T58" fmla="*/ 162 w 261"/>
                <a:gd name="T59" fmla="*/ 23 h 208"/>
                <a:gd name="T60" fmla="*/ 168 w 261"/>
                <a:gd name="T61" fmla="*/ 12 h 208"/>
                <a:gd name="T62" fmla="*/ 181 w 261"/>
                <a:gd name="T63" fmla="*/ 12 h 208"/>
                <a:gd name="T64" fmla="*/ 197 w 261"/>
                <a:gd name="T65" fmla="*/ 6 h 208"/>
                <a:gd name="T66" fmla="*/ 210 w 261"/>
                <a:gd name="T67" fmla="*/ 12 h 208"/>
                <a:gd name="T68" fmla="*/ 216 w 261"/>
                <a:gd name="T69" fmla="*/ 6 h 208"/>
                <a:gd name="T70" fmla="*/ 222 w 261"/>
                <a:gd name="T71" fmla="*/ 6 h 208"/>
                <a:gd name="T72" fmla="*/ 261 w 261"/>
                <a:gd name="T73" fmla="*/ 18 h 208"/>
                <a:gd name="T74" fmla="*/ 261 w 261"/>
                <a:gd name="T75" fmla="*/ 23 h 208"/>
                <a:gd name="T76" fmla="*/ 245 w 261"/>
                <a:gd name="T77" fmla="*/ 23 h 208"/>
                <a:gd name="T78" fmla="*/ 226 w 261"/>
                <a:gd name="T79" fmla="*/ 23 h 208"/>
                <a:gd name="T80" fmla="*/ 222 w 261"/>
                <a:gd name="T81" fmla="*/ 35 h 208"/>
                <a:gd name="T82" fmla="*/ 216 w 261"/>
                <a:gd name="T83" fmla="*/ 41 h 208"/>
                <a:gd name="T84" fmla="*/ 187 w 261"/>
                <a:gd name="T85" fmla="*/ 41 h 208"/>
                <a:gd name="T86" fmla="*/ 181 w 261"/>
                <a:gd name="T87" fmla="*/ 29 h 208"/>
                <a:gd name="T88" fmla="*/ 156 w 261"/>
                <a:gd name="T89" fmla="*/ 41 h 208"/>
                <a:gd name="T90" fmla="*/ 133 w 261"/>
                <a:gd name="T91" fmla="*/ 58 h 208"/>
                <a:gd name="T92" fmla="*/ 115 w 261"/>
                <a:gd name="T93" fmla="*/ 80 h 208"/>
                <a:gd name="T94" fmla="*/ 92 w 261"/>
                <a:gd name="T95" fmla="*/ 107 h 208"/>
                <a:gd name="T96" fmla="*/ 86 w 261"/>
                <a:gd name="T97" fmla="*/ 146 h 208"/>
                <a:gd name="T98" fmla="*/ 92 w 261"/>
                <a:gd name="T99" fmla="*/ 165 h 208"/>
                <a:gd name="T100" fmla="*/ 92 w 261"/>
                <a:gd name="T101" fmla="*/ 181 h 208"/>
                <a:gd name="T102" fmla="*/ 86 w 261"/>
                <a:gd name="T103" fmla="*/ 192 h 208"/>
                <a:gd name="T104" fmla="*/ 76 w 261"/>
                <a:gd name="T105" fmla="*/ 19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1" h="208">
                  <a:moveTo>
                    <a:pt x="76" y="198"/>
                  </a:moveTo>
                  <a:lnTo>
                    <a:pt x="76" y="192"/>
                  </a:lnTo>
                  <a:lnTo>
                    <a:pt x="63" y="192"/>
                  </a:lnTo>
                  <a:lnTo>
                    <a:pt x="63" y="185"/>
                  </a:lnTo>
                  <a:lnTo>
                    <a:pt x="63" y="185"/>
                  </a:lnTo>
                  <a:lnTo>
                    <a:pt x="63" y="185"/>
                  </a:lnTo>
                  <a:lnTo>
                    <a:pt x="63" y="192"/>
                  </a:lnTo>
                  <a:lnTo>
                    <a:pt x="63" y="192"/>
                  </a:lnTo>
                  <a:lnTo>
                    <a:pt x="63" y="192"/>
                  </a:lnTo>
                  <a:lnTo>
                    <a:pt x="57" y="198"/>
                  </a:lnTo>
                  <a:lnTo>
                    <a:pt x="57" y="198"/>
                  </a:lnTo>
                  <a:lnTo>
                    <a:pt x="45" y="208"/>
                  </a:lnTo>
                  <a:lnTo>
                    <a:pt x="16" y="208"/>
                  </a:lnTo>
                  <a:lnTo>
                    <a:pt x="16" y="204"/>
                  </a:lnTo>
                  <a:lnTo>
                    <a:pt x="10" y="204"/>
                  </a:lnTo>
                  <a:lnTo>
                    <a:pt x="10" y="204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10" y="198"/>
                  </a:lnTo>
                  <a:lnTo>
                    <a:pt x="16" y="192"/>
                  </a:lnTo>
                  <a:lnTo>
                    <a:pt x="10" y="192"/>
                  </a:lnTo>
                  <a:lnTo>
                    <a:pt x="10" y="192"/>
                  </a:lnTo>
                  <a:lnTo>
                    <a:pt x="6" y="185"/>
                  </a:lnTo>
                  <a:lnTo>
                    <a:pt x="6" y="185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10" y="181"/>
                  </a:lnTo>
                  <a:lnTo>
                    <a:pt x="6" y="181"/>
                  </a:lnTo>
                  <a:lnTo>
                    <a:pt x="6" y="175"/>
                  </a:lnTo>
                  <a:lnTo>
                    <a:pt x="6" y="175"/>
                  </a:lnTo>
                  <a:lnTo>
                    <a:pt x="16" y="175"/>
                  </a:lnTo>
                  <a:lnTo>
                    <a:pt x="10" y="175"/>
                  </a:lnTo>
                  <a:lnTo>
                    <a:pt x="10" y="169"/>
                  </a:lnTo>
                  <a:lnTo>
                    <a:pt x="6" y="169"/>
                  </a:lnTo>
                  <a:lnTo>
                    <a:pt x="6" y="169"/>
                  </a:lnTo>
                  <a:lnTo>
                    <a:pt x="6" y="169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0" y="159"/>
                  </a:lnTo>
                  <a:lnTo>
                    <a:pt x="16" y="159"/>
                  </a:lnTo>
                  <a:lnTo>
                    <a:pt x="16" y="165"/>
                  </a:lnTo>
                  <a:lnTo>
                    <a:pt x="16" y="165"/>
                  </a:lnTo>
                  <a:lnTo>
                    <a:pt x="22" y="165"/>
                  </a:lnTo>
                  <a:lnTo>
                    <a:pt x="22" y="159"/>
                  </a:lnTo>
                  <a:lnTo>
                    <a:pt x="6" y="159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6" y="142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22" y="136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35" y="130"/>
                  </a:lnTo>
                  <a:lnTo>
                    <a:pt x="35" y="124"/>
                  </a:lnTo>
                  <a:lnTo>
                    <a:pt x="35" y="124"/>
                  </a:lnTo>
                  <a:lnTo>
                    <a:pt x="28" y="119"/>
                  </a:lnTo>
                  <a:lnTo>
                    <a:pt x="28" y="119"/>
                  </a:lnTo>
                  <a:lnTo>
                    <a:pt x="28" y="119"/>
                  </a:lnTo>
                  <a:lnTo>
                    <a:pt x="57" y="119"/>
                  </a:lnTo>
                  <a:lnTo>
                    <a:pt x="51" y="119"/>
                  </a:lnTo>
                  <a:lnTo>
                    <a:pt x="51" y="119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70" y="107"/>
                  </a:lnTo>
                  <a:lnTo>
                    <a:pt x="70" y="103"/>
                  </a:lnTo>
                  <a:lnTo>
                    <a:pt x="70" y="103"/>
                  </a:lnTo>
                  <a:lnTo>
                    <a:pt x="76" y="103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1"/>
                  </a:lnTo>
                  <a:lnTo>
                    <a:pt x="76" y="91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6" y="80"/>
                  </a:lnTo>
                  <a:lnTo>
                    <a:pt x="86" y="80"/>
                  </a:lnTo>
                  <a:lnTo>
                    <a:pt x="86" y="80"/>
                  </a:lnTo>
                  <a:lnTo>
                    <a:pt x="86" y="80"/>
                  </a:lnTo>
                  <a:lnTo>
                    <a:pt x="86" y="74"/>
                  </a:lnTo>
                  <a:lnTo>
                    <a:pt x="86" y="74"/>
                  </a:lnTo>
                  <a:lnTo>
                    <a:pt x="86" y="80"/>
                  </a:lnTo>
                  <a:lnTo>
                    <a:pt x="92" y="80"/>
                  </a:lnTo>
                  <a:lnTo>
                    <a:pt x="92" y="74"/>
                  </a:lnTo>
                  <a:lnTo>
                    <a:pt x="92" y="74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105" y="62"/>
                  </a:lnTo>
                  <a:lnTo>
                    <a:pt x="105" y="58"/>
                  </a:lnTo>
                  <a:lnTo>
                    <a:pt x="105" y="58"/>
                  </a:lnTo>
                  <a:lnTo>
                    <a:pt x="105" y="58"/>
                  </a:lnTo>
                  <a:lnTo>
                    <a:pt x="105" y="51"/>
                  </a:lnTo>
                  <a:lnTo>
                    <a:pt x="98" y="51"/>
                  </a:lnTo>
                  <a:lnTo>
                    <a:pt x="98" y="45"/>
                  </a:lnTo>
                  <a:lnTo>
                    <a:pt x="92" y="45"/>
                  </a:lnTo>
                  <a:lnTo>
                    <a:pt x="92" y="51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6" y="45"/>
                  </a:lnTo>
                  <a:lnTo>
                    <a:pt x="92" y="45"/>
                  </a:lnTo>
                  <a:lnTo>
                    <a:pt x="92" y="41"/>
                  </a:lnTo>
                  <a:lnTo>
                    <a:pt x="92" y="41"/>
                  </a:lnTo>
                  <a:lnTo>
                    <a:pt x="98" y="41"/>
                  </a:lnTo>
                  <a:lnTo>
                    <a:pt x="105" y="35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5" y="35"/>
                  </a:lnTo>
                  <a:lnTo>
                    <a:pt x="105" y="35"/>
                  </a:lnTo>
                  <a:lnTo>
                    <a:pt x="121" y="35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33" y="29"/>
                  </a:lnTo>
                  <a:lnTo>
                    <a:pt x="133" y="23"/>
                  </a:lnTo>
                  <a:lnTo>
                    <a:pt x="146" y="23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50" y="18"/>
                  </a:lnTo>
                  <a:lnTo>
                    <a:pt x="150" y="23"/>
                  </a:lnTo>
                  <a:lnTo>
                    <a:pt x="150" y="23"/>
                  </a:lnTo>
                  <a:lnTo>
                    <a:pt x="162" y="23"/>
                  </a:lnTo>
                  <a:lnTo>
                    <a:pt x="168" y="18"/>
                  </a:lnTo>
                  <a:lnTo>
                    <a:pt x="168" y="18"/>
                  </a:lnTo>
                  <a:lnTo>
                    <a:pt x="168" y="18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75" y="6"/>
                  </a:lnTo>
                  <a:lnTo>
                    <a:pt x="187" y="6"/>
                  </a:lnTo>
                  <a:lnTo>
                    <a:pt x="187" y="12"/>
                  </a:lnTo>
                  <a:lnTo>
                    <a:pt x="181" y="12"/>
                  </a:lnTo>
                  <a:lnTo>
                    <a:pt x="181" y="12"/>
                  </a:lnTo>
                  <a:lnTo>
                    <a:pt x="181" y="12"/>
                  </a:lnTo>
                  <a:lnTo>
                    <a:pt x="181" y="12"/>
                  </a:lnTo>
                  <a:lnTo>
                    <a:pt x="197" y="12"/>
                  </a:lnTo>
                  <a:lnTo>
                    <a:pt x="197" y="6"/>
                  </a:lnTo>
                  <a:lnTo>
                    <a:pt x="197" y="6"/>
                  </a:lnTo>
                  <a:lnTo>
                    <a:pt x="197" y="6"/>
                  </a:lnTo>
                  <a:lnTo>
                    <a:pt x="197" y="6"/>
                  </a:lnTo>
                  <a:lnTo>
                    <a:pt x="197" y="6"/>
                  </a:lnTo>
                  <a:lnTo>
                    <a:pt x="210" y="6"/>
                  </a:lnTo>
                  <a:lnTo>
                    <a:pt x="210" y="12"/>
                  </a:lnTo>
                  <a:lnTo>
                    <a:pt x="203" y="12"/>
                  </a:lnTo>
                  <a:lnTo>
                    <a:pt x="203" y="12"/>
                  </a:lnTo>
                  <a:lnTo>
                    <a:pt x="210" y="12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22" y="0"/>
                  </a:lnTo>
                  <a:lnTo>
                    <a:pt x="222" y="6"/>
                  </a:lnTo>
                  <a:lnTo>
                    <a:pt x="222" y="6"/>
                  </a:lnTo>
                  <a:lnTo>
                    <a:pt x="222" y="6"/>
                  </a:lnTo>
                  <a:lnTo>
                    <a:pt x="222" y="6"/>
                  </a:lnTo>
                  <a:lnTo>
                    <a:pt x="245" y="6"/>
                  </a:lnTo>
                  <a:lnTo>
                    <a:pt x="251" y="12"/>
                  </a:lnTo>
                  <a:lnTo>
                    <a:pt x="261" y="12"/>
                  </a:lnTo>
                  <a:lnTo>
                    <a:pt x="261" y="18"/>
                  </a:lnTo>
                  <a:lnTo>
                    <a:pt x="261" y="18"/>
                  </a:lnTo>
                  <a:lnTo>
                    <a:pt x="261" y="18"/>
                  </a:lnTo>
                  <a:lnTo>
                    <a:pt x="261" y="18"/>
                  </a:lnTo>
                  <a:lnTo>
                    <a:pt x="261" y="23"/>
                  </a:lnTo>
                  <a:lnTo>
                    <a:pt x="261" y="23"/>
                  </a:lnTo>
                  <a:lnTo>
                    <a:pt x="261" y="23"/>
                  </a:lnTo>
                  <a:lnTo>
                    <a:pt x="261" y="29"/>
                  </a:lnTo>
                  <a:lnTo>
                    <a:pt x="257" y="29"/>
                  </a:lnTo>
                  <a:lnTo>
                    <a:pt x="257" y="23"/>
                  </a:lnTo>
                  <a:lnTo>
                    <a:pt x="245" y="23"/>
                  </a:lnTo>
                  <a:lnTo>
                    <a:pt x="245" y="23"/>
                  </a:lnTo>
                  <a:lnTo>
                    <a:pt x="245" y="18"/>
                  </a:lnTo>
                  <a:lnTo>
                    <a:pt x="226" y="18"/>
                  </a:lnTo>
                  <a:lnTo>
                    <a:pt x="226" y="18"/>
                  </a:lnTo>
                  <a:lnTo>
                    <a:pt x="226" y="18"/>
                  </a:lnTo>
                  <a:lnTo>
                    <a:pt x="226" y="23"/>
                  </a:lnTo>
                  <a:lnTo>
                    <a:pt x="222" y="23"/>
                  </a:lnTo>
                  <a:lnTo>
                    <a:pt x="222" y="29"/>
                  </a:lnTo>
                  <a:lnTo>
                    <a:pt x="222" y="29"/>
                  </a:lnTo>
                  <a:lnTo>
                    <a:pt x="222" y="35"/>
                  </a:lnTo>
                  <a:lnTo>
                    <a:pt x="222" y="35"/>
                  </a:lnTo>
                  <a:lnTo>
                    <a:pt x="222" y="35"/>
                  </a:lnTo>
                  <a:lnTo>
                    <a:pt x="222" y="41"/>
                  </a:lnTo>
                  <a:lnTo>
                    <a:pt x="216" y="41"/>
                  </a:lnTo>
                  <a:lnTo>
                    <a:pt x="216" y="41"/>
                  </a:lnTo>
                  <a:lnTo>
                    <a:pt x="216" y="41"/>
                  </a:lnTo>
                  <a:lnTo>
                    <a:pt x="216" y="41"/>
                  </a:lnTo>
                  <a:lnTo>
                    <a:pt x="210" y="35"/>
                  </a:lnTo>
                  <a:lnTo>
                    <a:pt x="210" y="35"/>
                  </a:lnTo>
                  <a:lnTo>
                    <a:pt x="210" y="41"/>
                  </a:lnTo>
                  <a:lnTo>
                    <a:pt x="187" y="41"/>
                  </a:lnTo>
                  <a:lnTo>
                    <a:pt x="187" y="41"/>
                  </a:lnTo>
                  <a:lnTo>
                    <a:pt x="187" y="35"/>
                  </a:lnTo>
                  <a:lnTo>
                    <a:pt x="181" y="35"/>
                  </a:lnTo>
                  <a:lnTo>
                    <a:pt x="181" y="35"/>
                  </a:lnTo>
                  <a:lnTo>
                    <a:pt x="181" y="29"/>
                  </a:lnTo>
                  <a:lnTo>
                    <a:pt x="181" y="29"/>
                  </a:lnTo>
                  <a:lnTo>
                    <a:pt x="175" y="35"/>
                  </a:lnTo>
                  <a:lnTo>
                    <a:pt x="162" y="35"/>
                  </a:lnTo>
                  <a:lnTo>
                    <a:pt x="162" y="35"/>
                  </a:lnTo>
                  <a:lnTo>
                    <a:pt x="156" y="41"/>
                  </a:lnTo>
                  <a:lnTo>
                    <a:pt x="140" y="41"/>
                  </a:lnTo>
                  <a:lnTo>
                    <a:pt x="140" y="41"/>
                  </a:lnTo>
                  <a:lnTo>
                    <a:pt x="140" y="45"/>
                  </a:lnTo>
                  <a:lnTo>
                    <a:pt x="133" y="45"/>
                  </a:lnTo>
                  <a:lnTo>
                    <a:pt x="133" y="58"/>
                  </a:lnTo>
                  <a:lnTo>
                    <a:pt x="127" y="58"/>
                  </a:lnTo>
                  <a:lnTo>
                    <a:pt x="127" y="68"/>
                  </a:lnTo>
                  <a:lnTo>
                    <a:pt x="121" y="68"/>
                  </a:lnTo>
                  <a:lnTo>
                    <a:pt x="121" y="74"/>
                  </a:lnTo>
                  <a:lnTo>
                    <a:pt x="115" y="80"/>
                  </a:lnTo>
                  <a:lnTo>
                    <a:pt x="115" y="84"/>
                  </a:lnTo>
                  <a:lnTo>
                    <a:pt x="105" y="97"/>
                  </a:lnTo>
                  <a:lnTo>
                    <a:pt x="105" y="107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86" y="130"/>
                  </a:lnTo>
                  <a:lnTo>
                    <a:pt x="86" y="130"/>
                  </a:lnTo>
                  <a:lnTo>
                    <a:pt x="86" y="142"/>
                  </a:lnTo>
                  <a:lnTo>
                    <a:pt x="86" y="142"/>
                  </a:lnTo>
                  <a:lnTo>
                    <a:pt x="86" y="146"/>
                  </a:lnTo>
                  <a:lnTo>
                    <a:pt x="92" y="146"/>
                  </a:lnTo>
                  <a:lnTo>
                    <a:pt x="92" y="152"/>
                  </a:lnTo>
                  <a:lnTo>
                    <a:pt x="92" y="152"/>
                  </a:lnTo>
                  <a:lnTo>
                    <a:pt x="92" y="165"/>
                  </a:lnTo>
                  <a:lnTo>
                    <a:pt x="92" y="165"/>
                  </a:lnTo>
                  <a:lnTo>
                    <a:pt x="92" y="169"/>
                  </a:lnTo>
                  <a:lnTo>
                    <a:pt x="92" y="169"/>
                  </a:lnTo>
                  <a:lnTo>
                    <a:pt x="92" y="169"/>
                  </a:lnTo>
                  <a:lnTo>
                    <a:pt x="92" y="181"/>
                  </a:lnTo>
                  <a:lnTo>
                    <a:pt x="92" y="181"/>
                  </a:lnTo>
                  <a:lnTo>
                    <a:pt x="92" y="181"/>
                  </a:lnTo>
                  <a:lnTo>
                    <a:pt x="92" y="181"/>
                  </a:lnTo>
                  <a:lnTo>
                    <a:pt x="86" y="185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86" y="198"/>
                  </a:lnTo>
                  <a:lnTo>
                    <a:pt x="76" y="198"/>
                  </a:lnTo>
                  <a:lnTo>
                    <a:pt x="76" y="198"/>
                  </a:lnTo>
                  <a:lnTo>
                    <a:pt x="76" y="19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420">
              <a:extLst>
                <a:ext uri="{FF2B5EF4-FFF2-40B4-BE49-F238E27FC236}">
                  <a16:creationId xmlns:a16="http://schemas.microsoft.com/office/drawing/2014/main" id="{56E65360-1CCD-459F-B5CD-10C49CCDB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846" y="2620497"/>
              <a:ext cx="105447" cy="79218"/>
            </a:xfrm>
            <a:custGeom>
              <a:avLst/>
              <a:gdLst>
                <a:gd name="T0" fmla="*/ 16 w 80"/>
                <a:gd name="T1" fmla="*/ 10 h 56"/>
                <a:gd name="T2" fmla="*/ 29 w 80"/>
                <a:gd name="T3" fmla="*/ 4 h 56"/>
                <a:gd name="T4" fmla="*/ 41 w 80"/>
                <a:gd name="T5" fmla="*/ 0 h 56"/>
                <a:gd name="T6" fmla="*/ 58 w 80"/>
                <a:gd name="T7" fmla="*/ 4 h 56"/>
                <a:gd name="T8" fmla="*/ 70 w 80"/>
                <a:gd name="T9" fmla="*/ 10 h 56"/>
                <a:gd name="T10" fmla="*/ 70 w 80"/>
                <a:gd name="T11" fmla="*/ 10 h 56"/>
                <a:gd name="T12" fmla="*/ 64 w 80"/>
                <a:gd name="T13" fmla="*/ 17 h 56"/>
                <a:gd name="T14" fmla="*/ 64 w 80"/>
                <a:gd name="T15" fmla="*/ 23 h 56"/>
                <a:gd name="T16" fmla="*/ 70 w 80"/>
                <a:gd name="T17" fmla="*/ 27 h 56"/>
                <a:gd name="T18" fmla="*/ 70 w 80"/>
                <a:gd name="T19" fmla="*/ 27 h 56"/>
                <a:gd name="T20" fmla="*/ 76 w 80"/>
                <a:gd name="T21" fmla="*/ 27 h 56"/>
                <a:gd name="T22" fmla="*/ 70 w 80"/>
                <a:gd name="T23" fmla="*/ 33 h 56"/>
                <a:gd name="T24" fmla="*/ 70 w 80"/>
                <a:gd name="T25" fmla="*/ 33 h 56"/>
                <a:gd name="T26" fmla="*/ 64 w 80"/>
                <a:gd name="T27" fmla="*/ 39 h 56"/>
                <a:gd name="T28" fmla="*/ 51 w 80"/>
                <a:gd name="T29" fmla="*/ 45 h 56"/>
                <a:gd name="T30" fmla="*/ 51 w 80"/>
                <a:gd name="T31" fmla="*/ 50 h 56"/>
                <a:gd name="T32" fmla="*/ 45 w 80"/>
                <a:gd name="T33" fmla="*/ 50 h 56"/>
                <a:gd name="T34" fmla="*/ 41 w 80"/>
                <a:gd name="T35" fmla="*/ 56 h 56"/>
                <a:gd name="T36" fmla="*/ 35 w 80"/>
                <a:gd name="T37" fmla="*/ 50 h 56"/>
                <a:gd name="T38" fmla="*/ 6 w 80"/>
                <a:gd name="T39" fmla="*/ 45 h 56"/>
                <a:gd name="T40" fmla="*/ 6 w 80"/>
                <a:gd name="T41" fmla="*/ 45 h 56"/>
                <a:gd name="T42" fmla="*/ 0 w 80"/>
                <a:gd name="T43" fmla="*/ 39 h 56"/>
                <a:gd name="T44" fmla="*/ 0 w 80"/>
                <a:gd name="T45" fmla="*/ 39 h 56"/>
                <a:gd name="T46" fmla="*/ 0 w 80"/>
                <a:gd name="T47" fmla="*/ 27 h 56"/>
                <a:gd name="T48" fmla="*/ 0 w 80"/>
                <a:gd name="T49" fmla="*/ 27 h 56"/>
                <a:gd name="T50" fmla="*/ 0 w 80"/>
                <a:gd name="T51" fmla="*/ 27 h 56"/>
                <a:gd name="T52" fmla="*/ 6 w 80"/>
                <a:gd name="T53" fmla="*/ 23 h 56"/>
                <a:gd name="T54" fmla="*/ 6 w 80"/>
                <a:gd name="T55" fmla="*/ 17 h 56"/>
                <a:gd name="T56" fmla="*/ 0 w 80"/>
                <a:gd name="T57" fmla="*/ 10 h 56"/>
                <a:gd name="T58" fmla="*/ 0 w 80"/>
                <a:gd name="T59" fmla="*/ 10 h 56"/>
                <a:gd name="T60" fmla="*/ 0 w 80"/>
                <a:gd name="T61" fmla="*/ 4 h 56"/>
                <a:gd name="T62" fmla="*/ 0 w 80"/>
                <a:gd name="T63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" h="56">
                  <a:moveTo>
                    <a:pt x="0" y="4"/>
                  </a:moveTo>
                  <a:lnTo>
                    <a:pt x="16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41" y="4"/>
                  </a:lnTo>
                  <a:lnTo>
                    <a:pt x="41" y="0"/>
                  </a:lnTo>
                  <a:lnTo>
                    <a:pt x="58" y="0"/>
                  </a:lnTo>
                  <a:lnTo>
                    <a:pt x="58" y="4"/>
                  </a:lnTo>
                  <a:lnTo>
                    <a:pt x="70" y="4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7"/>
                  </a:lnTo>
                  <a:lnTo>
                    <a:pt x="64" y="17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70" y="23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80" y="27"/>
                  </a:lnTo>
                  <a:lnTo>
                    <a:pt x="76" y="27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9"/>
                  </a:lnTo>
                  <a:lnTo>
                    <a:pt x="64" y="39"/>
                  </a:lnTo>
                  <a:lnTo>
                    <a:pt x="58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50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1" y="56"/>
                  </a:lnTo>
                  <a:lnTo>
                    <a:pt x="35" y="56"/>
                  </a:lnTo>
                  <a:lnTo>
                    <a:pt x="35" y="50"/>
                  </a:lnTo>
                  <a:lnTo>
                    <a:pt x="6" y="50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421">
              <a:extLst>
                <a:ext uri="{FF2B5EF4-FFF2-40B4-BE49-F238E27FC236}">
                  <a16:creationId xmlns:a16="http://schemas.microsoft.com/office/drawing/2014/main" id="{626FD8B8-9CAD-4EE3-9010-EB4623EE8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846" y="2620497"/>
              <a:ext cx="105447" cy="79218"/>
            </a:xfrm>
            <a:custGeom>
              <a:avLst/>
              <a:gdLst>
                <a:gd name="T0" fmla="*/ 16 w 80"/>
                <a:gd name="T1" fmla="*/ 10 h 56"/>
                <a:gd name="T2" fmla="*/ 29 w 80"/>
                <a:gd name="T3" fmla="*/ 4 h 56"/>
                <a:gd name="T4" fmla="*/ 41 w 80"/>
                <a:gd name="T5" fmla="*/ 0 h 56"/>
                <a:gd name="T6" fmla="*/ 58 w 80"/>
                <a:gd name="T7" fmla="*/ 4 h 56"/>
                <a:gd name="T8" fmla="*/ 70 w 80"/>
                <a:gd name="T9" fmla="*/ 10 h 56"/>
                <a:gd name="T10" fmla="*/ 70 w 80"/>
                <a:gd name="T11" fmla="*/ 10 h 56"/>
                <a:gd name="T12" fmla="*/ 64 w 80"/>
                <a:gd name="T13" fmla="*/ 17 h 56"/>
                <a:gd name="T14" fmla="*/ 64 w 80"/>
                <a:gd name="T15" fmla="*/ 23 h 56"/>
                <a:gd name="T16" fmla="*/ 70 w 80"/>
                <a:gd name="T17" fmla="*/ 27 h 56"/>
                <a:gd name="T18" fmla="*/ 70 w 80"/>
                <a:gd name="T19" fmla="*/ 27 h 56"/>
                <a:gd name="T20" fmla="*/ 76 w 80"/>
                <a:gd name="T21" fmla="*/ 27 h 56"/>
                <a:gd name="T22" fmla="*/ 70 w 80"/>
                <a:gd name="T23" fmla="*/ 33 h 56"/>
                <a:gd name="T24" fmla="*/ 70 w 80"/>
                <a:gd name="T25" fmla="*/ 33 h 56"/>
                <a:gd name="T26" fmla="*/ 64 w 80"/>
                <a:gd name="T27" fmla="*/ 39 h 56"/>
                <a:gd name="T28" fmla="*/ 51 w 80"/>
                <a:gd name="T29" fmla="*/ 45 h 56"/>
                <a:gd name="T30" fmla="*/ 51 w 80"/>
                <a:gd name="T31" fmla="*/ 50 h 56"/>
                <a:gd name="T32" fmla="*/ 45 w 80"/>
                <a:gd name="T33" fmla="*/ 50 h 56"/>
                <a:gd name="T34" fmla="*/ 41 w 80"/>
                <a:gd name="T35" fmla="*/ 56 h 56"/>
                <a:gd name="T36" fmla="*/ 35 w 80"/>
                <a:gd name="T37" fmla="*/ 50 h 56"/>
                <a:gd name="T38" fmla="*/ 6 w 80"/>
                <a:gd name="T39" fmla="*/ 45 h 56"/>
                <a:gd name="T40" fmla="*/ 6 w 80"/>
                <a:gd name="T41" fmla="*/ 45 h 56"/>
                <a:gd name="T42" fmla="*/ 0 w 80"/>
                <a:gd name="T43" fmla="*/ 39 h 56"/>
                <a:gd name="T44" fmla="*/ 0 w 80"/>
                <a:gd name="T45" fmla="*/ 39 h 56"/>
                <a:gd name="T46" fmla="*/ 0 w 80"/>
                <a:gd name="T47" fmla="*/ 27 h 56"/>
                <a:gd name="T48" fmla="*/ 0 w 80"/>
                <a:gd name="T49" fmla="*/ 27 h 56"/>
                <a:gd name="T50" fmla="*/ 0 w 80"/>
                <a:gd name="T51" fmla="*/ 27 h 56"/>
                <a:gd name="T52" fmla="*/ 6 w 80"/>
                <a:gd name="T53" fmla="*/ 23 h 56"/>
                <a:gd name="T54" fmla="*/ 6 w 80"/>
                <a:gd name="T55" fmla="*/ 17 h 56"/>
                <a:gd name="T56" fmla="*/ 0 w 80"/>
                <a:gd name="T57" fmla="*/ 10 h 56"/>
                <a:gd name="T58" fmla="*/ 0 w 80"/>
                <a:gd name="T59" fmla="*/ 10 h 56"/>
                <a:gd name="T60" fmla="*/ 0 w 80"/>
                <a:gd name="T61" fmla="*/ 4 h 56"/>
                <a:gd name="T62" fmla="*/ 0 w 80"/>
                <a:gd name="T63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" h="56">
                  <a:moveTo>
                    <a:pt x="0" y="4"/>
                  </a:moveTo>
                  <a:lnTo>
                    <a:pt x="16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41" y="4"/>
                  </a:lnTo>
                  <a:lnTo>
                    <a:pt x="41" y="0"/>
                  </a:lnTo>
                  <a:lnTo>
                    <a:pt x="58" y="0"/>
                  </a:lnTo>
                  <a:lnTo>
                    <a:pt x="58" y="4"/>
                  </a:lnTo>
                  <a:lnTo>
                    <a:pt x="70" y="4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7"/>
                  </a:lnTo>
                  <a:lnTo>
                    <a:pt x="64" y="17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70" y="23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80" y="27"/>
                  </a:lnTo>
                  <a:lnTo>
                    <a:pt x="76" y="27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9"/>
                  </a:lnTo>
                  <a:lnTo>
                    <a:pt x="64" y="39"/>
                  </a:lnTo>
                  <a:lnTo>
                    <a:pt x="58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50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1" y="56"/>
                  </a:lnTo>
                  <a:lnTo>
                    <a:pt x="35" y="56"/>
                  </a:lnTo>
                  <a:lnTo>
                    <a:pt x="35" y="50"/>
                  </a:lnTo>
                  <a:lnTo>
                    <a:pt x="6" y="50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422">
              <a:extLst>
                <a:ext uri="{FF2B5EF4-FFF2-40B4-BE49-F238E27FC236}">
                  <a16:creationId xmlns:a16="http://schemas.microsoft.com/office/drawing/2014/main" id="{15455A58-EC5C-4628-BD15-DE6F062EE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068" y="2675668"/>
              <a:ext cx="38225" cy="38197"/>
            </a:xfrm>
            <a:custGeom>
              <a:avLst/>
              <a:gdLst>
                <a:gd name="T0" fmla="*/ 0 w 29"/>
                <a:gd name="T1" fmla="*/ 6 h 27"/>
                <a:gd name="T2" fmla="*/ 0 w 29"/>
                <a:gd name="T3" fmla="*/ 6 h 27"/>
                <a:gd name="T4" fmla="*/ 0 w 29"/>
                <a:gd name="T5" fmla="*/ 17 h 27"/>
                <a:gd name="T6" fmla="*/ 0 w 29"/>
                <a:gd name="T7" fmla="*/ 17 h 27"/>
                <a:gd name="T8" fmla="*/ 0 w 29"/>
                <a:gd name="T9" fmla="*/ 23 h 27"/>
                <a:gd name="T10" fmla="*/ 0 w 29"/>
                <a:gd name="T11" fmla="*/ 23 h 27"/>
                <a:gd name="T12" fmla="*/ 0 w 29"/>
                <a:gd name="T13" fmla="*/ 27 h 27"/>
                <a:gd name="T14" fmla="*/ 7 w 29"/>
                <a:gd name="T15" fmla="*/ 23 h 27"/>
                <a:gd name="T16" fmla="*/ 7 w 29"/>
                <a:gd name="T17" fmla="*/ 23 h 27"/>
                <a:gd name="T18" fmla="*/ 19 w 29"/>
                <a:gd name="T19" fmla="*/ 23 h 27"/>
                <a:gd name="T20" fmla="*/ 19 w 29"/>
                <a:gd name="T21" fmla="*/ 17 h 27"/>
                <a:gd name="T22" fmla="*/ 29 w 29"/>
                <a:gd name="T23" fmla="*/ 17 h 27"/>
                <a:gd name="T24" fmla="*/ 25 w 29"/>
                <a:gd name="T25" fmla="*/ 11 h 27"/>
                <a:gd name="T26" fmla="*/ 19 w 29"/>
                <a:gd name="T27" fmla="*/ 11 h 27"/>
                <a:gd name="T28" fmla="*/ 19 w 29"/>
                <a:gd name="T29" fmla="*/ 11 h 27"/>
                <a:gd name="T30" fmla="*/ 19 w 29"/>
                <a:gd name="T31" fmla="*/ 6 h 27"/>
                <a:gd name="T32" fmla="*/ 19 w 29"/>
                <a:gd name="T33" fmla="*/ 6 h 27"/>
                <a:gd name="T34" fmla="*/ 19 w 29"/>
                <a:gd name="T35" fmla="*/ 0 h 27"/>
                <a:gd name="T36" fmla="*/ 13 w 29"/>
                <a:gd name="T37" fmla="*/ 0 h 27"/>
                <a:gd name="T38" fmla="*/ 13 w 29"/>
                <a:gd name="T39" fmla="*/ 0 h 27"/>
                <a:gd name="T40" fmla="*/ 7 w 29"/>
                <a:gd name="T41" fmla="*/ 6 h 27"/>
                <a:gd name="T42" fmla="*/ 0 w 29"/>
                <a:gd name="T43" fmla="*/ 6 h 27"/>
                <a:gd name="T44" fmla="*/ 0 w 29"/>
                <a:gd name="T45" fmla="*/ 6 h 27"/>
                <a:gd name="T46" fmla="*/ 0 w 29"/>
                <a:gd name="T47" fmla="*/ 6 h 27"/>
                <a:gd name="T48" fmla="*/ 0 w 29"/>
                <a:gd name="T4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27">
                  <a:moveTo>
                    <a:pt x="0" y="6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29" y="17"/>
                  </a:lnTo>
                  <a:lnTo>
                    <a:pt x="25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423">
              <a:extLst>
                <a:ext uri="{FF2B5EF4-FFF2-40B4-BE49-F238E27FC236}">
                  <a16:creationId xmlns:a16="http://schemas.microsoft.com/office/drawing/2014/main" id="{192C1C3C-1895-469F-AA8E-B235B3A30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068" y="2675668"/>
              <a:ext cx="38225" cy="38197"/>
            </a:xfrm>
            <a:custGeom>
              <a:avLst/>
              <a:gdLst>
                <a:gd name="T0" fmla="*/ 0 w 29"/>
                <a:gd name="T1" fmla="*/ 6 h 27"/>
                <a:gd name="T2" fmla="*/ 0 w 29"/>
                <a:gd name="T3" fmla="*/ 6 h 27"/>
                <a:gd name="T4" fmla="*/ 0 w 29"/>
                <a:gd name="T5" fmla="*/ 17 h 27"/>
                <a:gd name="T6" fmla="*/ 0 w 29"/>
                <a:gd name="T7" fmla="*/ 17 h 27"/>
                <a:gd name="T8" fmla="*/ 0 w 29"/>
                <a:gd name="T9" fmla="*/ 23 h 27"/>
                <a:gd name="T10" fmla="*/ 0 w 29"/>
                <a:gd name="T11" fmla="*/ 23 h 27"/>
                <a:gd name="T12" fmla="*/ 0 w 29"/>
                <a:gd name="T13" fmla="*/ 27 h 27"/>
                <a:gd name="T14" fmla="*/ 7 w 29"/>
                <a:gd name="T15" fmla="*/ 23 h 27"/>
                <a:gd name="T16" fmla="*/ 7 w 29"/>
                <a:gd name="T17" fmla="*/ 23 h 27"/>
                <a:gd name="T18" fmla="*/ 19 w 29"/>
                <a:gd name="T19" fmla="*/ 23 h 27"/>
                <a:gd name="T20" fmla="*/ 19 w 29"/>
                <a:gd name="T21" fmla="*/ 17 h 27"/>
                <a:gd name="T22" fmla="*/ 29 w 29"/>
                <a:gd name="T23" fmla="*/ 17 h 27"/>
                <a:gd name="T24" fmla="*/ 25 w 29"/>
                <a:gd name="T25" fmla="*/ 11 h 27"/>
                <a:gd name="T26" fmla="*/ 19 w 29"/>
                <a:gd name="T27" fmla="*/ 11 h 27"/>
                <a:gd name="T28" fmla="*/ 19 w 29"/>
                <a:gd name="T29" fmla="*/ 11 h 27"/>
                <a:gd name="T30" fmla="*/ 19 w 29"/>
                <a:gd name="T31" fmla="*/ 6 h 27"/>
                <a:gd name="T32" fmla="*/ 19 w 29"/>
                <a:gd name="T33" fmla="*/ 6 h 27"/>
                <a:gd name="T34" fmla="*/ 19 w 29"/>
                <a:gd name="T35" fmla="*/ 0 h 27"/>
                <a:gd name="T36" fmla="*/ 13 w 29"/>
                <a:gd name="T37" fmla="*/ 0 h 27"/>
                <a:gd name="T38" fmla="*/ 13 w 29"/>
                <a:gd name="T39" fmla="*/ 0 h 27"/>
                <a:gd name="T40" fmla="*/ 7 w 29"/>
                <a:gd name="T41" fmla="*/ 6 h 27"/>
                <a:gd name="T42" fmla="*/ 0 w 29"/>
                <a:gd name="T43" fmla="*/ 6 h 27"/>
                <a:gd name="T44" fmla="*/ 0 w 29"/>
                <a:gd name="T45" fmla="*/ 6 h 27"/>
                <a:gd name="T46" fmla="*/ 0 w 29"/>
                <a:gd name="T47" fmla="*/ 6 h 27"/>
                <a:gd name="T48" fmla="*/ 0 w 29"/>
                <a:gd name="T4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27">
                  <a:moveTo>
                    <a:pt x="0" y="6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29" y="17"/>
                  </a:lnTo>
                  <a:lnTo>
                    <a:pt x="25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424">
              <a:extLst>
                <a:ext uri="{FF2B5EF4-FFF2-40B4-BE49-F238E27FC236}">
                  <a16:creationId xmlns:a16="http://schemas.microsoft.com/office/drawing/2014/main" id="{0BEF5221-6F8C-40B8-9582-FBD662EE3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713" y="2684156"/>
              <a:ext cx="113356" cy="142879"/>
            </a:xfrm>
            <a:custGeom>
              <a:avLst/>
              <a:gdLst>
                <a:gd name="T0" fmla="*/ 64 w 86"/>
                <a:gd name="T1" fmla="*/ 11 h 101"/>
                <a:gd name="T2" fmla="*/ 58 w 86"/>
                <a:gd name="T3" fmla="*/ 17 h 101"/>
                <a:gd name="T4" fmla="*/ 51 w 86"/>
                <a:gd name="T5" fmla="*/ 17 h 101"/>
                <a:gd name="T6" fmla="*/ 45 w 86"/>
                <a:gd name="T7" fmla="*/ 21 h 101"/>
                <a:gd name="T8" fmla="*/ 45 w 86"/>
                <a:gd name="T9" fmla="*/ 27 h 101"/>
                <a:gd name="T10" fmla="*/ 45 w 86"/>
                <a:gd name="T11" fmla="*/ 33 h 101"/>
                <a:gd name="T12" fmla="*/ 41 w 86"/>
                <a:gd name="T13" fmla="*/ 27 h 101"/>
                <a:gd name="T14" fmla="*/ 35 w 86"/>
                <a:gd name="T15" fmla="*/ 21 h 101"/>
                <a:gd name="T16" fmla="*/ 35 w 86"/>
                <a:gd name="T17" fmla="*/ 27 h 101"/>
                <a:gd name="T18" fmla="*/ 35 w 86"/>
                <a:gd name="T19" fmla="*/ 33 h 101"/>
                <a:gd name="T20" fmla="*/ 41 w 86"/>
                <a:gd name="T21" fmla="*/ 40 h 101"/>
                <a:gd name="T22" fmla="*/ 41 w 86"/>
                <a:gd name="T23" fmla="*/ 40 h 101"/>
                <a:gd name="T24" fmla="*/ 41 w 86"/>
                <a:gd name="T25" fmla="*/ 44 h 101"/>
                <a:gd name="T26" fmla="*/ 41 w 86"/>
                <a:gd name="T27" fmla="*/ 50 h 101"/>
                <a:gd name="T28" fmla="*/ 41 w 86"/>
                <a:gd name="T29" fmla="*/ 56 h 101"/>
                <a:gd name="T30" fmla="*/ 41 w 86"/>
                <a:gd name="T31" fmla="*/ 56 h 101"/>
                <a:gd name="T32" fmla="*/ 41 w 86"/>
                <a:gd name="T33" fmla="*/ 66 h 101"/>
                <a:gd name="T34" fmla="*/ 41 w 86"/>
                <a:gd name="T35" fmla="*/ 79 h 101"/>
                <a:gd name="T36" fmla="*/ 41 w 86"/>
                <a:gd name="T37" fmla="*/ 79 h 101"/>
                <a:gd name="T38" fmla="*/ 41 w 86"/>
                <a:gd name="T39" fmla="*/ 83 h 101"/>
                <a:gd name="T40" fmla="*/ 41 w 86"/>
                <a:gd name="T41" fmla="*/ 83 h 101"/>
                <a:gd name="T42" fmla="*/ 45 w 86"/>
                <a:gd name="T43" fmla="*/ 83 h 101"/>
                <a:gd name="T44" fmla="*/ 35 w 86"/>
                <a:gd name="T45" fmla="*/ 89 h 101"/>
                <a:gd name="T46" fmla="*/ 35 w 86"/>
                <a:gd name="T47" fmla="*/ 95 h 101"/>
                <a:gd name="T48" fmla="*/ 35 w 86"/>
                <a:gd name="T49" fmla="*/ 95 h 101"/>
                <a:gd name="T50" fmla="*/ 35 w 86"/>
                <a:gd name="T51" fmla="*/ 95 h 101"/>
                <a:gd name="T52" fmla="*/ 35 w 86"/>
                <a:gd name="T53" fmla="*/ 95 h 101"/>
                <a:gd name="T54" fmla="*/ 35 w 86"/>
                <a:gd name="T55" fmla="*/ 89 h 101"/>
                <a:gd name="T56" fmla="*/ 35 w 86"/>
                <a:gd name="T57" fmla="*/ 83 h 101"/>
                <a:gd name="T58" fmla="*/ 29 w 86"/>
                <a:gd name="T59" fmla="*/ 89 h 101"/>
                <a:gd name="T60" fmla="*/ 22 w 86"/>
                <a:gd name="T61" fmla="*/ 89 h 101"/>
                <a:gd name="T62" fmla="*/ 22 w 86"/>
                <a:gd name="T63" fmla="*/ 83 h 101"/>
                <a:gd name="T64" fmla="*/ 22 w 86"/>
                <a:gd name="T65" fmla="*/ 79 h 101"/>
                <a:gd name="T66" fmla="*/ 16 w 86"/>
                <a:gd name="T67" fmla="*/ 73 h 101"/>
                <a:gd name="T68" fmla="*/ 22 w 86"/>
                <a:gd name="T69" fmla="*/ 66 h 101"/>
                <a:gd name="T70" fmla="*/ 10 w 86"/>
                <a:gd name="T71" fmla="*/ 62 h 101"/>
                <a:gd name="T72" fmla="*/ 6 w 86"/>
                <a:gd name="T73" fmla="*/ 56 h 101"/>
                <a:gd name="T74" fmla="*/ 0 w 86"/>
                <a:gd name="T75" fmla="*/ 50 h 101"/>
                <a:gd name="T76" fmla="*/ 6 w 86"/>
                <a:gd name="T77" fmla="*/ 40 h 101"/>
                <a:gd name="T78" fmla="*/ 10 w 86"/>
                <a:gd name="T79" fmla="*/ 33 h 101"/>
                <a:gd name="T80" fmla="*/ 10 w 86"/>
                <a:gd name="T81" fmla="*/ 27 h 101"/>
                <a:gd name="T82" fmla="*/ 16 w 86"/>
                <a:gd name="T83" fmla="*/ 17 h 101"/>
                <a:gd name="T84" fmla="*/ 35 w 86"/>
                <a:gd name="T85" fmla="*/ 11 h 101"/>
                <a:gd name="T86" fmla="*/ 41 w 86"/>
                <a:gd name="T87" fmla="*/ 5 h 101"/>
                <a:gd name="T88" fmla="*/ 70 w 86"/>
                <a:gd name="T89" fmla="*/ 11 h 101"/>
                <a:gd name="T90" fmla="*/ 80 w 86"/>
                <a:gd name="T91" fmla="*/ 5 h 101"/>
                <a:gd name="T92" fmla="*/ 80 w 86"/>
                <a:gd name="T93" fmla="*/ 5 h 101"/>
                <a:gd name="T94" fmla="*/ 80 w 86"/>
                <a:gd name="T95" fmla="*/ 0 h 101"/>
                <a:gd name="T96" fmla="*/ 86 w 86"/>
                <a:gd name="T97" fmla="*/ 0 h 101"/>
                <a:gd name="T98" fmla="*/ 86 w 86"/>
                <a:gd name="T99" fmla="*/ 11 h 101"/>
                <a:gd name="T100" fmla="*/ 86 w 86"/>
                <a:gd name="T101" fmla="*/ 17 h 101"/>
                <a:gd name="T102" fmla="*/ 86 w 86"/>
                <a:gd name="T103" fmla="*/ 2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101">
                  <a:moveTo>
                    <a:pt x="86" y="21"/>
                  </a:moveTo>
                  <a:lnTo>
                    <a:pt x="64" y="11"/>
                  </a:lnTo>
                  <a:lnTo>
                    <a:pt x="64" y="11"/>
                  </a:lnTo>
                  <a:lnTo>
                    <a:pt x="58" y="17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5" y="83"/>
                  </a:lnTo>
                  <a:lnTo>
                    <a:pt x="45" y="89"/>
                  </a:lnTo>
                  <a:lnTo>
                    <a:pt x="35" y="89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101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89"/>
                  </a:lnTo>
                  <a:lnTo>
                    <a:pt x="35" y="89"/>
                  </a:lnTo>
                  <a:lnTo>
                    <a:pt x="35" y="89"/>
                  </a:lnTo>
                  <a:lnTo>
                    <a:pt x="35" y="83"/>
                  </a:lnTo>
                  <a:lnTo>
                    <a:pt x="29" y="83"/>
                  </a:lnTo>
                  <a:lnTo>
                    <a:pt x="29" y="89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79"/>
                  </a:lnTo>
                  <a:lnTo>
                    <a:pt x="16" y="79"/>
                  </a:lnTo>
                  <a:lnTo>
                    <a:pt x="16" y="73"/>
                  </a:lnTo>
                  <a:lnTo>
                    <a:pt x="16" y="73"/>
                  </a:lnTo>
                  <a:lnTo>
                    <a:pt x="22" y="66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6" y="62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16" y="17"/>
                  </a:lnTo>
                  <a:lnTo>
                    <a:pt x="29" y="17"/>
                  </a:lnTo>
                  <a:lnTo>
                    <a:pt x="35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70" y="5"/>
                  </a:lnTo>
                  <a:lnTo>
                    <a:pt x="70" y="11"/>
                  </a:lnTo>
                  <a:lnTo>
                    <a:pt x="76" y="11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6" y="0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6" y="2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425">
              <a:extLst>
                <a:ext uri="{FF2B5EF4-FFF2-40B4-BE49-F238E27FC236}">
                  <a16:creationId xmlns:a16="http://schemas.microsoft.com/office/drawing/2014/main" id="{3F1CBB95-F1A2-482E-89C6-4605E211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713" y="2684156"/>
              <a:ext cx="113356" cy="142879"/>
            </a:xfrm>
            <a:custGeom>
              <a:avLst/>
              <a:gdLst>
                <a:gd name="T0" fmla="*/ 64 w 86"/>
                <a:gd name="T1" fmla="*/ 11 h 101"/>
                <a:gd name="T2" fmla="*/ 58 w 86"/>
                <a:gd name="T3" fmla="*/ 17 h 101"/>
                <a:gd name="T4" fmla="*/ 51 w 86"/>
                <a:gd name="T5" fmla="*/ 17 h 101"/>
                <a:gd name="T6" fmla="*/ 45 w 86"/>
                <a:gd name="T7" fmla="*/ 21 h 101"/>
                <a:gd name="T8" fmla="*/ 45 w 86"/>
                <a:gd name="T9" fmla="*/ 27 h 101"/>
                <a:gd name="T10" fmla="*/ 45 w 86"/>
                <a:gd name="T11" fmla="*/ 33 h 101"/>
                <a:gd name="T12" fmla="*/ 41 w 86"/>
                <a:gd name="T13" fmla="*/ 27 h 101"/>
                <a:gd name="T14" fmla="*/ 35 w 86"/>
                <a:gd name="T15" fmla="*/ 21 h 101"/>
                <a:gd name="T16" fmla="*/ 35 w 86"/>
                <a:gd name="T17" fmla="*/ 27 h 101"/>
                <a:gd name="T18" fmla="*/ 35 w 86"/>
                <a:gd name="T19" fmla="*/ 33 h 101"/>
                <a:gd name="T20" fmla="*/ 41 w 86"/>
                <a:gd name="T21" fmla="*/ 40 h 101"/>
                <a:gd name="T22" fmla="*/ 41 w 86"/>
                <a:gd name="T23" fmla="*/ 40 h 101"/>
                <a:gd name="T24" fmla="*/ 41 w 86"/>
                <a:gd name="T25" fmla="*/ 44 h 101"/>
                <a:gd name="T26" fmla="*/ 41 w 86"/>
                <a:gd name="T27" fmla="*/ 50 h 101"/>
                <a:gd name="T28" fmla="*/ 41 w 86"/>
                <a:gd name="T29" fmla="*/ 56 h 101"/>
                <a:gd name="T30" fmla="*/ 41 w 86"/>
                <a:gd name="T31" fmla="*/ 56 h 101"/>
                <a:gd name="T32" fmla="*/ 41 w 86"/>
                <a:gd name="T33" fmla="*/ 66 h 101"/>
                <a:gd name="T34" fmla="*/ 41 w 86"/>
                <a:gd name="T35" fmla="*/ 79 h 101"/>
                <a:gd name="T36" fmla="*/ 41 w 86"/>
                <a:gd name="T37" fmla="*/ 79 h 101"/>
                <a:gd name="T38" fmla="*/ 41 w 86"/>
                <a:gd name="T39" fmla="*/ 83 h 101"/>
                <a:gd name="T40" fmla="*/ 41 w 86"/>
                <a:gd name="T41" fmla="*/ 83 h 101"/>
                <a:gd name="T42" fmla="*/ 45 w 86"/>
                <a:gd name="T43" fmla="*/ 83 h 101"/>
                <a:gd name="T44" fmla="*/ 35 w 86"/>
                <a:gd name="T45" fmla="*/ 89 h 101"/>
                <a:gd name="T46" fmla="*/ 35 w 86"/>
                <a:gd name="T47" fmla="*/ 95 h 101"/>
                <a:gd name="T48" fmla="*/ 35 w 86"/>
                <a:gd name="T49" fmla="*/ 95 h 101"/>
                <a:gd name="T50" fmla="*/ 35 w 86"/>
                <a:gd name="T51" fmla="*/ 95 h 101"/>
                <a:gd name="T52" fmla="*/ 35 w 86"/>
                <a:gd name="T53" fmla="*/ 95 h 101"/>
                <a:gd name="T54" fmla="*/ 35 w 86"/>
                <a:gd name="T55" fmla="*/ 89 h 101"/>
                <a:gd name="T56" fmla="*/ 35 w 86"/>
                <a:gd name="T57" fmla="*/ 83 h 101"/>
                <a:gd name="T58" fmla="*/ 29 w 86"/>
                <a:gd name="T59" fmla="*/ 89 h 101"/>
                <a:gd name="T60" fmla="*/ 22 w 86"/>
                <a:gd name="T61" fmla="*/ 89 h 101"/>
                <a:gd name="T62" fmla="*/ 22 w 86"/>
                <a:gd name="T63" fmla="*/ 83 h 101"/>
                <a:gd name="T64" fmla="*/ 22 w 86"/>
                <a:gd name="T65" fmla="*/ 79 h 101"/>
                <a:gd name="T66" fmla="*/ 16 w 86"/>
                <a:gd name="T67" fmla="*/ 73 h 101"/>
                <a:gd name="T68" fmla="*/ 22 w 86"/>
                <a:gd name="T69" fmla="*/ 66 h 101"/>
                <a:gd name="T70" fmla="*/ 10 w 86"/>
                <a:gd name="T71" fmla="*/ 62 h 101"/>
                <a:gd name="T72" fmla="*/ 6 w 86"/>
                <a:gd name="T73" fmla="*/ 56 h 101"/>
                <a:gd name="T74" fmla="*/ 0 w 86"/>
                <a:gd name="T75" fmla="*/ 50 h 101"/>
                <a:gd name="T76" fmla="*/ 6 w 86"/>
                <a:gd name="T77" fmla="*/ 40 h 101"/>
                <a:gd name="T78" fmla="*/ 10 w 86"/>
                <a:gd name="T79" fmla="*/ 33 h 101"/>
                <a:gd name="T80" fmla="*/ 10 w 86"/>
                <a:gd name="T81" fmla="*/ 27 h 101"/>
                <a:gd name="T82" fmla="*/ 16 w 86"/>
                <a:gd name="T83" fmla="*/ 17 h 101"/>
                <a:gd name="T84" fmla="*/ 35 w 86"/>
                <a:gd name="T85" fmla="*/ 11 h 101"/>
                <a:gd name="T86" fmla="*/ 41 w 86"/>
                <a:gd name="T87" fmla="*/ 5 h 101"/>
                <a:gd name="T88" fmla="*/ 70 w 86"/>
                <a:gd name="T89" fmla="*/ 11 h 101"/>
                <a:gd name="T90" fmla="*/ 80 w 86"/>
                <a:gd name="T91" fmla="*/ 5 h 101"/>
                <a:gd name="T92" fmla="*/ 80 w 86"/>
                <a:gd name="T93" fmla="*/ 5 h 101"/>
                <a:gd name="T94" fmla="*/ 80 w 86"/>
                <a:gd name="T95" fmla="*/ 0 h 101"/>
                <a:gd name="T96" fmla="*/ 86 w 86"/>
                <a:gd name="T97" fmla="*/ 0 h 101"/>
                <a:gd name="T98" fmla="*/ 86 w 86"/>
                <a:gd name="T99" fmla="*/ 11 h 101"/>
                <a:gd name="T100" fmla="*/ 86 w 86"/>
                <a:gd name="T101" fmla="*/ 17 h 101"/>
                <a:gd name="T102" fmla="*/ 86 w 86"/>
                <a:gd name="T103" fmla="*/ 2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101">
                  <a:moveTo>
                    <a:pt x="86" y="21"/>
                  </a:moveTo>
                  <a:lnTo>
                    <a:pt x="64" y="11"/>
                  </a:lnTo>
                  <a:lnTo>
                    <a:pt x="64" y="11"/>
                  </a:lnTo>
                  <a:lnTo>
                    <a:pt x="58" y="17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5" y="83"/>
                  </a:lnTo>
                  <a:lnTo>
                    <a:pt x="45" y="89"/>
                  </a:lnTo>
                  <a:lnTo>
                    <a:pt x="35" y="89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101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89"/>
                  </a:lnTo>
                  <a:lnTo>
                    <a:pt x="35" y="89"/>
                  </a:lnTo>
                  <a:lnTo>
                    <a:pt x="35" y="89"/>
                  </a:lnTo>
                  <a:lnTo>
                    <a:pt x="35" y="83"/>
                  </a:lnTo>
                  <a:lnTo>
                    <a:pt x="29" y="83"/>
                  </a:lnTo>
                  <a:lnTo>
                    <a:pt x="29" y="89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79"/>
                  </a:lnTo>
                  <a:lnTo>
                    <a:pt x="16" y="79"/>
                  </a:lnTo>
                  <a:lnTo>
                    <a:pt x="16" y="73"/>
                  </a:lnTo>
                  <a:lnTo>
                    <a:pt x="16" y="73"/>
                  </a:lnTo>
                  <a:lnTo>
                    <a:pt x="22" y="66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6" y="62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16" y="17"/>
                  </a:lnTo>
                  <a:lnTo>
                    <a:pt x="29" y="17"/>
                  </a:lnTo>
                  <a:lnTo>
                    <a:pt x="35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70" y="5"/>
                  </a:lnTo>
                  <a:lnTo>
                    <a:pt x="70" y="11"/>
                  </a:lnTo>
                  <a:lnTo>
                    <a:pt x="76" y="11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6" y="0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6" y="2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426">
              <a:extLst>
                <a:ext uri="{FF2B5EF4-FFF2-40B4-BE49-F238E27FC236}">
                  <a16:creationId xmlns:a16="http://schemas.microsoft.com/office/drawing/2014/main" id="{02B08E56-E3F6-4585-934A-89201449F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670" y="2667181"/>
              <a:ext cx="38225" cy="73561"/>
            </a:xfrm>
            <a:custGeom>
              <a:avLst/>
              <a:gdLst>
                <a:gd name="T0" fmla="*/ 29 w 29"/>
                <a:gd name="T1" fmla="*/ 29 h 52"/>
                <a:gd name="T2" fmla="*/ 29 w 29"/>
                <a:gd name="T3" fmla="*/ 23 h 52"/>
                <a:gd name="T4" fmla="*/ 25 w 29"/>
                <a:gd name="T5" fmla="*/ 17 h 52"/>
                <a:gd name="T6" fmla="*/ 25 w 29"/>
                <a:gd name="T7" fmla="*/ 12 h 52"/>
                <a:gd name="T8" fmla="*/ 19 w 29"/>
                <a:gd name="T9" fmla="*/ 6 h 52"/>
                <a:gd name="T10" fmla="*/ 19 w 29"/>
                <a:gd name="T11" fmla="*/ 6 h 52"/>
                <a:gd name="T12" fmla="*/ 19 w 29"/>
                <a:gd name="T13" fmla="*/ 6 h 52"/>
                <a:gd name="T14" fmla="*/ 13 w 29"/>
                <a:gd name="T15" fmla="*/ 0 h 52"/>
                <a:gd name="T16" fmla="*/ 6 w 29"/>
                <a:gd name="T17" fmla="*/ 0 h 52"/>
                <a:gd name="T18" fmla="*/ 6 w 29"/>
                <a:gd name="T19" fmla="*/ 6 h 52"/>
                <a:gd name="T20" fmla="*/ 6 w 29"/>
                <a:gd name="T21" fmla="*/ 6 h 52"/>
                <a:gd name="T22" fmla="*/ 6 w 29"/>
                <a:gd name="T23" fmla="*/ 6 h 52"/>
                <a:gd name="T24" fmla="*/ 6 w 29"/>
                <a:gd name="T25" fmla="*/ 17 h 52"/>
                <a:gd name="T26" fmla="*/ 0 w 29"/>
                <a:gd name="T27" fmla="*/ 23 h 52"/>
                <a:gd name="T28" fmla="*/ 0 w 29"/>
                <a:gd name="T29" fmla="*/ 23 h 52"/>
                <a:gd name="T30" fmla="*/ 6 w 29"/>
                <a:gd name="T31" fmla="*/ 29 h 52"/>
                <a:gd name="T32" fmla="*/ 6 w 29"/>
                <a:gd name="T33" fmla="*/ 29 h 52"/>
                <a:gd name="T34" fmla="*/ 6 w 29"/>
                <a:gd name="T35" fmla="*/ 29 h 52"/>
                <a:gd name="T36" fmla="*/ 6 w 29"/>
                <a:gd name="T37" fmla="*/ 33 h 52"/>
                <a:gd name="T38" fmla="*/ 6 w 29"/>
                <a:gd name="T39" fmla="*/ 33 h 52"/>
                <a:gd name="T40" fmla="*/ 6 w 29"/>
                <a:gd name="T41" fmla="*/ 39 h 52"/>
                <a:gd name="T42" fmla="*/ 13 w 29"/>
                <a:gd name="T43" fmla="*/ 39 h 52"/>
                <a:gd name="T44" fmla="*/ 13 w 29"/>
                <a:gd name="T45" fmla="*/ 45 h 52"/>
                <a:gd name="T46" fmla="*/ 13 w 29"/>
                <a:gd name="T47" fmla="*/ 45 h 52"/>
                <a:gd name="T48" fmla="*/ 19 w 29"/>
                <a:gd name="T49" fmla="*/ 45 h 52"/>
                <a:gd name="T50" fmla="*/ 19 w 29"/>
                <a:gd name="T51" fmla="*/ 52 h 52"/>
                <a:gd name="T52" fmla="*/ 19 w 29"/>
                <a:gd name="T53" fmla="*/ 52 h 52"/>
                <a:gd name="T54" fmla="*/ 19 w 29"/>
                <a:gd name="T55" fmla="*/ 52 h 52"/>
                <a:gd name="T56" fmla="*/ 25 w 29"/>
                <a:gd name="T57" fmla="*/ 52 h 52"/>
                <a:gd name="T58" fmla="*/ 25 w 29"/>
                <a:gd name="T59" fmla="*/ 45 h 52"/>
                <a:gd name="T60" fmla="*/ 29 w 29"/>
                <a:gd name="T61" fmla="*/ 45 h 52"/>
                <a:gd name="T62" fmla="*/ 29 w 29"/>
                <a:gd name="T63" fmla="*/ 39 h 52"/>
                <a:gd name="T64" fmla="*/ 29 w 29"/>
                <a:gd name="T65" fmla="*/ 39 h 52"/>
                <a:gd name="T66" fmla="*/ 29 w 29"/>
                <a:gd name="T67" fmla="*/ 29 h 52"/>
                <a:gd name="T68" fmla="*/ 29 w 29"/>
                <a:gd name="T69" fmla="*/ 2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" h="52">
                  <a:moveTo>
                    <a:pt x="29" y="29"/>
                  </a:moveTo>
                  <a:lnTo>
                    <a:pt x="29" y="23"/>
                  </a:lnTo>
                  <a:lnTo>
                    <a:pt x="25" y="17"/>
                  </a:lnTo>
                  <a:lnTo>
                    <a:pt x="25" y="12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13" y="39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9" y="45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5" y="52"/>
                  </a:lnTo>
                  <a:lnTo>
                    <a:pt x="25" y="45"/>
                  </a:lnTo>
                  <a:lnTo>
                    <a:pt x="29" y="45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427">
              <a:extLst>
                <a:ext uri="{FF2B5EF4-FFF2-40B4-BE49-F238E27FC236}">
                  <a16:creationId xmlns:a16="http://schemas.microsoft.com/office/drawing/2014/main" id="{249B25C1-DC41-450D-A94B-B11A75FD6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670" y="2667181"/>
              <a:ext cx="38225" cy="73561"/>
            </a:xfrm>
            <a:custGeom>
              <a:avLst/>
              <a:gdLst>
                <a:gd name="T0" fmla="*/ 29 w 29"/>
                <a:gd name="T1" fmla="*/ 29 h 52"/>
                <a:gd name="T2" fmla="*/ 29 w 29"/>
                <a:gd name="T3" fmla="*/ 23 h 52"/>
                <a:gd name="T4" fmla="*/ 25 w 29"/>
                <a:gd name="T5" fmla="*/ 17 h 52"/>
                <a:gd name="T6" fmla="*/ 25 w 29"/>
                <a:gd name="T7" fmla="*/ 12 h 52"/>
                <a:gd name="T8" fmla="*/ 19 w 29"/>
                <a:gd name="T9" fmla="*/ 6 h 52"/>
                <a:gd name="T10" fmla="*/ 19 w 29"/>
                <a:gd name="T11" fmla="*/ 6 h 52"/>
                <a:gd name="T12" fmla="*/ 19 w 29"/>
                <a:gd name="T13" fmla="*/ 6 h 52"/>
                <a:gd name="T14" fmla="*/ 13 w 29"/>
                <a:gd name="T15" fmla="*/ 0 h 52"/>
                <a:gd name="T16" fmla="*/ 6 w 29"/>
                <a:gd name="T17" fmla="*/ 0 h 52"/>
                <a:gd name="T18" fmla="*/ 6 w 29"/>
                <a:gd name="T19" fmla="*/ 6 h 52"/>
                <a:gd name="T20" fmla="*/ 6 w 29"/>
                <a:gd name="T21" fmla="*/ 6 h 52"/>
                <a:gd name="T22" fmla="*/ 6 w 29"/>
                <a:gd name="T23" fmla="*/ 6 h 52"/>
                <a:gd name="T24" fmla="*/ 6 w 29"/>
                <a:gd name="T25" fmla="*/ 17 h 52"/>
                <a:gd name="T26" fmla="*/ 0 w 29"/>
                <a:gd name="T27" fmla="*/ 23 h 52"/>
                <a:gd name="T28" fmla="*/ 0 w 29"/>
                <a:gd name="T29" fmla="*/ 23 h 52"/>
                <a:gd name="T30" fmla="*/ 6 w 29"/>
                <a:gd name="T31" fmla="*/ 29 h 52"/>
                <a:gd name="T32" fmla="*/ 6 w 29"/>
                <a:gd name="T33" fmla="*/ 29 h 52"/>
                <a:gd name="T34" fmla="*/ 6 w 29"/>
                <a:gd name="T35" fmla="*/ 29 h 52"/>
                <a:gd name="T36" fmla="*/ 6 w 29"/>
                <a:gd name="T37" fmla="*/ 33 h 52"/>
                <a:gd name="T38" fmla="*/ 6 w 29"/>
                <a:gd name="T39" fmla="*/ 33 h 52"/>
                <a:gd name="T40" fmla="*/ 6 w 29"/>
                <a:gd name="T41" fmla="*/ 39 h 52"/>
                <a:gd name="T42" fmla="*/ 13 w 29"/>
                <a:gd name="T43" fmla="*/ 39 h 52"/>
                <a:gd name="T44" fmla="*/ 13 w 29"/>
                <a:gd name="T45" fmla="*/ 45 h 52"/>
                <a:gd name="T46" fmla="*/ 13 w 29"/>
                <a:gd name="T47" fmla="*/ 45 h 52"/>
                <a:gd name="T48" fmla="*/ 19 w 29"/>
                <a:gd name="T49" fmla="*/ 45 h 52"/>
                <a:gd name="T50" fmla="*/ 19 w 29"/>
                <a:gd name="T51" fmla="*/ 52 h 52"/>
                <a:gd name="T52" fmla="*/ 19 w 29"/>
                <a:gd name="T53" fmla="*/ 52 h 52"/>
                <a:gd name="T54" fmla="*/ 19 w 29"/>
                <a:gd name="T55" fmla="*/ 52 h 52"/>
                <a:gd name="T56" fmla="*/ 25 w 29"/>
                <a:gd name="T57" fmla="*/ 52 h 52"/>
                <a:gd name="T58" fmla="*/ 25 w 29"/>
                <a:gd name="T59" fmla="*/ 45 h 52"/>
                <a:gd name="T60" fmla="*/ 29 w 29"/>
                <a:gd name="T61" fmla="*/ 45 h 52"/>
                <a:gd name="T62" fmla="*/ 29 w 29"/>
                <a:gd name="T63" fmla="*/ 39 h 52"/>
                <a:gd name="T64" fmla="*/ 29 w 29"/>
                <a:gd name="T65" fmla="*/ 39 h 52"/>
                <a:gd name="T66" fmla="*/ 29 w 29"/>
                <a:gd name="T67" fmla="*/ 29 h 52"/>
                <a:gd name="T68" fmla="*/ 29 w 29"/>
                <a:gd name="T69" fmla="*/ 2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" h="52">
                  <a:moveTo>
                    <a:pt x="29" y="29"/>
                  </a:moveTo>
                  <a:lnTo>
                    <a:pt x="29" y="23"/>
                  </a:lnTo>
                  <a:lnTo>
                    <a:pt x="25" y="17"/>
                  </a:lnTo>
                  <a:lnTo>
                    <a:pt x="25" y="12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13" y="39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9" y="45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5" y="52"/>
                  </a:lnTo>
                  <a:lnTo>
                    <a:pt x="25" y="45"/>
                  </a:lnTo>
                  <a:lnTo>
                    <a:pt x="29" y="45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428">
              <a:extLst>
                <a:ext uri="{FF2B5EF4-FFF2-40B4-BE49-F238E27FC236}">
                  <a16:creationId xmlns:a16="http://schemas.microsoft.com/office/drawing/2014/main" id="{47330E9A-B337-4895-812D-5810B7069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5006" y="2350303"/>
              <a:ext cx="155534" cy="188147"/>
            </a:xfrm>
            <a:custGeom>
              <a:avLst/>
              <a:gdLst>
                <a:gd name="T0" fmla="*/ 111 w 118"/>
                <a:gd name="T1" fmla="*/ 61 h 133"/>
                <a:gd name="T2" fmla="*/ 105 w 118"/>
                <a:gd name="T3" fmla="*/ 32 h 133"/>
                <a:gd name="T4" fmla="*/ 99 w 118"/>
                <a:gd name="T5" fmla="*/ 22 h 133"/>
                <a:gd name="T6" fmla="*/ 93 w 118"/>
                <a:gd name="T7" fmla="*/ 16 h 133"/>
                <a:gd name="T8" fmla="*/ 89 w 118"/>
                <a:gd name="T9" fmla="*/ 10 h 133"/>
                <a:gd name="T10" fmla="*/ 76 w 118"/>
                <a:gd name="T11" fmla="*/ 10 h 133"/>
                <a:gd name="T12" fmla="*/ 70 w 118"/>
                <a:gd name="T13" fmla="*/ 16 h 133"/>
                <a:gd name="T14" fmla="*/ 64 w 118"/>
                <a:gd name="T15" fmla="*/ 22 h 133"/>
                <a:gd name="T16" fmla="*/ 58 w 118"/>
                <a:gd name="T17" fmla="*/ 22 h 133"/>
                <a:gd name="T18" fmla="*/ 54 w 118"/>
                <a:gd name="T19" fmla="*/ 16 h 133"/>
                <a:gd name="T20" fmla="*/ 35 w 118"/>
                <a:gd name="T21" fmla="*/ 6 h 133"/>
                <a:gd name="T22" fmla="*/ 29 w 118"/>
                <a:gd name="T23" fmla="*/ 0 h 133"/>
                <a:gd name="T24" fmla="*/ 29 w 118"/>
                <a:gd name="T25" fmla="*/ 6 h 133"/>
                <a:gd name="T26" fmla="*/ 23 w 118"/>
                <a:gd name="T27" fmla="*/ 6 h 133"/>
                <a:gd name="T28" fmla="*/ 23 w 118"/>
                <a:gd name="T29" fmla="*/ 10 h 133"/>
                <a:gd name="T30" fmla="*/ 23 w 118"/>
                <a:gd name="T31" fmla="*/ 16 h 133"/>
                <a:gd name="T32" fmla="*/ 23 w 118"/>
                <a:gd name="T33" fmla="*/ 16 h 133"/>
                <a:gd name="T34" fmla="*/ 29 w 118"/>
                <a:gd name="T35" fmla="*/ 22 h 133"/>
                <a:gd name="T36" fmla="*/ 23 w 118"/>
                <a:gd name="T37" fmla="*/ 22 h 133"/>
                <a:gd name="T38" fmla="*/ 23 w 118"/>
                <a:gd name="T39" fmla="*/ 28 h 133"/>
                <a:gd name="T40" fmla="*/ 19 w 118"/>
                <a:gd name="T41" fmla="*/ 28 h 133"/>
                <a:gd name="T42" fmla="*/ 13 w 118"/>
                <a:gd name="T43" fmla="*/ 39 h 133"/>
                <a:gd name="T44" fmla="*/ 6 w 118"/>
                <a:gd name="T45" fmla="*/ 45 h 133"/>
                <a:gd name="T46" fmla="*/ 0 w 118"/>
                <a:gd name="T47" fmla="*/ 72 h 133"/>
                <a:gd name="T48" fmla="*/ 6 w 118"/>
                <a:gd name="T49" fmla="*/ 72 h 133"/>
                <a:gd name="T50" fmla="*/ 6 w 118"/>
                <a:gd name="T51" fmla="*/ 94 h 133"/>
                <a:gd name="T52" fmla="*/ 29 w 118"/>
                <a:gd name="T53" fmla="*/ 107 h 133"/>
                <a:gd name="T54" fmla="*/ 29 w 118"/>
                <a:gd name="T55" fmla="*/ 113 h 133"/>
                <a:gd name="T56" fmla="*/ 23 w 118"/>
                <a:gd name="T57" fmla="*/ 117 h 133"/>
                <a:gd name="T58" fmla="*/ 23 w 118"/>
                <a:gd name="T59" fmla="*/ 133 h 133"/>
                <a:gd name="T60" fmla="*/ 99 w 118"/>
                <a:gd name="T61" fmla="*/ 133 h 133"/>
                <a:gd name="T62" fmla="*/ 99 w 118"/>
                <a:gd name="T63" fmla="*/ 129 h 133"/>
                <a:gd name="T64" fmla="*/ 99 w 118"/>
                <a:gd name="T65" fmla="*/ 129 h 133"/>
                <a:gd name="T66" fmla="*/ 99 w 118"/>
                <a:gd name="T67" fmla="*/ 123 h 133"/>
                <a:gd name="T68" fmla="*/ 99 w 118"/>
                <a:gd name="T69" fmla="*/ 123 h 133"/>
                <a:gd name="T70" fmla="*/ 99 w 118"/>
                <a:gd name="T71" fmla="*/ 117 h 133"/>
                <a:gd name="T72" fmla="*/ 99 w 118"/>
                <a:gd name="T73" fmla="*/ 117 h 133"/>
                <a:gd name="T74" fmla="*/ 99 w 118"/>
                <a:gd name="T75" fmla="*/ 113 h 133"/>
                <a:gd name="T76" fmla="*/ 105 w 118"/>
                <a:gd name="T77" fmla="*/ 113 h 133"/>
                <a:gd name="T78" fmla="*/ 93 w 118"/>
                <a:gd name="T79" fmla="*/ 107 h 133"/>
                <a:gd name="T80" fmla="*/ 89 w 118"/>
                <a:gd name="T81" fmla="*/ 94 h 133"/>
                <a:gd name="T82" fmla="*/ 83 w 118"/>
                <a:gd name="T83" fmla="*/ 84 h 133"/>
                <a:gd name="T84" fmla="*/ 89 w 118"/>
                <a:gd name="T85" fmla="*/ 84 h 133"/>
                <a:gd name="T86" fmla="*/ 99 w 118"/>
                <a:gd name="T87" fmla="*/ 78 h 133"/>
                <a:gd name="T88" fmla="*/ 105 w 118"/>
                <a:gd name="T89" fmla="*/ 72 h 133"/>
                <a:gd name="T90" fmla="*/ 118 w 118"/>
                <a:gd name="T91" fmla="*/ 6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8" h="133">
                  <a:moveTo>
                    <a:pt x="118" y="68"/>
                  </a:moveTo>
                  <a:lnTo>
                    <a:pt x="111" y="61"/>
                  </a:lnTo>
                  <a:lnTo>
                    <a:pt x="111" y="39"/>
                  </a:lnTo>
                  <a:lnTo>
                    <a:pt x="105" y="32"/>
                  </a:lnTo>
                  <a:lnTo>
                    <a:pt x="105" y="28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3" y="16"/>
                  </a:lnTo>
                  <a:lnTo>
                    <a:pt x="89" y="16"/>
                  </a:lnTo>
                  <a:lnTo>
                    <a:pt x="89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64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39"/>
                  </a:lnTo>
                  <a:lnTo>
                    <a:pt x="13" y="39"/>
                  </a:lnTo>
                  <a:lnTo>
                    <a:pt x="13" y="45"/>
                  </a:lnTo>
                  <a:lnTo>
                    <a:pt x="6" y="45"/>
                  </a:lnTo>
                  <a:lnTo>
                    <a:pt x="6" y="55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13" y="84"/>
                  </a:lnTo>
                  <a:lnTo>
                    <a:pt x="6" y="94"/>
                  </a:lnTo>
                  <a:lnTo>
                    <a:pt x="6" y="107"/>
                  </a:lnTo>
                  <a:lnTo>
                    <a:pt x="29" y="107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3" y="117"/>
                  </a:lnTo>
                  <a:lnTo>
                    <a:pt x="23" y="117"/>
                  </a:lnTo>
                  <a:lnTo>
                    <a:pt x="23" y="133"/>
                  </a:lnTo>
                  <a:lnTo>
                    <a:pt x="23" y="133"/>
                  </a:lnTo>
                  <a:lnTo>
                    <a:pt x="23" y="133"/>
                  </a:lnTo>
                  <a:lnTo>
                    <a:pt x="99" y="133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3"/>
                  </a:lnTo>
                  <a:lnTo>
                    <a:pt x="99" y="123"/>
                  </a:lnTo>
                  <a:lnTo>
                    <a:pt x="99" y="123"/>
                  </a:lnTo>
                  <a:lnTo>
                    <a:pt x="99" y="123"/>
                  </a:lnTo>
                  <a:lnTo>
                    <a:pt x="99" y="117"/>
                  </a:lnTo>
                  <a:lnTo>
                    <a:pt x="99" y="117"/>
                  </a:lnTo>
                  <a:lnTo>
                    <a:pt x="99" y="117"/>
                  </a:lnTo>
                  <a:lnTo>
                    <a:pt x="99" y="117"/>
                  </a:lnTo>
                  <a:lnTo>
                    <a:pt x="99" y="113"/>
                  </a:lnTo>
                  <a:lnTo>
                    <a:pt x="99" y="113"/>
                  </a:lnTo>
                  <a:lnTo>
                    <a:pt x="105" y="113"/>
                  </a:lnTo>
                  <a:lnTo>
                    <a:pt x="99" y="107"/>
                  </a:lnTo>
                  <a:lnTo>
                    <a:pt x="93" y="107"/>
                  </a:lnTo>
                  <a:lnTo>
                    <a:pt x="89" y="100"/>
                  </a:lnTo>
                  <a:lnTo>
                    <a:pt x="89" y="94"/>
                  </a:lnTo>
                  <a:lnTo>
                    <a:pt x="83" y="94"/>
                  </a:lnTo>
                  <a:lnTo>
                    <a:pt x="83" y="84"/>
                  </a:lnTo>
                  <a:lnTo>
                    <a:pt x="76" y="84"/>
                  </a:lnTo>
                  <a:lnTo>
                    <a:pt x="89" y="84"/>
                  </a:lnTo>
                  <a:lnTo>
                    <a:pt x="93" y="78"/>
                  </a:lnTo>
                  <a:lnTo>
                    <a:pt x="99" y="78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11" y="72"/>
                  </a:lnTo>
                  <a:lnTo>
                    <a:pt x="118" y="68"/>
                  </a:lnTo>
                  <a:lnTo>
                    <a:pt x="118" y="6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429">
              <a:extLst>
                <a:ext uri="{FF2B5EF4-FFF2-40B4-BE49-F238E27FC236}">
                  <a16:creationId xmlns:a16="http://schemas.microsoft.com/office/drawing/2014/main" id="{CF25B3CD-1215-4A07-B8D2-18AEEE4D9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5006" y="2350303"/>
              <a:ext cx="155534" cy="188147"/>
            </a:xfrm>
            <a:custGeom>
              <a:avLst/>
              <a:gdLst>
                <a:gd name="T0" fmla="*/ 111 w 118"/>
                <a:gd name="T1" fmla="*/ 61 h 133"/>
                <a:gd name="T2" fmla="*/ 105 w 118"/>
                <a:gd name="T3" fmla="*/ 32 h 133"/>
                <a:gd name="T4" fmla="*/ 99 w 118"/>
                <a:gd name="T5" fmla="*/ 22 h 133"/>
                <a:gd name="T6" fmla="*/ 93 w 118"/>
                <a:gd name="T7" fmla="*/ 16 h 133"/>
                <a:gd name="T8" fmla="*/ 89 w 118"/>
                <a:gd name="T9" fmla="*/ 10 h 133"/>
                <a:gd name="T10" fmla="*/ 76 w 118"/>
                <a:gd name="T11" fmla="*/ 10 h 133"/>
                <a:gd name="T12" fmla="*/ 70 w 118"/>
                <a:gd name="T13" fmla="*/ 16 h 133"/>
                <a:gd name="T14" fmla="*/ 64 w 118"/>
                <a:gd name="T15" fmla="*/ 22 h 133"/>
                <a:gd name="T16" fmla="*/ 58 w 118"/>
                <a:gd name="T17" fmla="*/ 22 h 133"/>
                <a:gd name="T18" fmla="*/ 54 w 118"/>
                <a:gd name="T19" fmla="*/ 16 h 133"/>
                <a:gd name="T20" fmla="*/ 35 w 118"/>
                <a:gd name="T21" fmla="*/ 6 h 133"/>
                <a:gd name="T22" fmla="*/ 29 w 118"/>
                <a:gd name="T23" fmla="*/ 0 h 133"/>
                <a:gd name="T24" fmla="*/ 29 w 118"/>
                <a:gd name="T25" fmla="*/ 6 h 133"/>
                <a:gd name="T26" fmla="*/ 23 w 118"/>
                <a:gd name="T27" fmla="*/ 6 h 133"/>
                <a:gd name="T28" fmla="*/ 23 w 118"/>
                <a:gd name="T29" fmla="*/ 10 h 133"/>
                <a:gd name="T30" fmla="*/ 23 w 118"/>
                <a:gd name="T31" fmla="*/ 16 h 133"/>
                <a:gd name="T32" fmla="*/ 23 w 118"/>
                <a:gd name="T33" fmla="*/ 16 h 133"/>
                <a:gd name="T34" fmla="*/ 29 w 118"/>
                <a:gd name="T35" fmla="*/ 22 h 133"/>
                <a:gd name="T36" fmla="*/ 23 w 118"/>
                <a:gd name="T37" fmla="*/ 22 h 133"/>
                <a:gd name="T38" fmla="*/ 23 w 118"/>
                <a:gd name="T39" fmla="*/ 28 h 133"/>
                <a:gd name="T40" fmla="*/ 19 w 118"/>
                <a:gd name="T41" fmla="*/ 28 h 133"/>
                <a:gd name="T42" fmla="*/ 13 w 118"/>
                <a:gd name="T43" fmla="*/ 39 h 133"/>
                <a:gd name="T44" fmla="*/ 6 w 118"/>
                <a:gd name="T45" fmla="*/ 45 h 133"/>
                <a:gd name="T46" fmla="*/ 0 w 118"/>
                <a:gd name="T47" fmla="*/ 72 h 133"/>
                <a:gd name="T48" fmla="*/ 6 w 118"/>
                <a:gd name="T49" fmla="*/ 72 h 133"/>
                <a:gd name="T50" fmla="*/ 6 w 118"/>
                <a:gd name="T51" fmla="*/ 94 h 133"/>
                <a:gd name="T52" fmla="*/ 29 w 118"/>
                <a:gd name="T53" fmla="*/ 107 h 133"/>
                <a:gd name="T54" fmla="*/ 29 w 118"/>
                <a:gd name="T55" fmla="*/ 113 h 133"/>
                <a:gd name="T56" fmla="*/ 23 w 118"/>
                <a:gd name="T57" fmla="*/ 117 h 133"/>
                <a:gd name="T58" fmla="*/ 23 w 118"/>
                <a:gd name="T59" fmla="*/ 133 h 133"/>
                <a:gd name="T60" fmla="*/ 99 w 118"/>
                <a:gd name="T61" fmla="*/ 133 h 133"/>
                <a:gd name="T62" fmla="*/ 99 w 118"/>
                <a:gd name="T63" fmla="*/ 129 h 133"/>
                <a:gd name="T64" fmla="*/ 99 w 118"/>
                <a:gd name="T65" fmla="*/ 129 h 133"/>
                <a:gd name="T66" fmla="*/ 99 w 118"/>
                <a:gd name="T67" fmla="*/ 123 h 133"/>
                <a:gd name="T68" fmla="*/ 99 w 118"/>
                <a:gd name="T69" fmla="*/ 123 h 133"/>
                <a:gd name="T70" fmla="*/ 99 w 118"/>
                <a:gd name="T71" fmla="*/ 117 h 133"/>
                <a:gd name="T72" fmla="*/ 99 w 118"/>
                <a:gd name="T73" fmla="*/ 117 h 133"/>
                <a:gd name="T74" fmla="*/ 99 w 118"/>
                <a:gd name="T75" fmla="*/ 113 h 133"/>
                <a:gd name="T76" fmla="*/ 105 w 118"/>
                <a:gd name="T77" fmla="*/ 113 h 133"/>
                <a:gd name="T78" fmla="*/ 93 w 118"/>
                <a:gd name="T79" fmla="*/ 107 h 133"/>
                <a:gd name="T80" fmla="*/ 89 w 118"/>
                <a:gd name="T81" fmla="*/ 94 h 133"/>
                <a:gd name="T82" fmla="*/ 83 w 118"/>
                <a:gd name="T83" fmla="*/ 84 h 133"/>
                <a:gd name="T84" fmla="*/ 89 w 118"/>
                <a:gd name="T85" fmla="*/ 84 h 133"/>
                <a:gd name="T86" fmla="*/ 99 w 118"/>
                <a:gd name="T87" fmla="*/ 78 h 133"/>
                <a:gd name="T88" fmla="*/ 105 w 118"/>
                <a:gd name="T89" fmla="*/ 72 h 133"/>
                <a:gd name="T90" fmla="*/ 118 w 118"/>
                <a:gd name="T91" fmla="*/ 6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8" h="133">
                  <a:moveTo>
                    <a:pt x="118" y="68"/>
                  </a:moveTo>
                  <a:lnTo>
                    <a:pt x="111" y="61"/>
                  </a:lnTo>
                  <a:lnTo>
                    <a:pt x="111" y="39"/>
                  </a:lnTo>
                  <a:lnTo>
                    <a:pt x="105" y="32"/>
                  </a:lnTo>
                  <a:lnTo>
                    <a:pt x="105" y="28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3" y="16"/>
                  </a:lnTo>
                  <a:lnTo>
                    <a:pt x="89" y="16"/>
                  </a:lnTo>
                  <a:lnTo>
                    <a:pt x="89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64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39"/>
                  </a:lnTo>
                  <a:lnTo>
                    <a:pt x="13" y="39"/>
                  </a:lnTo>
                  <a:lnTo>
                    <a:pt x="13" y="45"/>
                  </a:lnTo>
                  <a:lnTo>
                    <a:pt x="6" y="45"/>
                  </a:lnTo>
                  <a:lnTo>
                    <a:pt x="6" y="55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13" y="84"/>
                  </a:lnTo>
                  <a:lnTo>
                    <a:pt x="6" y="94"/>
                  </a:lnTo>
                  <a:lnTo>
                    <a:pt x="6" y="107"/>
                  </a:lnTo>
                  <a:lnTo>
                    <a:pt x="29" y="107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3" y="117"/>
                  </a:lnTo>
                  <a:lnTo>
                    <a:pt x="23" y="117"/>
                  </a:lnTo>
                  <a:lnTo>
                    <a:pt x="23" y="133"/>
                  </a:lnTo>
                  <a:lnTo>
                    <a:pt x="23" y="133"/>
                  </a:lnTo>
                  <a:lnTo>
                    <a:pt x="23" y="133"/>
                  </a:lnTo>
                  <a:lnTo>
                    <a:pt x="99" y="133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3"/>
                  </a:lnTo>
                  <a:lnTo>
                    <a:pt x="99" y="123"/>
                  </a:lnTo>
                  <a:lnTo>
                    <a:pt x="99" y="123"/>
                  </a:lnTo>
                  <a:lnTo>
                    <a:pt x="99" y="123"/>
                  </a:lnTo>
                  <a:lnTo>
                    <a:pt x="99" y="117"/>
                  </a:lnTo>
                  <a:lnTo>
                    <a:pt x="99" y="117"/>
                  </a:lnTo>
                  <a:lnTo>
                    <a:pt x="99" y="117"/>
                  </a:lnTo>
                  <a:lnTo>
                    <a:pt x="99" y="117"/>
                  </a:lnTo>
                  <a:lnTo>
                    <a:pt x="99" y="113"/>
                  </a:lnTo>
                  <a:lnTo>
                    <a:pt x="99" y="113"/>
                  </a:lnTo>
                  <a:lnTo>
                    <a:pt x="105" y="113"/>
                  </a:lnTo>
                  <a:lnTo>
                    <a:pt x="99" y="107"/>
                  </a:lnTo>
                  <a:lnTo>
                    <a:pt x="93" y="107"/>
                  </a:lnTo>
                  <a:lnTo>
                    <a:pt x="89" y="100"/>
                  </a:lnTo>
                  <a:lnTo>
                    <a:pt x="89" y="94"/>
                  </a:lnTo>
                  <a:lnTo>
                    <a:pt x="83" y="94"/>
                  </a:lnTo>
                  <a:lnTo>
                    <a:pt x="83" y="84"/>
                  </a:lnTo>
                  <a:lnTo>
                    <a:pt x="76" y="84"/>
                  </a:lnTo>
                  <a:lnTo>
                    <a:pt x="89" y="84"/>
                  </a:lnTo>
                  <a:lnTo>
                    <a:pt x="93" y="78"/>
                  </a:lnTo>
                  <a:lnTo>
                    <a:pt x="99" y="78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11" y="72"/>
                  </a:lnTo>
                  <a:lnTo>
                    <a:pt x="118" y="68"/>
                  </a:lnTo>
                  <a:lnTo>
                    <a:pt x="118" y="6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430">
              <a:extLst>
                <a:ext uri="{FF2B5EF4-FFF2-40B4-BE49-F238E27FC236}">
                  <a16:creationId xmlns:a16="http://schemas.microsoft.com/office/drawing/2014/main" id="{20D3B143-4380-4CBD-9BC4-5A407BA47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913" y="2538449"/>
              <a:ext cx="76450" cy="41026"/>
            </a:xfrm>
            <a:custGeom>
              <a:avLst/>
              <a:gdLst>
                <a:gd name="T0" fmla="*/ 58 w 58"/>
                <a:gd name="T1" fmla="*/ 13 h 29"/>
                <a:gd name="T2" fmla="*/ 58 w 58"/>
                <a:gd name="T3" fmla="*/ 13 h 29"/>
                <a:gd name="T4" fmla="*/ 52 w 58"/>
                <a:gd name="T5" fmla="*/ 19 h 29"/>
                <a:gd name="T6" fmla="*/ 48 w 58"/>
                <a:gd name="T7" fmla="*/ 19 h 29"/>
                <a:gd name="T8" fmla="*/ 48 w 58"/>
                <a:gd name="T9" fmla="*/ 23 h 29"/>
                <a:gd name="T10" fmla="*/ 42 w 58"/>
                <a:gd name="T11" fmla="*/ 23 h 29"/>
                <a:gd name="T12" fmla="*/ 42 w 58"/>
                <a:gd name="T13" fmla="*/ 23 h 29"/>
                <a:gd name="T14" fmla="*/ 42 w 58"/>
                <a:gd name="T15" fmla="*/ 29 h 29"/>
                <a:gd name="T16" fmla="*/ 35 w 58"/>
                <a:gd name="T17" fmla="*/ 29 h 29"/>
                <a:gd name="T18" fmla="*/ 35 w 58"/>
                <a:gd name="T19" fmla="*/ 23 h 29"/>
                <a:gd name="T20" fmla="*/ 29 w 58"/>
                <a:gd name="T21" fmla="*/ 23 h 29"/>
                <a:gd name="T22" fmla="*/ 29 w 58"/>
                <a:gd name="T23" fmla="*/ 23 h 29"/>
                <a:gd name="T24" fmla="*/ 29 w 58"/>
                <a:gd name="T25" fmla="*/ 23 h 29"/>
                <a:gd name="T26" fmla="*/ 29 w 58"/>
                <a:gd name="T27" fmla="*/ 19 h 29"/>
                <a:gd name="T28" fmla="*/ 29 w 58"/>
                <a:gd name="T29" fmla="*/ 23 h 29"/>
                <a:gd name="T30" fmla="*/ 17 w 58"/>
                <a:gd name="T31" fmla="*/ 23 h 29"/>
                <a:gd name="T32" fmla="*/ 17 w 58"/>
                <a:gd name="T33" fmla="*/ 29 h 29"/>
                <a:gd name="T34" fmla="*/ 13 w 58"/>
                <a:gd name="T35" fmla="*/ 29 h 29"/>
                <a:gd name="T36" fmla="*/ 13 w 58"/>
                <a:gd name="T37" fmla="*/ 23 h 29"/>
                <a:gd name="T38" fmla="*/ 0 w 58"/>
                <a:gd name="T39" fmla="*/ 23 h 29"/>
                <a:gd name="T40" fmla="*/ 0 w 58"/>
                <a:gd name="T41" fmla="*/ 23 h 29"/>
                <a:gd name="T42" fmla="*/ 0 w 58"/>
                <a:gd name="T43" fmla="*/ 19 h 29"/>
                <a:gd name="T44" fmla="*/ 7 w 58"/>
                <a:gd name="T45" fmla="*/ 19 h 29"/>
                <a:gd name="T46" fmla="*/ 7 w 58"/>
                <a:gd name="T47" fmla="*/ 13 h 29"/>
                <a:gd name="T48" fmla="*/ 13 w 58"/>
                <a:gd name="T49" fmla="*/ 13 h 29"/>
                <a:gd name="T50" fmla="*/ 13 w 58"/>
                <a:gd name="T51" fmla="*/ 7 h 29"/>
                <a:gd name="T52" fmla="*/ 13 w 58"/>
                <a:gd name="T53" fmla="*/ 7 h 29"/>
                <a:gd name="T54" fmla="*/ 17 w 58"/>
                <a:gd name="T55" fmla="*/ 0 h 29"/>
                <a:gd name="T56" fmla="*/ 17 w 58"/>
                <a:gd name="T57" fmla="*/ 0 h 29"/>
                <a:gd name="T58" fmla="*/ 52 w 58"/>
                <a:gd name="T59" fmla="*/ 0 h 29"/>
                <a:gd name="T60" fmla="*/ 48 w 58"/>
                <a:gd name="T61" fmla="*/ 7 h 29"/>
                <a:gd name="T62" fmla="*/ 48 w 58"/>
                <a:gd name="T63" fmla="*/ 13 h 29"/>
                <a:gd name="T64" fmla="*/ 48 w 58"/>
                <a:gd name="T65" fmla="*/ 13 h 29"/>
                <a:gd name="T66" fmla="*/ 48 w 58"/>
                <a:gd name="T67" fmla="*/ 13 h 29"/>
                <a:gd name="T68" fmla="*/ 48 w 58"/>
                <a:gd name="T69" fmla="*/ 13 h 29"/>
                <a:gd name="T70" fmla="*/ 48 w 58"/>
                <a:gd name="T71" fmla="*/ 13 h 29"/>
                <a:gd name="T72" fmla="*/ 58 w 58"/>
                <a:gd name="T73" fmla="*/ 13 h 29"/>
                <a:gd name="T74" fmla="*/ 58 w 58"/>
                <a:gd name="T75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29">
                  <a:moveTo>
                    <a:pt x="58" y="13"/>
                  </a:moveTo>
                  <a:lnTo>
                    <a:pt x="58" y="13"/>
                  </a:lnTo>
                  <a:lnTo>
                    <a:pt x="52" y="19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35" y="29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19"/>
                  </a:lnTo>
                  <a:lnTo>
                    <a:pt x="29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13" y="29"/>
                  </a:lnTo>
                  <a:lnTo>
                    <a:pt x="13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52" y="0"/>
                  </a:lnTo>
                  <a:lnTo>
                    <a:pt x="48" y="7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58" y="13"/>
                  </a:lnTo>
                  <a:lnTo>
                    <a:pt x="58" y="1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431">
              <a:extLst>
                <a:ext uri="{FF2B5EF4-FFF2-40B4-BE49-F238E27FC236}">
                  <a16:creationId xmlns:a16="http://schemas.microsoft.com/office/drawing/2014/main" id="{01ABF36C-6742-46C0-A2A7-5C4F2CC03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913" y="2538449"/>
              <a:ext cx="76450" cy="41026"/>
            </a:xfrm>
            <a:custGeom>
              <a:avLst/>
              <a:gdLst>
                <a:gd name="T0" fmla="*/ 58 w 58"/>
                <a:gd name="T1" fmla="*/ 13 h 29"/>
                <a:gd name="T2" fmla="*/ 58 w 58"/>
                <a:gd name="T3" fmla="*/ 13 h 29"/>
                <a:gd name="T4" fmla="*/ 52 w 58"/>
                <a:gd name="T5" fmla="*/ 19 h 29"/>
                <a:gd name="T6" fmla="*/ 48 w 58"/>
                <a:gd name="T7" fmla="*/ 19 h 29"/>
                <a:gd name="T8" fmla="*/ 48 w 58"/>
                <a:gd name="T9" fmla="*/ 23 h 29"/>
                <a:gd name="T10" fmla="*/ 42 w 58"/>
                <a:gd name="T11" fmla="*/ 23 h 29"/>
                <a:gd name="T12" fmla="*/ 42 w 58"/>
                <a:gd name="T13" fmla="*/ 23 h 29"/>
                <a:gd name="T14" fmla="*/ 42 w 58"/>
                <a:gd name="T15" fmla="*/ 29 h 29"/>
                <a:gd name="T16" fmla="*/ 35 w 58"/>
                <a:gd name="T17" fmla="*/ 29 h 29"/>
                <a:gd name="T18" fmla="*/ 35 w 58"/>
                <a:gd name="T19" fmla="*/ 23 h 29"/>
                <a:gd name="T20" fmla="*/ 29 w 58"/>
                <a:gd name="T21" fmla="*/ 23 h 29"/>
                <a:gd name="T22" fmla="*/ 29 w 58"/>
                <a:gd name="T23" fmla="*/ 23 h 29"/>
                <a:gd name="T24" fmla="*/ 29 w 58"/>
                <a:gd name="T25" fmla="*/ 23 h 29"/>
                <a:gd name="T26" fmla="*/ 29 w 58"/>
                <a:gd name="T27" fmla="*/ 19 h 29"/>
                <a:gd name="T28" fmla="*/ 29 w 58"/>
                <a:gd name="T29" fmla="*/ 23 h 29"/>
                <a:gd name="T30" fmla="*/ 17 w 58"/>
                <a:gd name="T31" fmla="*/ 23 h 29"/>
                <a:gd name="T32" fmla="*/ 17 w 58"/>
                <a:gd name="T33" fmla="*/ 29 h 29"/>
                <a:gd name="T34" fmla="*/ 13 w 58"/>
                <a:gd name="T35" fmla="*/ 29 h 29"/>
                <a:gd name="T36" fmla="*/ 13 w 58"/>
                <a:gd name="T37" fmla="*/ 23 h 29"/>
                <a:gd name="T38" fmla="*/ 0 w 58"/>
                <a:gd name="T39" fmla="*/ 23 h 29"/>
                <a:gd name="T40" fmla="*/ 0 w 58"/>
                <a:gd name="T41" fmla="*/ 23 h 29"/>
                <a:gd name="T42" fmla="*/ 0 w 58"/>
                <a:gd name="T43" fmla="*/ 19 h 29"/>
                <a:gd name="T44" fmla="*/ 7 w 58"/>
                <a:gd name="T45" fmla="*/ 19 h 29"/>
                <a:gd name="T46" fmla="*/ 7 w 58"/>
                <a:gd name="T47" fmla="*/ 13 h 29"/>
                <a:gd name="T48" fmla="*/ 13 w 58"/>
                <a:gd name="T49" fmla="*/ 13 h 29"/>
                <a:gd name="T50" fmla="*/ 13 w 58"/>
                <a:gd name="T51" fmla="*/ 7 h 29"/>
                <a:gd name="T52" fmla="*/ 13 w 58"/>
                <a:gd name="T53" fmla="*/ 7 h 29"/>
                <a:gd name="T54" fmla="*/ 17 w 58"/>
                <a:gd name="T55" fmla="*/ 0 h 29"/>
                <a:gd name="T56" fmla="*/ 17 w 58"/>
                <a:gd name="T57" fmla="*/ 0 h 29"/>
                <a:gd name="T58" fmla="*/ 52 w 58"/>
                <a:gd name="T59" fmla="*/ 0 h 29"/>
                <a:gd name="T60" fmla="*/ 48 w 58"/>
                <a:gd name="T61" fmla="*/ 7 h 29"/>
                <a:gd name="T62" fmla="*/ 48 w 58"/>
                <a:gd name="T63" fmla="*/ 13 h 29"/>
                <a:gd name="T64" fmla="*/ 48 w 58"/>
                <a:gd name="T65" fmla="*/ 13 h 29"/>
                <a:gd name="T66" fmla="*/ 48 w 58"/>
                <a:gd name="T67" fmla="*/ 13 h 29"/>
                <a:gd name="T68" fmla="*/ 48 w 58"/>
                <a:gd name="T69" fmla="*/ 13 h 29"/>
                <a:gd name="T70" fmla="*/ 48 w 58"/>
                <a:gd name="T71" fmla="*/ 13 h 29"/>
                <a:gd name="T72" fmla="*/ 58 w 58"/>
                <a:gd name="T73" fmla="*/ 13 h 29"/>
                <a:gd name="T74" fmla="*/ 58 w 58"/>
                <a:gd name="T75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29">
                  <a:moveTo>
                    <a:pt x="58" y="13"/>
                  </a:moveTo>
                  <a:lnTo>
                    <a:pt x="58" y="13"/>
                  </a:lnTo>
                  <a:lnTo>
                    <a:pt x="52" y="19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35" y="29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19"/>
                  </a:lnTo>
                  <a:lnTo>
                    <a:pt x="29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13" y="29"/>
                  </a:lnTo>
                  <a:lnTo>
                    <a:pt x="13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52" y="0"/>
                  </a:lnTo>
                  <a:lnTo>
                    <a:pt x="48" y="7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58" y="13"/>
                  </a:lnTo>
                  <a:lnTo>
                    <a:pt x="58" y="1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432">
              <a:extLst>
                <a:ext uri="{FF2B5EF4-FFF2-40B4-BE49-F238E27FC236}">
                  <a16:creationId xmlns:a16="http://schemas.microsoft.com/office/drawing/2014/main" id="{EA823493-32A7-4BEF-B137-28982DD57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049" y="2556839"/>
              <a:ext cx="192440" cy="220683"/>
            </a:xfrm>
            <a:custGeom>
              <a:avLst/>
              <a:gdLst>
                <a:gd name="T0" fmla="*/ 80 w 146"/>
                <a:gd name="T1" fmla="*/ 29 h 156"/>
                <a:gd name="T2" fmla="*/ 80 w 146"/>
                <a:gd name="T3" fmla="*/ 22 h 156"/>
                <a:gd name="T4" fmla="*/ 64 w 146"/>
                <a:gd name="T5" fmla="*/ 29 h 156"/>
                <a:gd name="T6" fmla="*/ 64 w 146"/>
                <a:gd name="T7" fmla="*/ 33 h 156"/>
                <a:gd name="T8" fmla="*/ 70 w 146"/>
                <a:gd name="T9" fmla="*/ 49 h 156"/>
                <a:gd name="T10" fmla="*/ 74 w 146"/>
                <a:gd name="T11" fmla="*/ 55 h 156"/>
                <a:gd name="T12" fmla="*/ 80 w 146"/>
                <a:gd name="T13" fmla="*/ 62 h 156"/>
                <a:gd name="T14" fmla="*/ 92 w 146"/>
                <a:gd name="T15" fmla="*/ 72 h 156"/>
                <a:gd name="T16" fmla="*/ 121 w 146"/>
                <a:gd name="T17" fmla="*/ 95 h 156"/>
                <a:gd name="T18" fmla="*/ 127 w 146"/>
                <a:gd name="T19" fmla="*/ 95 h 156"/>
                <a:gd name="T20" fmla="*/ 127 w 146"/>
                <a:gd name="T21" fmla="*/ 101 h 156"/>
                <a:gd name="T22" fmla="*/ 140 w 146"/>
                <a:gd name="T23" fmla="*/ 107 h 156"/>
                <a:gd name="T24" fmla="*/ 146 w 146"/>
                <a:gd name="T25" fmla="*/ 117 h 156"/>
                <a:gd name="T26" fmla="*/ 146 w 146"/>
                <a:gd name="T27" fmla="*/ 117 h 156"/>
                <a:gd name="T28" fmla="*/ 146 w 146"/>
                <a:gd name="T29" fmla="*/ 123 h 156"/>
                <a:gd name="T30" fmla="*/ 134 w 146"/>
                <a:gd name="T31" fmla="*/ 111 h 156"/>
                <a:gd name="T32" fmla="*/ 127 w 146"/>
                <a:gd name="T33" fmla="*/ 117 h 156"/>
                <a:gd name="T34" fmla="*/ 127 w 146"/>
                <a:gd name="T35" fmla="*/ 123 h 156"/>
                <a:gd name="T36" fmla="*/ 127 w 146"/>
                <a:gd name="T37" fmla="*/ 130 h 156"/>
                <a:gd name="T38" fmla="*/ 134 w 146"/>
                <a:gd name="T39" fmla="*/ 134 h 156"/>
                <a:gd name="T40" fmla="*/ 134 w 146"/>
                <a:gd name="T41" fmla="*/ 140 h 156"/>
                <a:gd name="T42" fmla="*/ 127 w 146"/>
                <a:gd name="T43" fmla="*/ 146 h 156"/>
                <a:gd name="T44" fmla="*/ 127 w 146"/>
                <a:gd name="T45" fmla="*/ 152 h 156"/>
                <a:gd name="T46" fmla="*/ 127 w 146"/>
                <a:gd name="T47" fmla="*/ 156 h 156"/>
                <a:gd name="T48" fmla="*/ 109 w 146"/>
                <a:gd name="T49" fmla="*/ 152 h 156"/>
                <a:gd name="T50" fmla="*/ 115 w 146"/>
                <a:gd name="T51" fmla="*/ 146 h 156"/>
                <a:gd name="T52" fmla="*/ 121 w 146"/>
                <a:gd name="T53" fmla="*/ 140 h 156"/>
                <a:gd name="T54" fmla="*/ 115 w 146"/>
                <a:gd name="T55" fmla="*/ 123 h 156"/>
                <a:gd name="T56" fmla="*/ 105 w 146"/>
                <a:gd name="T57" fmla="*/ 111 h 156"/>
                <a:gd name="T58" fmla="*/ 92 w 146"/>
                <a:gd name="T59" fmla="*/ 107 h 156"/>
                <a:gd name="T60" fmla="*/ 86 w 146"/>
                <a:gd name="T61" fmla="*/ 101 h 156"/>
                <a:gd name="T62" fmla="*/ 51 w 146"/>
                <a:gd name="T63" fmla="*/ 84 h 156"/>
                <a:gd name="T64" fmla="*/ 35 w 146"/>
                <a:gd name="T65" fmla="*/ 55 h 156"/>
                <a:gd name="T66" fmla="*/ 10 w 146"/>
                <a:gd name="T67" fmla="*/ 45 h 156"/>
                <a:gd name="T68" fmla="*/ 4 w 146"/>
                <a:gd name="T69" fmla="*/ 49 h 156"/>
                <a:gd name="T70" fmla="*/ 4 w 146"/>
                <a:gd name="T71" fmla="*/ 49 h 156"/>
                <a:gd name="T72" fmla="*/ 0 w 146"/>
                <a:gd name="T73" fmla="*/ 33 h 156"/>
                <a:gd name="T74" fmla="*/ 0 w 146"/>
                <a:gd name="T75" fmla="*/ 29 h 156"/>
                <a:gd name="T76" fmla="*/ 0 w 146"/>
                <a:gd name="T77" fmla="*/ 22 h 156"/>
                <a:gd name="T78" fmla="*/ 0 w 146"/>
                <a:gd name="T79" fmla="*/ 22 h 156"/>
                <a:gd name="T80" fmla="*/ 4 w 146"/>
                <a:gd name="T81" fmla="*/ 10 h 156"/>
                <a:gd name="T82" fmla="*/ 16 w 146"/>
                <a:gd name="T83" fmla="*/ 10 h 156"/>
                <a:gd name="T84" fmla="*/ 22 w 146"/>
                <a:gd name="T85" fmla="*/ 10 h 156"/>
                <a:gd name="T86" fmla="*/ 29 w 146"/>
                <a:gd name="T87" fmla="*/ 10 h 156"/>
                <a:gd name="T88" fmla="*/ 35 w 146"/>
                <a:gd name="T89" fmla="*/ 6 h 156"/>
                <a:gd name="T90" fmla="*/ 45 w 146"/>
                <a:gd name="T91" fmla="*/ 0 h 156"/>
                <a:gd name="T92" fmla="*/ 70 w 146"/>
                <a:gd name="T93" fmla="*/ 6 h 156"/>
                <a:gd name="T94" fmla="*/ 86 w 146"/>
                <a:gd name="T95" fmla="*/ 10 h 156"/>
                <a:gd name="T96" fmla="*/ 86 w 146"/>
                <a:gd name="T97" fmla="*/ 22 h 156"/>
                <a:gd name="T98" fmla="*/ 86 w 146"/>
                <a:gd name="T99" fmla="*/ 2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6" h="156">
                  <a:moveTo>
                    <a:pt x="86" y="29"/>
                  </a:moveTo>
                  <a:lnTo>
                    <a:pt x="80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22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45"/>
                  </a:lnTo>
                  <a:lnTo>
                    <a:pt x="70" y="45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80" y="55"/>
                  </a:lnTo>
                  <a:lnTo>
                    <a:pt x="80" y="62"/>
                  </a:lnTo>
                  <a:lnTo>
                    <a:pt x="80" y="62"/>
                  </a:lnTo>
                  <a:lnTo>
                    <a:pt x="86" y="68"/>
                  </a:lnTo>
                  <a:lnTo>
                    <a:pt x="92" y="68"/>
                  </a:lnTo>
                  <a:lnTo>
                    <a:pt x="92" y="72"/>
                  </a:lnTo>
                  <a:lnTo>
                    <a:pt x="109" y="90"/>
                  </a:lnTo>
                  <a:lnTo>
                    <a:pt x="115" y="90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7" y="95"/>
                  </a:lnTo>
                  <a:lnTo>
                    <a:pt x="127" y="101"/>
                  </a:lnTo>
                  <a:lnTo>
                    <a:pt x="127" y="95"/>
                  </a:lnTo>
                  <a:lnTo>
                    <a:pt x="127" y="101"/>
                  </a:lnTo>
                  <a:lnTo>
                    <a:pt x="134" y="101"/>
                  </a:lnTo>
                  <a:lnTo>
                    <a:pt x="134" y="107"/>
                  </a:lnTo>
                  <a:lnTo>
                    <a:pt x="140" y="107"/>
                  </a:lnTo>
                  <a:lnTo>
                    <a:pt x="140" y="111"/>
                  </a:lnTo>
                  <a:lnTo>
                    <a:pt x="146" y="111"/>
                  </a:lnTo>
                  <a:lnTo>
                    <a:pt x="146" y="117"/>
                  </a:lnTo>
                  <a:lnTo>
                    <a:pt x="146" y="117"/>
                  </a:lnTo>
                  <a:lnTo>
                    <a:pt x="146" y="117"/>
                  </a:lnTo>
                  <a:lnTo>
                    <a:pt x="146" y="117"/>
                  </a:lnTo>
                  <a:lnTo>
                    <a:pt x="146" y="123"/>
                  </a:lnTo>
                  <a:lnTo>
                    <a:pt x="146" y="123"/>
                  </a:lnTo>
                  <a:lnTo>
                    <a:pt x="146" y="123"/>
                  </a:lnTo>
                  <a:lnTo>
                    <a:pt x="140" y="117"/>
                  </a:lnTo>
                  <a:lnTo>
                    <a:pt x="134" y="117"/>
                  </a:lnTo>
                  <a:lnTo>
                    <a:pt x="134" y="111"/>
                  </a:lnTo>
                  <a:lnTo>
                    <a:pt x="127" y="111"/>
                  </a:lnTo>
                  <a:lnTo>
                    <a:pt x="127" y="117"/>
                  </a:lnTo>
                  <a:lnTo>
                    <a:pt x="127" y="117"/>
                  </a:lnTo>
                  <a:lnTo>
                    <a:pt x="127" y="117"/>
                  </a:lnTo>
                  <a:lnTo>
                    <a:pt x="127" y="123"/>
                  </a:lnTo>
                  <a:lnTo>
                    <a:pt x="127" y="123"/>
                  </a:lnTo>
                  <a:lnTo>
                    <a:pt x="127" y="123"/>
                  </a:lnTo>
                  <a:lnTo>
                    <a:pt x="127" y="130"/>
                  </a:lnTo>
                  <a:lnTo>
                    <a:pt x="127" y="130"/>
                  </a:lnTo>
                  <a:lnTo>
                    <a:pt x="134" y="130"/>
                  </a:lnTo>
                  <a:lnTo>
                    <a:pt x="134" y="134"/>
                  </a:lnTo>
                  <a:lnTo>
                    <a:pt x="134" y="134"/>
                  </a:lnTo>
                  <a:lnTo>
                    <a:pt x="134" y="134"/>
                  </a:lnTo>
                  <a:lnTo>
                    <a:pt x="134" y="134"/>
                  </a:lnTo>
                  <a:lnTo>
                    <a:pt x="134" y="140"/>
                  </a:lnTo>
                  <a:lnTo>
                    <a:pt x="127" y="140"/>
                  </a:lnTo>
                  <a:lnTo>
                    <a:pt x="127" y="140"/>
                  </a:lnTo>
                  <a:lnTo>
                    <a:pt x="127" y="146"/>
                  </a:lnTo>
                  <a:lnTo>
                    <a:pt x="127" y="146"/>
                  </a:lnTo>
                  <a:lnTo>
                    <a:pt x="127" y="146"/>
                  </a:lnTo>
                  <a:lnTo>
                    <a:pt x="127" y="152"/>
                  </a:lnTo>
                  <a:lnTo>
                    <a:pt x="127" y="152"/>
                  </a:lnTo>
                  <a:lnTo>
                    <a:pt x="127" y="152"/>
                  </a:lnTo>
                  <a:lnTo>
                    <a:pt x="127" y="156"/>
                  </a:lnTo>
                  <a:lnTo>
                    <a:pt x="109" y="156"/>
                  </a:lnTo>
                  <a:lnTo>
                    <a:pt x="109" y="152"/>
                  </a:lnTo>
                  <a:lnTo>
                    <a:pt x="109" y="152"/>
                  </a:lnTo>
                  <a:lnTo>
                    <a:pt x="115" y="152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21" y="146"/>
                  </a:lnTo>
                  <a:lnTo>
                    <a:pt x="121" y="140"/>
                  </a:lnTo>
                  <a:lnTo>
                    <a:pt x="121" y="140"/>
                  </a:lnTo>
                  <a:lnTo>
                    <a:pt x="121" y="130"/>
                  </a:lnTo>
                  <a:lnTo>
                    <a:pt x="115" y="130"/>
                  </a:lnTo>
                  <a:lnTo>
                    <a:pt x="115" y="123"/>
                  </a:lnTo>
                  <a:lnTo>
                    <a:pt x="109" y="117"/>
                  </a:lnTo>
                  <a:lnTo>
                    <a:pt x="109" y="117"/>
                  </a:lnTo>
                  <a:lnTo>
                    <a:pt x="105" y="111"/>
                  </a:lnTo>
                  <a:lnTo>
                    <a:pt x="99" y="111"/>
                  </a:lnTo>
                  <a:lnTo>
                    <a:pt x="99" y="107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51" y="84"/>
                  </a:lnTo>
                  <a:lnTo>
                    <a:pt x="45" y="72"/>
                  </a:lnTo>
                  <a:lnTo>
                    <a:pt x="39" y="68"/>
                  </a:lnTo>
                  <a:lnTo>
                    <a:pt x="35" y="55"/>
                  </a:lnTo>
                  <a:lnTo>
                    <a:pt x="35" y="49"/>
                  </a:lnTo>
                  <a:lnTo>
                    <a:pt x="29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22" y="10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35" y="10"/>
                  </a:lnTo>
                  <a:lnTo>
                    <a:pt x="3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86" y="6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6" y="2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433">
              <a:extLst>
                <a:ext uri="{FF2B5EF4-FFF2-40B4-BE49-F238E27FC236}">
                  <a16:creationId xmlns:a16="http://schemas.microsoft.com/office/drawing/2014/main" id="{2E2F548E-15D9-4991-B8C3-C8C8D7FAC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049" y="2556839"/>
              <a:ext cx="192440" cy="220683"/>
            </a:xfrm>
            <a:custGeom>
              <a:avLst/>
              <a:gdLst>
                <a:gd name="T0" fmla="*/ 80 w 146"/>
                <a:gd name="T1" fmla="*/ 29 h 156"/>
                <a:gd name="T2" fmla="*/ 80 w 146"/>
                <a:gd name="T3" fmla="*/ 22 h 156"/>
                <a:gd name="T4" fmla="*/ 64 w 146"/>
                <a:gd name="T5" fmla="*/ 29 h 156"/>
                <a:gd name="T6" fmla="*/ 64 w 146"/>
                <a:gd name="T7" fmla="*/ 33 h 156"/>
                <a:gd name="T8" fmla="*/ 70 w 146"/>
                <a:gd name="T9" fmla="*/ 49 h 156"/>
                <a:gd name="T10" fmla="*/ 74 w 146"/>
                <a:gd name="T11" fmla="*/ 55 h 156"/>
                <a:gd name="T12" fmla="*/ 80 w 146"/>
                <a:gd name="T13" fmla="*/ 62 h 156"/>
                <a:gd name="T14" fmla="*/ 92 w 146"/>
                <a:gd name="T15" fmla="*/ 72 h 156"/>
                <a:gd name="T16" fmla="*/ 121 w 146"/>
                <a:gd name="T17" fmla="*/ 95 h 156"/>
                <a:gd name="T18" fmla="*/ 127 w 146"/>
                <a:gd name="T19" fmla="*/ 95 h 156"/>
                <a:gd name="T20" fmla="*/ 127 w 146"/>
                <a:gd name="T21" fmla="*/ 101 h 156"/>
                <a:gd name="T22" fmla="*/ 140 w 146"/>
                <a:gd name="T23" fmla="*/ 107 h 156"/>
                <a:gd name="T24" fmla="*/ 146 w 146"/>
                <a:gd name="T25" fmla="*/ 117 h 156"/>
                <a:gd name="T26" fmla="*/ 146 w 146"/>
                <a:gd name="T27" fmla="*/ 117 h 156"/>
                <a:gd name="T28" fmla="*/ 146 w 146"/>
                <a:gd name="T29" fmla="*/ 123 h 156"/>
                <a:gd name="T30" fmla="*/ 134 w 146"/>
                <a:gd name="T31" fmla="*/ 111 h 156"/>
                <a:gd name="T32" fmla="*/ 127 w 146"/>
                <a:gd name="T33" fmla="*/ 117 h 156"/>
                <a:gd name="T34" fmla="*/ 127 w 146"/>
                <a:gd name="T35" fmla="*/ 123 h 156"/>
                <a:gd name="T36" fmla="*/ 127 w 146"/>
                <a:gd name="T37" fmla="*/ 130 h 156"/>
                <a:gd name="T38" fmla="*/ 134 w 146"/>
                <a:gd name="T39" fmla="*/ 134 h 156"/>
                <a:gd name="T40" fmla="*/ 134 w 146"/>
                <a:gd name="T41" fmla="*/ 140 h 156"/>
                <a:gd name="T42" fmla="*/ 127 w 146"/>
                <a:gd name="T43" fmla="*/ 146 h 156"/>
                <a:gd name="T44" fmla="*/ 127 w 146"/>
                <a:gd name="T45" fmla="*/ 152 h 156"/>
                <a:gd name="T46" fmla="*/ 127 w 146"/>
                <a:gd name="T47" fmla="*/ 156 h 156"/>
                <a:gd name="T48" fmla="*/ 109 w 146"/>
                <a:gd name="T49" fmla="*/ 152 h 156"/>
                <a:gd name="T50" fmla="*/ 115 w 146"/>
                <a:gd name="T51" fmla="*/ 146 h 156"/>
                <a:gd name="T52" fmla="*/ 121 w 146"/>
                <a:gd name="T53" fmla="*/ 140 h 156"/>
                <a:gd name="T54" fmla="*/ 115 w 146"/>
                <a:gd name="T55" fmla="*/ 123 h 156"/>
                <a:gd name="T56" fmla="*/ 105 w 146"/>
                <a:gd name="T57" fmla="*/ 111 h 156"/>
                <a:gd name="T58" fmla="*/ 92 w 146"/>
                <a:gd name="T59" fmla="*/ 107 h 156"/>
                <a:gd name="T60" fmla="*/ 86 w 146"/>
                <a:gd name="T61" fmla="*/ 101 h 156"/>
                <a:gd name="T62" fmla="*/ 51 w 146"/>
                <a:gd name="T63" fmla="*/ 84 h 156"/>
                <a:gd name="T64" fmla="*/ 35 w 146"/>
                <a:gd name="T65" fmla="*/ 55 h 156"/>
                <a:gd name="T66" fmla="*/ 10 w 146"/>
                <a:gd name="T67" fmla="*/ 45 h 156"/>
                <a:gd name="T68" fmla="*/ 4 w 146"/>
                <a:gd name="T69" fmla="*/ 49 h 156"/>
                <a:gd name="T70" fmla="*/ 4 w 146"/>
                <a:gd name="T71" fmla="*/ 49 h 156"/>
                <a:gd name="T72" fmla="*/ 0 w 146"/>
                <a:gd name="T73" fmla="*/ 33 h 156"/>
                <a:gd name="T74" fmla="*/ 0 w 146"/>
                <a:gd name="T75" fmla="*/ 29 h 156"/>
                <a:gd name="T76" fmla="*/ 0 w 146"/>
                <a:gd name="T77" fmla="*/ 22 h 156"/>
                <a:gd name="T78" fmla="*/ 0 w 146"/>
                <a:gd name="T79" fmla="*/ 22 h 156"/>
                <a:gd name="T80" fmla="*/ 4 w 146"/>
                <a:gd name="T81" fmla="*/ 10 h 156"/>
                <a:gd name="T82" fmla="*/ 16 w 146"/>
                <a:gd name="T83" fmla="*/ 10 h 156"/>
                <a:gd name="T84" fmla="*/ 22 w 146"/>
                <a:gd name="T85" fmla="*/ 10 h 156"/>
                <a:gd name="T86" fmla="*/ 29 w 146"/>
                <a:gd name="T87" fmla="*/ 10 h 156"/>
                <a:gd name="T88" fmla="*/ 35 w 146"/>
                <a:gd name="T89" fmla="*/ 6 h 156"/>
                <a:gd name="T90" fmla="*/ 45 w 146"/>
                <a:gd name="T91" fmla="*/ 0 h 156"/>
                <a:gd name="T92" fmla="*/ 70 w 146"/>
                <a:gd name="T93" fmla="*/ 6 h 156"/>
                <a:gd name="T94" fmla="*/ 86 w 146"/>
                <a:gd name="T95" fmla="*/ 10 h 156"/>
                <a:gd name="T96" fmla="*/ 86 w 146"/>
                <a:gd name="T97" fmla="*/ 22 h 156"/>
                <a:gd name="T98" fmla="*/ 86 w 146"/>
                <a:gd name="T99" fmla="*/ 2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6" h="156">
                  <a:moveTo>
                    <a:pt x="86" y="29"/>
                  </a:moveTo>
                  <a:lnTo>
                    <a:pt x="80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22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45"/>
                  </a:lnTo>
                  <a:lnTo>
                    <a:pt x="70" y="45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80" y="55"/>
                  </a:lnTo>
                  <a:lnTo>
                    <a:pt x="80" y="62"/>
                  </a:lnTo>
                  <a:lnTo>
                    <a:pt x="80" y="62"/>
                  </a:lnTo>
                  <a:lnTo>
                    <a:pt x="86" y="68"/>
                  </a:lnTo>
                  <a:lnTo>
                    <a:pt x="92" y="68"/>
                  </a:lnTo>
                  <a:lnTo>
                    <a:pt x="92" y="72"/>
                  </a:lnTo>
                  <a:lnTo>
                    <a:pt x="109" y="90"/>
                  </a:lnTo>
                  <a:lnTo>
                    <a:pt x="115" y="90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7" y="95"/>
                  </a:lnTo>
                  <a:lnTo>
                    <a:pt x="127" y="101"/>
                  </a:lnTo>
                  <a:lnTo>
                    <a:pt x="127" y="95"/>
                  </a:lnTo>
                  <a:lnTo>
                    <a:pt x="127" y="101"/>
                  </a:lnTo>
                  <a:lnTo>
                    <a:pt x="134" y="101"/>
                  </a:lnTo>
                  <a:lnTo>
                    <a:pt x="134" y="107"/>
                  </a:lnTo>
                  <a:lnTo>
                    <a:pt x="140" y="107"/>
                  </a:lnTo>
                  <a:lnTo>
                    <a:pt x="140" y="111"/>
                  </a:lnTo>
                  <a:lnTo>
                    <a:pt x="146" y="111"/>
                  </a:lnTo>
                  <a:lnTo>
                    <a:pt x="146" y="117"/>
                  </a:lnTo>
                  <a:lnTo>
                    <a:pt x="146" y="117"/>
                  </a:lnTo>
                  <a:lnTo>
                    <a:pt x="146" y="117"/>
                  </a:lnTo>
                  <a:lnTo>
                    <a:pt x="146" y="117"/>
                  </a:lnTo>
                  <a:lnTo>
                    <a:pt x="146" y="123"/>
                  </a:lnTo>
                  <a:lnTo>
                    <a:pt x="146" y="123"/>
                  </a:lnTo>
                  <a:lnTo>
                    <a:pt x="146" y="123"/>
                  </a:lnTo>
                  <a:lnTo>
                    <a:pt x="140" y="117"/>
                  </a:lnTo>
                  <a:lnTo>
                    <a:pt x="134" y="117"/>
                  </a:lnTo>
                  <a:lnTo>
                    <a:pt x="134" y="111"/>
                  </a:lnTo>
                  <a:lnTo>
                    <a:pt x="127" y="111"/>
                  </a:lnTo>
                  <a:lnTo>
                    <a:pt x="127" y="117"/>
                  </a:lnTo>
                  <a:lnTo>
                    <a:pt x="127" y="117"/>
                  </a:lnTo>
                  <a:lnTo>
                    <a:pt x="127" y="117"/>
                  </a:lnTo>
                  <a:lnTo>
                    <a:pt x="127" y="123"/>
                  </a:lnTo>
                  <a:lnTo>
                    <a:pt x="127" y="123"/>
                  </a:lnTo>
                  <a:lnTo>
                    <a:pt x="127" y="123"/>
                  </a:lnTo>
                  <a:lnTo>
                    <a:pt x="127" y="130"/>
                  </a:lnTo>
                  <a:lnTo>
                    <a:pt x="127" y="130"/>
                  </a:lnTo>
                  <a:lnTo>
                    <a:pt x="134" y="130"/>
                  </a:lnTo>
                  <a:lnTo>
                    <a:pt x="134" y="134"/>
                  </a:lnTo>
                  <a:lnTo>
                    <a:pt x="134" y="134"/>
                  </a:lnTo>
                  <a:lnTo>
                    <a:pt x="134" y="134"/>
                  </a:lnTo>
                  <a:lnTo>
                    <a:pt x="134" y="134"/>
                  </a:lnTo>
                  <a:lnTo>
                    <a:pt x="134" y="140"/>
                  </a:lnTo>
                  <a:lnTo>
                    <a:pt x="127" y="140"/>
                  </a:lnTo>
                  <a:lnTo>
                    <a:pt x="127" y="140"/>
                  </a:lnTo>
                  <a:lnTo>
                    <a:pt x="127" y="146"/>
                  </a:lnTo>
                  <a:lnTo>
                    <a:pt x="127" y="146"/>
                  </a:lnTo>
                  <a:lnTo>
                    <a:pt x="127" y="146"/>
                  </a:lnTo>
                  <a:lnTo>
                    <a:pt x="127" y="152"/>
                  </a:lnTo>
                  <a:lnTo>
                    <a:pt x="127" y="152"/>
                  </a:lnTo>
                  <a:lnTo>
                    <a:pt x="127" y="152"/>
                  </a:lnTo>
                  <a:lnTo>
                    <a:pt x="127" y="156"/>
                  </a:lnTo>
                  <a:lnTo>
                    <a:pt x="109" y="156"/>
                  </a:lnTo>
                  <a:lnTo>
                    <a:pt x="109" y="152"/>
                  </a:lnTo>
                  <a:lnTo>
                    <a:pt x="109" y="152"/>
                  </a:lnTo>
                  <a:lnTo>
                    <a:pt x="115" y="152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21" y="146"/>
                  </a:lnTo>
                  <a:lnTo>
                    <a:pt x="121" y="140"/>
                  </a:lnTo>
                  <a:lnTo>
                    <a:pt x="121" y="140"/>
                  </a:lnTo>
                  <a:lnTo>
                    <a:pt x="121" y="130"/>
                  </a:lnTo>
                  <a:lnTo>
                    <a:pt x="115" y="130"/>
                  </a:lnTo>
                  <a:lnTo>
                    <a:pt x="115" y="123"/>
                  </a:lnTo>
                  <a:lnTo>
                    <a:pt x="109" y="117"/>
                  </a:lnTo>
                  <a:lnTo>
                    <a:pt x="109" y="117"/>
                  </a:lnTo>
                  <a:lnTo>
                    <a:pt x="105" y="111"/>
                  </a:lnTo>
                  <a:lnTo>
                    <a:pt x="99" y="111"/>
                  </a:lnTo>
                  <a:lnTo>
                    <a:pt x="99" y="107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51" y="84"/>
                  </a:lnTo>
                  <a:lnTo>
                    <a:pt x="45" y="72"/>
                  </a:lnTo>
                  <a:lnTo>
                    <a:pt x="39" y="68"/>
                  </a:lnTo>
                  <a:lnTo>
                    <a:pt x="35" y="55"/>
                  </a:lnTo>
                  <a:lnTo>
                    <a:pt x="35" y="49"/>
                  </a:lnTo>
                  <a:lnTo>
                    <a:pt x="29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22" y="10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35" y="10"/>
                  </a:lnTo>
                  <a:lnTo>
                    <a:pt x="3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86" y="6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6" y="2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434">
              <a:extLst>
                <a:ext uri="{FF2B5EF4-FFF2-40B4-BE49-F238E27FC236}">
                  <a16:creationId xmlns:a16="http://schemas.microsoft.com/office/drawing/2014/main" id="{5C791811-A652-4643-92A0-DCCC76AF9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474" y="2446498"/>
              <a:ext cx="222757" cy="220683"/>
            </a:xfrm>
            <a:custGeom>
              <a:avLst/>
              <a:gdLst>
                <a:gd name="T0" fmla="*/ 41 w 169"/>
                <a:gd name="T1" fmla="*/ 133 h 156"/>
                <a:gd name="T2" fmla="*/ 41 w 169"/>
                <a:gd name="T3" fmla="*/ 127 h 156"/>
                <a:gd name="T4" fmla="*/ 41 w 169"/>
                <a:gd name="T5" fmla="*/ 123 h 156"/>
                <a:gd name="T6" fmla="*/ 35 w 169"/>
                <a:gd name="T7" fmla="*/ 117 h 156"/>
                <a:gd name="T8" fmla="*/ 41 w 169"/>
                <a:gd name="T9" fmla="*/ 111 h 156"/>
                <a:gd name="T10" fmla="*/ 41 w 169"/>
                <a:gd name="T11" fmla="*/ 107 h 156"/>
                <a:gd name="T12" fmla="*/ 41 w 169"/>
                <a:gd name="T13" fmla="*/ 107 h 156"/>
                <a:gd name="T14" fmla="*/ 41 w 169"/>
                <a:gd name="T15" fmla="*/ 100 h 156"/>
                <a:gd name="T16" fmla="*/ 41 w 169"/>
                <a:gd name="T17" fmla="*/ 94 h 156"/>
                <a:gd name="T18" fmla="*/ 35 w 169"/>
                <a:gd name="T19" fmla="*/ 88 h 156"/>
                <a:gd name="T20" fmla="*/ 29 w 169"/>
                <a:gd name="T21" fmla="*/ 78 h 156"/>
                <a:gd name="T22" fmla="*/ 23 w 169"/>
                <a:gd name="T23" fmla="*/ 72 h 156"/>
                <a:gd name="T24" fmla="*/ 6 w 169"/>
                <a:gd name="T25" fmla="*/ 61 h 156"/>
                <a:gd name="T26" fmla="*/ 0 w 169"/>
                <a:gd name="T27" fmla="*/ 55 h 156"/>
                <a:gd name="T28" fmla="*/ 0 w 169"/>
                <a:gd name="T29" fmla="*/ 49 h 156"/>
                <a:gd name="T30" fmla="*/ 6 w 169"/>
                <a:gd name="T31" fmla="*/ 45 h 156"/>
                <a:gd name="T32" fmla="*/ 13 w 169"/>
                <a:gd name="T33" fmla="*/ 45 h 156"/>
                <a:gd name="T34" fmla="*/ 23 w 169"/>
                <a:gd name="T35" fmla="*/ 49 h 156"/>
                <a:gd name="T36" fmla="*/ 41 w 169"/>
                <a:gd name="T37" fmla="*/ 26 h 156"/>
                <a:gd name="T38" fmla="*/ 41 w 169"/>
                <a:gd name="T39" fmla="*/ 26 h 156"/>
                <a:gd name="T40" fmla="*/ 48 w 169"/>
                <a:gd name="T41" fmla="*/ 32 h 156"/>
                <a:gd name="T42" fmla="*/ 54 w 169"/>
                <a:gd name="T43" fmla="*/ 32 h 156"/>
                <a:gd name="T44" fmla="*/ 70 w 169"/>
                <a:gd name="T45" fmla="*/ 22 h 156"/>
                <a:gd name="T46" fmla="*/ 76 w 169"/>
                <a:gd name="T47" fmla="*/ 16 h 156"/>
                <a:gd name="T48" fmla="*/ 83 w 169"/>
                <a:gd name="T49" fmla="*/ 4 h 156"/>
                <a:gd name="T50" fmla="*/ 93 w 169"/>
                <a:gd name="T51" fmla="*/ 4 h 156"/>
                <a:gd name="T52" fmla="*/ 93 w 169"/>
                <a:gd name="T53" fmla="*/ 0 h 156"/>
                <a:gd name="T54" fmla="*/ 99 w 169"/>
                <a:gd name="T55" fmla="*/ 10 h 156"/>
                <a:gd name="T56" fmla="*/ 111 w 169"/>
                <a:gd name="T57" fmla="*/ 16 h 156"/>
                <a:gd name="T58" fmla="*/ 118 w 169"/>
                <a:gd name="T59" fmla="*/ 22 h 156"/>
                <a:gd name="T60" fmla="*/ 128 w 169"/>
                <a:gd name="T61" fmla="*/ 26 h 156"/>
                <a:gd name="T62" fmla="*/ 134 w 169"/>
                <a:gd name="T63" fmla="*/ 26 h 156"/>
                <a:gd name="T64" fmla="*/ 140 w 169"/>
                <a:gd name="T65" fmla="*/ 32 h 156"/>
                <a:gd name="T66" fmla="*/ 146 w 169"/>
                <a:gd name="T67" fmla="*/ 39 h 156"/>
                <a:gd name="T68" fmla="*/ 169 w 169"/>
                <a:gd name="T69" fmla="*/ 39 h 156"/>
                <a:gd name="T70" fmla="*/ 163 w 169"/>
                <a:gd name="T71" fmla="*/ 49 h 156"/>
                <a:gd name="T72" fmla="*/ 159 w 169"/>
                <a:gd name="T73" fmla="*/ 72 h 156"/>
                <a:gd name="T74" fmla="*/ 153 w 169"/>
                <a:gd name="T75" fmla="*/ 84 h 156"/>
                <a:gd name="T76" fmla="*/ 153 w 169"/>
                <a:gd name="T77" fmla="*/ 88 h 156"/>
                <a:gd name="T78" fmla="*/ 153 w 169"/>
                <a:gd name="T79" fmla="*/ 88 h 156"/>
                <a:gd name="T80" fmla="*/ 153 w 169"/>
                <a:gd name="T81" fmla="*/ 88 h 156"/>
                <a:gd name="T82" fmla="*/ 159 w 169"/>
                <a:gd name="T83" fmla="*/ 100 h 156"/>
                <a:gd name="T84" fmla="*/ 159 w 169"/>
                <a:gd name="T85" fmla="*/ 100 h 156"/>
                <a:gd name="T86" fmla="*/ 159 w 169"/>
                <a:gd name="T87" fmla="*/ 107 h 156"/>
                <a:gd name="T88" fmla="*/ 159 w 169"/>
                <a:gd name="T89" fmla="*/ 107 h 156"/>
                <a:gd name="T90" fmla="*/ 159 w 169"/>
                <a:gd name="T91" fmla="*/ 111 h 156"/>
                <a:gd name="T92" fmla="*/ 163 w 169"/>
                <a:gd name="T93" fmla="*/ 123 h 156"/>
                <a:gd name="T94" fmla="*/ 163 w 169"/>
                <a:gd name="T95" fmla="*/ 127 h 156"/>
                <a:gd name="T96" fmla="*/ 163 w 169"/>
                <a:gd name="T97" fmla="*/ 133 h 156"/>
                <a:gd name="T98" fmla="*/ 153 w 169"/>
                <a:gd name="T99" fmla="*/ 140 h 156"/>
                <a:gd name="T100" fmla="*/ 146 w 169"/>
                <a:gd name="T101" fmla="*/ 146 h 156"/>
                <a:gd name="T102" fmla="*/ 134 w 169"/>
                <a:gd name="T103" fmla="*/ 146 h 156"/>
                <a:gd name="T104" fmla="*/ 128 w 169"/>
                <a:gd name="T105" fmla="*/ 140 h 156"/>
                <a:gd name="T106" fmla="*/ 105 w 169"/>
                <a:gd name="T107" fmla="*/ 146 h 156"/>
                <a:gd name="T108" fmla="*/ 99 w 169"/>
                <a:gd name="T109" fmla="*/ 150 h 156"/>
                <a:gd name="T110" fmla="*/ 99 w 169"/>
                <a:gd name="T111" fmla="*/ 156 h 156"/>
                <a:gd name="T112" fmla="*/ 83 w 169"/>
                <a:gd name="T113" fmla="*/ 156 h 156"/>
                <a:gd name="T114" fmla="*/ 76 w 169"/>
                <a:gd name="T115" fmla="*/ 150 h 156"/>
                <a:gd name="T116" fmla="*/ 76 w 169"/>
                <a:gd name="T117" fmla="*/ 150 h 156"/>
                <a:gd name="T118" fmla="*/ 64 w 169"/>
                <a:gd name="T119" fmla="*/ 156 h 156"/>
                <a:gd name="T120" fmla="*/ 58 w 169"/>
                <a:gd name="T121" fmla="*/ 150 h 156"/>
                <a:gd name="T122" fmla="*/ 41 w 169"/>
                <a:gd name="T123" fmla="*/ 146 h 156"/>
                <a:gd name="T124" fmla="*/ 35 w 169"/>
                <a:gd name="T125" fmla="*/ 1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" h="156">
                  <a:moveTo>
                    <a:pt x="35" y="133"/>
                  </a:moveTo>
                  <a:lnTo>
                    <a:pt x="41" y="133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3"/>
                  </a:lnTo>
                  <a:lnTo>
                    <a:pt x="35" y="123"/>
                  </a:lnTo>
                  <a:lnTo>
                    <a:pt x="35" y="117"/>
                  </a:lnTo>
                  <a:lnTo>
                    <a:pt x="41" y="117"/>
                  </a:lnTo>
                  <a:lnTo>
                    <a:pt x="41" y="111"/>
                  </a:lnTo>
                  <a:lnTo>
                    <a:pt x="41" y="111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1" y="94"/>
                  </a:lnTo>
                  <a:lnTo>
                    <a:pt x="35" y="88"/>
                  </a:lnTo>
                  <a:lnTo>
                    <a:pt x="35" y="88"/>
                  </a:lnTo>
                  <a:lnTo>
                    <a:pt x="35" y="78"/>
                  </a:lnTo>
                  <a:lnTo>
                    <a:pt x="29" y="78"/>
                  </a:lnTo>
                  <a:lnTo>
                    <a:pt x="29" y="72"/>
                  </a:lnTo>
                  <a:lnTo>
                    <a:pt x="23" y="72"/>
                  </a:lnTo>
                  <a:lnTo>
                    <a:pt x="13" y="61"/>
                  </a:lnTo>
                  <a:lnTo>
                    <a:pt x="6" y="61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6" y="49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13" y="45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41" y="49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8" y="32"/>
                  </a:lnTo>
                  <a:lnTo>
                    <a:pt x="54" y="39"/>
                  </a:lnTo>
                  <a:lnTo>
                    <a:pt x="54" y="32"/>
                  </a:lnTo>
                  <a:lnTo>
                    <a:pt x="58" y="32"/>
                  </a:lnTo>
                  <a:lnTo>
                    <a:pt x="70" y="22"/>
                  </a:lnTo>
                  <a:lnTo>
                    <a:pt x="76" y="22"/>
                  </a:lnTo>
                  <a:lnTo>
                    <a:pt x="76" y="16"/>
                  </a:lnTo>
                  <a:lnTo>
                    <a:pt x="83" y="1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93" y="4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9" y="0"/>
                  </a:lnTo>
                  <a:lnTo>
                    <a:pt x="99" y="10"/>
                  </a:lnTo>
                  <a:lnTo>
                    <a:pt x="105" y="10"/>
                  </a:lnTo>
                  <a:lnTo>
                    <a:pt x="111" y="16"/>
                  </a:lnTo>
                  <a:lnTo>
                    <a:pt x="118" y="16"/>
                  </a:lnTo>
                  <a:lnTo>
                    <a:pt x="118" y="22"/>
                  </a:lnTo>
                  <a:lnTo>
                    <a:pt x="124" y="22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4" y="26"/>
                  </a:lnTo>
                  <a:lnTo>
                    <a:pt x="134" y="32"/>
                  </a:lnTo>
                  <a:lnTo>
                    <a:pt x="140" y="32"/>
                  </a:lnTo>
                  <a:lnTo>
                    <a:pt x="146" y="39"/>
                  </a:lnTo>
                  <a:lnTo>
                    <a:pt x="146" y="39"/>
                  </a:lnTo>
                  <a:lnTo>
                    <a:pt x="146" y="39"/>
                  </a:lnTo>
                  <a:lnTo>
                    <a:pt x="169" y="39"/>
                  </a:lnTo>
                  <a:lnTo>
                    <a:pt x="169" y="45"/>
                  </a:lnTo>
                  <a:lnTo>
                    <a:pt x="163" y="49"/>
                  </a:lnTo>
                  <a:lnTo>
                    <a:pt x="163" y="65"/>
                  </a:lnTo>
                  <a:lnTo>
                    <a:pt x="159" y="72"/>
                  </a:lnTo>
                  <a:lnTo>
                    <a:pt x="159" y="78"/>
                  </a:lnTo>
                  <a:lnTo>
                    <a:pt x="153" y="84"/>
                  </a:lnTo>
                  <a:lnTo>
                    <a:pt x="153" y="84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9" y="88"/>
                  </a:lnTo>
                  <a:lnTo>
                    <a:pt x="159" y="100"/>
                  </a:lnTo>
                  <a:lnTo>
                    <a:pt x="159" y="100"/>
                  </a:lnTo>
                  <a:lnTo>
                    <a:pt x="159" y="100"/>
                  </a:lnTo>
                  <a:lnTo>
                    <a:pt x="159" y="107"/>
                  </a:lnTo>
                  <a:lnTo>
                    <a:pt x="159" y="107"/>
                  </a:lnTo>
                  <a:lnTo>
                    <a:pt x="159" y="107"/>
                  </a:lnTo>
                  <a:lnTo>
                    <a:pt x="159" y="107"/>
                  </a:lnTo>
                  <a:lnTo>
                    <a:pt x="159" y="111"/>
                  </a:lnTo>
                  <a:lnTo>
                    <a:pt x="159" y="111"/>
                  </a:lnTo>
                  <a:lnTo>
                    <a:pt x="159" y="123"/>
                  </a:lnTo>
                  <a:lnTo>
                    <a:pt x="163" y="123"/>
                  </a:lnTo>
                  <a:lnTo>
                    <a:pt x="163" y="127"/>
                  </a:lnTo>
                  <a:lnTo>
                    <a:pt x="163" y="127"/>
                  </a:lnTo>
                  <a:lnTo>
                    <a:pt x="163" y="127"/>
                  </a:lnTo>
                  <a:lnTo>
                    <a:pt x="163" y="133"/>
                  </a:lnTo>
                  <a:lnTo>
                    <a:pt x="159" y="140"/>
                  </a:lnTo>
                  <a:lnTo>
                    <a:pt x="153" y="140"/>
                  </a:lnTo>
                  <a:lnTo>
                    <a:pt x="153" y="146"/>
                  </a:lnTo>
                  <a:lnTo>
                    <a:pt x="146" y="146"/>
                  </a:lnTo>
                  <a:lnTo>
                    <a:pt x="140" y="150"/>
                  </a:lnTo>
                  <a:lnTo>
                    <a:pt x="134" y="146"/>
                  </a:lnTo>
                  <a:lnTo>
                    <a:pt x="128" y="146"/>
                  </a:lnTo>
                  <a:lnTo>
                    <a:pt x="128" y="140"/>
                  </a:lnTo>
                  <a:lnTo>
                    <a:pt x="105" y="140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99" y="150"/>
                  </a:lnTo>
                  <a:lnTo>
                    <a:pt x="99" y="150"/>
                  </a:lnTo>
                  <a:lnTo>
                    <a:pt x="99" y="156"/>
                  </a:lnTo>
                  <a:lnTo>
                    <a:pt x="83" y="156"/>
                  </a:lnTo>
                  <a:lnTo>
                    <a:pt x="83" y="156"/>
                  </a:lnTo>
                  <a:lnTo>
                    <a:pt x="83" y="150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6" y="156"/>
                  </a:lnTo>
                  <a:lnTo>
                    <a:pt x="64" y="156"/>
                  </a:lnTo>
                  <a:lnTo>
                    <a:pt x="64" y="156"/>
                  </a:lnTo>
                  <a:lnTo>
                    <a:pt x="58" y="150"/>
                  </a:lnTo>
                  <a:lnTo>
                    <a:pt x="48" y="150"/>
                  </a:lnTo>
                  <a:lnTo>
                    <a:pt x="41" y="146"/>
                  </a:lnTo>
                  <a:lnTo>
                    <a:pt x="41" y="140"/>
                  </a:lnTo>
                  <a:lnTo>
                    <a:pt x="35" y="133"/>
                  </a:lnTo>
                  <a:lnTo>
                    <a:pt x="35" y="13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435">
              <a:extLst>
                <a:ext uri="{FF2B5EF4-FFF2-40B4-BE49-F238E27FC236}">
                  <a16:creationId xmlns:a16="http://schemas.microsoft.com/office/drawing/2014/main" id="{F5BDEABC-0111-48F1-853A-BA8A708C2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474" y="2446498"/>
              <a:ext cx="222757" cy="220683"/>
            </a:xfrm>
            <a:custGeom>
              <a:avLst/>
              <a:gdLst>
                <a:gd name="T0" fmla="*/ 41 w 169"/>
                <a:gd name="T1" fmla="*/ 133 h 156"/>
                <a:gd name="T2" fmla="*/ 41 w 169"/>
                <a:gd name="T3" fmla="*/ 127 h 156"/>
                <a:gd name="T4" fmla="*/ 41 w 169"/>
                <a:gd name="T5" fmla="*/ 123 h 156"/>
                <a:gd name="T6" fmla="*/ 35 w 169"/>
                <a:gd name="T7" fmla="*/ 117 h 156"/>
                <a:gd name="T8" fmla="*/ 41 w 169"/>
                <a:gd name="T9" fmla="*/ 111 h 156"/>
                <a:gd name="T10" fmla="*/ 41 w 169"/>
                <a:gd name="T11" fmla="*/ 107 h 156"/>
                <a:gd name="T12" fmla="*/ 41 w 169"/>
                <a:gd name="T13" fmla="*/ 107 h 156"/>
                <a:gd name="T14" fmla="*/ 41 w 169"/>
                <a:gd name="T15" fmla="*/ 100 h 156"/>
                <a:gd name="T16" fmla="*/ 41 w 169"/>
                <a:gd name="T17" fmla="*/ 94 h 156"/>
                <a:gd name="T18" fmla="*/ 35 w 169"/>
                <a:gd name="T19" fmla="*/ 88 h 156"/>
                <a:gd name="T20" fmla="*/ 29 w 169"/>
                <a:gd name="T21" fmla="*/ 78 h 156"/>
                <a:gd name="T22" fmla="*/ 23 w 169"/>
                <a:gd name="T23" fmla="*/ 72 h 156"/>
                <a:gd name="T24" fmla="*/ 6 w 169"/>
                <a:gd name="T25" fmla="*/ 61 h 156"/>
                <a:gd name="T26" fmla="*/ 0 w 169"/>
                <a:gd name="T27" fmla="*/ 55 h 156"/>
                <a:gd name="T28" fmla="*/ 0 w 169"/>
                <a:gd name="T29" fmla="*/ 49 h 156"/>
                <a:gd name="T30" fmla="*/ 6 w 169"/>
                <a:gd name="T31" fmla="*/ 45 h 156"/>
                <a:gd name="T32" fmla="*/ 13 w 169"/>
                <a:gd name="T33" fmla="*/ 45 h 156"/>
                <a:gd name="T34" fmla="*/ 23 w 169"/>
                <a:gd name="T35" fmla="*/ 49 h 156"/>
                <a:gd name="T36" fmla="*/ 41 w 169"/>
                <a:gd name="T37" fmla="*/ 26 h 156"/>
                <a:gd name="T38" fmla="*/ 41 w 169"/>
                <a:gd name="T39" fmla="*/ 26 h 156"/>
                <a:gd name="T40" fmla="*/ 48 w 169"/>
                <a:gd name="T41" fmla="*/ 32 h 156"/>
                <a:gd name="T42" fmla="*/ 54 w 169"/>
                <a:gd name="T43" fmla="*/ 32 h 156"/>
                <a:gd name="T44" fmla="*/ 70 w 169"/>
                <a:gd name="T45" fmla="*/ 22 h 156"/>
                <a:gd name="T46" fmla="*/ 76 w 169"/>
                <a:gd name="T47" fmla="*/ 16 h 156"/>
                <a:gd name="T48" fmla="*/ 83 w 169"/>
                <a:gd name="T49" fmla="*/ 4 h 156"/>
                <a:gd name="T50" fmla="*/ 93 w 169"/>
                <a:gd name="T51" fmla="*/ 4 h 156"/>
                <a:gd name="T52" fmla="*/ 93 w 169"/>
                <a:gd name="T53" fmla="*/ 0 h 156"/>
                <a:gd name="T54" fmla="*/ 99 w 169"/>
                <a:gd name="T55" fmla="*/ 10 h 156"/>
                <a:gd name="T56" fmla="*/ 111 w 169"/>
                <a:gd name="T57" fmla="*/ 16 h 156"/>
                <a:gd name="T58" fmla="*/ 118 w 169"/>
                <a:gd name="T59" fmla="*/ 22 h 156"/>
                <a:gd name="T60" fmla="*/ 128 w 169"/>
                <a:gd name="T61" fmla="*/ 26 h 156"/>
                <a:gd name="T62" fmla="*/ 134 w 169"/>
                <a:gd name="T63" fmla="*/ 26 h 156"/>
                <a:gd name="T64" fmla="*/ 140 w 169"/>
                <a:gd name="T65" fmla="*/ 32 h 156"/>
                <a:gd name="T66" fmla="*/ 146 w 169"/>
                <a:gd name="T67" fmla="*/ 39 h 156"/>
                <a:gd name="T68" fmla="*/ 169 w 169"/>
                <a:gd name="T69" fmla="*/ 39 h 156"/>
                <a:gd name="T70" fmla="*/ 163 w 169"/>
                <a:gd name="T71" fmla="*/ 49 h 156"/>
                <a:gd name="T72" fmla="*/ 159 w 169"/>
                <a:gd name="T73" fmla="*/ 72 h 156"/>
                <a:gd name="T74" fmla="*/ 153 w 169"/>
                <a:gd name="T75" fmla="*/ 84 h 156"/>
                <a:gd name="T76" fmla="*/ 153 w 169"/>
                <a:gd name="T77" fmla="*/ 88 h 156"/>
                <a:gd name="T78" fmla="*/ 153 w 169"/>
                <a:gd name="T79" fmla="*/ 88 h 156"/>
                <a:gd name="T80" fmla="*/ 153 w 169"/>
                <a:gd name="T81" fmla="*/ 88 h 156"/>
                <a:gd name="T82" fmla="*/ 159 w 169"/>
                <a:gd name="T83" fmla="*/ 100 h 156"/>
                <a:gd name="T84" fmla="*/ 159 w 169"/>
                <a:gd name="T85" fmla="*/ 100 h 156"/>
                <a:gd name="T86" fmla="*/ 159 w 169"/>
                <a:gd name="T87" fmla="*/ 107 h 156"/>
                <a:gd name="T88" fmla="*/ 159 w 169"/>
                <a:gd name="T89" fmla="*/ 107 h 156"/>
                <a:gd name="T90" fmla="*/ 159 w 169"/>
                <a:gd name="T91" fmla="*/ 111 h 156"/>
                <a:gd name="T92" fmla="*/ 163 w 169"/>
                <a:gd name="T93" fmla="*/ 123 h 156"/>
                <a:gd name="T94" fmla="*/ 163 w 169"/>
                <a:gd name="T95" fmla="*/ 127 h 156"/>
                <a:gd name="T96" fmla="*/ 163 w 169"/>
                <a:gd name="T97" fmla="*/ 133 h 156"/>
                <a:gd name="T98" fmla="*/ 153 w 169"/>
                <a:gd name="T99" fmla="*/ 140 h 156"/>
                <a:gd name="T100" fmla="*/ 146 w 169"/>
                <a:gd name="T101" fmla="*/ 146 h 156"/>
                <a:gd name="T102" fmla="*/ 134 w 169"/>
                <a:gd name="T103" fmla="*/ 146 h 156"/>
                <a:gd name="T104" fmla="*/ 128 w 169"/>
                <a:gd name="T105" fmla="*/ 140 h 156"/>
                <a:gd name="T106" fmla="*/ 105 w 169"/>
                <a:gd name="T107" fmla="*/ 146 h 156"/>
                <a:gd name="T108" fmla="*/ 99 w 169"/>
                <a:gd name="T109" fmla="*/ 150 h 156"/>
                <a:gd name="T110" fmla="*/ 99 w 169"/>
                <a:gd name="T111" fmla="*/ 156 h 156"/>
                <a:gd name="T112" fmla="*/ 83 w 169"/>
                <a:gd name="T113" fmla="*/ 156 h 156"/>
                <a:gd name="T114" fmla="*/ 76 w 169"/>
                <a:gd name="T115" fmla="*/ 150 h 156"/>
                <a:gd name="T116" fmla="*/ 76 w 169"/>
                <a:gd name="T117" fmla="*/ 150 h 156"/>
                <a:gd name="T118" fmla="*/ 64 w 169"/>
                <a:gd name="T119" fmla="*/ 156 h 156"/>
                <a:gd name="T120" fmla="*/ 58 w 169"/>
                <a:gd name="T121" fmla="*/ 150 h 156"/>
                <a:gd name="T122" fmla="*/ 41 w 169"/>
                <a:gd name="T123" fmla="*/ 146 h 156"/>
                <a:gd name="T124" fmla="*/ 35 w 169"/>
                <a:gd name="T125" fmla="*/ 1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" h="156">
                  <a:moveTo>
                    <a:pt x="35" y="133"/>
                  </a:moveTo>
                  <a:lnTo>
                    <a:pt x="41" y="133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3"/>
                  </a:lnTo>
                  <a:lnTo>
                    <a:pt x="35" y="123"/>
                  </a:lnTo>
                  <a:lnTo>
                    <a:pt x="35" y="117"/>
                  </a:lnTo>
                  <a:lnTo>
                    <a:pt x="41" y="117"/>
                  </a:lnTo>
                  <a:lnTo>
                    <a:pt x="41" y="111"/>
                  </a:lnTo>
                  <a:lnTo>
                    <a:pt x="41" y="111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1" y="94"/>
                  </a:lnTo>
                  <a:lnTo>
                    <a:pt x="35" y="88"/>
                  </a:lnTo>
                  <a:lnTo>
                    <a:pt x="35" y="88"/>
                  </a:lnTo>
                  <a:lnTo>
                    <a:pt x="35" y="78"/>
                  </a:lnTo>
                  <a:lnTo>
                    <a:pt x="29" y="78"/>
                  </a:lnTo>
                  <a:lnTo>
                    <a:pt x="29" y="72"/>
                  </a:lnTo>
                  <a:lnTo>
                    <a:pt x="23" y="72"/>
                  </a:lnTo>
                  <a:lnTo>
                    <a:pt x="13" y="61"/>
                  </a:lnTo>
                  <a:lnTo>
                    <a:pt x="6" y="61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6" y="49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13" y="45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41" y="49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8" y="32"/>
                  </a:lnTo>
                  <a:lnTo>
                    <a:pt x="54" y="39"/>
                  </a:lnTo>
                  <a:lnTo>
                    <a:pt x="54" y="32"/>
                  </a:lnTo>
                  <a:lnTo>
                    <a:pt x="58" y="32"/>
                  </a:lnTo>
                  <a:lnTo>
                    <a:pt x="70" y="22"/>
                  </a:lnTo>
                  <a:lnTo>
                    <a:pt x="76" y="22"/>
                  </a:lnTo>
                  <a:lnTo>
                    <a:pt x="76" y="16"/>
                  </a:lnTo>
                  <a:lnTo>
                    <a:pt x="83" y="1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93" y="4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9" y="0"/>
                  </a:lnTo>
                  <a:lnTo>
                    <a:pt x="99" y="10"/>
                  </a:lnTo>
                  <a:lnTo>
                    <a:pt x="105" y="10"/>
                  </a:lnTo>
                  <a:lnTo>
                    <a:pt x="111" y="16"/>
                  </a:lnTo>
                  <a:lnTo>
                    <a:pt x="118" y="16"/>
                  </a:lnTo>
                  <a:lnTo>
                    <a:pt x="118" y="22"/>
                  </a:lnTo>
                  <a:lnTo>
                    <a:pt x="124" y="22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4" y="26"/>
                  </a:lnTo>
                  <a:lnTo>
                    <a:pt x="134" y="32"/>
                  </a:lnTo>
                  <a:lnTo>
                    <a:pt x="140" y="32"/>
                  </a:lnTo>
                  <a:lnTo>
                    <a:pt x="146" y="39"/>
                  </a:lnTo>
                  <a:lnTo>
                    <a:pt x="146" y="39"/>
                  </a:lnTo>
                  <a:lnTo>
                    <a:pt x="146" y="39"/>
                  </a:lnTo>
                  <a:lnTo>
                    <a:pt x="169" y="39"/>
                  </a:lnTo>
                  <a:lnTo>
                    <a:pt x="169" y="45"/>
                  </a:lnTo>
                  <a:lnTo>
                    <a:pt x="163" y="49"/>
                  </a:lnTo>
                  <a:lnTo>
                    <a:pt x="163" y="65"/>
                  </a:lnTo>
                  <a:lnTo>
                    <a:pt x="159" y="72"/>
                  </a:lnTo>
                  <a:lnTo>
                    <a:pt x="159" y="78"/>
                  </a:lnTo>
                  <a:lnTo>
                    <a:pt x="153" y="84"/>
                  </a:lnTo>
                  <a:lnTo>
                    <a:pt x="153" y="84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9" y="88"/>
                  </a:lnTo>
                  <a:lnTo>
                    <a:pt x="159" y="100"/>
                  </a:lnTo>
                  <a:lnTo>
                    <a:pt x="159" y="100"/>
                  </a:lnTo>
                  <a:lnTo>
                    <a:pt x="159" y="100"/>
                  </a:lnTo>
                  <a:lnTo>
                    <a:pt x="159" y="107"/>
                  </a:lnTo>
                  <a:lnTo>
                    <a:pt x="159" y="107"/>
                  </a:lnTo>
                  <a:lnTo>
                    <a:pt x="159" y="107"/>
                  </a:lnTo>
                  <a:lnTo>
                    <a:pt x="159" y="107"/>
                  </a:lnTo>
                  <a:lnTo>
                    <a:pt x="159" y="111"/>
                  </a:lnTo>
                  <a:lnTo>
                    <a:pt x="159" y="111"/>
                  </a:lnTo>
                  <a:lnTo>
                    <a:pt x="159" y="123"/>
                  </a:lnTo>
                  <a:lnTo>
                    <a:pt x="163" y="123"/>
                  </a:lnTo>
                  <a:lnTo>
                    <a:pt x="163" y="127"/>
                  </a:lnTo>
                  <a:lnTo>
                    <a:pt x="163" y="127"/>
                  </a:lnTo>
                  <a:lnTo>
                    <a:pt x="163" y="127"/>
                  </a:lnTo>
                  <a:lnTo>
                    <a:pt x="163" y="133"/>
                  </a:lnTo>
                  <a:lnTo>
                    <a:pt x="159" y="140"/>
                  </a:lnTo>
                  <a:lnTo>
                    <a:pt x="153" y="140"/>
                  </a:lnTo>
                  <a:lnTo>
                    <a:pt x="153" y="146"/>
                  </a:lnTo>
                  <a:lnTo>
                    <a:pt x="146" y="146"/>
                  </a:lnTo>
                  <a:lnTo>
                    <a:pt x="140" y="150"/>
                  </a:lnTo>
                  <a:lnTo>
                    <a:pt x="134" y="146"/>
                  </a:lnTo>
                  <a:lnTo>
                    <a:pt x="128" y="146"/>
                  </a:lnTo>
                  <a:lnTo>
                    <a:pt x="128" y="140"/>
                  </a:lnTo>
                  <a:lnTo>
                    <a:pt x="105" y="140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99" y="150"/>
                  </a:lnTo>
                  <a:lnTo>
                    <a:pt x="99" y="150"/>
                  </a:lnTo>
                  <a:lnTo>
                    <a:pt x="99" y="156"/>
                  </a:lnTo>
                  <a:lnTo>
                    <a:pt x="83" y="156"/>
                  </a:lnTo>
                  <a:lnTo>
                    <a:pt x="83" y="156"/>
                  </a:lnTo>
                  <a:lnTo>
                    <a:pt x="83" y="150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6" y="156"/>
                  </a:lnTo>
                  <a:lnTo>
                    <a:pt x="64" y="156"/>
                  </a:lnTo>
                  <a:lnTo>
                    <a:pt x="64" y="156"/>
                  </a:lnTo>
                  <a:lnTo>
                    <a:pt x="58" y="150"/>
                  </a:lnTo>
                  <a:lnTo>
                    <a:pt x="48" y="150"/>
                  </a:lnTo>
                  <a:lnTo>
                    <a:pt x="41" y="146"/>
                  </a:lnTo>
                  <a:lnTo>
                    <a:pt x="41" y="140"/>
                  </a:lnTo>
                  <a:lnTo>
                    <a:pt x="35" y="133"/>
                  </a:lnTo>
                  <a:lnTo>
                    <a:pt x="35" y="13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436">
              <a:extLst>
                <a:ext uri="{FF2B5EF4-FFF2-40B4-BE49-F238E27FC236}">
                  <a16:creationId xmlns:a16="http://schemas.microsoft.com/office/drawing/2014/main" id="{E022275A-D4F0-4DF2-98A0-BA1D3CB68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781" y="2389912"/>
              <a:ext cx="63269" cy="62243"/>
            </a:xfrm>
            <a:custGeom>
              <a:avLst/>
              <a:gdLst>
                <a:gd name="T0" fmla="*/ 0 w 48"/>
                <a:gd name="T1" fmla="*/ 33 h 44"/>
                <a:gd name="T2" fmla="*/ 0 w 48"/>
                <a:gd name="T3" fmla="*/ 33 h 44"/>
                <a:gd name="T4" fmla="*/ 0 w 48"/>
                <a:gd name="T5" fmla="*/ 33 h 44"/>
                <a:gd name="T6" fmla="*/ 0 w 48"/>
                <a:gd name="T7" fmla="*/ 33 h 44"/>
                <a:gd name="T8" fmla="*/ 0 w 48"/>
                <a:gd name="T9" fmla="*/ 33 h 44"/>
                <a:gd name="T10" fmla="*/ 0 w 48"/>
                <a:gd name="T11" fmla="*/ 27 h 44"/>
                <a:gd name="T12" fmla="*/ 0 w 48"/>
                <a:gd name="T13" fmla="*/ 27 h 44"/>
                <a:gd name="T14" fmla="*/ 0 w 48"/>
                <a:gd name="T15" fmla="*/ 27 h 44"/>
                <a:gd name="T16" fmla="*/ 0 w 48"/>
                <a:gd name="T17" fmla="*/ 23 h 44"/>
                <a:gd name="T18" fmla="*/ 0 w 48"/>
                <a:gd name="T19" fmla="*/ 23 h 44"/>
                <a:gd name="T20" fmla="*/ 7 w 48"/>
                <a:gd name="T21" fmla="*/ 23 h 44"/>
                <a:gd name="T22" fmla="*/ 7 w 48"/>
                <a:gd name="T23" fmla="*/ 17 h 44"/>
                <a:gd name="T24" fmla="*/ 7 w 48"/>
                <a:gd name="T25" fmla="*/ 17 h 44"/>
                <a:gd name="T26" fmla="*/ 7 w 48"/>
                <a:gd name="T27" fmla="*/ 17 h 44"/>
                <a:gd name="T28" fmla="*/ 7 w 48"/>
                <a:gd name="T29" fmla="*/ 17 h 44"/>
                <a:gd name="T30" fmla="*/ 7 w 48"/>
                <a:gd name="T31" fmla="*/ 11 h 44"/>
                <a:gd name="T32" fmla="*/ 7 w 48"/>
                <a:gd name="T33" fmla="*/ 11 h 44"/>
                <a:gd name="T34" fmla="*/ 7 w 48"/>
                <a:gd name="T35" fmla="*/ 11 h 44"/>
                <a:gd name="T36" fmla="*/ 7 w 48"/>
                <a:gd name="T37" fmla="*/ 4 h 44"/>
                <a:gd name="T38" fmla="*/ 13 w 48"/>
                <a:gd name="T39" fmla="*/ 11 h 44"/>
                <a:gd name="T40" fmla="*/ 13 w 48"/>
                <a:gd name="T41" fmla="*/ 11 h 44"/>
                <a:gd name="T42" fmla="*/ 13 w 48"/>
                <a:gd name="T43" fmla="*/ 17 h 44"/>
                <a:gd name="T44" fmla="*/ 13 w 48"/>
                <a:gd name="T45" fmla="*/ 17 h 44"/>
                <a:gd name="T46" fmla="*/ 13 w 48"/>
                <a:gd name="T47" fmla="*/ 17 h 44"/>
                <a:gd name="T48" fmla="*/ 13 w 48"/>
                <a:gd name="T49" fmla="*/ 17 h 44"/>
                <a:gd name="T50" fmla="*/ 13 w 48"/>
                <a:gd name="T51" fmla="*/ 17 h 44"/>
                <a:gd name="T52" fmla="*/ 17 w 48"/>
                <a:gd name="T53" fmla="*/ 23 h 44"/>
                <a:gd name="T54" fmla="*/ 23 w 48"/>
                <a:gd name="T55" fmla="*/ 23 h 44"/>
                <a:gd name="T56" fmla="*/ 23 w 48"/>
                <a:gd name="T57" fmla="*/ 11 h 44"/>
                <a:gd name="T58" fmla="*/ 17 w 48"/>
                <a:gd name="T59" fmla="*/ 11 h 44"/>
                <a:gd name="T60" fmla="*/ 17 w 48"/>
                <a:gd name="T61" fmla="*/ 11 h 44"/>
                <a:gd name="T62" fmla="*/ 17 w 48"/>
                <a:gd name="T63" fmla="*/ 11 h 44"/>
                <a:gd name="T64" fmla="*/ 17 w 48"/>
                <a:gd name="T65" fmla="*/ 4 h 44"/>
                <a:gd name="T66" fmla="*/ 17 w 48"/>
                <a:gd name="T67" fmla="*/ 4 h 44"/>
                <a:gd name="T68" fmla="*/ 17 w 48"/>
                <a:gd name="T69" fmla="*/ 4 h 44"/>
                <a:gd name="T70" fmla="*/ 17 w 48"/>
                <a:gd name="T71" fmla="*/ 4 h 44"/>
                <a:gd name="T72" fmla="*/ 17 w 48"/>
                <a:gd name="T73" fmla="*/ 4 h 44"/>
                <a:gd name="T74" fmla="*/ 35 w 48"/>
                <a:gd name="T75" fmla="*/ 4 h 44"/>
                <a:gd name="T76" fmla="*/ 35 w 48"/>
                <a:gd name="T77" fmla="*/ 0 h 44"/>
                <a:gd name="T78" fmla="*/ 35 w 48"/>
                <a:gd name="T79" fmla="*/ 0 h 44"/>
                <a:gd name="T80" fmla="*/ 35 w 48"/>
                <a:gd name="T81" fmla="*/ 0 h 44"/>
                <a:gd name="T82" fmla="*/ 48 w 48"/>
                <a:gd name="T83" fmla="*/ 0 h 44"/>
                <a:gd name="T84" fmla="*/ 48 w 48"/>
                <a:gd name="T85" fmla="*/ 11 h 44"/>
                <a:gd name="T86" fmla="*/ 42 w 48"/>
                <a:gd name="T87" fmla="*/ 11 h 44"/>
                <a:gd name="T88" fmla="*/ 42 w 48"/>
                <a:gd name="T89" fmla="*/ 17 h 44"/>
                <a:gd name="T90" fmla="*/ 42 w 48"/>
                <a:gd name="T91" fmla="*/ 17 h 44"/>
                <a:gd name="T92" fmla="*/ 42 w 48"/>
                <a:gd name="T93" fmla="*/ 17 h 44"/>
                <a:gd name="T94" fmla="*/ 42 w 48"/>
                <a:gd name="T95" fmla="*/ 27 h 44"/>
                <a:gd name="T96" fmla="*/ 29 w 48"/>
                <a:gd name="T97" fmla="*/ 44 h 44"/>
                <a:gd name="T98" fmla="*/ 23 w 48"/>
                <a:gd name="T99" fmla="*/ 40 h 44"/>
                <a:gd name="T100" fmla="*/ 17 w 48"/>
                <a:gd name="T101" fmla="*/ 40 h 44"/>
                <a:gd name="T102" fmla="*/ 17 w 48"/>
                <a:gd name="T103" fmla="*/ 40 h 44"/>
                <a:gd name="T104" fmla="*/ 13 w 48"/>
                <a:gd name="T105" fmla="*/ 33 h 44"/>
                <a:gd name="T106" fmla="*/ 0 w 48"/>
                <a:gd name="T107" fmla="*/ 33 h 44"/>
                <a:gd name="T108" fmla="*/ 0 w 48"/>
                <a:gd name="T109" fmla="*/ 33 h 44"/>
                <a:gd name="T110" fmla="*/ 0 w 48"/>
                <a:gd name="T111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" h="44">
                  <a:moveTo>
                    <a:pt x="0" y="33"/>
                  </a:move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4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48" y="0"/>
                  </a:lnTo>
                  <a:lnTo>
                    <a:pt x="48" y="11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27"/>
                  </a:lnTo>
                  <a:lnTo>
                    <a:pt x="29" y="44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3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437">
              <a:extLst>
                <a:ext uri="{FF2B5EF4-FFF2-40B4-BE49-F238E27FC236}">
                  <a16:creationId xmlns:a16="http://schemas.microsoft.com/office/drawing/2014/main" id="{D59C139B-1D78-49B2-B6B1-A1D81CB56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781" y="2389912"/>
              <a:ext cx="63269" cy="62243"/>
            </a:xfrm>
            <a:custGeom>
              <a:avLst/>
              <a:gdLst>
                <a:gd name="T0" fmla="*/ 0 w 48"/>
                <a:gd name="T1" fmla="*/ 33 h 44"/>
                <a:gd name="T2" fmla="*/ 0 w 48"/>
                <a:gd name="T3" fmla="*/ 33 h 44"/>
                <a:gd name="T4" fmla="*/ 0 w 48"/>
                <a:gd name="T5" fmla="*/ 33 h 44"/>
                <a:gd name="T6" fmla="*/ 0 w 48"/>
                <a:gd name="T7" fmla="*/ 33 h 44"/>
                <a:gd name="T8" fmla="*/ 0 w 48"/>
                <a:gd name="T9" fmla="*/ 33 h 44"/>
                <a:gd name="T10" fmla="*/ 0 w 48"/>
                <a:gd name="T11" fmla="*/ 27 h 44"/>
                <a:gd name="T12" fmla="*/ 0 w 48"/>
                <a:gd name="T13" fmla="*/ 27 h 44"/>
                <a:gd name="T14" fmla="*/ 0 w 48"/>
                <a:gd name="T15" fmla="*/ 27 h 44"/>
                <a:gd name="T16" fmla="*/ 0 w 48"/>
                <a:gd name="T17" fmla="*/ 23 h 44"/>
                <a:gd name="T18" fmla="*/ 0 w 48"/>
                <a:gd name="T19" fmla="*/ 23 h 44"/>
                <a:gd name="T20" fmla="*/ 7 w 48"/>
                <a:gd name="T21" fmla="*/ 23 h 44"/>
                <a:gd name="T22" fmla="*/ 7 w 48"/>
                <a:gd name="T23" fmla="*/ 17 h 44"/>
                <a:gd name="T24" fmla="*/ 7 w 48"/>
                <a:gd name="T25" fmla="*/ 17 h 44"/>
                <a:gd name="T26" fmla="*/ 7 w 48"/>
                <a:gd name="T27" fmla="*/ 17 h 44"/>
                <a:gd name="T28" fmla="*/ 7 w 48"/>
                <a:gd name="T29" fmla="*/ 17 h 44"/>
                <a:gd name="T30" fmla="*/ 7 w 48"/>
                <a:gd name="T31" fmla="*/ 11 h 44"/>
                <a:gd name="T32" fmla="*/ 7 w 48"/>
                <a:gd name="T33" fmla="*/ 11 h 44"/>
                <a:gd name="T34" fmla="*/ 7 w 48"/>
                <a:gd name="T35" fmla="*/ 11 h 44"/>
                <a:gd name="T36" fmla="*/ 7 w 48"/>
                <a:gd name="T37" fmla="*/ 4 h 44"/>
                <a:gd name="T38" fmla="*/ 13 w 48"/>
                <a:gd name="T39" fmla="*/ 11 h 44"/>
                <a:gd name="T40" fmla="*/ 13 w 48"/>
                <a:gd name="T41" fmla="*/ 11 h 44"/>
                <a:gd name="T42" fmla="*/ 13 w 48"/>
                <a:gd name="T43" fmla="*/ 17 h 44"/>
                <a:gd name="T44" fmla="*/ 13 w 48"/>
                <a:gd name="T45" fmla="*/ 17 h 44"/>
                <a:gd name="T46" fmla="*/ 13 w 48"/>
                <a:gd name="T47" fmla="*/ 17 h 44"/>
                <a:gd name="T48" fmla="*/ 13 w 48"/>
                <a:gd name="T49" fmla="*/ 17 h 44"/>
                <a:gd name="T50" fmla="*/ 13 w 48"/>
                <a:gd name="T51" fmla="*/ 17 h 44"/>
                <a:gd name="T52" fmla="*/ 17 w 48"/>
                <a:gd name="T53" fmla="*/ 23 h 44"/>
                <a:gd name="T54" fmla="*/ 23 w 48"/>
                <a:gd name="T55" fmla="*/ 23 h 44"/>
                <a:gd name="T56" fmla="*/ 23 w 48"/>
                <a:gd name="T57" fmla="*/ 11 h 44"/>
                <a:gd name="T58" fmla="*/ 17 w 48"/>
                <a:gd name="T59" fmla="*/ 11 h 44"/>
                <a:gd name="T60" fmla="*/ 17 w 48"/>
                <a:gd name="T61" fmla="*/ 11 h 44"/>
                <a:gd name="T62" fmla="*/ 17 w 48"/>
                <a:gd name="T63" fmla="*/ 11 h 44"/>
                <a:gd name="T64" fmla="*/ 17 w 48"/>
                <a:gd name="T65" fmla="*/ 4 h 44"/>
                <a:gd name="T66" fmla="*/ 17 w 48"/>
                <a:gd name="T67" fmla="*/ 4 h 44"/>
                <a:gd name="T68" fmla="*/ 17 w 48"/>
                <a:gd name="T69" fmla="*/ 4 h 44"/>
                <a:gd name="T70" fmla="*/ 17 w 48"/>
                <a:gd name="T71" fmla="*/ 4 h 44"/>
                <a:gd name="T72" fmla="*/ 17 w 48"/>
                <a:gd name="T73" fmla="*/ 4 h 44"/>
                <a:gd name="T74" fmla="*/ 35 w 48"/>
                <a:gd name="T75" fmla="*/ 4 h 44"/>
                <a:gd name="T76" fmla="*/ 35 w 48"/>
                <a:gd name="T77" fmla="*/ 0 h 44"/>
                <a:gd name="T78" fmla="*/ 35 w 48"/>
                <a:gd name="T79" fmla="*/ 0 h 44"/>
                <a:gd name="T80" fmla="*/ 35 w 48"/>
                <a:gd name="T81" fmla="*/ 0 h 44"/>
                <a:gd name="T82" fmla="*/ 48 w 48"/>
                <a:gd name="T83" fmla="*/ 0 h 44"/>
                <a:gd name="T84" fmla="*/ 48 w 48"/>
                <a:gd name="T85" fmla="*/ 11 h 44"/>
                <a:gd name="T86" fmla="*/ 42 w 48"/>
                <a:gd name="T87" fmla="*/ 11 h 44"/>
                <a:gd name="T88" fmla="*/ 42 w 48"/>
                <a:gd name="T89" fmla="*/ 17 h 44"/>
                <a:gd name="T90" fmla="*/ 42 w 48"/>
                <a:gd name="T91" fmla="*/ 17 h 44"/>
                <a:gd name="T92" fmla="*/ 42 w 48"/>
                <a:gd name="T93" fmla="*/ 17 h 44"/>
                <a:gd name="T94" fmla="*/ 42 w 48"/>
                <a:gd name="T95" fmla="*/ 27 h 44"/>
                <a:gd name="T96" fmla="*/ 29 w 48"/>
                <a:gd name="T97" fmla="*/ 44 h 44"/>
                <a:gd name="T98" fmla="*/ 23 w 48"/>
                <a:gd name="T99" fmla="*/ 40 h 44"/>
                <a:gd name="T100" fmla="*/ 17 w 48"/>
                <a:gd name="T101" fmla="*/ 40 h 44"/>
                <a:gd name="T102" fmla="*/ 17 w 48"/>
                <a:gd name="T103" fmla="*/ 40 h 44"/>
                <a:gd name="T104" fmla="*/ 13 w 48"/>
                <a:gd name="T105" fmla="*/ 33 h 44"/>
                <a:gd name="T106" fmla="*/ 0 w 48"/>
                <a:gd name="T107" fmla="*/ 33 h 44"/>
                <a:gd name="T108" fmla="*/ 0 w 48"/>
                <a:gd name="T109" fmla="*/ 33 h 44"/>
                <a:gd name="T110" fmla="*/ 0 w 48"/>
                <a:gd name="T111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" h="44">
                  <a:moveTo>
                    <a:pt x="0" y="33"/>
                  </a:move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4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48" y="0"/>
                  </a:lnTo>
                  <a:lnTo>
                    <a:pt x="48" y="11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27"/>
                  </a:lnTo>
                  <a:lnTo>
                    <a:pt x="29" y="44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3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6" name="Freeform 438">
              <a:extLst>
                <a:ext uri="{FF2B5EF4-FFF2-40B4-BE49-F238E27FC236}">
                  <a16:creationId xmlns:a16="http://schemas.microsoft.com/office/drawing/2014/main" id="{26008A5F-F06B-4330-A32E-5FA985FD8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963" y="2436597"/>
              <a:ext cx="61949" cy="46685"/>
            </a:xfrm>
            <a:custGeom>
              <a:avLst/>
              <a:gdLst>
                <a:gd name="T0" fmla="*/ 47 w 47"/>
                <a:gd name="T1" fmla="*/ 23 h 33"/>
                <a:gd name="T2" fmla="*/ 47 w 47"/>
                <a:gd name="T3" fmla="*/ 23 h 33"/>
                <a:gd name="T4" fmla="*/ 47 w 47"/>
                <a:gd name="T5" fmla="*/ 29 h 33"/>
                <a:gd name="T6" fmla="*/ 35 w 47"/>
                <a:gd name="T7" fmla="*/ 29 h 33"/>
                <a:gd name="T8" fmla="*/ 35 w 47"/>
                <a:gd name="T9" fmla="*/ 33 h 33"/>
                <a:gd name="T10" fmla="*/ 29 w 47"/>
                <a:gd name="T11" fmla="*/ 33 h 33"/>
                <a:gd name="T12" fmla="*/ 29 w 47"/>
                <a:gd name="T13" fmla="*/ 33 h 33"/>
                <a:gd name="T14" fmla="*/ 25 w 47"/>
                <a:gd name="T15" fmla="*/ 29 h 33"/>
                <a:gd name="T16" fmla="*/ 19 w 47"/>
                <a:gd name="T17" fmla="*/ 29 h 33"/>
                <a:gd name="T18" fmla="*/ 12 w 47"/>
                <a:gd name="T19" fmla="*/ 23 h 33"/>
                <a:gd name="T20" fmla="*/ 12 w 47"/>
                <a:gd name="T21" fmla="*/ 23 h 33"/>
                <a:gd name="T22" fmla="*/ 6 w 47"/>
                <a:gd name="T23" fmla="*/ 17 h 33"/>
                <a:gd name="T24" fmla="*/ 0 w 47"/>
                <a:gd name="T25" fmla="*/ 17 h 33"/>
                <a:gd name="T26" fmla="*/ 0 w 47"/>
                <a:gd name="T27" fmla="*/ 7 h 33"/>
                <a:gd name="T28" fmla="*/ 0 w 47"/>
                <a:gd name="T29" fmla="*/ 7 h 33"/>
                <a:gd name="T30" fmla="*/ 0 w 47"/>
                <a:gd name="T31" fmla="*/ 7 h 33"/>
                <a:gd name="T32" fmla="*/ 6 w 47"/>
                <a:gd name="T33" fmla="*/ 7 h 33"/>
                <a:gd name="T34" fmla="*/ 6 w 47"/>
                <a:gd name="T35" fmla="*/ 0 h 33"/>
                <a:gd name="T36" fmla="*/ 12 w 47"/>
                <a:gd name="T37" fmla="*/ 7 h 33"/>
                <a:gd name="T38" fmla="*/ 12 w 47"/>
                <a:gd name="T39" fmla="*/ 7 h 33"/>
                <a:gd name="T40" fmla="*/ 41 w 47"/>
                <a:gd name="T41" fmla="*/ 7 h 33"/>
                <a:gd name="T42" fmla="*/ 41 w 47"/>
                <a:gd name="T43" fmla="*/ 11 h 33"/>
                <a:gd name="T44" fmla="*/ 41 w 47"/>
                <a:gd name="T45" fmla="*/ 11 h 33"/>
                <a:gd name="T46" fmla="*/ 41 w 47"/>
                <a:gd name="T47" fmla="*/ 11 h 33"/>
                <a:gd name="T48" fmla="*/ 41 w 47"/>
                <a:gd name="T49" fmla="*/ 11 h 33"/>
                <a:gd name="T50" fmla="*/ 41 w 47"/>
                <a:gd name="T51" fmla="*/ 11 h 33"/>
                <a:gd name="T52" fmla="*/ 47 w 47"/>
                <a:gd name="T53" fmla="*/ 11 h 33"/>
                <a:gd name="T54" fmla="*/ 47 w 47"/>
                <a:gd name="T55" fmla="*/ 23 h 33"/>
                <a:gd name="T56" fmla="*/ 47 w 47"/>
                <a:gd name="T5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7" h="33">
                  <a:moveTo>
                    <a:pt x="47" y="23"/>
                  </a:moveTo>
                  <a:lnTo>
                    <a:pt x="47" y="23"/>
                  </a:lnTo>
                  <a:lnTo>
                    <a:pt x="47" y="29"/>
                  </a:lnTo>
                  <a:lnTo>
                    <a:pt x="35" y="29"/>
                  </a:lnTo>
                  <a:lnTo>
                    <a:pt x="35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5" y="29"/>
                  </a:lnTo>
                  <a:lnTo>
                    <a:pt x="19" y="29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6" y="7"/>
                  </a:lnTo>
                  <a:lnTo>
                    <a:pt x="6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7" y="11"/>
                  </a:lnTo>
                  <a:lnTo>
                    <a:pt x="47" y="23"/>
                  </a:lnTo>
                  <a:lnTo>
                    <a:pt x="47" y="2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439">
              <a:extLst>
                <a:ext uri="{FF2B5EF4-FFF2-40B4-BE49-F238E27FC236}">
                  <a16:creationId xmlns:a16="http://schemas.microsoft.com/office/drawing/2014/main" id="{E5466EF3-BED2-4D7B-B9B1-346FA5039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963" y="2436597"/>
              <a:ext cx="61949" cy="46685"/>
            </a:xfrm>
            <a:custGeom>
              <a:avLst/>
              <a:gdLst>
                <a:gd name="T0" fmla="*/ 47 w 47"/>
                <a:gd name="T1" fmla="*/ 23 h 33"/>
                <a:gd name="T2" fmla="*/ 47 w 47"/>
                <a:gd name="T3" fmla="*/ 23 h 33"/>
                <a:gd name="T4" fmla="*/ 47 w 47"/>
                <a:gd name="T5" fmla="*/ 29 h 33"/>
                <a:gd name="T6" fmla="*/ 35 w 47"/>
                <a:gd name="T7" fmla="*/ 29 h 33"/>
                <a:gd name="T8" fmla="*/ 35 w 47"/>
                <a:gd name="T9" fmla="*/ 33 h 33"/>
                <a:gd name="T10" fmla="*/ 29 w 47"/>
                <a:gd name="T11" fmla="*/ 33 h 33"/>
                <a:gd name="T12" fmla="*/ 29 w 47"/>
                <a:gd name="T13" fmla="*/ 33 h 33"/>
                <a:gd name="T14" fmla="*/ 25 w 47"/>
                <a:gd name="T15" fmla="*/ 29 h 33"/>
                <a:gd name="T16" fmla="*/ 19 w 47"/>
                <a:gd name="T17" fmla="*/ 29 h 33"/>
                <a:gd name="T18" fmla="*/ 12 w 47"/>
                <a:gd name="T19" fmla="*/ 23 h 33"/>
                <a:gd name="T20" fmla="*/ 12 w 47"/>
                <a:gd name="T21" fmla="*/ 23 h 33"/>
                <a:gd name="T22" fmla="*/ 6 w 47"/>
                <a:gd name="T23" fmla="*/ 17 h 33"/>
                <a:gd name="T24" fmla="*/ 0 w 47"/>
                <a:gd name="T25" fmla="*/ 17 h 33"/>
                <a:gd name="T26" fmla="*/ 0 w 47"/>
                <a:gd name="T27" fmla="*/ 7 h 33"/>
                <a:gd name="T28" fmla="*/ 0 w 47"/>
                <a:gd name="T29" fmla="*/ 7 h 33"/>
                <a:gd name="T30" fmla="*/ 0 w 47"/>
                <a:gd name="T31" fmla="*/ 7 h 33"/>
                <a:gd name="T32" fmla="*/ 6 w 47"/>
                <a:gd name="T33" fmla="*/ 7 h 33"/>
                <a:gd name="T34" fmla="*/ 6 w 47"/>
                <a:gd name="T35" fmla="*/ 0 h 33"/>
                <a:gd name="T36" fmla="*/ 12 w 47"/>
                <a:gd name="T37" fmla="*/ 7 h 33"/>
                <a:gd name="T38" fmla="*/ 12 w 47"/>
                <a:gd name="T39" fmla="*/ 7 h 33"/>
                <a:gd name="T40" fmla="*/ 41 w 47"/>
                <a:gd name="T41" fmla="*/ 7 h 33"/>
                <a:gd name="T42" fmla="*/ 41 w 47"/>
                <a:gd name="T43" fmla="*/ 11 h 33"/>
                <a:gd name="T44" fmla="*/ 41 w 47"/>
                <a:gd name="T45" fmla="*/ 11 h 33"/>
                <a:gd name="T46" fmla="*/ 41 w 47"/>
                <a:gd name="T47" fmla="*/ 11 h 33"/>
                <a:gd name="T48" fmla="*/ 41 w 47"/>
                <a:gd name="T49" fmla="*/ 11 h 33"/>
                <a:gd name="T50" fmla="*/ 41 w 47"/>
                <a:gd name="T51" fmla="*/ 11 h 33"/>
                <a:gd name="T52" fmla="*/ 47 w 47"/>
                <a:gd name="T53" fmla="*/ 11 h 33"/>
                <a:gd name="T54" fmla="*/ 47 w 47"/>
                <a:gd name="T55" fmla="*/ 23 h 33"/>
                <a:gd name="T56" fmla="*/ 47 w 47"/>
                <a:gd name="T5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7" h="33">
                  <a:moveTo>
                    <a:pt x="47" y="23"/>
                  </a:moveTo>
                  <a:lnTo>
                    <a:pt x="47" y="23"/>
                  </a:lnTo>
                  <a:lnTo>
                    <a:pt x="47" y="29"/>
                  </a:lnTo>
                  <a:lnTo>
                    <a:pt x="35" y="29"/>
                  </a:lnTo>
                  <a:lnTo>
                    <a:pt x="35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5" y="29"/>
                  </a:lnTo>
                  <a:lnTo>
                    <a:pt x="19" y="29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6" y="7"/>
                  </a:lnTo>
                  <a:lnTo>
                    <a:pt x="6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7" y="11"/>
                  </a:lnTo>
                  <a:lnTo>
                    <a:pt x="47" y="23"/>
                  </a:lnTo>
                  <a:lnTo>
                    <a:pt x="47" y="2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440">
              <a:extLst>
                <a:ext uri="{FF2B5EF4-FFF2-40B4-BE49-F238E27FC236}">
                  <a16:creationId xmlns:a16="http://schemas.microsoft.com/office/drawing/2014/main" id="{571D3B3D-A144-487E-8ED3-C118977DE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096" y="2477620"/>
              <a:ext cx="25044" cy="24049"/>
            </a:xfrm>
            <a:custGeom>
              <a:avLst/>
              <a:gdLst>
                <a:gd name="T0" fmla="*/ 0 w 19"/>
                <a:gd name="T1" fmla="*/ 4 h 17"/>
                <a:gd name="T2" fmla="*/ 0 w 19"/>
                <a:gd name="T3" fmla="*/ 4 h 17"/>
                <a:gd name="T4" fmla="*/ 0 w 19"/>
                <a:gd name="T5" fmla="*/ 4 h 17"/>
                <a:gd name="T6" fmla="*/ 0 w 19"/>
                <a:gd name="T7" fmla="*/ 0 h 17"/>
                <a:gd name="T8" fmla="*/ 19 w 19"/>
                <a:gd name="T9" fmla="*/ 0 h 17"/>
                <a:gd name="T10" fmla="*/ 12 w 19"/>
                <a:gd name="T11" fmla="*/ 17 h 17"/>
                <a:gd name="T12" fmla="*/ 12 w 19"/>
                <a:gd name="T13" fmla="*/ 10 h 17"/>
                <a:gd name="T14" fmla="*/ 12 w 19"/>
                <a:gd name="T15" fmla="*/ 10 h 17"/>
                <a:gd name="T16" fmla="*/ 12 w 19"/>
                <a:gd name="T17" fmla="*/ 10 h 17"/>
                <a:gd name="T18" fmla="*/ 6 w 19"/>
                <a:gd name="T19" fmla="*/ 4 h 17"/>
                <a:gd name="T20" fmla="*/ 0 w 19"/>
                <a:gd name="T2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7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6" y="4"/>
                  </a:lnTo>
                  <a:lnTo>
                    <a:pt x="0" y="4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441">
              <a:extLst>
                <a:ext uri="{FF2B5EF4-FFF2-40B4-BE49-F238E27FC236}">
                  <a16:creationId xmlns:a16="http://schemas.microsoft.com/office/drawing/2014/main" id="{531E776F-0203-4694-A6C3-FB3D50A9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888" y="2675668"/>
              <a:ext cx="361154" cy="158439"/>
            </a:xfrm>
            <a:custGeom>
              <a:avLst/>
              <a:gdLst>
                <a:gd name="T0" fmla="*/ 262 w 274"/>
                <a:gd name="T1" fmla="*/ 39 h 112"/>
                <a:gd name="T2" fmla="*/ 262 w 274"/>
                <a:gd name="T3" fmla="*/ 33 h 112"/>
                <a:gd name="T4" fmla="*/ 251 w 274"/>
                <a:gd name="T5" fmla="*/ 17 h 112"/>
                <a:gd name="T6" fmla="*/ 239 w 274"/>
                <a:gd name="T7" fmla="*/ 6 h 112"/>
                <a:gd name="T8" fmla="*/ 210 w 274"/>
                <a:gd name="T9" fmla="*/ 11 h 112"/>
                <a:gd name="T10" fmla="*/ 181 w 274"/>
                <a:gd name="T11" fmla="*/ 17 h 112"/>
                <a:gd name="T12" fmla="*/ 175 w 274"/>
                <a:gd name="T13" fmla="*/ 23 h 112"/>
                <a:gd name="T14" fmla="*/ 163 w 274"/>
                <a:gd name="T15" fmla="*/ 17 h 112"/>
                <a:gd name="T16" fmla="*/ 157 w 274"/>
                <a:gd name="T17" fmla="*/ 17 h 112"/>
                <a:gd name="T18" fmla="*/ 134 w 274"/>
                <a:gd name="T19" fmla="*/ 6 h 112"/>
                <a:gd name="T20" fmla="*/ 122 w 274"/>
                <a:gd name="T21" fmla="*/ 0 h 112"/>
                <a:gd name="T22" fmla="*/ 80 w 274"/>
                <a:gd name="T23" fmla="*/ 6 h 112"/>
                <a:gd name="T24" fmla="*/ 39 w 274"/>
                <a:gd name="T25" fmla="*/ 17 h 112"/>
                <a:gd name="T26" fmla="*/ 39 w 274"/>
                <a:gd name="T27" fmla="*/ 17 h 112"/>
                <a:gd name="T28" fmla="*/ 39 w 274"/>
                <a:gd name="T29" fmla="*/ 17 h 112"/>
                <a:gd name="T30" fmla="*/ 45 w 274"/>
                <a:gd name="T31" fmla="*/ 27 h 112"/>
                <a:gd name="T32" fmla="*/ 4 w 274"/>
                <a:gd name="T33" fmla="*/ 33 h 112"/>
                <a:gd name="T34" fmla="*/ 0 w 274"/>
                <a:gd name="T35" fmla="*/ 46 h 112"/>
                <a:gd name="T36" fmla="*/ 4 w 274"/>
                <a:gd name="T37" fmla="*/ 50 h 112"/>
                <a:gd name="T38" fmla="*/ 10 w 274"/>
                <a:gd name="T39" fmla="*/ 56 h 112"/>
                <a:gd name="T40" fmla="*/ 10 w 274"/>
                <a:gd name="T41" fmla="*/ 62 h 112"/>
                <a:gd name="T42" fmla="*/ 10 w 274"/>
                <a:gd name="T43" fmla="*/ 68 h 112"/>
                <a:gd name="T44" fmla="*/ 17 w 274"/>
                <a:gd name="T45" fmla="*/ 72 h 112"/>
                <a:gd name="T46" fmla="*/ 17 w 274"/>
                <a:gd name="T47" fmla="*/ 79 h 112"/>
                <a:gd name="T48" fmla="*/ 17 w 274"/>
                <a:gd name="T49" fmla="*/ 85 h 112"/>
                <a:gd name="T50" fmla="*/ 17 w 274"/>
                <a:gd name="T51" fmla="*/ 85 h 112"/>
                <a:gd name="T52" fmla="*/ 29 w 274"/>
                <a:gd name="T53" fmla="*/ 89 h 112"/>
                <a:gd name="T54" fmla="*/ 52 w 274"/>
                <a:gd name="T55" fmla="*/ 107 h 112"/>
                <a:gd name="T56" fmla="*/ 58 w 274"/>
                <a:gd name="T57" fmla="*/ 112 h 112"/>
                <a:gd name="T58" fmla="*/ 70 w 274"/>
                <a:gd name="T59" fmla="*/ 107 h 112"/>
                <a:gd name="T60" fmla="*/ 74 w 274"/>
                <a:gd name="T61" fmla="*/ 101 h 112"/>
                <a:gd name="T62" fmla="*/ 74 w 274"/>
                <a:gd name="T63" fmla="*/ 95 h 112"/>
                <a:gd name="T64" fmla="*/ 93 w 274"/>
                <a:gd name="T65" fmla="*/ 101 h 112"/>
                <a:gd name="T66" fmla="*/ 99 w 274"/>
                <a:gd name="T67" fmla="*/ 112 h 112"/>
                <a:gd name="T68" fmla="*/ 122 w 274"/>
                <a:gd name="T69" fmla="*/ 107 h 112"/>
                <a:gd name="T70" fmla="*/ 134 w 274"/>
                <a:gd name="T71" fmla="*/ 101 h 112"/>
                <a:gd name="T72" fmla="*/ 144 w 274"/>
                <a:gd name="T73" fmla="*/ 95 h 112"/>
                <a:gd name="T74" fmla="*/ 144 w 274"/>
                <a:gd name="T75" fmla="*/ 107 h 112"/>
                <a:gd name="T76" fmla="*/ 163 w 274"/>
                <a:gd name="T77" fmla="*/ 112 h 112"/>
                <a:gd name="T78" fmla="*/ 163 w 274"/>
                <a:gd name="T79" fmla="*/ 101 h 112"/>
                <a:gd name="T80" fmla="*/ 210 w 274"/>
                <a:gd name="T81" fmla="*/ 95 h 112"/>
                <a:gd name="T82" fmla="*/ 233 w 274"/>
                <a:gd name="T83" fmla="*/ 89 h 112"/>
                <a:gd name="T84" fmla="*/ 262 w 274"/>
                <a:gd name="T85" fmla="*/ 89 h 112"/>
                <a:gd name="T86" fmla="*/ 268 w 274"/>
                <a:gd name="T87" fmla="*/ 72 h 112"/>
                <a:gd name="T88" fmla="*/ 262 w 274"/>
                <a:gd name="T89" fmla="*/ 50 h 112"/>
                <a:gd name="T90" fmla="*/ 262 w 274"/>
                <a:gd name="T91" fmla="*/ 46 h 112"/>
                <a:gd name="T92" fmla="*/ 262 w 274"/>
                <a:gd name="T93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4" h="112">
                  <a:moveTo>
                    <a:pt x="262" y="46"/>
                  </a:moveTo>
                  <a:lnTo>
                    <a:pt x="262" y="46"/>
                  </a:lnTo>
                  <a:lnTo>
                    <a:pt x="262" y="39"/>
                  </a:lnTo>
                  <a:lnTo>
                    <a:pt x="262" y="39"/>
                  </a:lnTo>
                  <a:lnTo>
                    <a:pt x="262" y="39"/>
                  </a:lnTo>
                  <a:lnTo>
                    <a:pt x="262" y="33"/>
                  </a:lnTo>
                  <a:lnTo>
                    <a:pt x="251" y="33"/>
                  </a:lnTo>
                  <a:lnTo>
                    <a:pt x="251" y="17"/>
                  </a:lnTo>
                  <a:lnTo>
                    <a:pt x="251" y="17"/>
                  </a:lnTo>
                  <a:lnTo>
                    <a:pt x="245" y="11"/>
                  </a:lnTo>
                  <a:lnTo>
                    <a:pt x="239" y="11"/>
                  </a:lnTo>
                  <a:lnTo>
                    <a:pt x="239" y="6"/>
                  </a:lnTo>
                  <a:lnTo>
                    <a:pt x="210" y="6"/>
                  </a:lnTo>
                  <a:lnTo>
                    <a:pt x="210" y="6"/>
                  </a:lnTo>
                  <a:lnTo>
                    <a:pt x="210" y="11"/>
                  </a:lnTo>
                  <a:lnTo>
                    <a:pt x="198" y="11"/>
                  </a:lnTo>
                  <a:lnTo>
                    <a:pt x="198" y="17"/>
                  </a:lnTo>
                  <a:lnTo>
                    <a:pt x="181" y="17"/>
                  </a:lnTo>
                  <a:lnTo>
                    <a:pt x="181" y="17"/>
                  </a:lnTo>
                  <a:lnTo>
                    <a:pt x="181" y="17"/>
                  </a:lnTo>
                  <a:lnTo>
                    <a:pt x="175" y="23"/>
                  </a:lnTo>
                  <a:lnTo>
                    <a:pt x="163" y="23"/>
                  </a:lnTo>
                  <a:lnTo>
                    <a:pt x="163" y="17"/>
                  </a:lnTo>
                  <a:lnTo>
                    <a:pt x="163" y="17"/>
                  </a:lnTo>
                  <a:lnTo>
                    <a:pt x="163" y="17"/>
                  </a:lnTo>
                  <a:lnTo>
                    <a:pt x="163" y="11"/>
                  </a:lnTo>
                  <a:lnTo>
                    <a:pt x="157" y="17"/>
                  </a:lnTo>
                  <a:lnTo>
                    <a:pt x="150" y="11"/>
                  </a:lnTo>
                  <a:lnTo>
                    <a:pt x="134" y="11"/>
                  </a:lnTo>
                  <a:lnTo>
                    <a:pt x="134" y="6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22" y="0"/>
                  </a:lnTo>
                  <a:lnTo>
                    <a:pt x="115" y="0"/>
                  </a:lnTo>
                  <a:lnTo>
                    <a:pt x="109" y="6"/>
                  </a:lnTo>
                  <a:lnTo>
                    <a:pt x="80" y="6"/>
                  </a:lnTo>
                  <a:lnTo>
                    <a:pt x="74" y="11"/>
                  </a:lnTo>
                  <a:lnTo>
                    <a:pt x="39" y="11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5" y="23"/>
                  </a:lnTo>
                  <a:lnTo>
                    <a:pt x="45" y="27"/>
                  </a:lnTo>
                  <a:lnTo>
                    <a:pt x="4" y="27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10" y="50"/>
                  </a:lnTo>
                  <a:lnTo>
                    <a:pt x="10" y="56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10" y="62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23" y="85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39" y="101"/>
                  </a:lnTo>
                  <a:lnTo>
                    <a:pt x="52" y="101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58" y="107"/>
                  </a:lnTo>
                  <a:lnTo>
                    <a:pt x="58" y="112"/>
                  </a:lnTo>
                  <a:lnTo>
                    <a:pt x="70" y="112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4" y="107"/>
                  </a:lnTo>
                  <a:lnTo>
                    <a:pt x="74" y="101"/>
                  </a:lnTo>
                  <a:lnTo>
                    <a:pt x="74" y="101"/>
                  </a:lnTo>
                  <a:lnTo>
                    <a:pt x="74" y="101"/>
                  </a:lnTo>
                  <a:lnTo>
                    <a:pt x="74" y="95"/>
                  </a:lnTo>
                  <a:lnTo>
                    <a:pt x="74" y="95"/>
                  </a:lnTo>
                  <a:lnTo>
                    <a:pt x="87" y="95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9" y="112"/>
                  </a:lnTo>
                  <a:lnTo>
                    <a:pt x="115" y="112"/>
                  </a:lnTo>
                  <a:lnTo>
                    <a:pt x="115" y="107"/>
                  </a:lnTo>
                  <a:lnTo>
                    <a:pt x="122" y="107"/>
                  </a:lnTo>
                  <a:lnTo>
                    <a:pt x="122" y="101"/>
                  </a:lnTo>
                  <a:lnTo>
                    <a:pt x="122" y="101"/>
                  </a:lnTo>
                  <a:lnTo>
                    <a:pt x="134" y="101"/>
                  </a:lnTo>
                  <a:lnTo>
                    <a:pt x="134" y="95"/>
                  </a:lnTo>
                  <a:lnTo>
                    <a:pt x="150" y="95"/>
                  </a:lnTo>
                  <a:lnTo>
                    <a:pt x="144" y="95"/>
                  </a:lnTo>
                  <a:lnTo>
                    <a:pt x="144" y="101"/>
                  </a:lnTo>
                  <a:lnTo>
                    <a:pt x="144" y="101"/>
                  </a:lnTo>
                  <a:lnTo>
                    <a:pt x="144" y="107"/>
                  </a:lnTo>
                  <a:lnTo>
                    <a:pt x="144" y="107"/>
                  </a:lnTo>
                  <a:lnTo>
                    <a:pt x="144" y="112"/>
                  </a:lnTo>
                  <a:lnTo>
                    <a:pt x="163" y="112"/>
                  </a:lnTo>
                  <a:lnTo>
                    <a:pt x="163" y="107"/>
                  </a:lnTo>
                  <a:lnTo>
                    <a:pt x="163" y="107"/>
                  </a:lnTo>
                  <a:lnTo>
                    <a:pt x="163" y="101"/>
                  </a:lnTo>
                  <a:lnTo>
                    <a:pt x="163" y="101"/>
                  </a:lnTo>
                  <a:lnTo>
                    <a:pt x="204" y="101"/>
                  </a:lnTo>
                  <a:lnTo>
                    <a:pt x="210" y="95"/>
                  </a:lnTo>
                  <a:lnTo>
                    <a:pt x="220" y="95"/>
                  </a:lnTo>
                  <a:lnTo>
                    <a:pt x="227" y="89"/>
                  </a:lnTo>
                  <a:lnTo>
                    <a:pt x="233" y="89"/>
                  </a:lnTo>
                  <a:lnTo>
                    <a:pt x="239" y="85"/>
                  </a:lnTo>
                  <a:lnTo>
                    <a:pt x="262" y="85"/>
                  </a:lnTo>
                  <a:lnTo>
                    <a:pt x="262" y="89"/>
                  </a:lnTo>
                  <a:lnTo>
                    <a:pt x="274" y="89"/>
                  </a:lnTo>
                  <a:lnTo>
                    <a:pt x="274" y="72"/>
                  </a:lnTo>
                  <a:lnTo>
                    <a:pt x="268" y="72"/>
                  </a:lnTo>
                  <a:lnTo>
                    <a:pt x="268" y="62"/>
                  </a:lnTo>
                  <a:lnTo>
                    <a:pt x="262" y="62"/>
                  </a:lnTo>
                  <a:lnTo>
                    <a:pt x="262" y="50"/>
                  </a:lnTo>
                  <a:lnTo>
                    <a:pt x="262" y="50"/>
                  </a:lnTo>
                  <a:lnTo>
                    <a:pt x="262" y="50"/>
                  </a:lnTo>
                  <a:lnTo>
                    <a:pt x="262" y="46"/>
                  </a:lnTo>
                  <a:lnTo>
                    <a:pt x="262" y="46"/>
                  </a:lnTo>
                  <a:lnTo>
                    <a:pt x="262" y="46"/>
                  </a:lnTo>
                  <a:lnTo>
                    <a:pt x="262" y="46"/>
                  </a:lnTo>
                  <a:lnTo>
                    <a:pt x="262" y="4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442">
              <a:extLst>
                <a:ext uri="{FF2B5EF4-FFF2-40B4-BE49-F238E27FC236}">
                  <a16:creationId xmlns:a16="http://schemas.microsoft.com/office/drawing/2014/main" id="{A8BCDBEB-9B03-4618-B56E-CEA2CDBEA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888" y="2675668"/>
              <a:ext cx="361154" cy="158439"/>
            </a:xfrm>
            <a:custGeom>
              <a:avLst/>
              <a:gdLst>
                <a:gd name="T0" fmla="*/ 262 w 274"/>
                <a:gd name="T1" fmla="*/ 39 h 112"/>
                <a:gd name="T2" fmla="*/ 262 w 274"/>
                <a:gd name="T3" fmla="*/ 33 h 112"/>
                <a:gd name="T4" fmla="*/ 251 w 274"/>
                <a:gd name="T5" fmla="*/ 17 h 112"/>
                <a:gd name="T6" fmla="*/ 239 w 274"/>
                <a:gd name="T7" fmla="*/ 6 h 112"/>
                <a:gd name="T8" fmla="*/ 210 w 274"/>
                <a:gd name="T9" fmla="*/ 11 h 112"/>
                <a:gd name="T10" fmla="*/ 181 w 274"/>
                <a:gd name="T11" fmla="*/ 17 h 112"/>
                <a:gd name="T12" fmla="*/ 175 w 274"/>
                <a:gd name="T13" fmla="*/ 23 h 112"/>
                <a:gd name="T14" fmla="*/ 163 w 274"/>
                <a:gd name="T15" fmla="*/ 17 h 112"/>
                <a:gd name="T16" fmla="*/ 157 w 274"/>
                <a:gd name="T17" fmla="*/ 17 h 112"/>
                <a:gd name="T18" fmla="*/ 134 w 274"/>
                <a:gd name="T19" fmla="*/ 6 h 112"/>
                <a:gd name="T20" fmla="*/ 122 w 274"/>
                <a:gd name="T21" fmla="*/ 0 h 112"/>
                <a:gd name="T22" fmla="*/ 80 w 274"/>
                <a:gd name="T23" fmla="*/ 6 h 112"/>
                <a:gd name="T24" fmla="*/ 39 w 274"/>
                <a:gd name="T25" fmla="*/ 17 h 112"/>
                <a:gd name="T26" fmla="*/ 39 w 274"/>
                <a:gd name="T27" fmla="*/ 17 h 112"/>
                <a:gd name="T28" fmla="*/ 39 w 274"/>
                <a:gd name="T29" fmla="*/ 17 h 112"/>
                <a:gd name="T30" fmla="*/ 45 w 274"/>
                <a:gd name="T31" fmla="*/ 27 h 112"/>
                <a:gd name="T32" fmla="*/ 4 w 274"/>
                <a:gd name="T33" fmla="*/ 33 h 112"/>
                <a:gd name="T34" fmla="*/ 0 w 274"/>
                <a:gd name="T35" fmla="*/ 46 h 112"/>
                <a:gd name="T36" fmla="*/ 4 w 274"/>
                <a:gd name="T37" fmla="*/ 50 h 112"/>
                <a:gd name="T38" fmla="*/ 10 w 274"/>
                <a:gd name="T39" fmla="*/ 56 h 112"/>
                <a:gd name="T40" fmla="*/ 10 w 274"/>
                <a:gd name="T41" fmla="*/ 62 h 112"/>
                <a:gd name="T42" fmla="*/ 10 w 274"/>
                <a:gd name="T43" fmla="*/ 68 h 112"/>
                <a:gd name="T44" fmla="*/ 17 w 274"/>
                <a:gd name="T45" fmla="*/ 72 h 112"/>
                <a:gd name="T46" fmla="*/ 17 w 274"/>
                <a:gd name="T47" fmla="*/ 79 h 112"/>
                <a:gd name="T48" fmla="*/ 17 w 274"/>
                <a:gd name="T49" fmla="*/ 85 h 112"/>
                <a:gd name="T50" fmla="*/ 17 w 274"/>
                <a:gd name="T51" fmla="*/ 85 h 112"/>
                <a:gd name="T52" fmla="*/ 29 w 274"/>
                <a:gd name="T53" fmla="*/ 89 h 112"/>
                <a:gd name="T54" fmla="*/ 52 w 274"/>
                <a:gd name="T55" fmla="*/ 107 h 112"/>
                <a:gd name="T56" fmla="*/ 58 w 274"/>
                <a:gd name="T57" fmla="*/ 112 h 112"/>
                <a:gd name="T58" fmla="*/ 70 w 274"/>
                <a:gd name="T59" fmla="*/ 107 h 112"/>
                <a:gd name="T60" fmla="*/ 74 w 274"/>
                <a:gd name="T61" fmla="*/ 101 h 112"/>
                <a:gd name="T62" fmla="*/ 74 w 274"/>
                <a:gd name="T63" fmla="*/ 95 h 112"/>
                <a:gd name="T64" fmla="*/ 93 w 274"/>
                <a:gd name="T65" fmla="*/ 101 h 112"/>
                <a:gd name="T66" fmla="*/ 99 w 274"/>
                <a:gd name="T67" fmla="*/ 112 h 112"/>
                <a:gd name="T68" fmla="*/ 122 w 274"/>
                <a:gd name="T69" fmla="*/ 107 h 112"/>
                <a:gd name="T70" fmla="*/ 134 w 274"/>
                <a:gd name="T71" fmla="*/ 101 h 112"/>
                <a:gd name="T72" fmla="*/ 144 w 274"/>
                <a:gd name="T73" fmla="*/ 95 h 112"/>
                <a:gd name="T74" fmla="*/ 144 w 274"/>
                <a:gd name="T75" fmla="*/ 107 h 112"/>
                <a:gd name="T76" fmla="*/ 163 w 274"/>
                <a:gd name="T77" fmla="*/ 112 h 112"/>
                <a:gd name="T78" fmla="*/ 163 w 274"/>
                <a:gd name="T79" fmla="*/ 101 h 112"/>
                <a:gd name="T80" fmla="*/ 210 w 274"/>
                <a:gd name="T81" fmla="*/ 95 h 112"/>
                <a:gd name="T82" fmla="*/ 233 w 274"/>
                <a:gd name="T83" fmla="*/ 89 h 112"/>
                <a:gd name="T84" fmla="*/ 262 w 274"/>
                <a:gd name="T85" fmla="*/ 89 h 112"/>
                <a:gd name="T86" fmla="*/ 268 w 274"/>
                <a:gd name="T87" fmla="*/ 72 h 112"/>
                <a:gd name="T88" fmla="*/ 262 w 274"/>
                <a:gd name="T89" fmla="*/ 50 h 112"/>
                <a:gd name="T90" fmla="*/ 262 w 274"/>
                <a:gd name="T91" fmla="*/ 46 h 112"/>
                <a:gd name="T92" fmla="*/ 262 w 274"/>
                <a:gd name="T93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4" h="112">
                  <a:moveTo>
                    <a:pt x="262" y="46"/>
                  </a:moveTo>
                  <a:lnTo>
                    <a:pt x="262" y="46"/>
                  </a:lnTo>
                  <a:lnTo>
                    <a:pt x="262" y="39"/>
                  </a:lnTo>
                  <a:lnTo>
                    <a:pt x="262" y="39"/>
                  </a:lnTo>
                  <a:lnTo>
                    <a:pt x="262" y="39"/>
                  </a:lnTo>
                  <a:lnTo>
                    <a:pt x="262" y="33"/>
                  </a:lnTo>
                  <a:lnTo>
                    <a:pt x="251" y="33"/>
                  </a:lnTo>
                  <a:lnTo>
                    <a:pt x="251" y="17"/>
                  </a:lnTo>
                  <a:lnTo>
                    <a:pt x="251" y="17"/>
                  </a:lnTo>
                  <a:lnTo>
                    <a:pt x="245" y="11"/>
                  </a:lnTo>
                  <a:lnTo>
                    <a:pt x="239" y="11"/>
                  </a:lnTo>
                  <a:lnTo>
                    <a:pt x="239" y="6"/>
                  </a:lnTo>
                  <a:lnTo>
                    <a:pt x="210" y="6"/>
                  </a:lnTo>
                  <a:lnTo>
                    <a:pt x="210" y="6"/>
                  </a:lnTo>
                  <a:lnTo>
                    <a:pt x="210" y="11"/>
                  </a:lnTo>
                  <a:lnTo>
                    <a:pt x="198" y="11"/>
                  </a:lnTo>
                  <a:lnTo>
                    <a:pt x="198" y="17"/>
                  </a:lnTo>
                  <a:lnTo>
                    <a:pt x="181" y="17"/>
                  </a:lnTo>
                  <a:lnTo>
                    <a:pt x="181" y="17"/>
                  </a:lnTo>
                  <a:lnTo>
                    <a:pt x="181" y="17"/>
                  </a:lnTo>
                  <a:lnTo>
                    <a:pt x="175" y="23"/>
                  </a:lnTo>
                  <a:lnTo>
                    <a:pt x="163" y="23"/>
                  </a:lnTo>
                  <a:lnTo>
                    <a:pt x="163" y="17"/>
                  </a:lnTo>
                  <a:lnTo>
                    <a:pt x="163" y="17"/>
                  </a:lnTo>
                  <a:lnTo>
                    <a:pt x="163" y="17"/>
                  </a:lnTo>
                  <a:lnTo>
                    <a:pt x="163" y="11"/>
                  </a:lnTo>
                  <a:lnTo>
                    <a:pt x="157" y="17"/>
                  </a:lnTo>
                  <a:lnTo>
                    <a:pt x="150" y="11"/>
                  </a:lnTo>
                  <a:lnTo>
                    <a:pt x="134" y="11"/>
                  </a:lnTo>
                  <a:lnTo>
                    <a:pt x="134" y="6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22" y="0"/>
                  </a:lnTo>
                  <a:lnTo>
                    <a:pt x="115" y="0"/>
                  </a:lnTo>
                  <a:lnTo>
                    <a:pt x="109" y="6"/>
                  </a:lnTo>
                  <a:lnTo>
                    <a:pt x="80" y="6"/>
                  </a:lnTo>
                  <a:lnTo>
                    <a:pt x="74" y="11"/>
                  </a:lnTo>
                  <a:lnTo>
                    <a:pt x="39" y="11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5" y="23"/>
                  </a:lnTo>
                  <a:lnTo>
                    <a:pt x="45" y="27"/>
                  </a:lnTo>
                  <a:lnTo>
                    <a:pt x="4" y="27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10" y="50"/>
                  </a:lnTo>
                  <a:lnTo>
                    <a:pt x="10" y="56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10" y="62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23" y="85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39" y="101"/>
                  </a:lnTo>
                  <a:lnTo>
                    <a:pt x="52" y="101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58" y="107"/>
                  </a:lnTo>
                  <a:lnTo>
                    <a:pt x="58" y="112"/>
                  </a:lnTo>
                  <a:lnTo>
                    <a:pt x="70" y="112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4" y="107"/>
                  </a:lnTo>
                  <a:lnTo>
                    <a:pt x="74" y="101"/>
                  </a:lnTo>
                  <a:lnTo>
                    <a:pt x="74" y="101"/>
                  </a:lnTo>
                  <a:lnTo>
                    <a:pt x="74" y="101"/>
                  </a:lnTo>
                  <a:lnTo>
                    <a:pt x="74" y="95"/>
                  </a:lnTo>
                  <a:lnTo>
                    <a:pt x="74" y="95"/>
                  </a:lnTo>
                  <a:lnTo>
                    <a:pt x="87" y="95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9" y="112"/>
                  </a:lnTo>
                  <a:lnTo>
                    <a:pt x="115" y="112"/>
                  </a:lnTo>
                  <a:lnTo>
                    <a:pt x="115" y="107"/>
                  </a:lnTo>
                  <a:lnTo>
                    <a:pt x="122" y="107"/>
                  </a:lnTo>
                  <a:lnTo>
                    <a:pt x="122" y="101"/>
                  </a:lnTo>
                  <a:lnTo>
                    <a:pt x="122" y="101"/>
                  </a:lnTo>
                  <a:lnTo>
                    <a:pt x="134" y="101"/>
                  </a:lnTo>
                  <a:lnTo>
                    <a:pt x="134" y="95"/>
                  </a:lnTo>
                  <a:lnTo>
                    <a:pt x="150" y="95"/>
                  </a:lnTo>
                  <a:lnTo>
                    <a:pt x="144" y="95"/>
                  </a:lnTo>
                  <a:lnTo>
                    <a:pt x="144" y="101"/>
                  </a:lnTo>
                  <a:lnTo>
                    <a:pt x="144" y="101"/>
                  </a:lnTo>
                  <a:lnTo>
                    <a:pt x="144" y="107"/>
                  </a:lnTo>
                  <a:lnTo>
                    <a:pt x="144" y="107"/>
                  </a:lnTo>
                  <a:lnTo>
                    <a:pt x="144" y="112"/>
                  </a:lnTo>
                  <a:lnTo>
                    <a:pt x="163" y="112"/>
                  </a:lnTo>
                  <a:lnTo>
                    <a:pt x="163" y="107"/>
                  </a:lnTo>
                  <a:lnTo>
                    <a:pt x="163" y="107"/>
                  </a:lnTo>
                  <a:lnTo>
                    <a:pt x="163" y="101"/>
                  </a:lnTo>
                  <a:lnTo>
                    <a:pt x="163" y="101"/>
                  </a:lnTo>
                  <a:lnTo>
                    <a:pt x="204" y="101"/>
                  </a:lnTo>
                  <a:lnTo>
                    <a:pt x="210" y="95"/>
                  </a:lnTo>
                  <a:lnTo>
                    <a:pt x="220" y="95"/>
                  </a:lnTo>
                  <a:lnTo>
                    <a:pt x="227" y="89"/>
                  </a:lnTo>
                  <a:lnTo>
                    <a:pt x="233" y="89"/>
                  </a:lnTo>
                  <a:lnTo>
                    <a:pt x="239" y="85"/>
                  </a:lnTo>
                  <a:lnTo>
                    <a:pt x="262" y="85"/>
                  </a:lnTo>
                  <a:lnTo>
                    <a:pt x="262" y="89"/>
                  </a:lnTo>
                  <a:lnTo>
                    <a:pt x="274" y="89"/>
                  </a:lnTo>
                  <a:lnTo>
                    <a:pt x="274" y="72"/>
                  </a:lnTo>
                  <a:lnTo>
                    <a:pt x="268" y="72"/>
                  </a:lnTo>
                  <a:lnTo>
                    <a:pt x="268" y="62"/>
                  </a:lnTo>
                  <a:lnTo>
                    <a:pt x="262" y="62"/>
                  </a:lnTo>
                  <a:lnTo>
                    <a:pt x="262" y="50"/>
                  </a:lnTo>
                  <a:lnTo>
                    <a:pt x="262" y="50"/>
                  </a:lnTo>
                  <a:lnTo>
                    <a:pt x="262" y="50"/>
                  </a:lnTo>
                  <a:lnTo>
                    <a:pt x="262" y="46"/>
                  </a:lnTo>
                  <a:lnTo>
                    <a:pt x="262" y="46"/>
                  </a:lnTo>
                  <a:lnTo>
                    <a:pt x="262" y="46"/>
                  </a:lnTo>
                  <a:lnTo>
                    <a:pt x="262" y="46"/>
                  </a:lnTo>
                  <a:lnTo>
                    <a:pt x="262" y="4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443">
              <a:extLst>
                <a:ext uri="{FF2B5EF4-FFF2-40B4-BE49-F238E27FC236}">
                  <a16:creationId xmlns:a16="http://schemas.microsoft.com/office/drawing/2014/main" id="{F778790B-B23F-4478-995D-47EDA1B50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692" y="2865228"/>
              <a:ext cx="32953" cy="41026"/>
            </a:xfrm>
            <a:custGeom>
              <a:avLst/>
              <a:gdLst>
                <a:gd name="T0" fmla="*/ 6 w 25"/>
                <a:gd name="T1" fmla="*/ 0 h 29"/>
                <a:gd name="T2" fmla="*/ 6 w 25"/>
                <a:gd name="T3" fmla="*/ 0 h 29"/>
                <a:gd name="T4" fmla="*/ 25 w 25"/>
                <a:gd name="T5" fmla="*/ 0 h 29"/>
                <a:gd name="T6" fmla="*/ 25 w 25"/>
                <a:gd name="T7" fmla="*/ 13 h 29"/>
                <a:gd name="T8" fmla="*/ 19 w 25"/>
                <a:gd name="T9" fmla="*/ 13 h 29"/>
                <a:gd name="T10" fmla="*/ 19 w 25"/>
                <a:gd name="T11" fmla="*/ 17 h 29"/>
                <a:gd name="T12" fmla="*/ 19 w 25"/>
                <a:gd name="T13" fmla="*/ 17 h 29"/>
                <a:gd name="T14" fmla="*/ 13 w 25"/>
                <a:gd name="T15" fmla="*/ 23 h 29"/>
                <a:gd name="T16" fmla="*/ 13 w 25"/>
                <a:gd name="T17" fmla="*/ 23 h 29"/>
                <a:gd name="T18" fmla="*/ 13 w 25"/>
                <a:gd name="T19" fmla="*/ 29 h 29"/>
                <a:gd name="T20" fmla="*/ 6 w 25"/>
                <a:gd name="T21" fmla="*/ 29 h 29"/>
                <a:gd name="T22" fmla="*/ 6 w 25"/>
                <a:gd name="T23" fmla="*/ 23 h 29"/>
                <a:gd name="T24" fmla="*/ 6 w 25"/>
                <a:gd name="T25" fmla="*/ 23 h 29"/>
                <a:gd name="T26" fmla="*/ 6 w 25"/>
                <a:gd name="T27" fmla="*/ 23 h 29"/>
                <a:gd name="T28" fmla="*/ 0 w 25"/>
                <a:gd name="T29" fmla="*/ 17 h 29"/>
                <a:gd name="T30" fmla="*/ 0 w 25"/>
                <a:gd name="T31" fmla="*/ 17 h 29"/>
                <a:gd name="T32" fmla="*/ 0 w 25"/>
                <a:gd name="T33" fmla="*/ 17 h 29"/>
                <a:gd name="T34" fmla="*/ 0 w 25"/>
                <a:gd name="T35" fmla="*/ 13 h 29"/>
                <a:gd name="T36" fmla="*/ 0 w 25"/>
                <a:gd name="T37" fmla="*/ 13 h 29"/>
                <a:gd name="T38" fmla="*/ 0 w 25"/>
                <a:gd name="T39" fmla="*/ 6 h 29"/>
                <a:gd name="T40" fmla="*/ 6 w 25"/>
                <a:gd name="T41" fmla="*/ 6 h 29"/>
                <a:gd name="T42" fmla="*/ 6 w 25"/>
                <a:gd name="T43" fmla="*/ 0 h 29"/>
                <a:gd name="T44" fmla="*/ 6 w 25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9">
                  <a:moveTo>
                    <a:pt x="6" y="0"/>
                  </a:moveTo>
                  <a:lnTo>
                    <a:pt x="6" y="0"/>
                  </a:lnTo>
                  <a:lnTo>
                    <a:pt x="25" y="0"/>
                  </a:lnTo>
                  <a:lnTo>
                    <a:pt x="25" y="13"/>
                  </a:lnTo>
                  <a:lnTo>
                    <a:pt x="19" y="13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444">
              <a:extLst>
                <a:ext uri="{FF2B5EF4-FFF2-40B4-BE49-F238E27FC236}">
                  <a16:creationId xmlns:a16="http://schemas.microsoft.com/office/drawing/2014/main" id="{57D36E34-E5AA-49FC-8642-314A3DE16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692" y="2865228"/>
              <a:ext cx="32953" cy="41026"/>
            </a:xfrm>
            <a:custGeom>
              <a:avLst/>
              <a:gdLst>
                <a:gd name="T0" fmla="*/ 6 w 25"/>
                <a:gd name="T1" fmla="*/ 0 h 29"/>
                <a:gd name="T2" fmla="*/ 6 w 25"/>
                <a:gd name="T3" fmla="*/ 0 h 29"/>
                <a:gd name="T4" fmla="*/ 25 w 25"/>
                <a:gd name="T5" fmla="*/ 0 h 29"/>
                <a:gd name="T6" fmla="*/ 25 w 25"/>
                <a:gd name="T7" fmla="*/ 13 h 29"/>
                <a:gd name="T8" fmla="*/ 19 w 25"/>
                <a:gd name="T9" fmla="*/ 13 h 29"/>
                <a:gd name="T10" fmla="*/ 19 w 25"/>
                <a:gd name="T11" fmla="*/ 17 h 29"/>
                <a:gd name="T12" fmla="*/ 19 w 25"/>
                <a:gd name="T13" fmla="*/ 17 h 29"/>
                <a:gd name="T14" fmla="*/ 13 w 25"/>
                <a:gd name="T15" fmla="*/ 23 h 29"/>
                <a:gd name="T16" fmla="*/ 13 w 25"/>
                <a:gd name="T17" fmla="*/ 23 h 29"/>
                <a:gd name="T18" fmla="*/ 13 w 25"/>
                <a:gd name="T19" fmla="*/ 29 h 29"/>
                <a:gd name="T20" fmla="*/ 6 w 25"/>
                <a:gd name="T21" fmla="*/ 29 h 29"/>
                <a:gd name="T22" fmla="*/ 6 w 25"/>
                <a:gd name="T23" fmla="*/ 23 h 29"/>
                <a:gd name="T24" fmla="*/ 6 w 25"/>
                <a:gd name="T25" fmla="*/ 23 h 29"/>
                <a:gd name="T26" fmla="*/ 6 w 25"/>
                <a:gd name="T27" fmla="*/ 23 h 29"/>
                <a:gd name="T28" fmla="*/ 0 w 25"/>
                <a:gd name="T29" fmla="*/ 17 h 29"/>
                <a:gd name="T30" fmla="*/ 0 w 25"/>
                <a:gd name="T31" fmla="*/ 17 h 29"/>
                <a:gd name="T32" fmla="*/ 0 w 25"/>
                <a:gd name="T33" fmla="*/ 17 h 29"/>
                <a:gd name="T34" fmla="*/ 0 w 25"/>
                <a:gd name="T35" fmla="*/ 13 h 29"/>
                <a:gd name="T36" fmla="*/ 0 w 25"/>
                <a:gd name="T37" fmla="*/ 13 h 29"/>
                <a:gd name="T38" fmla="*/ 0 w 25"/>
                <a:gd name="T39" fmla="*/ 6 h 29"/>
                <a:gd name="T40" fmla="*/ 6 w 25"/>
                <a:gd name="T41" fmla="*/ 6 h 29"/>
                <a:gd name="T42" fmla="*/ 6 w 25"/>
                <a:gd name="T43" fmla="*/ 0 h 29"/>
                <a:gd name="T44" fmla="*/ 6 w 25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9">
                  <a:moveTo>
                    <a:pt x="6" y="0"/>
                  </a:moveTo>
                  <a:lnTo>
                    <a:pt x="6" y="0"/>
                  </a:lnTo>
                  <a:lnTo>
                    <a:pt x="25" y="0"/>
                  </a:lnTo>
                  <a:lnTo>
                    <a:pt x="25" y="13"/>
                  </a:lnTo>
                  <a:lnTo>
                    <a:pt x="19" y="13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445">
              <a:extLst>
                <a:ext uri="{FF2B5EF4-FFF2-40B4-BE49-F238E27FC236}">
                  <a16:creationId xmlns:a16="http://schemas.microsoft.com/office/drawing/2014/main" id="{DD273D21-0FD8-4195-A2A5-4C5E22ADE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692" y="2795914"/>
              <a:ext cx="133128" cy="124489"/>
            </a:xfrm>
            <a:custGeom>
              <a:avLst/>
              <a:gdLst>
                <a:gd name="T0" fmla="*/ 6 w 101"/>
                <a:gd name="T1" fmla="*/ 49 h 88"/>
                <a:gd name="T2" fmla="*/ 6 w 101"/>
                <a:gd name="T3" fmla="*/ 49 h 88"/>
                <a:gd name="T4" fmla="*/ 6 w 101"/>
                <a:gd name="T5" fmla="*/ 49 h 88"/>
                <a:gd name="T6" fmla="*/ 6 w 101"/>
                <a:gd name="T7" fmla="*/ 45 h 88"/>
                <a:gd name="T8" fmla="*/ 6 w 101"/>
                <a:gd name="T9" fmla="*/ 45 h 88"/>
                <a:gd name="T10" fmla="*/ 6 w 101"/>
                <a:gd name="T11" fmla="*/ 45 h 88"/>
                <a:gd name="T12" fmla="*/ 6 w 101"/>
                <a:gd name="T13" fmla="*/ 45 h 88"/>
                <a:gd name="T14" fmla="*/ 6 w 101"/>
                <a:gd name="T15" fmla="*/ 45 h 88"/>
                <a:gd name="T16" fmla="*/ 0 w 101"/>
                <a:gd name="T17" fmla="*/ 39 h 88"/>
                <a:gd name="T18" fmla="*/ 0 w 101"/>
                <a:gd name="T19" fmla="*/ 39 h 88"/>
                <a:gd name="T20" fmla="*/ 0 w 101"/>
                <a:gd name="T21" fmla="*/ 39 h 88"/>
                <a:gd name="T22" fmla="*/ 0 w 101"/>
                <a:gd name="T23" fmla="*/ 39 h 88"/>
                <a:gd name="T24" fmla="*/ 0 w 101"/>
                <a:gd name="T25" fmla="*/ 33 h 88"/>
                <a:gd name="T26" fmla="*/ 0 w 101"/>
                <a:gd name="T27" fmla="*/ 33 h 88"/>
                <a:gd name="T28" fmla="*/ 0 w 101"/>
                <a:gd name="T29" fmla="*/ 33 h 88"/>
                <a:gd name="T30" fmla="*/ 0 w 101"/>
                <a:gd name="T31" fmla="*/ 27 h 88"/>
                <a:gd name="T32" fmla="*/ 13 w 101"/>
                <a:gd name="T33" fmla="*/ 27 h 88"/>
                <a:gd name="T34" fmla="*/ 19 w 101"/>
                <a:gd name="T35" fmla="*/ 22 h 88"/>
                <a:gd name="T36" fmla="*/ 19 w 101"/>
                <a:gd name="T37" fmla="*/ 22 h 88"/>
                <a:gd name="T38" fmla="*/ 19 w 101"/>
                <a:gd name="T39" fmla="*/ 16 h 88"/>
                <a:gd name="T40" fmla="*/ 19 w 101"/>
                <a:gd name="T41" fmla="*/ 16 h 88"/>
                <a:gd name="T42" fmla="*/ 60 w 101"/>
                <a:gd name="T43" fmla="*/ 16 h 88"/>
                <a:gd name="T44" fmla="*/ 66 w 101"/>
                <a:gd name="T45" fmla="*/ 10 h 88"/>
                <a:gd name="T46" fmla="*/ 76 w 101"/>
                <a:gd name="T47" fmla="*/ 10 h 88"/>
                <a:gd name="T48" fmla="*/ 83 w 101"/>
                <a:gd name="T49" fmla="*/ 4 h 88"/>
                <a:gd name="T50" fmla="*/ 95 w 101"/>
                <a:gd name="T51" fmla="*/ 4 h 88"/>
                <a:gd name="T52" fmla="*/ 101 w 101"/>
                <a:gd name="T53" fmla="*/ 0 h 88"/>
                <a:gd name="T54" fmla="*/ 101 w 101"/>
                <a:gd name="T55" fmla="*/ 4 h 88"/>
                <a:gd name="T56" fmla="*/ 95 w 101"/>
                <a:gd name="T57" fmla="*/ 4 h 88"/>
                <a:gd name="T58" fmla="*/ 95 w 101"/>
                <a:gd name="T59" fmla="*/ 10 h 88"/>
                <a:gd name="T60" fmla="*/ 89 w 101"/>
                <a:gd name="T61" fmla="*/ 10 h 88"/>
                <a:gd name="T62" fmla="*/ 89 w 101"/>
                <a:gd name="T63" fmla="*/ 16 h 88"/>
                <a:gd name="T64" fmla="*/ 83 w 101"/>
                <a:gd name="T65" fmla="*/ 16 h 88"/>
                <a:gd name="T66" fmla="*/ 83 w 101"/>
                <a:gd name="T67" fmla="*/ 27 h 88"/>
                <a:gd name="T68" fmla="*/ 83 w 101"/>
                <a:gd name="T69" fmla="*/ 27 h 88"/>
                <a:gd name="T70" fmla="*/ 83 w 101"/>
                <a:gd name="T71" fmla="*/ 55 h 88"/>
                <a:gd name="T72" fmla="*/ 83 w 101"/>
                <a:gd name="T73" fmla="*/ 55 h 88"/>
                <a:gd name="T74" fmla="*/ 83 w 101"/>
                <a:gd name="T75" fmla="*/ 62 h 88"/>
                <a:gd name="T76" fmla="*/ 76 w 101"/>
                <a:gd name="T77" fmla="*/ 62 h 88"/>
                <a:gd name="T78" fmla="*/ 72 w 101"/>
                <a:gd name="T79" fmla="*/ 66 h 88"/>
                <a:gd name="T80" fmla="*/ 66 w 101"/>
                <a:gd name="T81" fmla="*/ 66 h 88"/>
                <a:gd name="T82" fmla="*/ 66 w 101"/>
                <a:gd name="T83" fmla="*/ 72 h 88"/>
                <a:gd name="T84" fmla="*/ 60 w 101"/>
                <a:gd name="T85" fmla="*/ 72 h 88"/>
                <a:gd name="T86" fmla="*/ 25 w 101"/>
                <a:gd name="T87" fmla="*/ 88 h 88"/>
                <a:gd name="T88" fmla="*/ 13 w 101"/>
                <a:gd name="T89" fmla="*/ 84 h 88"/>
                <a:gd name="T90" fmla="*/ 13 w 101"/>
                <a:gd name="T91" fmla="*/ 78 h 88"/>
                <a:gd name="T92" fmla="*/ 13 w 101"/>
                <a:gd name="T93" fmla="*/ 78 h 88"/>
                <a:gd name="T94" fmla="*/ 13 w 101"/>
                <a:gd name="T95" fmla="*/ 72 h 88"/>
                <a:gd name="T96" fmla="*/ 19 w 101"/>
                <a:gd name="T97" fmla="*/ 72 h 88"/>
                <a:gd name="T98" fmla="*/ 19 w 101"/>
                <a:gd name="T99" fmla="*/ 66 h 88"/>
                <a:gd name="T100" fmla="*/ 19 w 101"/>
                <a:gd name="T101" fmla="*/ 66 h 88"/>
                <a:gd name="T102" fmla="*/ 19 w 101"/>
                <a:gd name="T103" fmla="*/ 62 h 88"/>
                <a:gd name="T104" fmla="*/ 25 w 101"/>
                <a:gd name="T105" fmla="*/ 62 h 88"/>
                <a:gd name="T106" fmla="*/ 25 w 101"/>
                <a:gd name="T107" fmla="*/ 49 h 88"/>
                <a:gd name="T108" fmla="*/ 6 w 101"/>
                <a:gd name="T109" fmla="*/ 49 h 88"/>
                <a:gd name="T110" fmla="*/ 6 w 101"/>
                <a:gd name="T111" fmla="*/ 49 h 88"/>
                <a:gd name="T112" fmla="*/ 6 w 101"/>
                <a:gd name="T113" fmla="*/ 4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1" h="88">
                  <a:moveTo>
                    <a:pt x="6" y="49"/>
                  </a:moveTo>
                  <a:lnTo>
                    <a:pt x="6" y="49"/>
                  </a:lnTo>
                  <a:lnTo>
                    <a:pt x="6" y="49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13" y="27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60" y="16"/>
                  </a:lnTo>
                  <a:lnTo>
                    <a:pt x="66" y="10"/>
                  </a:lnTo>
                  <a:lnTo>
                    <a:pt x="76" y="10"/>
                  </a:lnTo>
                  <a:lnTo>
                    <a:pt x="83" y="4"/>
                  </a:lnTo>
                  <a:lnTo>
                    <a:pt x="95" y="4"/>
                  </a:lnTo>
                  <a:lnTo>
                    <a:pt x="101" y="0"/>
                  </a:lnTo>
                  <a:lnTo>
                    <a:pt x="101" y="4"/>
                  </a:lnTo>
                  <a:lnTo>
                    <a:pt x="95" y="4"/>
                  </a:lnTo>
                  <a:lnTo>
                    <a:pt x="95" y="10"/>
                  </a:lnTo>
                  <a:lnTo>
                    <a:pt x="89" y="10"/>
                  </a:lnTo>
                  <a:lnTo>
                    <a:pt x="89" y="16"/>
                  </a:lnTo>
                  <a:lnTo>
                    <a:pt x="83" y="16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3" y="62"/>
                  </a:lnTo>
                  <a:lnTo>
                    <a:pt x="76" y="62"/>
                  </a:lnTo>
                  <a:lnTo>
                    <a:pt x="72" y="66"/>
                  </a:lnTo>
                  <a:lnTo>
                    <a:pt x="66" y="66"/>
                  </a:lnTo>
                  <a:lnTo>
                    <a:pt x="66" y="72"/>
                  </a:lnTo>
                  <a:lnTo>
                    <a:pt x="60" y="72"/>
                  </a:lnTo>
                  <a:lnTo>
                    <a:pt x="25" y="88"/>
                  </a:lnTo>
                  <a:lnTo>
                    <a:pt x="13" y="84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13" y="72"/>
                  </a:lnTo>
                  <a:lnTo>
                    <a:pt x="19" y="72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2"/>
                  </a:lnTo>
                  <a:lnTo>
                    <a:pt x="25" y="62"/>
                  </a:lnTo>
                  <a:lnTo>
                    <a:pt x="25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446">
              <a:extLst>
                <a:ext uri="{FF2B5EF4-FFF2-40B4-BE49-F238E27FC236}">
                  <a16:creationId xmlns:a16="http://schemas.microsoft.com/office/drawing/2014/main" id="{FA40FC30-26E6-4B42-B292-FB8F562D7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692" y="2795914"/>
              <a:ext cx="133128" cy="124489"/>
            </a:xfrm>
            <a:custGeom>
              <a:avLst/>
              <a:gdLst>
                <a:gd name="T0" fmla="*/ 6 w 101"/>
                <a:gd name="T1" fmla="*/ 49 h 88"/>
                <a:gd name="T2" fmla="*/ 6 w 101"/>
                <a:gd name="T3" fmla="*/ 49 h 88"/>
                <a:gd name="T4" fmla="*/ 6 w 101"/>
                <a:gd name="T5" fmla="*/ 49 h 88"/>
                <a:gd name="T6" fmla="*/ 6 w 101"/>
                <a:gd name="T7" fmla="*/ 45 h 88"/>
                <a:gd name="T8" fmla="*/ 6 w 101"/>
                <a:gd name="T9" fmla="*/ 45 h 88"/>
                <a:gd name="T10" fmla="*/ 6 w 101"/>
                <a:gd name="T11" fmla="*/ 45 h 88"/>
                <a:gd name="T12" fmla="*/ 6 w 101"/>
                <a:gd name="T13" fmla="*/ 45 h 88"/>
                <a:gd name="T14" fmla="*/ 6 w 101"/>
                <a:gd name="T15" fmla="*/ 45 h 88"/>
                <a:gd name="T16" fmla="*/ 0 w 101"/>
                <a:gd name="T17" fmla="*/ 39 h 88"/>
                <a:gd name="T18" fmla="*/ 0 w 101"/>
                <a:gd name="T19" fmla="*/ 39 h 88"/>
                <a:gd name="T20" fmla="*/ 0 w 101"/>
                <a:gd name="T21" fmla="*/ 39 h 88"/>
                <a:gd name="T22" fmla="*/ 0 w 101"/>
                <a:gd name="T23" fmla="*/ 39 h 88"/>
                <a:gd name="T24" fmla="*/ 0 w 101"/>
                <a:gd name="T25" fmla="*/ 33 h 88"/>
                <a:gd name="T26" fmla="*/ 0 w 101"/>
                <a:gd name="T27" fmla="*/ 33 h 88"/>
                <a:gd name="T28" fmla="*/ 0 w 101"/>
                <a:gd name="T29" fmla="*/ 33 h 88"/>
                <a:gd name="T30" fmla="*/ 0 w 101"/>
                <a:gd name="T31" fmla="*/ 27 h 88"/>
                <a:gd name="T32" fmla="*/ 13 w 101"/>
                <a:gd name="T33" fmla="*/ 27 h 88"/>
                <a:gd name="T34" fmla="*/ 19 w 101"/>
                <a:gd name="T35" fmla="*/ 22 h 88"/>
                <a:gd name="T36" fmla="*/ 19 w 101"/>
                <a:gd name="T37" fmla="*/ 22 h 88"/>
                <a:gd name="T38" fmla="*/ 19 w 101"/>
                <a:gd name="T39" fmla="*/ 16 h 88"/>
                <a:gd name="T40" fmla="*/ 19 w 101"/>
                <a:gd name="T41" fmla="*/ 16 h 88"/>
                <a:gd name="T42" fmla="*/ 60 w 101"/>
                <a:gd name="T43" fmla="*/ 16 h 88"/>
                <a:gd name="T44" fmla="*/ 66 w 101"/>
                <a:gd name="T45" fmla="*/ 10 h 88"/>
                <a:gd name="T46" fmla="*/ 76 w 101"/>
                <a:gd name="T47" fmla="*/ 10 h 88"/>
                <a:gd name="T48" fmla="*/ 83 w 101"/>
                <a:gd name="T49" fmla="*/ 4 h 88"/>
                <a:gd name="T50" fmla="*/ 95 w 101"/>
                <a:gd name="T51" fmla="*/ 4 h 88"/>
                <a:gd name="T52" fmla="*/ 101 w 101"/>
                <a:gd name="T53" fmla="*/ 0 h 88"/>
                <a:gd name="T54" fmla="*/ 101 w 101"/>
                <a:gd name="T55" fmla="*/ 4 h 88"/>
                <a:gd name="T56" fmla="*/ 95 w 101"/>
                <a:gd name="T57" fmla="*/ 4 h 88"/>
                <a:gd name="T58" fmla="*/ 95 w 101"/>
                <a:gd name="T59" fmla="*/ 10 h 88"/>
                <a:gd name="T60" fmla="*/ 89 w 101"/>
                <a:gd name="T61" fmla="*/ 10 h 88"/>
                <a:gd name="T62" fmla="*/ 89 w 101"/>
                <a:gd name="T63" fmla="*/ 16 h 88"/>
                <a:gd name="T64" fmla="*/ 83 w 101"/>
                <a:gd name="T65" fmla="*/ 16 h 88"/>
                <a:gd name="T66" fmla="*/ 83 w 101"/>
                <a:gd name="T67" fmla="*/ 27 h 88"/>
                <a:gd name="T68" fmla="*/ 83 w 101"/>
                <a:gd name="T69" fmla="*/ 27 h 88"/>
                <a:gd name="T70" fmla="*/ 83 w 101"/>
                <a:gd name="T71" fmla="*/ 55 h 88"/>
                <a:gd name="T72" fmla="*/ 83 w 101"/>
                <a:gd name="T73" fmla="*/ 55 h 88"/>
                <a:gd name="T74" fmla="*/ 83 w 101"/>
                <a:gd name="T75" fmla="*/ 62 h 88"/>
                <a:gd name="T76" fmla="*/ 76 w 101"/>
                <a:gd name="T77" fmla="*/ 62 h 88"/>
                <a:gd name="T78" fmla="*/ 72 w 101"/>
                <a:gd name="T79" fmla="*/ 66 h 88"/>
                <a:gd name="T80" fmla="*/ 66 w 101"/>
                <a:gd name="T81" fmla="*/ 66 h 88"/>
                <a:gd name="T82" fmla="*/ 66 w 101"/>
                <a:gd name="T83" fmla="*/ 72 h 88"/>
                <a:gd name="T84" fmla="*/ 60 w 101"/>
                <a:gd name="T85" fmla="*/ 72 h 88"/>
                <a:gd name="T86" fmla="*/ 25 w 101"/>
                <a:gd name="T87" fmla="*/ 88 h 88"/>
                <a:gd name="T88" fmla="*/ 13 w 101"/>
                <a:gd name="T89" fmla="*/ 84 h 88"/>
                <a:gd name="T90" fmla="*/ 13 w 101"/>
                <a:gd name="T91" fmla="*/ 78 h 88"/>
                <a:gd name="T92" fmla="*/ 13 w 101"/>
                <a:gd name="T93" fmla="*/ 78 h 88"/>
                <a:gd name="T94" fmla="*/ 13 w 101"/>
                <a:gd name="T95" fmla="*/ 72 h 88"/>
                <a:gd name="T96" fmla="*/ 19 w 101"/>
                <a:gd name="T97" fmla="*/ 72 h 88"/>
                <a:gd name="T98" fmla="*/ 19 w 101"/>
                <a:gd name="T99" fmla="*/ 66 h 88"/>
                <a:gd name="T100" fmla="*/ 19 w 101"/>
                <a:gd name="T101" fmla="*/ 66 h 88"/>
                <a:gd name="T102" fmla="*/ 19 w 101"/>
                <a:gd name="T103" fmla="*/ 62 h 88"/>
                <a:gd name="T104" fmla="*/ 25 w 101"/>
                <a:gd name="T105" fmla="*/ 62 h 88"/>
                <a:gd name="T106" fmla="*/ 25 w 101"/>
                <a:gd name="T107" fmla="*/ 49 h 88"/>
                <a:gd name="T108" fmla="*/ 6 w 101"/>
                <a:gd name="T109" fmla="*/ 49 h 88"/>
                <a:gd name="T110" fmla="*/ 6 w 101"/>
                <a:gd name="T111" fmla="*/ 49 h 88"/>
                <a:gd name="T112" fmla="*/ 6 w 101"/>
                <a:gd name="T113" fmla="*/ 4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1" h="88">
                  <a:moveTo>
                    <a:pt x="6" y="49"/>
                  </a:moveTo>
                  <a:lnTo>
                    <a:pt x="6" y="49"/>
                  </a:lnTo>
                  <a:lnTo>
                    <a:pt x="6" y="49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13" y="27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60" y="16"/>
                  </a:lnTo>
                  <a:lnTo>
                    <a:pt x="66" y="10"/>
                  </a:lnTo>
                  <a:lnTo>
                    <a:pt x="76" y="10"/>
                  </a:lnTo>
                  <a:lnTo>
                    <a:pt x="83" y="4"/>
                  </a:lnTo>
                  <a:lnTo>
                    <a:pt x="95" y="4"/>
                  </a:lnTo>
                  <a:lnTo>
                    <a:pt x="101" y="0"/>
                  </a:lnTo>
                  <a:lnTo>
                    <a:pt x="101" y="4"/>
                  </a:lnTo>
                  <a:lnTo>
                    <a:pt x="95" y="4"/>
                  </a:lnTo>
                  <a:lnTo>
                    <a:pt x="95" y="10"/>
                  </a:lnTo>
                  <a:lnTo>
                    <a:pt x="89" y="10"/>
                  </a:lnTo>
                  <a:lnTo>
                    <a:pt x="89" y="16"/>
                  </a:lnTo>
                  <a:lnTo>
                    <a:pt x="83" y="16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3" y="62"/>
                  </a:lnTo>
                  <a:lnTo>
                    <a:pt x="76" y="62"/>
                  </a:lnTo>
                  <a:lnTo>
                    <a:pt x="72" y="66"/>
                  </a:lnTo>
                  <a:lnTo>
                    <a:pt x="66" y="66"/>
                  </a:lnTo>
                  <a:lnTo>
                    <a:pt x="66" y="72"/>
                  </a:lnTo>
                  <a:lnTo>
                    <a:pt x="60" y="72"/>
                  </a:lnTo>
                  <a:lnTo>
                    <a:pt x="25" y="88"/>
                  </a:lnTo>
                  <a:lnTo>
                    <a:pt x="13" y="84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13" y="72"/>
                  </a:lnTo>
                  <a:lnTo>
                    <a:pt x="19" y="72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2"/>
                  </a:lnTo>
                  <a:lnTo>
                    <a:pt x="25" y="62"/>
                  </a:lnTo>
                  <a:lnTo>
                    <a:pt x="25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447">
              <a:extLst>
                <a:ext uri="{FF2B5EF4-FFF2-40B4-BE49-F238E27FC236}">
                  <a16:creationId xmlns:a16="http://schemas.microsoft.com/office/drawing/2014/main" id="{66316C9A-5120-467C-B7BB-0D2432B0D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511" y="2889278"/>
              <a:ext cx="30315" cy="113171"/>
            </a:xfrm>
            <a:custGeom>
              <a:avLst/>
              <a:gdLst>
                <a:gd name="T0" fmla="*/ 10 w 23"/>
                <a:gd name="T1" fmla="*/ 0 h 80"/>
                <a:gd name="T2" fmla="*/ 10 w 23"/>
                <a:gd name="T3" fmla="*/ 0 h 80"/>
                <a:gd name="T4" fmla="*/ 16 w 23"/>
                <a:gd name="T5" fmla="*/ 6 h 80"/>
                <a:gd name="T6" fmla="*/ 16 w 23"/>
                <a:gd name="T7" fmla="*/ 6 h 80"/>
                <a:gd name="T8" fmla="*/ 16 w 23"/>
                <a:gd name="T9" fmla="*/ 6 h 80"/>
                <a:gd name="T10" fmla="*/ 16 w 23"/>
                <a:gd name="T11" fmla="*/ 12 h 80"/>
                <a:gd name="T12" fmla="*/ 23 w 23"/>
                <a:gd name="T13" fmla="*/ 12 h 80"/>
                <a:gd name="T14" fmla="*/ 23 w 23"/>
                <a:gd name="T15" fmla="*/ 18 h 80"/>
                <a:gd name="T16" fmla="*/ 23 w 23"/>
                <a:gd name="T17" fmla="*/ 18 h 80"/>
                <a:gd name="T18" fmla="*/ 23 w 23"/>
                <a:gd name="T19" fmla="*/ 18 h 80"/>
                <a:gd name="T20" fmla="*/ 16 w 23"/>
                <a:gd name="T21" fmla="*/ 80 h 80"/>
                <a:gd name="T22" fmla="*/ 0 w 23"/>
                <a:gd name="T23" fmla="*/ 28 h 80"/>
                <a:gd name="T24" fmla="*/ 6 w 23"/>
                <a:gd name="T25" fmla="*/ 22 h 80"/>
                <a:gd name="T26" fmla="*/ 6 w 23"/>
                <a:gd name="T27" fmla="*/ 22 h 80"/>
                <a:gd name="T28" fmla="*/ 6 w 23"/>
                <a:gd name="T29" fmla="*/ 18 h 80"/>
                <a:gd name="T30" fmla="*/ 6 w 23"/>
                <a:gd name="T31" fmla="*/ 18 h 80"/>
                <a:gd name="T32" fmla="*/ 6 w 23"/>
                <a:gd name="T33" fmla="*/ 12 h 80"/>
                <a:gd name="T34" fmla="*/ 10 w 23"/>
                <a:gd name="T35" fmla="*/ 6 h 80"/>
                <a:gd name="T36" fmla="*/ 10 w 23"/>
                <a:gd name="T37" fmla="*/ 0 h 80"/>
                <a:gd name="T38" fmla="*/ 10 w 23"/>
                <a:gd name="T3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80">
                  <a:moveTo>
                    <a:pt x="10" y="0"/>
                  </a:moveTo>
                  <a:lnTo>
                    <a:pt x="10" y="0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16" y="80"/>
                  </a:lnTo>
                  <a:lnTo>
                    <a:pt x="0" y="28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448">
              <a:extLst>
                <a:ext uri="{FF2B5EF4-FFF2-40B4-BE49-F238E27FC236}">
                  <a16:creationId xmlns:a16="http://schemas.microsoft.com/office/drawing/2014/main" id="{3533A7BD-4002-46B1-BB97-EA7670B94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511" y="2889278"/>
              <a:ext cx="30315" cy="113171"/>
            </a:xfrm>
            <a:custGeom>
              <a:avLst/>
              <a:gdLst>
                <a:gd name="T0" fmla="*/ 10 w 23"/>
                <a:gd name="T1" fmla="*/ 0 h 80"/>
                <a:gd name="T2" fmla="*/ 10 w 23"/>
                <a:gd name="T3" fmla="*/ 0 h 80"/>
                <a:gd name="T4" fmla="*/ 16 w 23"/>
                <a:gd name="T5" fmla="*/ 6 h 80"/>
                <a:gd name="T6" fmla="*/ 16 w 23"/>
                <a:gd name="T7" fmla="*/ 6 h 80"/>
                <a:gd name="T8" fmla="*/ 16 w 23"/>
                <a:gd name="T9" fmla="*/ 6 h 80"/>
                <a:gd name="T10" fmla="*/ 16 w 23"/>
                <a:gd name="T11" fmla="*/ 12 h 80"/>
                <a:gd name="T12" fmla="*/ 23 w 23"/>
                <a:gd name="T13" fmla="*/ 12 h 80"/>
                <a:gd name="T14" fmla="*/ 23 w 23"/>
                <a:gd name="T15" fmla="*/ 18 h 80"/>
                <a:gd name="T16" fmla="*/ 23 w 23"/>
                <a:gd name="T17" fmla="*/ 18 h 80"/>
                <a:gd name="T18" fmla="*/ 23 w 23"/>
                <a:gd name="T19" fmla="*/ 18 h 80"/>
                <a:gd name="T20" fmla="*/ 16 w 23"/>
                <a:gd name="T21" fmla="*/ 80 h 80"/>
                <a:gd name="T22" fmla="*/ 0 w 23"/>
                <a:gd name="T23" fmla="*/ 28 h 80"/>
                <a:gd name="T24" fmla="*/ 6 w 23"/>
                <a:gd name="T25" fmla="*/ 22 h 80"/>
                <a:gd name="T26" fmla="*/ 6 w 23"/>
                <a:gd name="T27" fmla="*/ 22 h 80"/>
                <a:gd name="T28" fmla="*/ 6 w 23"/>
                <a:gd name="T29" fmla="*/ 18 h 80"/>
                <a:gd name="T30" fmla="*/ 6 w 23"/>
                <a:gd name="T31" fmla="*/ 18 h 80"/>
                <a:gd name="T32" fmla="*/ 6 w 23"/>
                <a:gd name="T33" fmla="*/ 12 h 80"/>
                <a:gd name="T34" fmla="*/ 10 w 23"/>
                <a:gd name="T35" fmla="*/ 6 h 80"/>
                <a:gd name="T36" fmla="*/ 10 w 23"/>
                <a:gd name="T37" fmla="*/ 0 h 80"/>
                <a:gd name="T38" fmla="*/ 10 w 23"/>
                <a:gd name="T3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80">
                  <a:moveTo>
                    <a:pt x="10" y="0"/>
                  </a:moveTo>
                  <a:lnTo>
                    <a:pt x="10" y="0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16" y="80"/>
                  </a:lnTo>
                  <a:lnTo>
                    <a:pt x="0" y="28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449">
              <a:extLst>
                <a:ext uri="{FF2B5EF4-FFF2-40B4-BE49-F238E27FC236}">
                  <a16:creationId xmlns:a16="http://schemas.microsoft.com/office/drawing/2014/main" id="{C492D94E-E796-4000-AF3D-A472B3CFD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559" y="2938789"/>
              <a:ext cx="54042" cy="101854"/>
            </a:xfrm>
            <a:custGeom>
              <a:avLst/>
              <a:gdLst>
                <a:gd name="T0" fmla="*/ 25 w 41"/>
                <a:gd name="T1" fmla="*/ 0 h 72"/>
                <a:gd name="T2" fmla="*/ 41 w 41"/>
                <a:gd name="T3" fmla="*/ 45 h 72"/>
                <a:gd name="T4" fmla="*/ 31 w 41"/>
                <a:gd name="T5" fmla="*/ 72 h 72"/>
                <a:gd name="T6" fmla="*/ 25 w 41"/>
                <a:gd name="T7" fmla="*/ 72 h 72"/>
                <a:gd name="T8" fmla="*/ 25 w 41"/>
                <a:gd name="T9" fmla="*/ 72 h 72"/>
                <a:gd name="T10" fmla="*/ 19 w 41"/>
                <a:gd name="T11" fmla="*/ 68 h 72"/>
                <a:gd name="T12" fmla="*/ 19 w 41"/>
                <a:gd name="T13" fmla="*/ 61 h 72"/>
                <a:gd name="T14" fmla="*/ 19 w 41"/>
                <a:gd name="T15" fmla="*/ 61 h 72"/>
                <a:gd name="T16" fmla="*/ 13 w 41"/>
                <a:gd name="T17" fmla="*/ 55 h 72"/>
                <a:gd name="T18" fmla="*/ 13 w 41"/>
                <a:gd name="T19" fmla="*/ 49 h 72"/>
                <a:gd name="T20" fmla="*/ 13 w 41"/>
                <a:gd name="T21" fmla="*/ 49 h 72"/>
                <a:gd name="T22" fmla="*/ 13 w 41"/>
                <a:gd name="T23" fmla="*/ 49 h 72"/>
                <a:gd name="T24" fmla="*/ 13 w 41"/>
                <a:gd name="T25" fmla="*/ 49 h 72"/>
                <a:gd name="T26" fmla="*/ 6 w 41"/>
                <a:gd name="T27" fmla="*/ 45 h 72"/>
                <a:gd name="T28" fmla="*/ 6 w 41"/>
                <a:gd name="T29" fmla="*/ 45 h 72"/>
                <a:gd name="T30" fmla="*/ 6 w 41"/>
                <a:gd name="T31" fmla="*/ 45 h 72"/>
                <a:gd name="T32" fmla="*/ 6 w 41"/>
                <a:gd name="T33" fmla="*/ 39 h 72"/>
                <a:gd name="T34" fmla="*/ 6 w 41"/>
                <a:gd name="T35" fmla="*/ 39 h 72"/>
                <a:gd name="T36" fmla="*/ 6 w 41"/>
                <a:gd name="T37" fmla="*/ 33 h 72"/>
                <a:gd name="T38" fmla="*/ 0 w 41"/>
                <a:gd name="T39" fmla="*/ 33 h 72"/>
                <a:gd name="T40" fmla="*/ 0 w 41"/>
                <a:gd name="T41" fmla="*/ 33 h 72"/>
                <a:gd name="T42" fmla="*/ 0 w 41"/>
                <a:gd name="T43" fmla="*/ 29 h 72"/>
                <a:gd name="T44" fmla="*/ 0 w 41"/>
                <a:gd name="T45" fmla="*/ 29 h 72"/>
                <a:gd name="T46" fmla="*/ 0 w 41"/>
                <a:gd name="T47" fmla="*/ 16 h 72"/>
                <a:gd name="T48" fmla="*/ 0 w 41"/>
                <a:gd name="T49" fmla="*/ 16 h 72"/>
                <a:gd name="T50" fmla="*/ 0 w 41"/>
                <a:gd name="T51" fmla="*/ 10 h 72"/>
                <a:gd name="T52" fmla="*/ 19 w 41"/>
                <a:gd name="T53" fmla="*/ 10 h 72"/>
                <a:gd name="T54" fmla="*/ 19 w 41"/>
                <a:gd name="T55" fmla="*/ 6 h 72"/>
                <a:gd name="T56" fmla="*/ 25 w 41"/>
                <a:gd name="T57" fmla="*/ 6 h 72"/>
                <a:gd name="T58" fmla="*/ 25 w 41"/>
                <a:gd name="T59" fmla="*/ 0 h 72"/>
                <a:gd name="T60" fmla="*/ 25 w 41"/>
                <a:gd name="T61" fmla="*/ 0 h 72"/>
                <a:gd name="T62" fmla="*/ 25 w 41"/>
                <a:gd name="T6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72">
                  <a:moveTo>
                    <a:pt x="25" y="0"/>
                  </a:moveTo>
                  <a:lnTo>
                    <a:pt x="41" y="45"/>
                  </a:lnTo>
                  <a:lnTo>
                    <a:pt x="31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19" y="68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13" y="55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450">
              <a:extLst>
                <a:ext uri="{FF2B5EF4-FFF2-40B4-BE49-F238E27FC236}">
                  <a16:creationId xmlns:a16="http://schemas.microsoft.com/office/drawing/2014/main" id="{E35BC32A-0482-4656-9B20-758811882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559" y="2938789"/>
              <a:ext cx="54042" cy="101854"/>
            </a:xfrm>
            <a:custGeom>
              <a:avLst/>
              <a:gdLst>
                <a:gd name="T0" fmla="*/ 25 w 41"/>
                <a:gd name="T1" fmla="*/ 0 h 72"/>
                <a:gd name="T2" fmla="*/ 41 w 41"/>
                <a:gd name="T3" fmla="*/ 45 h 72"/>
                <a:gd name="T4" fmla="*/ 31 w 41"/>
                <a:gd name="T5" fmla="*/ 72 h 72"/>
                <a:gd name="T6" fmla="*/ 25 w 41"/>
                <a:gd name="T7" fmla="*/ 72 h 72"/>
                <a:gd name="T8" fmla="*/ 25 w 41"/>
                <a:gd name="T9" fmla="*/ 72 h 72"/>
                <a:gd name="T10" fmla="*/ 19 w 41"/>
                <a:gd name="T11" fmla="*/ 68 h 72"/>
                <a:gd name="T12" fmla="*/ 19 w 41"/>
                <a:gd name="T13" fmla="*/ 61 h 72"/>
                <a:gd name="T14" fmla="*/ 19 w 41"/>
                <a:gd name="T15" fmla="*/ 61 h 72"/>
                <a:gd name="T16" fmla="*/ 13 w 41"/>
                <a:gd name="T17" fmla="*/ 55 h 72"/>
                <a:gd name="T18" fmla="*/ 13 w 41"/>
                <a:gd name="T19" fmla="*/ 49 h 72"/>
                <a:gd name="T20" fmla="*/ 13 w 41"/>
                <a:gd name="T21" fmla="*/ 49 h 72"/>
                <a:gd name="T22" fmla="*/ 13 w 41"/>
                <a:gd name="T23" fmla="*/ 49 h 72"/>
                <a:gd name="T24" fmla="*/ 13 w 41"/>
                <a:gd name="T25" fmla="*/ 49 h 72"/>
                <a:gd name="T26" fmla="*/ 6 w 41"/>
                <a:gd name="T27" fmla="*/ 45 h 72"/>
                <a:gd name="T28" fmla="*/ 6 w 41"/>
                <a:gd name="T29" fmla="*/ 45 h 72"/>
                <a:gd name="T30" fmla="*/ 6 w 41"/>
                <a:gd name="T31" fmla="*/ 45 h 72"/>
                <a:gd name="T32" fmla="*/ 6 w 41"/>
                <a:gd name="T33" fmla="*/ 39 h 72"/>
                <a:gd name="T34" fmla="*/ 6 w 41"/>
                <a:gd name="T35" fmla="*/ 39 h 72"/>
                <a:gd name="T36" fmla="*/ 6 w 41"/>
                <a:gd name="T37" fmla="*/ 33 h 72"/>
                <a:gd name="T38" fmla="*/ 0 w 41"/>
                <a:gd name="T39" fmla="*/ 33 h 72"/>
                <a:gd name="T40" fmla="*/ 0 w 41"/>
                <a:gd name="T41" fmla="*/ 33 h 72"/>
                <a:gd name="T42" fmla="*/ 0 w 41"/>
                <a:gd name="T43" fmla="*/ 29 h 72"/>
                <a:gd name="T44" fmla="*/ 0 w 41"/>
                <a:gd name="T45" fmla="*/ 29 h 72"/>
                <a:gd name="T46" fmla="*/ 0 w 41"/>
                <a:gd name="T47" fmla="*/ 16 h 72"/>
                <a:gd name="T48" fmla="*/ 0 w 41"/>
                <a:gd name="T49" fmla="*/ 16 h 72"/>
                <a:gd name="T50" fmla="*/ 0 w 41"/>
                <a:gd name="T51" fmla="*/ 10 h 72"/>
                <a:gd name="T52" fmla="*/ 19 w 41"/>
                <a:gd name="T53" fmla="*/ 10 h 72"/>
                <a:gd name="T54" fmla="*/ 19 w 41"/>
                <a:gd name="T55" fmla="*/ 6 h 72"/>
                <a:gd name="T56" fmla="*/ 25 w 41"/>
                <a:gd name="T57" fmla="*/ 6 h 72"/>
                <a:gd name="T58" fmla="*/ 25 w 41"/>
                <a:gd name="T59" fmla="*/ 0 h 72"/>
                <a:gd name="T60" fmla="*/ 25 w 41"/>
                <a:gd name="T61" fmla="*/ 0 h 72"/>
                <a:gd name="T62" fmla="*/ 25 w 41"/>
                <a:gd name="T6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72">
                  <a:moveTo>
                    <a:pt x="25" y="0"/>
                  </a:moveTo>
                  <a:lnTo>
                    <a:pt x="41" y="45"/>
                  </a:lnTo>
                  <a:lnTo>
                    <a:pt x="31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19" y="68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13" y="55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451">
              <a:extLst>
                <a:ext uri="{FF2B5EF4-FFF2-40B4-BE49-F238E27FC236}">
                  <a16:creationId xmlns:a16="http://schemas.microsoft.com/office/drawing/2014/main" id="{449AC716-06B7-474D-BD36-420F04166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208" y="2326254"/>
              <a:ext cx="68540" cy="120244"/>
            </a:xfrm>
            <a:custGeom>
              <a:avLst/>
              <a:gdLst>
                <a:gd name="T0" fmla="*/ 48 w 52"/>
                <a:gd name="T1" fmla="*/ 23 h 85"/>
                <a:gd name="T2" fmla="*/ 41 w 52"/>
                <a:gd name="T3" fmla="*/ 27 h 85"/>
                <a:gd name="T4" fmla="*/ 41 w 52"/>
                <a:gd name="T5" fmla="*/ 27 h 85"/>
                <a:gd name="T6" fmla="*/ 41 w 52"/>
                <a:gd name="T7" fmla="*/ 33 h 85"/>
                <a:gd name="T8" fmla="*/ 52 w 52"/>
                <a:gd name="T9" fmla="*/ 33 h 85"/>
                <a:gd name="T10" fmla="*/ 52 w 52"/>
                <a:gd name="T11" fmla="*/ 39 h 85"/>
                <a:gd name="T12" fmla="*/ 52 w 52"/>
                <a:gd name="T13" fmla="*/ 45 h 85"/>
                <a:gd name="T14" fmla="*/ 52 w 52"/>
                <a:gd name="T15" fmla="*/ 49 h 85"/>
                <a:gd name="T16" fmla="*/ 52 w 52"/>
                <a:gd name="T17" fmla="*/ 49 h 85"/>
                <a:gd name="T18" fmla="*/ 52 w 52"/>
                <a:gd name="T19" fmla="*/ 56 h 85"/>
                <a:gd name="T20" fmla="*/ 48 w 52"/>
                <a:gd name="T21" fmla="*/ 62 h 85"/>
                <a:gd name="T22" fmla="*/ 48 w 52"/>
                <a:gd name="T23" fmla="*/ 68 h 85"/>
                <a:gd name="T24" fmla="*/ 41 w 52"/>
                <a:gd name="T25" fmla="*/ 68 h 85"/>
                <a:gd name="T26" fmla="*/ 41 w 52"/>
                <a:gd name="T27" fmla="*/ 68 h 85"/>
                <a:gd name="T28" fmla="*/ 41 w 52"/>
                <a:gd name="T29" fmla="*/ 72 h 85"/>
                <a:gd name="T30" fmla="*/ 29 w 52"/>
                <a:gd name="T31" fmla="*/ 78 h 85"/>
                <a:gd name="T32" fmla="*/ 12 w 52"/>
                <a:gd name="T33" fmla="*/ 78 h 85"/>
                <a:gd name="T34" fmla="*/ 0 w 52"/>
                <a:gd name="T35" fmla="*/ 85 h 85"/>
                <a:gd name="T36" fmla="*/ 0 w 52"/>
                <a:gd name="T37" fmla="*/ 78 h 85"/>
                <a:gd name="T38" fmla="*/ 0 w 52"/>
                <a:gd name="T39" fmla="*/ 78 h 85"/>
                <a:gd name="T40" fmla="*/ 0 w 52"/>
                <a:gd name="T41" fmla="*/ 68 h 85"/>
                <a:gd name="T42" fmla="*/ 6 w 52"/>
                <a:gd name="T43" fmla="*/ 68 h 85"/>
                <a:gd name="T44" fmla="*/ 6 w 52"/>
                <a:gd name="T45" fmla="*/ 62 h 85"/>
                <a:gd name="T46" fmla="*/ 17 w 52"/>
                <a:gd name="T47" fmla="*/ 62 h 85"/>
                <a:gd name="T48" fmla="*/ 6 w 52"/>
                <a:gd name="T49" fmla="*/ 62 h 85"/>
                <a:gd name="T50" fmla="*/ 6 w 52"/>
                <a:gd name="T51" fmla="*/ 56 h 85"/>
                <a:gd name="T52" fmla="*/ 6 w 52"/>
                <a:gd name="T53" fmla="*/ 49 h 85"/>
                <a:gd name="T54" fmla="*/ 6 w 52"/>
                <a:gd name="T55" fmla="*/ 49 h 85"/>
                <a:gd name="T56" fmla="*/ 0 w 52"/>
                <a:gd name="T57" fmla="*/ 45 h 85"/>
                <a:gd name="T58" fmla="*/ 0 w 52"/>
                <a:gd name="T59" fmla="*/ 39 h 85"/>
                <a:gd name="T60" fmla="*/ 0 w 52"/>
                <a:gd name="T61" fmla="*/ 39 h 85"/>
                <a:gd name="T62" fmla="*/ 6 w 52"/>
                <a:gd name="T63" fmla="*/ 33 h 85"/>
                <a:gd name="T64" fmla="*/ 6 w 52"/>
                <a:gd name="T65" fmla="*/ 33 h 85"/>
                <a:gd name="T66" fmla="*/ 23 w 52"/>
                <a:gd name="T67" fmla="*/ 27 h 85"/>
                <a:gd name="T68" fmla="*/ 23 w 52"/>
                <a:gd name="T69" fmla="*/ 27 h 85"/>
                <a:gd name="T70" fmla="*/ 23 w 52"/>
                <a:gd name="T71" fmla="*/ 23 h 85"/>
                <a:gd name="T72" fmla="*/ 23 w 52"/>
                <a:gd name="T73" fmla="*/ 17 h 85"/>
                <a:gd name="T74" fmla="*/ 29 w 52"/>
                <a:gd name="T75" fmla="*/ 10 h 85"/>
                <a:gd name="T76" fmla="*/ 35 w 52"/>
                <a:gd name="T77" fmla="*/ 4 h 85"/>
                <a:gd name="T78" fmla="*/ 41 w 52"/>
                <a:gd name="T79" fmla="*/ 0 h 85"/>
                <a:gd name="T80" fmla="*/ 48 w 52"/>
                <a:gd name="T81" fmla="*/ 10 h 85"/>
                <a:gd name="T82" fmla="*/ 48 w 52"/>
                <a:gd name="T83" fmla="*/ 10 h 85"/>
                <a:gd name="T84" fmla="*/ 48 w 52"/>
                <a:gd name="T85" fmla="*/ 17 h 85"/>
                <a:gd name="T86" fmla="*/ 48 w 52"/>
                <a:gd name="T87" fmla="*/ 17 h 85"/>
                <a:gd name="T88" fmla="*/ 48 w 52"/>
                <a:gd name="T89" fmla="*/ 1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" h="85">
                  <a:moveTo>
                    <a:pt x="48" y="17"/>
                  </a:moveTo>
                  <a:lnTo>
                    <a:pt x="48" y="23"/>
                  </a:lnTo>
                  <a:lnTo>
                    <a:pt x="41" y="23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52" y="33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62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8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72"/>
                  </a:lnTo>
                  <a:lnTo>
                    <a:pt x="29" y="72"/>
                  </a:lnTo>
                  <a:lnTo>
                    <a:pt x="29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85"/>
                  </a:lnTo>
                  <a:lnTo>
                    <a:pt x="0" y="85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6" y="68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17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17" y="33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452">
              <a:extLst>
                <a:ext uri="{FF2B5EF4-FFF2-40B4-BE49-F238E27FC236}">
                  <a16:creationId xmlns:a16="http://schemas.microsoft.com/office/drawing/2014/main" id="{B9D7C7CC-BD10-4F61-870C-C03B79BDB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208" y="2326254"/>
              <a:ext cx="68540" cy="120244"/>
            </a:xfrm>
            <a:custGeom>
              <a:avLst/>
              <a:gdLst>
                <a:gd name="T0" fmla="*/ 48 w 52"/>
                <a:gd name="T1" fmla="*/ 23 h 85"/>
                <a:gd name="T2" fmla="*/ 41 w 52"/>
                <a:gd name="T3" fmla="*/ 27 h 85"/>
                <a:gd name="T4" fmla="*/ 41 w 52"/>
                <a:gd name="T5" fmla="*/ 27 h 85"/>
                <a:gd name="T6" fmla="*/ 41 w 52"/>
                <a:gd name="T7" fmla="*/ 33 h 85"/>
                <a:gd name="T8" fmla="*/ 52 w 52"/>
                <a:gd name="T9" fmla="*/ 33 h 85"/>
                <a:gd name="T10" fmla="*/ 52 w 52"/>
                <a:gd name="T11" fmla="*/ 39 h 85"/>
                <a:gd name="T12" fmla="*/ 52 w 52"/>
                <a:gd name="T13" fmla="*/ 45 h 85"/>
                <a:gd name="T14" fmla="*/ 52 w 52"/>
                <a:gd name="T15" fmla="*/ 49 h 85"/>
                <a:gd name="T16" fmla="*/ 52 w 52"/>
                <a:gd name="T17" fmla="*/ 49 h 85"/>
                <a:gd name="T18" fmla="*/ 52 w 52"/>
                <a:gd name="T19" fmla="*/ 56 h 85"/>
                <a:gd name="T20" fmla="*/ 48 w 52"/>
                <a:gd name="T21" fmla="*/ 62 h 85"/>
                <a:gd name="T22" fmla="*/ 48 w 52"/>
                <a:gd name="T23" fmla="*/ 68 h 85"/>
                <a:gd name="T24" fmla="*/ 41 w 52"/>
                <a:gd name="T25" fmla="*/ 68 h 85"/>
                <a:gd name="T26" fmla="*/ 41 w 52"/>
                <a:gd name="T27" fmla="*/ 68 h 85"/>
                <a:gd name="T28" fmla="*/ 41 w 52"/>
                <a:gd name="T29" fmla="*/ 72 h 85"/>
                <a:gd name="T30" fmla="*/ 29 w 52"/>
                <a:gd name="T31" fmla="*/ 78 h 85"/>
                <a:gd name="T32" fmla="*/ 12 w 52"/>
                <a:gd name="T33" fmla="*/ 78 h 85"/>
                <a:gd name="T34" fmla="*/ 0 w 52"/>
                <a:gd name="T35" fmla="*/ 85 h 85"/>
                <a:gd name="T36" fmla="*/ 0 w 52"/>
                <a:gd name="T37" fmla="*/ 78 h 85"/>
                <a:gd name="T38" fmla="*/ 0 w 52"/>
                <a:gd name="T39" fmla="*/ 78 h 85"/>
                <a:gd name="T40" fmla="*/ 0 w 52"/>
                <a:gd name="T41" fmla="*/ 68 h 85"/>
                <a:gd name="T42" fmla="*/ 6 w 52"/>
                <a:gd name="T43" fmla="*/ 68 h 85"/>
                <a:gd name="T44" fmla="*/ 6 w 52"/>
                <a:gd name="T45" fmla="*/ 62 h 85"/>
                <a:gd name="T46" fmla="*/ 17 w 52"/>
                <a:gd name="T47" fmla="*/ 62 h 85"/>
                <a:gd name="T48" fmla="*/ 6 w 52"/>
                <a:gd name="T49" fmla="*/ 62 h 85"/>
                <a:gd name="T50" fmla="*/ 6 w 52"/>
                <a:gd name="T51" fmla="*/ 56 h 85"/>
                <a:gd name="T52" fmla="*/ 6 w 52"/>
                <a:gd name="T53" fmla="*/ 49 h 85"/>
                <a:gd name="T54" fmla="*/ 6 w 52"/>
                <a:gd name="T55" fmla="*/ 49 h 85"/>
                <a:gd name="T56" fmla="*/ 0 w 52"/>
                <a:gd name="T57" fmla="*/ 45 h 85"/>
                <a:gd name="T58" fmla="*/ 0 w 52"/>
                <a:gd name="T59" fmla="*/ 39 h 85"/>
                <a:gd name="T60" fmla="*/ 0 w 52"/>
                <a:gd name="T61" fmla="*/ 39 h 85"/>
                <a:gd name="T62" fmla="*/ 6 w 52"/>
                <a:gd name="T63" fmla="*/ 33 h 85"/>
                <a:gd name="T64" fmla="*/ 6 w 52"/>
                <a:gd name="T65" fmla="*/ 33 h 85"/>
                <a:gd name="T66" fmla="*/ 23 w 52"/>
                <a:gd name="T67" fmla="*/ 27 h 85"/>
                <a:gd name="T68" fmla="*/ 23 w 52"/>
                <a:gd name="T69" fmla="*/ 27 h 85"/>
                <a:gd name="T70" fmla="*/ 23 w 52"/>
                <a:gd name="T71" fmla="*/ 23 h 85"/>
                <a:gd name="T72" fmla="*/ 23 w 52"/>
                <a:gd name="T73" fmla="*/ 17 h 85"/>
                <a:gd name="T74" fmla="*/ 29 w 52"/>
                <a:gd name="T75" fmla="*/ 10 h 85"/>
                <a:gd name="T76" fmla="*/ 35 w 52"/>
                <a:gd name="T77" fmla="*/ 4 h 85"/>
                <a:gd name="T78" fmla="*/ 41 w 52"/>
                <a:gd name="T79" fmla="*/ 0 h 85"/>
                <a:gd name="T80" fmla="*/ 48 w 52"/>
                <a:gd name="T81" fmla="*/ 10 h 85"/>
                <a:gd name="T82" fmla="*/ 48 w 52"/>
                <a:gd name="T83" fmla="*/ 10 h 85"/>
                <a:gd name="T84" fmla="*/ 48 w 52"/>
                <a:gd name="T85" fmla="*/ 17 h 85"/>
                <a:gd name="T86" fmla="*/ 48 w 52"/>
                <a:gd name="T87" fmla="*/ 17 h 85"/>
                <a:gd name="T88" fmla="*/ 48 w 52"/>
                <a:gd name="T89" fmla="*/ 1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" h="85">
                  <a:moveTo>
                    <a:pt x="48" y="17"/>
                  </a:moveTo>
                  <a:lnTo>
                    <a:pt x="48" y="23"/>
                  </a:lnTo>
                  <a:lnTo>
                    <a:pt x="41" y="23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52" y="33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62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8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72"/>
                  </a:lnTo>
                  <a:lnTo>
                    <a:pt x="29" y="72"/>
                  </a:lnTo>
                  <a:lnTo>
                    <a:pt x="29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85"/>
                  </a:lnTo>
                  <a:lnTo>
                    <a:pt x="0" y="85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6" y="68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17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17" y="33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453">
              <a:extLst>
                <a:ext uri="{FF2B5EF4-FFF2-40B4-BE49-F238E27FC236}">
                  <a16:creationId xmlns:a16="http://schemas.microsoft.com/office/drawing/2014/main" id="{FD0CC4DB-D8E2-48C1-BCA6-005175A84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116" y="2634644"/>
              <a:ext cx="214847" cy="199465"/>
            </a:xfrm>
            <a:custGeom>
              <a:avLst/>
              <a:gdLst>
                <a:gd name="T0" fmla="*/ 105 w 163"/>
                <a:gd name="T1" fmla="*/ 7 h 141"/>
                <a:gd name="T2" fmla="*/ 112 w 163"/>
                <a:gd name="T3" fmla="*/ 17 h 141"/>
                <a:gd name="T4" fmla="*/ 128 w 163"/>
                <a:gd name="T5" fmla="*/ 23 h 141"/>
                <a:gd name="T6" fmla="*/ 140 w 163"/>
                <a:gd name="T7" fmla="*/ 17 h 141"/>
                <a:gd name="T8" fmla="*/ 140 w 163"/>
                <a:gd name="T9" fmla="*/ 17 h 141"/>
                <a:gd name="T10" fmla="*/ 147 w 163"/>
                <a:gd name="T11" fmla="*/ 23 h 141"/>
                <a:gd name="T12" fmla="*/ 163 w 163"/>
                <a:gd name="T13" fmla="*/ 23 h 141"/>
                <a:gd name="T14" fmla="*/ 163 w 163"/>
                <a:gd name="T15" fmla="*/ 29 h 141"/>
                <a:gd name="T16" fmla="*/ 163 w 163"/>
                <a:gd name="T17" fmla="*/ 29 h 141"/>
                <a:gd name="T18" fmla="*/ 157 w 163"/>
                <a:gd name="T19" fmla="*/ 35 h 141"/>
                <a:gd name="T20" fmla="*/ 147 w 163"/>
                <a:gd name="T21" fmla="*/ 46 h 141"/>
                <a:gd name="T22" fmla="*/ 134 w 163"/>
                <a:gd name="T23" fmla="*/ 62 h 141"/>
                <a:gd name="T24" fmla="*/ 122 w 163"/>
                <a:gd name="T25" fmla="*/ 68 h 141"/>
                <a:gd name="T26" fmla="*/ 93 w 163"/>
                <a:gd name="T27" fmla="*/ 124 h 141"/>
                <a:gd name="T28" fmla="*/ 93 w 163"/>
                <a:gd name="T29" fmla="*/ 130 h 141"/>
                <a:gd name="T30" fmla="*/ 58 w 163"/>
                <a:gd name="T31" fmla="*/ 136 h 141"/>
                <a:gd name="T32" fmla="*/ 46 w 163"/>
                <a:gd name="T33" fmla="*/ 141 h 141"/>
                <a:gd name="T34" fmla="*/ 42 w 163"/>
                <a:gd name="T35" fmla="*/ 141 h 141"/>
                <a:gd name="T36" fmla="*/ 35 w 163"/>
                <a:gd name="T37" fmla="*/ 130 h 141"/>
                <a:gd name="T38" fmla="*/ 29 w 163"/>
                <a:gd name="T39" fmla="*/ 118 h 141"/>
                <a:gd name="T40" fmla="*/ 29 w 163"/>
                <a:gd name="T41" fmla="*/ 97 h 141"/>
                <a:gd name="T42" fmla="*/ 29 w 163"/>
                <a:gd name="T43" fmla="*/ 79 h 141"/>
                <a:gd name="T44" fmla="*/ 29 w 163"/>
                <a:gd name="T45" fmla="*/ 75 h 141"/>
                <a:gd name="T46" fmla="*/ 35 w 163"/>
                <a:gd name="T47" fmla="*/ 56 h 141"/>
                <a:gd name="T48" fmla="*/ 42 w 163"/>
                <a:gd name="T49" fmla="*/ 40 h 141"/>
                <a:gd name="T50" fmla="*/ 42 w 163"/>
                <a:gd name="T51" fmla="*/ 40 h 141"/>
                <a:gd name="T52" fmla="*/ 17 w 163"/>
                <a:gd name="T53" fmla="*/ 35 h 141"/>
                <a:gd name="T54" fmla="*/ 0 w 163"/>
                <a:gd name="T55" fmla="*/ 29 h 141"/>
                <a:gd name="T56" fmla="*/ 0 w 163"/>
                <a:gd name="T57" fmla="*/ 17 h 141"/>
                <a:gd name="T58" fmla="*/ 0 w 163"/>
                <a:gd name="T59" fmla="*/ 13 h 141"/>
                <a:gd name="T60" fmla="*/ 0 w 163"/>
                <a:gd name="T61" fmla="*/ 13 h 141"/>
                <a:gd name="T62" fmla="*/ 6 w 163"/>
                <a:gd name="T63" fmla="*/ 7 h 141"/>
                <a:gd name="T64" fmla="*/ 11 w 163"/>
                <a:gd name="T65" fmla="*/ 0 h 141"/>
                <a:gd name="T66" fmla="*/ 42 w 163"/>
                <a:gd name="T67" fmla="*/ 7 h 141"/>
                <a:gd name="T68" fmla="*/ 64 w 163"/>
                <a:gd name="T69" fmla="*/ 13 h 141"/>
                <a:gd name="T70" fmla="*/ 93 w 163"/>
                <a:gd name="T71" fmla="*/ 13 h 141"/>
                <a:gd name="T72" fmla="*/ 99 w 163"/>
                <a:gd name="T73" fmla="*/ 7 h 141"/>
                <a:gd name="T74" fmla="*/ 99 w 163"/>
                <a:gd name="T7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3" h="141">
                  <a:moveTo>
                    <a:pt x="99" y="0"/>
                  </a:moveTo>
                  <a:lnTo>
                    <a:pt x="105" y="7"/>
                  </a:lnTo>
                  <a:lnTo>
                    <a:pt x="105" y="13"/>
                  </a:lnTo>
                  <a:lnTo>
                    <a:pt x="112" y="17"/>
                  </a:lnTo>
                  <a:lnTo>
                    <a:pt x="122" y="17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40" y="17"/>
                  </a:lnTo>
                  <a:lnTo>
                    <a:pt x="140" y="17"/>
                  </a:lnTo>
                  <a:lnTo>
                    <a:pt x="140" y="17"/>
                  </a:lnTo>
                  <a:lnTo>
                    <a:pt x="147" y="17"/>
                  </a:lnTo>
                  <a:lnTo>
                    <a:pt x="147" y="23"/>
                  </a:lnTo>
                  <a:lnTo>
                    <a:pt x="147" y="23"/>
                  </a:lnTo>
                  <a:lnTo>
                    <a:pt x="163" y="23"/>
                  </a:lnTo>
                  <a:lnTo>
                    <a:pt x="163" y="29"/>
                  </a:lnTo>
                  <a:lnTo>
                    <a:pt x="163" y="29"/>
                  </a:lnTo>
                  <a:lnTo>
                    <a:pt x="163" y="29"/>
                  </a:lnTo>
                  <a:lnTo>
                    <a:pt x="163" y="29"/>
                  </a:lnTo>
                  <a:lnTo>
                    <a:pt x="163" y="35"/>
                  </a:lnTo>
                  <a:lnTo>
                    <a:pt x="157" y="35"/>
                  </a:lnTo>
                  <a:lnTo>
                    <a:pt x="147" y="46"/>
                  </a:lnTo>
                  <a:lnTo>
                    <a:pt x="147" y="46"/>
                  </a:lnTo>
                  <a:lnTo>
                    <a:pt x="134" y="56"/>
                  </a:lnTo>
                  <a:lnTo>
                    <a:pt x="134" y="62"/>
                  </a:lnTo>
                  <a:lnTo>
                    <a:pt x="128" y="62"/>
                  </a:lnTo>
                  <a:lnTo>
                    <a:pt x="122" y="68"/>
                  </a:lnTo>
                  <a:lnTo>
                    <a:pt x="122" y="97"/>
                  </a:lnTo>
                  <a:lnTo>
                    <a:pt x="93" y="124"/>
                  </a:lnTo>
                  <a:lnTo>
                    <a:pt x="93" y="124"/>
                  </a:lnTo>
                  <a:lnTo>
                    <a:pt x="93" y="130"/>
                  </a:lnTo>
                  <a:lnTo>
                    <a:pt x="64" y="130"/>
                  </a:lnTo>
                  <a:lnTo>
                    <a:pt x="58" y="136"/>
                  </a:lnTo>
                  <a:lnTo>
                    <a:pt x="52" y="136"/>
                  </a:lnTo>
                  <a:lnTo>
                    <a:pt x="46" y="141"/>
                  </a:lnTo>
                  <a:lnTo>
                    <a:pt x="42" y="141"/>
                  </a:lnTo>
                  <a:lnTo>
                    <a:pt x="42" y="141"/>
                  </a:lnTo>
                  <a:lnTo>
                    <a:pt x="42" y="130"/>
                  </a:lnTo>
                  <a:lnTo>
                    <a:pt x="35" y="130"/>
                  </a:lnTo>
                  <a:lnTo>
                    <a:pt x="35" y="118"/>
                  </a:lnTo>
                  <a:lnTo>
                    <a:pt x="29" y="118"/>
                  </a:lnTo>
                  <a:lnTo>
                    <a:pt x="29" y="118"/>
                  </a:lnTo>
                  <a:lnTo>
                    <a:pt x="29" y="97"/>
                  </a:lnTo>
                  <a:lnTo>
                    <a:pt x="29" y="97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5"/>
                  </a:lnTo>
                  <a:lnTo>
                    <a:pt x="35" y="68"/>
                  </a:lnTo>
                  <a:lnTo>
                    <a:pt x="35" y="56"/>
                  </a:lnTo>
                  <a:lnTo>
                    <a:pt x="42" y="52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35"/>
                  </a:lnTo>
                  <a:lnTo>
                    <a:pt x="17" y="35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6" y="7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42" y="0"/>
                  </a:lnTo>
                  <a:lnTo>
                    <a:pt x="42" y="7"/>
                  </a:lnTo>
                  <a:lnTo>
                    <a:pt x="58" y="7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93" y="13"/>
                  </a:lnTo>
                  <a:lnTo>
                    <a:pt x="93" y="7"/>
                  </a:lnTo>
                  <a:lnTo>
                    <a:pt x="99" y="7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454">
              <a:extLst>
                <a:ext uri="{FF2B5EF4-FFF2-40B4-BE49-F238E27FC236}">
                  <a16:creationId xmlns:a16="http://schemas.microsoft.com/office/drawing/2014/main" id="{F7C17081-93F6-475A-90AF-A50241B7A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116" y="2634644"/>
              <a:ext cx="214847" cy="199465"/>
            </a:xfrm>
            <a:custGeom>
              <a:avLst/>
              <a:gdLst>
                <a:gd name="T0" fmla="*/ 105 w 163"/>
                <a:gd name="T1" fmla="*/ 7 h 141"/>
                <a:gd name="T2" fmla="*/ 112 w 163"/>
                <a:gd name="T3" fmla="*/ 17 h 141"/>
                <a:gd name="T4" fmla="*/ 128 w 163"/>
                <a:gd name="T5" fmla="*/ 23 h 141"/>
                <a:gd name="T6" fmla="*/ 140 w 163"/>
                <a:gd name="T7" fmla="*/ 17 h 141"/>
                <a:gd name="T8" fmla="*/ 140 w 163"/>
                <a:gd name="T9" fmla="*/ 17 h 141"/>
                <a:gd name="T10" fmla="*/ 147 w 163"/>
                <a:gd name="T11" fmla="*/ 23 h 141"/>
                <a:gd name="T12" fmla="*/ 163 w 163"/>
                <a:gd name="T13" fmla="*/ 23 h 141"/>
                <a:gd name="T14" fmla="*/ 163 w 163"/>
                <a:gd name="T15" fmla="*/ 29 h 141"/>
                <a:gd name="T16" fmla="*/ 163 w 163"/>
                <a:gd name="T17" fmla="*/ 29 h 141"/>
                <a:gd name="T18" fmla="*/ 157 w 163"/>
                <a:gd name="T19" fmla="*/ 35 h 141"/>
                <a:gd name="T20" fmla="*/ 147 w 163"/>
                <a:gd name="T21" fmla="*/ 46 h 141"/>
                <a:gd name="T22" fmla="*/ 134 w 163"/>
                <a:gd name="T23" fmla="*/ 62 h 141"/>
                <a:gd name="T24" fmla="*/ 122 w 163"/>
                <a:gd name="T25" fmla="*/ 68 h 141"/>
                <a:gd name="T26" fmla="*/ 93 w 163"/>
                <a:gd name="T27" fmla="*/ 124 h 141"/>
                <a:gd name="T28" fmla="*/ 93 w 163"/>
                <a:gd name="T29" fmla="*/ 130 h 141"/>
                <a:gd name="T30" fmla="*/ 58 w 163"/>
                <a:gd name="T31" fmla="*/ 136 h 141"/>
                <a:gd name="T32" fmla="*/ 46 w 163"/>
                <a:gd name="T33" fmla="*/ 141 h 141"/>
                <a:gd name="T34" fmla="*/ 42 w 163"/>
                <a:gd name="T35" fmla="*/ 141 h 141"/>
                <a:gd name="T36" fmla="*/ 35 w 163"/>
                <a:gd name="T37" fmla="*/ 130 h 141"/>
                <a:gd name="T38" fmla="*/ 29 w 163"/>
                <a:gd name="T39" fmla="*/ 118 h 141"/>
                <a:gd name="T40" fmla="*/ 29 w 163"/>
                <a:gd name="T41" fmla="*/ 97 h 141"/>
                <a:gd name="T42" fmla="*/ 29 w 163"/>
                <a:gd name="T43" fmla="*/ 79 h 141"/>
                <a:gd name="T44" fmla="*/ 29 w 163"/>
                <a:gd name="T45" fmla="*/ 75 h 141"/>
                <a:gd name="T46" fmla="*/ 35 w 163"/>
                <a:gd name="T47" fmla="*/ 56 h 141"/>
                <a:gd name="T48" fmla="*/ 42 w 163"/>
                <a:gd name="T49" fmla="*/ 40 h 141"/>
                <a:gd name="T50" fmla="*/ 42 w 163"/>
                <a:gd name="T51" fmla="*/ 40 h 141"/>
                <a:gd name="T52" fmla="*/ 17 w 163"/>
                <a:gd name="T53" fmla="*/ 35 h 141"/>
                <a:gd name="T54" fmla="*/ 0 w 163"/>
                <a:gd name="T55" fmla="*/ 29 h 141"/>
                <a:gd name="T56" fmla="*/ 0 w 163"/>
                <a:gd name="T57" fmla="*/ 17 h 141"/>
                <a:gd name="T58" fmla="*/ 0 w 163"/>
                <a:gd name="T59" fmla="*/ 13 h 141"/>
                <a:gd name="T60" fmla="*/ 0 w 163"/>
                <a:gd name="T61" fmla="*/ 13 h 141"/>
                <a:gd name="T62" fmla="*/ 6 w 163"/>
                <a:gd name="T63" fmla="*/ 7 h 141"/>
                <a:gd name="T64" fmla="*/ 11 w 163"/>
                <a:gd name="T65" fmla="*/ 0 h 141"/>
                <a:gd name="T66" fmla="*/ 42 w 163"/>
                <a:gd name="T67" fmla="*/ 7 h 141"/>
                <a:gd name="T68" fmla="*/ 64 w 163"/>
                <a:gd name="T69" fmla="*/ 13 h 141"/>
                <a:gd name="T70" fmla="*/ 93 w 163"/>
                <a:gd name="T71" fmla="*/ 13 h 141"/>
                <a:gd name="T72" fmla="*/ 99 w 163"/>
                <a:gd name="T73" fmla="*/ 7 h 141"/>
                <a:gd name="T74" fmla="*/ 99 w 163"/>
                <a:gd name="T7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3" h="141">
                  <a:moveTo>
                    <a:pt x="99" y="0"/>
                  </a:moveTo>
                  <a:lnTo>
                    <a:pt x="105" y="7"/>
                  </a:lnTo>
                  <a:lnTo>
                    <a:pt x="105" y="13"/>
                  </a:lnTo>
                  <a:lnTo>
                    <a:pt x="112" y="17"/>
                  </a:lnTo>
                  <a:lnTo>
                    <a:pt x="122" y="17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40" y="17"/>
                  </a:lnTo>
                  <a:lnTo>
                    <a:pt x="140" y="17"/>
                  </a:lnTo>
                  <a:lnTo>
                    <a:pt x="140" y="17"/>
                  </a:lnTo>
                  <a:lnTo>
                    <a:pt x="147" y="17"/>
                  </a:lnTo>
                  <a:lnTo>
                    <a:pt x="147" y="23"/>
                  </a:lnTo>
                  <a:lnTo>
                    <a:pt x="147" y="23"/>
                  </a:lnTo>
                  <a:lnTo>
                    <a:pt x="163" y="23"/>
                  </a:lnTo>
                  <a:lnTo>
                    <a:pt x="163" y="29"/>
                  </a:lnTo>
                  <a:lnTo>
                    <a:pt x="163" y="29"/>
                  </a:lnTo>
                  <a:lnTo>
                    <a:pt x="163" y="29"/>
                  </a:lnTo>
                  <a:lnTo>
                    <a:pt x="163" y="29"/>
                  </a:lnTo>
                  <a:lnTo>
                    <a:pt x="163" y="35"/>
                  </a:lnTo>
                  <a:lnTo>
                    <a:pt x="157" y="35"/>
                  </a:lnTo>
                  <a:lnTo>
                    <a:pt x="147" y="46"/>
                  </a:lnTo>
                  <a:lnTo>
                    <a:pt x="147" y="46"/>
                  </a:lnTo>
                  <a:lnTo>
                    <a:pt x="134" y="56"/>
                  </a:lnTo>
                  <a:lnTo>
                    <a:pt x="134" y="62"/>
                  </a:lnTo>
                  <a:lnTo>
                    <a:pt x="128" y="62"/>
                  </a:lnTo>
                  <a:lnTo>
                    <a:pt x="122" y="68"/>
                  </a:lnTo>
                  <a:lnTo>
                    <a:pt x="122" y="97"/>
                  </a:lnTo>
                  <a:lnTo>
                    <a:pt x="93" y="124"/>
                  </a:lnTo>
                  <a:lnTo>
                    <a:pt x="93" y="124"/>
                  </a:lnTo>
                  <a:lnTo>
                    <a:pt x="93" y="130"/>
                  </a:lnTo>
                  <a:lnTo>
                    <a:pt x="64" y="130"/>
                  </a:lnTo>
                  <a:lnTo>
                    <a:pt x="58" y="136"/>
                  </a:lnTo>
                  <a:lnTo>
                    <a:pt x="52" y="136"/>
                  </a:lnTo>
                  <a:lnTo>
                    <a:pt x="46" y="141"/>
                  </a:lnTo>
                  <a:lnTo>
                    <a:pt x="42" y="141"/>
                  </a:lnTo>
                  <a:lnTo>
                    <a:pt x="42" y="141"/>
                  </a:lnTo>
                  <a:lnTo>
                    <a:pt x="42" y="130"/>
                  </a:lnTo>
                  <a:lnTo>
                    <a:pt x="35" y="130"/>
                  </a:lnTo>
                  <a:lnTo>
                    <a:pt x="35" y="118"/>
                  </a:lnTo>
                  <a:lnTo>
                    <a:pt x="29" y="118"/>
                  </a:lnTo>
                  <a:lnTo>
                    <a:pt x="29" y="118"/>
                  </a:lnTo>
                  <a:lnTo>
                    <a:pt x="29" y="97"/>
                  </a:lnTo>
                  <a:lnTo>
                    <a:pt x="29" y="97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5"/>
                  </a:lnTo>
                  <a:lnTo>
                    <a:pt x="35" y="68"/>
                  </a:lnTo>
                  <a:lnTo>
                    <a:pt x="35" y="56"/>
                  </a:lnTo>
                  <a:lnTo>
                    <a:pt x="42" y="52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35"/>
                  </a:lnTo>
                  <a:lnTo>
                    <a:pt x="17" y="35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6" y="7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42" y="0"/>
                  </a:lnTo>
                  <a:lnTo>
                    <a:pt x="42" y="7"/>
                  </a:lnTo>
                  <a:lnTo>
                    <a:pt x="58" y="7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93" y="13"/>
                  </a:lnTo>
                  <a:lnTo>
                    <a:pt x="93" y="7"/>
                  </a:lnTo>
                  <a:lnTo>
                    <a:pt x="99" y="7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455">
              <a:extLst>
                <a:ext uri="{FF2B5EF4-FFF2-40B4-BE49-F238E27FC236}">
                  <a16:creationId xmlns:a16="http://schemas.microsoft.com/office/drawing/2014/main" id="{6A3E7FF7-B1D0-460D-AD87-320260E5C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208" y="2684156"/>
              <a:ext cx="63269" cy="125904"/>
            </a:xfrm>
            <a:custGeom>
              <a:avLst/>
              <a:gdLst>
                <a:gd name="T0" fmla="*/ 17 w 48"/>
                <a:gd name="T1" fmla="*/ 0 h 89"/>
                <a:gd name="T2" fmla="*/ 17 w 48"/>
                <a:gd name="T3" fmla="*/ 0 h 89"/>
                <a:gd name="T4" fmla="*/ 48 w 48"/>
                <a:gd name="T5" fmla="*/ 0 h 89"/>
                <a:gd name="T6" fmla="*/ 48 w 48"/>
                <a:gd name="T7" fmla="*/ 5 h 89"/>
                <a:gd name="T8" fmla="*/ 48 w 48"/>
                <a:gd name="T9" fmla="*/ 5 h 89"/>
                <a:gd name="T10" fmla="*/ 48 w 48"/>
                <a:gd name="T11" fmla="*/ 5 h 89"/>
                <a:gd name="T12" fmla="*/ 48 w 48"/>
                <a:gd name="T13" fmla="*/ 17 h 89"/>
                <a:gd name="T14" fmla="*/ 41 w 48"/>
                <a:gd name="T15" fmla="*/ 21 h 89"/>
                <a:gd name="T16" fmla="*/ 41 w 48"/>
                <a:gd name="T17" fmla="*/ 40 h 89"/>
                <a:gd name="T18" fmla="*/ 35 w 48"/>
                <a:gd name="T19" fmla="*/ 44 h 89"/>
                <a:gd name="T20" fmla="*/ 35 w 48"/>
                <a:gd name="T21" fmla="*/ 44 h 89"/>
                <a:gd name="T22" fmla="*/ 35 w 48"/>
                <a:gd name="T23" fmla="*/ 62 h 89"/>
                <a:gd name="T24" fmla="*/ 35 w 48"/>
                <a:gd name="T25" fmla="*/ 62 h 89"/>
                <a:gd name="T26" fmla="*/ 35 w 48"/>
                <a:gd name="T27" fmla="*/ 83 h 89"/>
                <a:gd name="T28" fmla="*/ 23 w 48"/>
                <a:gd name="T29" fmla="*/ 83 h 89"/>
                <a:gd name="T30" fmla="*/ 23 w 48"/>
                <a:gd name="T31" fmla="*/ 83 h 89"/>
                <a:gd name="T32" fmla="*/ 17 w 48"/>
                <a:gd name="T33" fmla="*/ 89 h 89"/>
                <a:gd name="T34" fmla="*/ 12 w 48"/>
                <a:gd name="T35" fmla="*/ 89 h 89"/>
                <a:gd name="T36" fmla="*/ 12 w 48"/>
                <a:gd name="T37" fmla="*/ 83 h 89"/>
                <a:gd name="T38" fmla="*/ 6 w 48"/>
                <a:gd name="T39" fmla="*/ 79 h 89"/>
                <a:gd name="T40" fmla="*/ 6 w 48"/>
                <a:gd name="T41" fmla="*/ 79 h 89"/>
                <a:gd name="T42" fmla="*/ 6 w 48"/>
                <a:gd name="T43" fmla="*/ 66 h 89"/>
                <a:gd name="T44" fmla="*/ 0 w 48"/>
                <a:gd name="T45" fmla="*/ 62 h 89"/>
                <a:gd name="T46" fmla="*/ 0 w 48"/>
                <a:gd name="T47" fmla="*/ 62 h 89"/>
                <a:gd name="T48" fmla="*/ 0 w 48"/>
                <a:gd name="T49" fmla="*/ 44 h 89"/>
                <a:gd name="T50" fmla="*/ 0 w 48"/>
                <a:gd name="T51" fmla="*/ 44 h 89"/>
                <a:gd name="T52" fmla="*/ 0 w 48"/>
                <a:gd name="T53" fmla="*/ 40 h 89"/>
                <a:gd name="T54" fmla="*/ 6 w 48"/>
                <a:gd name="T55" fmla="*/ 33 h 89"/>
                <a:gd name="T56" fmla="*/ 6 w 48"/>
                <a:gd name="T57" fmla="*/ 33 h 89"/>
                <a:gd name="T58" fmla="*/ 6 w 48"/>
                <a:gd name="T59" fmla="*/ 27 h 89"/>
                <a:gd name="T60" fmla="*/ 12 w 48"/>
                <a:gd name="T61" fmla="*/ 21 h 89"/>
                <a:gd name="T62" fmla="*/ 12 w 48"/>
                <a:gd name="T63" fmla="*/ 21 h 89"/>
                <a:gd name="T64" fmla="*/ 12 w 48"/>
                <a:gd name="T65" fmla="*/ 21 h 89"/>
                <a:gd name="T66" fmla="*/ 12 w 48"/>
                <a:gd name="T67" fmla="*/ 17 h 89"/>
                <a:gd name="T68" fmla="*/ 12 w 48"/>
                <a:gd name="T69" fmla="*/ 17 h 89"/>
                <a:gd name="T70" fmla="*/ 12 w 48"/>
                <a:gd name="T71" fmla="*/ 17 h 89"/>
                <a:gd name="T72" fmla="*/ 12 w 48"/>
                <a:gd name="T73" fmla="*/ 11 h 89"/>
                <a:gd name="T74" fmla="*/ 12 w 48"/>
                <a:gd name="T75" fmla="*/ 11 h 89"/>
                <a:gd name="T76" fmla="*/ 12 w 48"/>
                <a:gd name="T77" fmla="*/ 11 h 89"/>
                <a:gd name="T78" fmla="*/ 12 w 48"/>
                <a:gd name="T79" fmla="*/ 5 h 89"/>
                <a:gd name="T80" fmla="*/ 12 w 48"/>
                <a:gd name="T81" fmla="*/ 5 h 89"/>
                <a:gd name="T82" fmla="*/ 12 w 48"/>
                <a:gd name="T83" fmla="*/ 5 h 89"/>
                <a:gd name="T84" fmla="*/ 17 w 48"/>
                <a:gd name="T85" fmla="*/ 5 h 89"/>
                <a:gd name="T86" fmla="*/ 17 w 48"/>
                <a:gd name="T87" fmla="*/ 0 h 89"/>
                <a:gd name="T88" fmla="*/ 17 w 48"/>
                <a:gd name="T89" fmla="*/ 0 h 89"/>
                <a:gd name="T90" fmla="*/ 17 w 48"/>
                <a:gd name="T9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" h="89">
                  <a:moveTo>
                    <a:pt x="17" y="0"/>
                  </a:moveTo>
                  <a:lnTo>
                    <a:pt x="17" y="0"/>
                  </a:lnTo>
                  <a:lnTo>
                    <a:pt x="48" y="0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17"/>
                  </a:lnTo>
                  <a:lnTo>
                    <a:pt x="41" y="21"/>
                  </a:lnTo>
                  <a:lnTo>
                    <a:pt x="41" y="40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17" y="89"/>
                  </a:lnTo>
                  <a:lnTo>
                    <a:pt x="12" y="89"/>
                  </a:lnTo>
                  <a:lnTo>
                    <a:pt x="12" y="83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6" y="6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27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7" y="5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456">
              <a:extLst>
                <a:ext uri="{FF2B5EF4-FFF2-40B4-BE49-F238E27FC236}">
                  <a16:creationId xmlns:a16="http://schemas.microsoft.com/office/drawing/2014/main" id="{1F2E2638-3F16-4485-8A27-B6EF3F3A2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208" y="2684156"/>
              <a:ext cx="63269" cy="125904"/>
            </a:xfrm>
            <a:custGeom>
              <a:avLst/>
              <a:gdLst>
                <a:gd name="T0" fmla="*/ 17 w 48"/>
                <a:gd name="T1" fmla="*/ 0 h 89"/>
                <a:gd name="T2" fmla="*/ 17 w 48"/>
                <a:gd name="T3" fmla="*/ 0 h 89"/>
                <a:gd name="T4" fmla="*/ 48 w 48"/>
                <a:gd name="T5" fmla="*/ 0 h 89"/>
                <a:gd name="T6" fmla="*/ 48 w 48"/>
                <a:gd name="T7" fmla="*/ 5 h 89"/>
                <a:gd name="T8" fmla="*/ 48 w 48"/>
                <a:gd name="T9" fmla="*/ 5 h 89"/>
                <a:gd name="T10" fmla="*/ 48 w 48"/>
                <a:gd name="T11" fmla="*/ 5 h 89"/>
                <a:gd name="T12" fmla="*/ 48 w 48"/>
                <a:gd name="T13" fmla="*/ 17 h 89"/>
                <a:gd name="T14" fmla="*/ 41 w 48"/>
                <a:gd name="T15" fmla="*/ 21 h 89"/>
                <a:gd name="T16" fmla="*/ 41 w 48"/>
                <a:gd name="T17" fmla="*/ 40 h 89"/>
                <a:gd name="T18" fmla="*/ 35 w 48"/>
                <a:gd name="T19" fmla="*/ 44 h 89"/>
                <a:gd name="T20" fmla="*/ 35 w 48"/>
                <a:gd name="T21" fmla="*/ 44 h 89"/>
                <a:gd name="T22" fmla="*/ 35 w 48"/>
                <a:gd name="T23" fmla="*/ 62 h 89"/>
                <a:gd name="T24" fmla="*/ 35 w 48"/>
                <a:gd name="T25" fmla="*/ 62 h 89"/>
                <a:gd name="T26" fmla="*/ 35 w 48"/>
                <a:gd name="T27" fmla="*/ 83 h 89"/>
                <a:gd name="T28" fmla="*/ 23 w 48"/>
                <a:gd name="T29" fmla="*/ 83 h 89"/>
                <a:gd name="T30" fmla="*/ 23 w 48"/>
                <a:gd name="T31" fmla="*/ 83 h 89"/>
                <a:gd name="T32" fmla="*/ 17 w 48"/>
                <a:gd name="T33" fmla="*/ 89 h 89"/>
                <a:gd name="T34" fmla="*/ 12 w 48"/>
                <a:gd name="T35" fmla="*/ 89 h 89"/>
                <a:gd name="T36" fmla="*/ 12 w 48"/>
                <a:gd name="T37" fmla="*/ 83 h 89"/>
                <a:gd name="T38" fmla="*/ 6 w 48"/>
                <a:gd name="T39" fmla="*/ 79 h 89"/>
                <a:gd name="T40" fmla="*/ 6 w 48"/>
                <a:gd name="T41" fmla="*/ 79 h 89"/>
                <a:gd name="T42" fmla="*/ 6 w 48"/>
                <a:gd name="T43" fmla="*/ 66 h 89"/>
                <a:gd name="T44" fmla="*/ 0 w 48"/>
                <a:gd name="T45" fmla="*/ 62 h 89"/>
                <a:gd name="T46" fmla="*/ 0 w 48"/>
                <a:gd name="T47" fmla="*/ 62 h 89"/>
                <a:gd name="T48" fmla="*/ 0 w 48"/>
                <a:gd name="T49" fmla="*/ 44 h 89"/>
                <a:gd name="T50" fmla="*/ 0 w 48"/>
                <a:gd name="T51" fmla="*/ 44 h 89"/>
                <a:gd name="T52" fmla="*/ 0 w 48"/>
                <a:gd name="T53" fmla="*/ 40 h 89"/>
                <a:gd name="T54" fmla="*/ 6 w 48"/>
                <a:gd name="T55" fmla="*/ 33 h 89"/>
                <a:gd name="T56" fmla="*/ 6 w 48"/>
                <a:gd name="T57" fmla="*/ 33 h 89"/>
                <a:gd name="T58" fmla="*/ 6 w 48"/>
                <a:gd name="T59" fmla="*/ 27 h 89"/>
                <a:gd name="T60" fmla="*/ 12 w 48"/>
                <a:gd name="T61" fmla="*/ 21 h 89"/>
                <a:gd name="T62" fmla="*/ 12 w 48"/>
                <a:gd name="T63" fmla="*/ 21 h 89"/>
                <a:gd name="T64" fmla="*/ 12 w 48"/>
                <a:gd name="T65" fmla="*/ 21 h 89"/>
                <a:gd name="T66" fmla="*/ 12 w 48"/>
                <a:gd name="T67" fmla="*/ 17 h 89"/>
                <a:gd name="T68" fmla="*/ 12 w 48"/>
                <a:gd name="T69" fmla="*/ 17 h 89"/>
                <a:gd name="T70" fmla="*/ 12 w 48"/>
                <a:gd name="T71" fmla="*/ 17 h 89"/>
                <a:gd name="T72" fmla="*/ 12 w 48"/>
                <a:gd name="T73" fmla="*/ 11 h 89"/>
                <a:gd name="T74" fmla="*/ 12 w 48"/>
                <a:gd name="T75" fmla="*/ 11 h 89"/>
                <a:gd name="T76" fmla="*/ 12 w 48"/>
                <a:gd name="T77" fmla="*/ 11 h 89"/>
                <a:gd name="T78" fmla="*/ 12 w 48"/>
                <a:gd name="T79" fmla="*/ 5 h 89"/>
                <a:gd name="T80" fmla="*/ 12 w 48"/>
                <a:gd name="T81" fmla="*/ 5 h 89"/>
                <a:gd name="T82" fmla="*/ 12 w 48"/>
                <a:gd name="T83" fmla="*/ 5 h 89"/>
                <a:gd name="T84" fmla="*/ 17 w 48"/>
                <a:gd name="T85" fmla="*/ 5 h 89"/>
                <a:gd name="T86" fmla="*/ 17 w 48"/>
                <a:gd name="T87" fmla="*/ 0 h 89"/>
                <a:gd name="T88" fmla="*/ 17 w 48"/>
                <a:gd name="T89" fmla="*/ 0 h 89"/>
                <a:gd name="T90" fmla="*/ 17 w 48"/>
                <a:gd name="T9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" h="89">
                  <a:moveTo>
                    <a:pt x="17" y="0"/>
                  </a:moveTo>
                  <a:lnTo>
                    <a:pt x="17" y="0"/>
                  </a:lnTo>
                  <a:lnTo>
                    <a:pt x="48" y="0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17"/>
                  </a:lnTo>
                  <a:lnTo>
                    <a:pt x="41" y="21"/>
                  </a:lnTo>
                  <a:lnTo>
                    <a:pt x="41" y="40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17" y="89"/>
                  </a:lnTo>
                  <a:lnTo>
                    <a:pt x="12" y="89"/>
                  </a:lnTo>
                  <a:lnTo>
                    <a:pt x="12" y="83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6" y="6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27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7" y="5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457">
              <a:extLst>
                <a:ext uri="{FF2B5EF4-FFF2-40B4-BE49-F238E27FC236}">
                  <a16:creationId xmlns:a16="http://schemas.microsoft.com/office/drawing/2014/main" id="{C5C308F2-768E-40A3-8D10-7A8D8131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901" y="3066108"/>
              <a:ext cx="238574" cy="318294"/>
            </a:xfrm>
            <a:custGeom>
              <a:avLst/>
              <a:gdLst>
                <a:gd name="T0" fmla="*/ 70 w 181"/>
                <a:gd name="T1" fmla="*/ 219 h 225"/>
                <a:gd name="T2" fmla="*/ 76 w 181"/>
                <a:gd name="T3" fmla="*/ 219 h 225"/>
                <a:gd name="T4" fmla="*/ 76 w 181"/>
                <a:gd name="T5" fmla="*/ 213 h 225"/>
                <a:gd name="T6" fmla="*/ 76 w 181"/>
                <a:gd name="T7" fmla="*/ 206 h 225"/>
                <a:gd name="T8" fmla="*/ 76 w 181"/>
                <a:gd name="T9" fmla="*/ 206 h 225"/>
                <a:gd name="T10" fmla="*/ 76 w 181"/>
                <a:gd name="T11" fmla="*/ 213 h 225"/>
                <a:gd name="T12" fmla="*/ 82 w 181"/>
                <a:gd name="T13" fmla="*/ 219 h 225"/>
                <a:gd name="T14" fmla="*/ 82 w 181"/>
                <a:gd name="T15" fmla="*/ 219 h 225"/>
                <a:gd name="T16" fmla="*/ 88 w 181"/>
                <a:gd name="T17" fmla="*/ 213 h 225"/>
                <a:gd name="T18" fmla="*/ 88 w 181"/>
                <a:gd name="T19" fmla="*/ 213 h 225"/>
                <a:gd name="T20" fmla="*/ 163 w 181"/>
                <a:gd name="T21" fmla="*/ 213 h 225"/>
                <a:gd name="T22" fmla="*/ 152 w 181"/>
                <a:gd name="T23" fmla="*/ 39 h 225"/>
                <a:gd name="T24" fmla="*/ 123 w 181"/>
                <a:gd name="T25" fmla="*/ 0 h 225"/>
                <a:gd name="T26" fmla="*/ 123 w 181"/>
                <a:gd name="T27" fmla="*/ 4 h 225"/>
                <a:gd name="T28" fmla="*/ 123 w 181"/>
                <a:gd name="T29" fmla="*/ 11 h 225"/>
                <a:gd name="T30" fmla="*/ 123 w 181"/>
                <a:gd name="T31" fmla="*/ 17 h 225"/>
                <a:gd name="T32" fmla="*/ 123 w 181"/>
                <a:gd name="T33" fmla="*/ 21 h 225"/>
                <a:gd name="T34" fmla="*/ 76 w 181"/>
                <a:gd name="T35" fmla="*/ 66 h 225"/>
                <a:gd name="T36" fmla="*/ 70 w 181"/>
                <a:gd name="T37" fmla="*/ 66 h 225"/>
                <a:gd name="T38" fmla="*/ 53 w 181"/>
                <a:gd name="T39" fmla="*/ 72 h 225"/>
                <a:gd name="T40" fmla="*/ 53 w 181"/>
                <a:gd name="T41" fmla="*/ 79 h 225"/>
                <a:gd name="T42" fmla="*/ 53 w 181"/>
                <a:gd name="T43" fmla="*/ 79 h 225"/>
                <a:gd name="T44" fmla="*/ 58 w 181"/>
                <a:gd name="T45" fmla="*/ 83 h 225"/>
                <a:gd name="T46" fmla="*/ 58 w 181"/>
                <a:gd name="T47" fmla="*/ 83 h 225"/>
                <a:gd name="T48" fmla="*/ 58 w 181"/>
                <a:gd name="T49" fmla="*/ 89 h 225"/>
                <a:gd name="T50" fmla="*/ 58 w 181"/>
                <a:gd name="T51" fmla="*/ 95 h 225"/>
                <a:gd name="T52" fmla="*/ 58 w 181"/>
                <a:gd name="T53" fmla="*/ 101 h 225"/>
                <a:gd name="T54" fmla="*/ 58 w 181"/>
                <a:gd name="T55" fmla="*/ 105 h 225"/>
                <a:gd name="T56" fmla="*/ 0 w 181"/>
                <a:gd name="T57" fmla="*/ 134 h 225"/>
                <a:gd name="T58" fmla="*/ 6 w 181"/>
                <a:gd name="T59" fmla="*/ 180 h 225"/>
                <a:gd name="T60" fmla="*/ 0 w 181"/>
                <a:gd name="T61" fmla="*/ 202 h 225"/>
                <a:gd name="T62" fmla="*/ 0 w 181"/>
                <a:gd name="T63" fmla="*/ 202 h 225"/>
                <a:gd name="T64" fmla="*/ 6 w 181"/>
                <a:gd name="T65" fmla="*/ 196 h 225"/>
                <a:gd name="T66" fmla="*/ 23 w 181"/>
                <a:gd name="T67" fmla="*/ 190 h 225"/>
                <a:gd name="T68" fmla="*/ 29 w 181"/>
                <a:gd name="T69" fmla="*/ 186 h 225"/>
                <a:gd name="T70" fmla="*/ 35 w 181"/>
                <a:gd name="T71" fmla="*/ 190 h 225"/>
                <a:gd name="T72" fmla="*/ 47 w 181"/>
                <a:gd name="T73" fmla="*/ 190 h 225"/>
                <a:gd name="T74" fmla="*/ 53 w 181"/>
                <a:gd name="T75" fmla="*/ 202 h 225"/>
                <a:gd name="T76" fmla="*/ 58 w 181"/>
                <a:gd name="T77" fmla="*/ 213 h 225"/>
                <a:gd name="T78" fmla="*/ 64 w 181"/>
                <a:gd name="T79" fmla="*/ 219 h 225"/>
                <a:gd name="T80" fmla="*/ 70 w 181"/>
                <a:gd name="T81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1" h="225">
                  <a:moveTo>
                    <a:pt x="70" y="225"/>
                  </a:moveTo>
                  <a:lnTo>
                    <a:pt x="70" y="219"/>
                  </a:lnTo>
                  <a:lnTo>
                    <a:pt x="70" y="219"/>
                  </a:lnTo>
                  <a:lnTo>
                    <a:pt x="76" y="219"/>
                  </a:lnTo>
                  <a:lnTo>
                    <a:pt x="76" y="213"/>
                  </a:lnTo>
                  <a:lnTo>
                    <a:pt x="76" y="213"/>
                  </a:lnTo>
                  <a:lnTo>
                    <a:pt x="76" y="213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76" y="213"/>
                  </a:lnTo>
                  <a:lnTo>
                    <a:pt x="76" y="213"/>
                  </a:lnTo>
                  <a:lnTo>
                    <a:pt x="82" y="219"/>
                  </a:lnTo>
                  <a:lnTo>
                    <a:pt x="82" y="219"/>
                  </a:lnTo>
                  <a:lnTo>
                    <a:pt x="82" y="219"/>
                  </a:lnTo>
                  <a:lnTo>
                    <a:pt x="88" y="219"/>
                  </a:lnTo>
                  <a:lnTo>
                    <a:pt x="88" y="213"/>
                  </a:lnTo>
                  <a:lnTo>
                    <a:pt x="88" y="213"/>
                  </a:lnTo>
                  <a:lnTo>
                    <a:pt x="88" y="213"/>
                  </a:lnTo>
                  <a:lnTo>
                    <a:pt x="88" y="213"/>
                  </a:lnTo>
                  <a:lnTo>
                    <a:pt x="163" y="213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81" y="39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21"/>
                  </a:lnTo>
                  <a:lnTo>
                    <a:pt x="70" y="21"/>
                  </a:lnTo>
                  <a:lnTo>
                    <a:pt x="76" y="66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64" y="72"/>
                  </a:lnTo>
                  <a:lnTo>
                    <a:pt x="53" y="72"/>
                  </a:lnTo>
                  <a:lnTo>
                    <a:pt x="53" y="72"/>
                  </a:lnTo>
                  <a:lnTo>
                    <a:pt x="53" y="79"/>
                  </a:lnTo>
                  <a:lnTo>
                    <a:pt x="53" y="79"/>
                  </a:lnTo>
                  <a:lnTo>
                    <a:pt x="53" y="79"/>
                  </a:lnTo>
                  <a:lnTo>
                    <a:pt x="58" y="83"/>
                  </a:lnTo>
                  <a:lnTo>
                    <a:pt x="58" y="83"/>
                  </a:lnTo>
                  <a:lnTo>
                    <a:pt x="58" y="83"/>
                  </a:lnTo>
                  <a:lnTo>
                    <a:pt x="58" y="83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8" y="95"/>
                  </a:lnTo>
                  <a:lnTo>
                    <a:pt x="58" y="95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8" y="105"/>
                  </a:lnTo>
                  <a:lnTo>
                    <a:pt x="0" y="105"/>
                  </a:lnTo>
                  <a:lnTo>
                    <a:pt x="0" y="134"/>
                  </a:lnTo>
                  <a:lnTo>
                    <a:pt x="6" y="140"/>
                  </a:lnTo>
                  <a:lnTo>
                    <a:pt x="6" y="180"/>
                  </a:lnTo>
                  <a:lnTo>
                    <a:pt x="0" y="186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6" y="196"/>
                  </a:lnTo>
                  <a:lnTo>
                    <a:pt x="6" y="190"/>
                  </a:lnTo>
                  <a:lnTo>
                    <a:pt x="23" y="190"/>
                  </a:lnTo>
                  <a:lnTo>
                    <a:pt x="29" y="186"/>
                  </a:lnTo>
                  <a:lnTo>
                    <a:pt x="29" y="186"/>
                  </a:lnTo>
                  <a:lnTo>
                    <a:pt x="35" y="190"/>
                  </a:lnTo>
                  <a:lnTo>
                    <a:pt x="35" y="190"/>
                  </a:lnTo>
                  <a:lnTo>
                    <a:pt x="35" y="190"/>
                  </a:lnTo>
                  <a:lnTo>
                    <a:pt x="47" y="190"/>
                  </a:lnTo>
                  <a:lnTo>
                    <a:pt x="47" y="202"/>
                  </a:lnTo>
                  <a:lnTo>
                    <a:pt x="53" y="202"/>
                  </a:lnTo>
                  <a:lnTo>
                    <a:pt x="53" y="206"/>
                  </a:lnTo>
                  <a:lnTo>
                    <a:pt x="58" y="213"/>
                  </a:lnTo>
                  <a:lnTo>
                    <a:pt x="58" y="213"/>
                  </a:lnTo>
                  <a:lnTo>
                    <a:pt x="64" y="219"/>
                  </a:lnTo>
                  <a:lnTo>
                    <a:pt x="64" y="219"/>
                  </a:lnTo>
                  <a:lnTo>
                    <a:pt x="70" y="225"/>
                  </a:lnTo>
                  <a:lnTo>
                    <a:pt x="70" y="22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458">
              <a:extLst>
                <a:ext uri="{FF2B5EF4-FFF2-40B4-BE49-F238E27FC236}">
                  <a16:creationId xmlns:a16="http://schemas.microsoft.com/office/drawing/2014/main" id="{E59F0E51-DED7-4C23-8BEE-D78DAFD41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901" y="3066108"/>
              <a:ext cx="238574" cy="318294"/>
            </a:xfrm>
            <a:custGeom>
              <a:avLst/>
              <a:gdLst>
                <a:gd name="T0" fmla="*/ 70 w 181"/>
                <a:gd name="T1" fmla="*/ 219 h 225"/>
                <a:gd name="T2" fmla="*/ 76 w 181"/>
                <a:gd name="T3" fmla="*/ 219 h 225"/>
                <a:gd name="T4" fmla="*/ 76 w 181"/>
                <a:gd name="T5" fmla="*/ 213 h 225"/>
                <a:gd name="T6" fmla="*/ 76 w 181"/>
                <a:gd name="T7" fmla="*/ 206 h 225"/>
                <a:gd name="T8" fmla="*/ 76 w 181"/>
                <a:gd name="T9" fmla="*/ 206 h 225"/>
                <a:gd name="T10" fmla="*/ 76 w 181"/>
                <a:gd name="T11" fmla="*/ 213 h 225"/>
                <a:gd name="T12" fmla="*/ 82 w 181"/>
                <a:gd name="T13" fmla="*/ 219 h 225"/>
                <a:gd name="T14" fmla="*/ 82 w 181"/>
                <a:gd name="T15" fmla="*/ 219 h 225"/>
                <a:gd name="T16" fmla="*/ 88 w 181"/>
                <a:gd name="T17" fmla="*/ 213 h 225"/>
                <a:gd name="T18" fmla="*/ 88 w 181"/>
                <a:gd name="T19" fmla="*/ 213 h 225"/>
                <a:gd name="T20" fmla="*/ 163 w 181"/>
                <a:gd name="T21" fmla="*/ 213 h 225"/>
                <a:gd name="T22" fmla="*/ 152 w 181"/>
                <a:gd name="T23" fmla="*/ 39 h 225"/>
                <a:gd name="T24" fmla="*/ 123 w 181"/>
                <a:gd name="T25" fmla="*/ 0 h 225"/>
                <a:gd name="T26" fmla="*/ 123 w 181"/>
                <a:gd name="T27" fmla="*/ 4 h 225"/>
                <a:gd name="T28" fmla="*/ 123 w 181"/>
                <a:gd name="T29" fmla="*/ 11 h 225"/>
                <a:gd name="T30" fmla="*/ 123 w 181"/>
                <a:gd name="T31" fmla="*/ 17 h 225"/>
                <a:gd name="T32" fmla="*/ 123 w 181"/>
                <a:gd name="T33" fmla="*/ 21 h 225"/>
                <a:gd name="T34" fmla="*/ 76 w 181"/>
                <a:gd name="T35" fmla="*/ 66 h 225"/>
                <a:gd name="T36" fmla="*/ 70 w 181"/>
                <a:gd name="T37" fmla="*/ 66 h 225"/>
                <a:gd name="T38" fmla="*/ 53 w 181"/>
                <a:gd name="T39" fmla="*/ 72 h 225"/>
                <a:gd name="T40" fmla="*/ 53 w 181"/>
                <a:gd name="T41" fmla="*/ 79 h 225"/>
                <a:gd name="T42" fmla="*/ 53 w 181"/>
                <a:gd name="T43" fmla="*/ 79 h 225"/>
                <a:gd name="T44" fmla="*/ 58 w 181"/>
                <a:gd name="T45" fmla="*/ 83 h 225"/>
                <a:gd name="T46" fmla="*/ 58 w 181"/>
                <a:gd name="T47" fmla="*/ 83 h 225"/>
                <a:gd name="T48" fmla="*/ 58 w 181"/>
                <a:gd name="T49" fmla="*/ 89 h 225"/>
                <a:gd name="T50" fmla="*/ 58 w 181"/>
                <a:gd name="T51" fmla="*/ 95 h 225"/>
                <a:gd name="T52" fmla="*/ 58 w 181"/>
                <a:gd name="T53" fmla="*/ 101 h 225"/>
                <a:gd name="T54" fmla="*/ 58 w 181"/>
                <a:gd name="T55" fmla="*/ 105 h 225"/>
                <a:gd name="T56" fmla="*/ 0 w 181"/>
                <a:gd name="T57" fmla="*/ 134 h 225"/>
                <a:gd name="T58" fmla="*/ 6 w 181"/>
                <a:gd name="T59" fmla="*/ 180 h 225"/>
                <a:gd name="T60" fmla="*/ 0 w 181"/>
                <a:gd name="T61" fmla="*/ 202 h 225"/>
                <a:gd name="T62" fmla="*/ 0 w 181"/>
                <a:gd name="T63" fmla="*/ 202 h 225"/>
                <a:gd name="T64" fmla="*/ 6 w 181"/>
                <a:gd name="T65" fmla="*/ 196 h 225"/>
                <a:gd name="T66" fmla="*/ 23 w 181"/>
                <a:gd name="T67" fmla="*/ 190 h 225"/>
                <a:gd name="T68" fmla="*/ 29 w 181"/>
                <a:gd name="T69" fmla="*/ 186 h 225"/>
                <a:gd name="T70" fmla="*/ 35 w 181"/>
                <a:gd name="T71" fmla="*/ 190 h 225"/>
                <a:gd name="T72" fmla="*/ 47 w 181"/>
                <a:gd name="T73" fmla="*/ 190 h 225"/>
                <a:gd name="T74" fmla="*/ 53 w 181"/>
                <a:gd name="T75" fmla="*/ 202 h 225"/>
                <a:gd name="T76" fmla="*/ 58 w 181"/>
                <a:gd name="T77" fmla="*/ 213 h 225"/>
                <a:gd name="T78" fmla="*/ 64 w 181"/>
                <a:gd name="T79" fmla="*/ 219 h 225"/>
                <a:gd name="T80" fmla="*/ 70 w 181"/>
                <a:gd name="T81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1" h="225">
                  <a:moveTo>
                    <a:pt x="70" y="225"/>
                  </a:moveTo>
                  <a:lnTo>
                    <a:pt x="70" y="219"/>
                  </a:lnTo>
                  <a:lnTo>
                    <a:pt x="70" y="219"/>
                  </a:lnTo>
                  <a:lnTo>
                    <a:pt x="76" y="219"/>
                  </a:lnTo>
                  <a:lnTo>
                    <a:pt x="76" y="213"/>
                  </a:lnTo>
                  <a:lnTo>
                    <a:pt x="76" y="213"/>
                  </a:lnTo>
                  <a:lnTo>
                    <a:pt x="76" y="213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76" y="213"/>
                  </a:lnTo>
                  <a:lnTo>
                    <a:pt x="76" y="213"/>
                  </a:lnTo>
                  <a:lnTo>
                    <a:pt x="82" y="219"/>
                  </a:lnTo>
                  <a:lnTo>
                    <a:pt x="82" y="219"/>
                  </a:lnTo>
                  <a:lnTo>
                    <a:pt x="82" y="219"/>
                  </a:lnTo>
                  <a:lnTo>
                    <a:pt x="88" y="219"/>
                  </a:lnTo>
                  <a:lnTo>
                    <a:pt x="88" y="213"/>
                  </a:lnTo>
                  <a:lnTo>
                    <a:pt x="88" y="213"/>
                  </a:lnTo>
                  <a:lnTo>
                    <a:pt x="88" y="213"/>
                  </a:lnTo>
                  <a:lnTo>
                    <a:pt x="88" y="213"/>
                  </a:lnTo>
                  <a:lnTo>
                    <a:pt x="163" y="213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81" y="39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21"/>
                  </a:lnTo>
                  <a:lnTo>
                    <a:pt x="70" y="21"/>
                  </a:lnTo>
                  <a:lnTo>
                    <a:pt x="76" y="66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64" y="72"/>
                  </a:lnTo>
                  <a:lnTo>
                    <a:pt x="53" y="72"/>
                  </a:lnTo>
                  <a:lnTo>
                    <a:pt x="53" y="72"/>
                  </a:lnTo>
                  <a:lnTo>
                    <a:pt x="53" y="79"/>
                  </a:lnTo>
                  <a:lnTo>
                    <a:pt x="53" y="79"/>
                  </a:lnTo>
                  <a:lnTo>
                    <a:pt x="53" y="79"/>
                  </a:lnTo>
                  <a:lnTo>
                    <a:pt x="58" y="83"/>
                  </a:lnTo>
                  <a:lnTo>
                    <a:pt x="58" y="83"/>
                  </a:lnTo>
                  <a:lnTo>
                    <a:pt x="58" y="83"/>
                  </a:lnTo>
                  <a:lnTo>
                    <a:pt x="58" y="83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8" y="95"/>
                  </a:lnTo>
                  <a:lnTo>
                    <a:pt x="58" y="95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8" y="105"/>
                  </a:lnTo>
                  <a:lnTo>
                    <a:pt x="0" y="105"/>
                  </a:lnTo>
                  <a:lnTo>
                    <a:pt x="0" y="134"/>
                  </a:lnTo>
                  <a:lnTo>
                    <a:pt x="6" y="140"/>
                  </a:lnTo>
                  <a:lnTo>
                    <a:pt x="6" y="180"/>
                  </a:lnTo>
                  <a:lnTo>
                    <a:pt x="0" y="186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6" y="196"/>
                  </a:lnTo>
                  <a:lnTo>
                    <a:pt x="6" y="190"/>
                  </a:lnTo>
                  <a:lnTo>
                    <a:pt x="23" y="190"/>
                  </a:lnTo>
                  <a:lnTo>
                    <a:pt x="29" y="186"/>
                  </a:lnTo>
                  <a:lnTo>
                    <a:pt x="29" y="186"/>
                  </a:lnTo>
                  <a:lnTo>
                    <a:pt x="35" y="190"/>
                  </a:lnTo>
                  <a:lnTo>
                    <a:pt x="35" y="190"/>
                  </a:lnTo>
                  <a:lnTo>
                    <a:pt x="35" y="190"/>
                  </a:lnTo>
                  <a:lnTo>
                    <a:pt x="47" y="190"/>
                  </a:lnTo>
                  <a:lnTo>
                    <a:pt x="47" y="202"/>
                  </a:lnTo>
                  <a:lnTo>
                    <a:pt x="53" y="202"/>
                  </a:lnTo>
                  <a:lnTo>
                    <a:pt x="53" y="206"/>
                  </a:lnTo>
                  <a:lnTo>
                    <a:pt x="58" y="213"/>
                  </a:lnTo>
                  <a:lnTo>
                    <a:pt x="58" y="213"/>
                  </a:lnTo>
                  <a:lnTo>
                    <a:pt x="64" y="219"/>
                  </a:lnTo>
                  <a:lnTo>
                    <a:pt x="64" y="219"/>
                  </a:lnTo>
                  <a:lnTo>
                    <a:pt x="70" y="225"/>
                  </a:lnTo>
                  <a:lnTo>
                    <a:pt x="70" y="22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459">
              <a:extLst>
                <a:ext uri="{FF2B5EF4-FFF2-40B4-BE49-F238E27FC236}">
                  <a16:creationId xmlns:a16="http://schemas.microsoft.com/office/drawing/2014/main" id="{8D9E9522-115C-4579-A0AA-0DF061100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259" y="3112790"/>
              <a:ext cx="322931" cy="381952"/>
            </a:xfrm>
            <a:custGeom>
              <a:avLst/>
              <a:gdLst>
                <a:gd name="T0" fmla="*/ 41 w 245"/>
                <a:gd name="T1" fmla="*/ 237 h 270"/>
                <a:gd name="T2" fmla="*/ 47 w 245"/>
                <a:gd name="T3" fmla="*/ 231 h 270"/>
                <a:gd name="T4" fmla="*/ 53 w 245"/>
                <a:gd name="T5" fmla="*/ 241 h 270"/>
                <a:gd name="T6" fmla="*/ 53 w 245"/>
                <a:gd name="T7" fmla="*/ 248 h 270"/>
                <a:gd name="T8" fmla="*/ 59 w 245"/>
                <a:gd name="T9" fmla="*/ 254 h 270"/>
                <a:gd name="T10" fmla="*/ 64 w 245"/>
                <a:gd name="T11" fmla="*/ 254 h 270"/>
                <a:gd name="T12" fmla="*/ 64 w 245"/>
                <a:gd name="T13" fmla="*/ 258 h 270"/>
                <a:gd name="T14" fmla="*/ 64 w 245"/>
                <a:gd name="T15" fmla="*/ 264 h 270"/>
                <a:gd name="T16" fmla="*/ 64 w 245"/>
                <a:gd name="T17" fmla="*/ 264 h 270"/>
                <a:gd name="T18" fmla="*/ 64 w 245"/>
                <a:gd name="T19" fmla="*/ 270 h 270"/>
                <a:gd name="T20" fmla="*/ 82 w 245"/>
                <a:gd name="T21" fmla="*/ 264 h 270"/>
                <a:gd name="T22" fmla="*/ 88 w 245"/>
                <a:gd name="T23" fmla="*/ 258 h 270"/>
                <a:gd name="T24" fmla="*/ 88 w 245"/>
                <a:gd name="T25" fmla="*/ 264 h 270"/>
                <a:gd name="T26" fmla="*/ 88 w 245"/>
                <a:gd name="T27" fmla="*/ 270 h 270"/>
                <a:gd name="T28" fmla="*/ 88 w 245"/>
                <a:gd name="T29" fmla="*/ 270 h 270"/>
                <a:gd name="T30" fmla="*/ 99 w 245"/>
                <a:gd name="T31" fmla="*/ 264 h 270"/>
                <a:gd name="T32" fmla="*/ 105 w 245"/>
                <a:gd name="T33" fmla="*/ 248 h 270"/>
                <a:gd name="T34" fmla="*/ 105 w 245"/>
                <a:gd name="T35" fmla="*/ 237 h 270"/>
                <a:gd name="T36" fmla="*/ 111 w 245"/>
                <a:gd name="T37" fmla="*/ 231 h 270"/>
                <a:gd name="T38" fmla="*/ 123 w 245"/>
                <a:gd name="T39" fmla="*/ 225 h 270"/>
                <a:gd name="T40" fmla="*/ 130 w 245"/>
                <a:gd name="T41" fmla="*/ 225 h 270"/>
                <a:gd name="T42" fmla="*/ 130 w 245"/>
                <a:gd name="T43" fmla="*/ 219 h 270"/>
                <a:gd name="T44" fmla="*/ 136 w 245"/>
                <a:gd name="T45" fmla="*/ 202 h 270"/>
                <a:gd name="T46" fmla="*/ 140 w 245"/>
                <a:gd name="T47" fmla="*/ 196 h 270"/>
                <a:gd name="T48" fmla="*/ 165 w 245"/>
                <a:gd name="T49" fmla="*/ 192 h 270"/>
                <a:gd name="T50" fmla="*/ 200 w 245"/>
                <a:gd name="T51" fmla="*/ 186 h 270"/>
                <a:gd name="T52" fmla="*/ 206 w 245"/>
                <a:gd name="T53" fmla="*/ 180 h 270"/>
                <a:gd name="T54" fmla="*/ 222 w 245"/>
                <a:gd name="T55" fmla="*/ 173 h 270"/>
                <a:gd name="T56" fmla="*/ 241 w 245"/>
                <a:gd name="T57" fmla="*/ 169 h 270"/>
                <a:gd name="T58" fmla="*/ 245 w 245"/>
                <a:gd name="T59" fmla="*/ 112 h 270"/>
                <a:gd name="T60" fmla="*/ 235 w 245"/>
                <a:gd name="T61" fmla="*/ 107 h 270"/>
                <a:gd name="T62" fmla="*/ 222 w 245"/>
                <a:gd name="T63" fmla="*/ 101 h 270"/>
                <a:gd name="T64" fmla="*/ 206 w 245"/>
                <a:gd name="T65" fmla="*/ 85 h 270"/>
                <a:gd name="T66" fmla="*/ 105 w 245"/>
                <a:gd name="T67" fmla="*/ 0 h 270"/>
                <a:gd name="T68" fmla="*/ 105 w 245"/>
                <a:gd name="T69" fmla="*/ 6 h 270"/>
                <a:gd name="T70" fmla="*/ 99 w 245"/>
                <a:gd name="T71" fmla="*/ 180 h 270"/>
                <a:gd name="T72" fmla="*/ 24 w 245"/>
                <a:gd name="T73" fmla="*/ 180 h 270"/>
                <a:gd name="T74" fmla="*/ 24 w 245"/>
                <a:gd name="T75" fmla="*/ 180 h 270"/>
                <a:gd name="T76" fmla="*/ 18 w 245"/>
                <a:gd name="T77" fmla="*/ 186 h 270"/>
                <a:gd name="T78" fmla="*/ 18 w 245"/>
                <a:gd name="T79" fmla="*/ 186 h 270"/>
                <a:gd name="T80" fmla="*/ 12 w 245"/>
                <a:gd name="T81" fmla="*/ 180 h 270"/>
                <a:gd name="T82" fmla="*/ 12 w 245"/>
                <a:gd name="T83" fmla="*/ 173 h 270"/>
                <a:gd name="T84" fmla="*/ 12 w 245"/>
                <a:gd name="T85" fmla="*/ 173 h 270"/>
                <a:gd name="T86" fmla="*/ 6 w 245"/>
                <a:gd name="T87" fmla="*/ 180 h 270"/>
                <a:gd name="T88" fmla="*/ 6 w 245"/>
                <a:gd name="T89" fmla="*/ 186 h 270"/>
                <a:gd name="T90" fmla="*/ 0 w 245"/>
                <a:gd name="T91" fmla="*/ 192 h 270"/>
                <a:gd name="T92" fmla="*/ 18 w 245"/>
                <a:gd name="T93" fmla="*/ 219 h 270"/>
                <a:gd name="T94" fmla="*/ 18 w 245"/>
                <a:gd name="T95" fmla="*/ 225 h 270"/>
                <a:gd name="T96" fmla="*/ 18 w 245"/>
                <a:gd name="T97" fmla="*/ 231 h 270"/>
                <a:gd name="T98" fmla="*/ 12 w 245"/>
                <a:gd name="T99" fmla="*/ 23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5" h="270">
                  <a:moveTo>
                    <a:pt x="12" y="237"/>
                  </a:moveTo>
                  <a:lnTo>
                    <a:pt x="41" y="237"/>
                  </a:lnTo>
                  <a:lnTo>
                    <a:pt x="41" y="231"/>
                  </a:lnTo>
                  <a:lnTo>
                    <a:pt x="47" y="231"/>
                  </a:lnTo>
                  <a:lnTo>
                    <a:pt x="47" y="237"/>
                  </a:lnTo>
                  <a:lnTo>
                    <a:pt x="53" y="241"/>
                  </a:lnTo>
                  <a:lnTo>
                    <a:pt x="53" y="241"/>
                  </a:lnTo>
                  <a:lnTo>
                    <a:pt x="53" y="248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64" y="254"/>
                  </a:lnTo>
                  <a:lnTo>
                    <a:pt x="64" y="258"/>
                  </a:lnTo>
                  <a:lnTo>
                    <a:pt x="64" y="258"/>
                  </a:lnTo>
                  <a:lnTo>
                    <a:pt x="64" y="258"/>
                  </a:lnTo>
                  <a:lnTo>
                    <a:pt x="64" y="264"/>
                  </a:lnTo>
                  <a:lnTo>
                    <a:pt x="64" y="264"/>
                  </a:lnTo>
                  <a:lnTo>
                    <a:pt x="64" y="264"/>
                  </a:lnTo>
                  <a:lnTo>
                    <a:pt x="64" y="270"/>
                  </a:lnTo>
                  <a:lnTo>
                    <a:pt x="64" y="270"/>
                  </a:lnTo>
                  <a:lnTo>
                    <a:pt x="82" y="270"/>
                  </a:lnTo>
                  <a:lnTo>
                    <a:pt x="82" y="264"/>
                  </a:lnTo>
                  <a:lnTo>
                    <a:pt x="88" y="264"/>
                  </a:lnTo>
                  <a:lnTo>
                    <a:pt x="88" y="258"/>
                  </a:lnTo>
                  <a:lnTo>
                    <a:pt x="88" y="264"/>
                  </a:lnTo>
                  <a:lnTo>
                    <a:pt x="88" y="264"/>
                  </a:lnTo>
                  <a:lnTo>
                    <a:pt x="88" y="264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99" y="270"/>
                  </a:lnTo>
                  <a:lnTo>
                    <a:pt x="99" y="264"/>
                  </a:lnTo>
                  <a:lnTo>
                    <a:pt x="105" y="264"/>
                  </a:lnTo>
                  <a:lnTo>
                    <a:pt x="105" y="248"/>
                  </a:lnTo>
                  <a:lnTo>
                    <a:pt x="105" y="248"/>
                  </a:lnTo>
                  <a:lnTo>
                    <a:pt x="105" y="237"/>
                  </a:lnTo>
                  <a:lnTo>
                    <a:pt x="111" y="237"/>
                  </a:lnTo>
                  <a:lnTo>
                    <a:pt x="111" y="231"/>
                  </a:lnTo>
                  <a:lnTo>
                    <a:pt x="117" y="231"/>
                  </a:lnTo>
                  <a:lnTo>
                    <a:pt x="123" y="225"/>
                  </a:lnTo>
                  <a:lnTo>
                    <a:pt x="123" y="225"/>
                  </a:lnTo>
                  <a:lnTo>
                    <a:pt x="130" y="225"/>
                  </a:lnTo>
                  <a:lnTo>
                    <a:pt x="130" y="219"/>
                  </a:lnTo>
                  <a:lnTo>
                    <a:pt x="130" y="219"/>
                  </a:lnTo>
                  <a:lnTo>
                    <a:pt x="136" y="219"/>
                  </a:lnTo>
                  <a:lnTo>
                    <a:pt x="136" y="202"/>
                  </a:lnTo>
                  <a:lnTo>
                    <a:pt x="140" y="202"/>
                  </a:lnTo>
                  <a:lnTo>
                    <a:pt x="140" y="196"/>
                  </a:lnTo>
                  <a:lnTo>
                    <a:pt x="158" y="196"/>
                  </a:lnTo>
                  <a:lnTo>
                    <a:pt x="165" y="192"/>
                  </a:lnTo>
                  <a:lnTo>
                    <a:pt x="165" y="186"/>
                  </a:lnTo>
                  <a:lnTo>
                    <a:pt x="200" y="186"/>
                  </a:lnTo>
                  <a:lnTo>
                    <a:pt x="206" y="180"/>
                  </a:lnTo>
                  <a:lnTo>
                    <a:pt x="206" y="180"/>
                  </a:lnTo>
                  <a:lnTo>
                    <a:pt x="216" y="180"/>
                  </a:lnTo>
                  <a:lnTo>
                    <a:pt x="222" y="173"/>
                  </a:lnTo>
                  <a:lnTo>
                    <a:pt x="235" y="173"/>
                  </a:lnTo>
                  <a:lnTo>
                    <a:pt x="241" y="169"/>
                  </a:lnTo>
                  <a:lnTo>
                    <a:pt x="245" y="157"/>
                  </a:lnTo>
                  <a:lnTo>
                    <a:pt x="245" y="112"/>
                  </a:lnTo>
                  <a:lnTo>
                    <a:pt x="241" y="107"/>
                  </a:lnTo>
                  <a:lnTo>
                    <a:pt x="235" y="107"/>
                  </a:lnTo>
                  <a:lnTo>
                    <a:pt x="228" y="101"/>
                  </a:lnTo>
                  <a:lnTo>
                    <a:pt x="222" y="101"/>
                  </a:lnTo>
                  <a:lnTo>
                    <a:pt x="206" y="85"/>
                  </a:lnTo>
                  <a:lnTo>
                    <a:pt x="206" y="85"/>
                  </a:lnTo>
                  <a:lnTo>
                    <a:pt x="200" y="72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88" y="6"/>
                  </a:lnTo>
                  <a:lnTo>
                    <a:pt x="99" y="180"/>
                  </a:lnTo>
                  <a:lnTo>
                    <a:pt x="24" y="180"/>
                  </a:lnTo>
                  <a:lnTo>
                    <a:pt x="24" y="180"/>
                  </a:lnTo>
                  <a:lnTo>
                    <a:pt x="24" y="180"/>
                  </a:lnTo>
                  <a:lnTo>
                    <a:pt x="24" y="18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80"/>
                  </a:lnTo>
                  <a:lnTo>
                    <a:pt x="6" y="180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0" y="192"/>
                  </a:lnTo>
                  <a:lnTo>
                    <a:pt x="0" y="215"/>
                  </a:lnTo>
                  <a:lnTo>
                    <a:pt x="18" y="219"/>
                  </a:lnTo>
                  <a:lnTo>
                    <a:pt x="18" y="225"/>
                  </a:lnTo>
                  <a:lnTo>
                    <a:pt x="18" y="225"/>
                  </a:lnTo>
                  <a:lnTo>
                    <a:pt x="18" y="231"/>
                  </a:lnTo>
                  <a:lnTo>
                    <a:pt x="18" y="231"/>
                  </a:lnTo>
                  <a:lnTo>
                    <a:pt x="18" y="231"/>
                  </a:lnTo>
                  <a:lnTo>
                    <a:pt x="12" y="237"/>
                  </a:lnTo>
                  <a:lnTo>
                    <a:pt x="12" y="23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460">
              <a:extLst>
                <a:ext uri="{FF2B5EF4-FFF2-40B4-BE49-F238E27FC236}">
                  <a16:creationId xmlns:a16="http://schemas.microsoft.com/office/drawing/2014/main" id="{C7EF601A-CC76-44F0-859B-B9BAB5B57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259" y="3112790"/>
              <a:ext cx="322931" cy="381952"/>
            </a:xfrm>
            <a:custGeom>
              <a:avLst/>
              <a:gdLst>
                <a:gd name="T0" fmla="*/ 41 w 245"/>
                <a:gd name="T1" fmla="*/ 237 h 270"/>
                <a:gd name="T2" fmla="*/ 47 w 245"/>
                <a:gd name="T3" fmla="*/ 231 h 270"/>
                <a:gd name="T4" fmla="*/ 53 w 245"/>
                <a:gd name="T5" fmla="*/ 241 h 270"/>
                <a:gd name="T6" fmla="*/ 53 w 245"/>
                <a:gd name="T7" fmla="*/ 248 h 270"/>
                <a:gd name="T8" fmla="*/ 59 w 245"/>
                <a:gd name="T9" fmla="*/ 254 h 270"/>
                <a:gd name="T10" fmla="*/ 64 w 245"/>
                <a:gd name="T11" fmla="*/ 254 h 270"/>
                <a:gd name="T12" fmla="*/ 64 w 245"/>
                <a:gd name="T13" fmla="*/ 258 h 270"/>
                <a:gd name="T14" fmla="*/ 64 w 245"/>
                <a:gd name="T15" fmla="*/ 264 h 270"/>
                <a:gd name="T16" fmla="*/ 64 w 245"/>
                <a:gd name="T17" fmla="*/ 264 h 270"/>
                <a:gd name="T18" fmla="*/ 64 w 245"/>
                <a:gd name="T19" fmla="*/ 270 h 270"/>
                <a:gd name="T20" fmla="*/ 82 w 245"/>
                <a:gd name="T21" fmla="*/ 264 h 270"/>
                <a:gd name="T22" fmla="*/ 88 w 245"/>
                <a:gd name="T23" fmla="*/ 258 h 270"/>
                <a:gd name="T24" fmla="*/ 88 w 245"/>
                <a:gd name="T25" fmla="*/ 264 h 270"/>
                <a:gd name="T26" fmla="*/ 88 w 245"/>
                <a:gd name="T27" fmla="*/ 270 h 270"/>
                <a:gd name="T28" fmla="*/ 88 w 245"/>
                <a:gd name="T29" fmla="*/ 270 h 270"/>
                <a:gd name="T30" fmla="*/ 99 w 245"/>
                <a:gd name="T31" fmla="*/ 264 h 270"/>
                <a:gd name="T32" fmla="*/ 105 w 245"/>
                <a:gd name="T33" fmla="*/ 248 h 270"/>
                <a:gd name="T34" fmla="*/ 105 w 245"/>
                <a:gd name="T35" fmla="*/ 237 h 270"/>
                <a:gd name="T36" fmla="*/ 111 w 245"/>
                <a:gd name="T37" fmla="*/ 231 h 270"/>
                <a:gd name="T38" fmla="*/ 123 w 245"/>
                <a:gd name="T39" fmla="*/ 225 h 270"/>
                <a:gd name="T40" fmla="*/ 130 w 245"/>
                <a:gd name="T41" fmla="*/ 225 h 270"/>
                <a:gd name="T42" fmla="*/ 130 w 245"/>
                <a:gd name="T43" fmla="*/ 219 h 270"/>
                <a:gd name="T44" fmla="*/ 136 w 245"/>
                <a:gd name="T45" fmla="*/ 202 h 270"/>
                <a:gd name="T46" fmla="*/ 140 w 245"/>
                <a:gd name="T47" fmla="*/ 196 h 270"/>
                <a:gd name="T48" fmla="*/ 165 w 245"/>
                <a:gd name="T49" fmla="*/ 192 h 270"/>
                <a:gd name="T50" fmla="*/ 200 w 245"/>
                <a:gd name="T51" fmla="*/ 186 h 270"/>
                <a:gd name="T52" fmla="*/ 206 w 245"/>
                <a:gd name="T53" fmla="*/ 180 h 270"/>
                <a:gd name="T54" fmla="*/ 222 w 245"/>
                <a:gd name="T55" fmla="*/ 173 h 270"/>
                <a:gd name="T56" fmla="*/ 241 w 245"/>
                <a:gd name="T57" fmla="*/ 169 h 270"/>
                <a:gd name="T58" fmla="*/ 245 w 245"/>
                <a:gd name="T59" fmla="*/ 112 h 270"/>
                <a:gd name="T60" fmla="*/ 235 w 245"/>
                <a:gd name="T61" fmla="*/ 107 h 270"/>
                <a:gd name="T62" fmla="*/ 222 w 245"/>
                <a:gd name="T63" fmla="*/ 101 h 270"/>
                <a:gd name="T64" fmla="*/ 206 w 245"/>
                <a:gd name="T65" fmla="*/ 85 h 270"/>
                <a:gd name="T66" fmla="*/ 105 w 245"/>
                <a:gd name="T67" fmla="*/ 0 h 270"/>
                <a:gd name="T68" fmla="*/ 105 w 245"/>
                <a:gd name="T69" fmla="*/ 6 h 270"/>
                <a:gd name="T70" fmla="*/ 99 w 245"/>
                <a:gd name="T71" fmla="*/ 180 h 270"/>
                <a:gd name="T72" fmla="*/ 24 w 245"/>
                <a:gd name="T73" fmla="*/ 180 h 270"/>
                <a:gd name="T74" fmla="*/ 24 w 245"/>
                <a:gd name="T75" fmla="*/ 180 h 270"/>
                <a:gd name="T76" fmla="*/ 18 w 245"/>
                <a:gd name="T77" fmla="*/ 186 h 270"/>
                <a:gd name="T78" fmla="*/ 18 w 245"/>
                <a:gd name="T79" fmla="*/ 186 h 270"/>
                <a:gd name="T80" fmla="*/ 12 w 245"/>
                <a:gd name="T81" fmla="*/ 180 h 270"/>
                <a:gd name="T82" fmla="*/ 12 w 245"/>
                <a:gd name="T83" fmla="*/ 173 h 270"/>
                <a:gd name="T84" fmla="*/ 12 w 245"/>
                <a:gd name="T85" fmla="*/ 173 h 270"/>
                <a:gd name="T86" fmla="*/ 6 w 245"/>
                <a:gd name="T87" fmla="*/ 180 h 270"/>
                <a:gd name="T88" fmla="*/ 6 w 245"/>
                <a:gd name="T89" fmla="*/ 186 h 270"/>
                <a:gd name="T90" fmla="*/ 0 w 245"/>
                <a:gd name="T91" fmla="*/ 192 h 270"/>
                <a:gd name="T92" fmla="*/ 18 w 245"/>
                <a:gd name="T93" fmla="*/ 219 h 270"/>
                <a:gd name="T94" fmla="*/ 18 w 245"/>
                <a:gd name="T95" fmla="*/ 225 h 270"/>
                <a:gd name="T96" fmla="*/ 18 w 245"/>
                <a:gd name="T97" fmla="*/ 231 h 270"/>
                <a:gd name="T98" fmla="*/ 12 w 245"/>
                <a:gd name="T99" fmla="*/ 23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5" h="270">
                  <a:moveTo>
                    <a:pt x="12" y="237"/>
                  </a:moveTo>
                  <a:lnTo>
                    <a:pt x="41" y="237"/>
                  </a:lnTo>
                  <a:lnTo>
                    <a:pt x="41" y="231"/>
                  </a:lnTo>
                  <a:lnTo>
                    <a:pt x="47" y="231"/>
                  </a:lnTo>
                  <a:lnTo>
                    <a:pt x="47" y="237"/>
                  </a:lnTo>
                  <a:lnTo>
                    <a:pt x="53" y="241"/>
                  </a:lnTo>
                  <a:lnTo>
                    <a:pt x="53" y="241"/>
                  </a:lnTo>
                  <a:lnTo>
                    <a:pt x="53" y="248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64" y="254"/>
                  </a:lnTo>
                  <a:lnTo>
                    <a:pt x="64" y="258"/>
                  </a:lnTo>
                  <a:lnTo>
                    <a:pt x="64" y="258"/>
                  </a:lnTo>
                  <a:lnTo>
                    <a:pt x="64" y="258"/>
                  </a:lnTo>
                  <a:lnTo>
                    <a:pt x="64" y="264"/>
                  </a:lnTo>
                  <a:lnTo>
                    <a:pt x="64" y="264"/>
                  </a:lnTo>
                  <a:lnTo>
                    <a:pt x="64" y="264"/>
                  </a:lnTo>
                  <a:lnTo>
                    <a:pt x="64" y="270"/>
                  </a:lnTo>
                  <a:lnTo>
                    <a:pt x="64" y="270"/>
                  </a:lnTo>
                  <a:lnTo>
                    <a:pt x="82" y="270"/>
                  </a:lnTo>
                  <a:lnTo>
                    <a:pt x="82" y="264"/>
                  </a:lnTo>
                  <a:lnTo>
                    <a:pt x="88" y="264"/>
                  </a:lnTo>
                  <a:lnTo>
                    <a:pt x="88" y="258"/>
                  </a:lnTo>
                  <a:lnTo>
                    <a:pt x="88" y="264"/>
                  </a:lnTo>
                  <a:lnTo>
                    <a:pt x="88" y="264"/>
                  </a:lnTo>
                  <a:lnTo>
                    <a:pt x="88" y="264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99" y="270"/>
                  </a:lnTo>
                  <a:lnTo>
                    <a:pt x="99" y="264"/>
                  </a:lnTo>
                  <a:lnTo>
                    <a:pt x="105" y="264"/>
                  </a:lnTo>
                  <a:lnTo>
                    <a:pt x="105" y="248"/>
                  </a:lnTo>
                  <a:lnTo>
                    <a:pt x="105" y="248"/>
                  </a:lnTo>
                  <a:lnTo>
                    <a:pt x="105" y="237"/>
                  </a:lnTo>
                  <a:lnTo>
                    <a:pt x="111" y="237"/>
                  </a:lnTo>
                  <a:lnTo>
                    <a:pt x="111" y="231"/>
                  </a:lnTo>
                  <a:lnTo>
                    <a:pt x="117" y="231"/>
                  </a:lnTo>
                  <a:lnTo>
                    <a:pt x="123" y="225"/>
                  </a:lnTo>
                  <a:lnTo>
                    <a:pt x="123" y="225"/>
                  </a:lnTo>
                  <a:lnTo>
                    <a:pt x="130" y="225"/>
                  </a:lnTo>
                  <a:lnTo>
                    <a:pt x="130" y="219"/>
                  </a:lnTo>
                  <a:lnTo>
                    <a:pt x="130" y="219"/>
                  </a:lnTo>
                  <a:lnTo>
                    <a:pt x="136" y="219"/>
                  </a:lnTo>
                  <a:lnTo>
                    <a:pt x="136" y="202"/>
                  </a:lnTo>
                  <a:lnTo>
                    <a:pt x="140" y="202"/>
                  </a:lnTo>
                  <a:lnTo>
                    <a:pt x="140" y="196"/>
                  </a:lnTo>
                  <a:lnTo>
                    <a:pt x="158" y="196"/>
                  </a:lnTo>
                  <a:lnTo>
                    <a:pt x="165" y="192"/>
                  </a:lnTo>
                  <a:lnTo>
                    <a:pt x="165" y="186"/>
                  </a:lnTo>
                  <a:lnTo>
                    <a:pt x="200" y="186"/>
                  </a:lnTo>
                  <a:lnTo>
                    <a:pt x="206" y="180"/>
                  </a:lnTo>
                  <a:lnTo>
                    <a:pt x="206" y="180"/>
                  </a:lnTo>
                  <a:lnTo>
                    <a:pt x="216" y="180"/>
                  </a:lnTo>
                  <a:lnTo>
                    <a:pt x="222" y="173"/>
                  </a:lnTo>
                  <a:lnTo>
                    <a:pt x="235" y="173"/>
                  </a:lnTo>
                  <a:lnTo>
                    <a:pt x="241" y="169"/>
                  </a:lnTo>
                  <a:lnTo>
                    <a:pt x="245" y="157"/>
                  </a:lnTo>
                  <a:lnTo>
                    <a:pt x="245" y="112"/>
                  </a:lnTo>
                  <a:lnTo>
                    <a:pt x="241" y="107"/>
                  </a:lnTo>
                  <a:lnTo>
                    <a:pt x="235" y="107"/>
                  </a:lnTo>
                  <a:lnTo>
                    <a:pt x="228" y="101"/>
                  </a:lnTo>
                  <a:lnTo>
                    <a:pt x="222" y="101"/>
                  </a:lnTo>
                  <a:lnTo>
                    <a:pt x="206" y="85"/>
                  </a:lnTo>
                  <a:lnTo>
                    <a:pt x="206" y="85"/>
                  </a:lnTo>
                  <a:lnTo>
                    <a:pt x="200" y="72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88" y="6"/>
                  </a:lnTo>
                  <a:lnTo>
                    <a:pt x="99" y="180"/>
                  </a:lnTo>
                  <a:lnTo>
                    <a:pt x="24" y="180"/>
                  </a:lnTo>
                  <a:lnTo>
                    <a:pt x="24" y="180"/>
                  </a:lnTo>
                  <a:lnTo>
                    <a:pt x="24" y="180"/>
                  </a:lnTo>
                  <a:lnTo>
                    <a:pt x="24" y="18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80"/>
                  </a:lnTo>
                  <a:lnTo>
                    <a:pt x="6" y="180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0" y="192"/>
                  </a:lnTo>
                  <a:lnTo>
                    <a:pt x="0" y="215"/>
                  </a:lnTo>
                  <a:lnTo>
                    <a:pt x="18" y="219"/>
                  </a:lnTo>
                  <a:lnTo>
                    <a:pt x="18" y="225"/>
                  </a:lnTo>
                  <a:lnTo>
                    <a:pt x="18" y="225"/>
                  </a:lnTo>
                  <a:lnTo>
                    <a:pt x="18" y="231"/>
                  </a:lnTo>
                  <a:lnTo>
                    <a:pt x="18" y="231"/>
                  </a:lnTo>
                  <a:lnTo>
                    <a:pt x="18" y="231"/>
                  </a:lnTo>
                  <a:lnTo>
                    <a:pt x="12" y="237"/>
                  </a:lnTo>
                  <a:lnTo>
                    <a:pt x="12" y="23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461">
              <a:extLst>
                <a:ext uri="{FF2B5EF4-FFF2-40B4-BE49-F238E27FC236}">
                  <a16:creationId xmlns:a16="http://schemas.microsoft.com/office/drawing/2014/main" id="{31AE100F-02F6-49EE-A585-FB637E2F0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758" y="2842595"/>
              <a:ext cx="239891" cy="206536"/>
            </a:xfrm>
            <a:custGeom>
              <a:avLst/>
              <a:gdLst>
                <a:gd name="T0" fmla="*/ 163 w 182"/>
                <a:gd name="T1" fmla="*/ 12 h 146"/>
                <a:gd name="T2" fmla="*/ 169 w 182"/>
                <a:gd name="T3" fmla="*/ 45 h 146"/>
                <a:gd name="T4" fmla="*/ 176 w 182"/>
                <a:gd name="T5" fmla="*/ 51 h 146"/>
                <a:gd name="T6" fmla="*/ 176 w 182"/>
                <a:gd name="T7" fmla="*/ 51 h 146"/>
                <a:gd name="T8" fmla="*/ 182 w 182"/>
                <a:gd name="T9" fmla="*/ 55 h 146"/>
                <a:gd name="T10" fmla="*/ 182 w 182"/>
                <a:gd name="T11" fmla="*/ 55 h 146"/>
                <a:gd name="T12" fmla="*/ 176 w 182"/>
                <a:gd name="T13" fmla="*/ 61 h 146"/>
                <a:gd name="T14" fmla="*/ 151 w 182"/>
                <a:gd name="T15" fmla="*/ 68 h 146"/>
                <a:gd name="T16" fmla="*/ 147 w 182"/>
                <a:gd name="T17" fmla="*/ 74 h 146"/>
                <a:gd name="T18" fmla="*/ 141 w 182"/>
                <a:gd name="T19" fmla="*/ 84 h 146"/>
                <a:gd name="T20" fmla="*/ 134 w 182"/>
                <a:gd name="T21" fmla="*/ 90 h 146"/>
                <a:gd name="T22" fmla="*/ 116 w 182"/>
                <a:gd name="T23" fmla="*/ 107 h 146"/>
                <a:gd name="T24" fmla="*/ 87 w 182"/>
                <a:gd name="T25" fmla="*/ 113 h 146"/>
                <a:gd name="T26" fmla="*/ 81 w 182"/>
                <a:gd name="T27" fmla="*/ 117 h 146"/>
                <a:gd name="T28" fmla="*/ 75 w 182"/>
                <a:gd name="T29" fmla="*/ 123 h 146"/>
                <a:gd name="T30" fmla="*/ 70 w 182"/>
                <a:gd name="T31" fmla="*/ 129 h 146"/>
                <a:gd name="T32" fmla="*/ 0 w 182"/>
                <a:gd name="T33" fmla="*/ 146 h 146"/>
                <a:gd name="T34" fmla="*/ 11 w 182"/>
                <a:gd name="T35" fmla="*/ 146 h 146"/>
                <a:gd name="T36" fmla="*/ 23 w 182"/>
                <a:gd name="T37" fmla="*/ 140 h 146"/>
                <a:gd name="T38" fmla="*/ 23 w 182"/>
                <a:gd name="T39" fmla="*/ 136 h 146"/>
                <a:gd name="T40" fmla="*/ 29 w 182"/>
                <a:gd name="T41" fmla="*/ 129 h 146"/>
                <a:gd name="T42" fmla="*/ 29 w 182"/>
                <a:gd name="T43" fmla="*/ 129 h 146"/>
                <a:gd name="T44" fmla="*/ 35 w 182"/>
                <a:gd name="T45" fmla="*/ 117 h 146"/>
                <a:gd name="T46" fmla="*/ 46 w 182"/>
                <a:gd name="T47" fmla="*/ 113 h 146"/>
                <a:gd name="T48" fmla="*/ 52 w 182"/>
                <a:gd name="T49" fmla="*/ 55 h 146"/>
                <a:gd name="T50" fmla="*/ 58 w 182"/>
                <a:gd name="T51" fmla="*/ 51 h 146"/>
                <a:gd name="T52" fmla="*/ 64 w 182"/>
                <a:gd name="T53" fmla="*/ 45 h 146"/>
                <a:gd name="T54" fmla="*/ 75 w 182"/>
                <a:gd name="T55" fmla="*/ 39 h 146"/>
                <a:gd name="T56" fmla="*/ 75 w 182"/>
                <a:gd name="T57" fmla="*/ 39 h 146"/>
                <a:gd name="T58" fmla="*/ 93 w 182"/>
                <a:gd name="T59" fmla="*/ 33 h 146"/>
                <a:gd name="T60" fmla="*/ 99 w 182"/>
                <a:gd name="T61" fmla="*/ 22 h 146"/>
                <a:gd name="T62" fmla="*/ 106 w 182"/>
                <a:gd name="T63" fmla="*/ 12 h 146"/>
                <a:gd name="T64" fmla="*/ 106 w 182"/>
                <a:gd name="T65" fmla="*/ 6 h 146"/>
                <a:gd name="T66" fmla="*/ 110 w 182"/>
                <a:gd name="T67" fmla="*/ 0 h 146"/>
                <a:gd name="T68" fmla="*/ 116 w 182"/>
                <a:gd name="T69" fmla="*/ 6 h 146"/>
                <a:gd name="T70" fmla="*/ 147 w 182"/>
                <a:gd name="T71" fmla="*/ 6 h 146"/>
                <a:gd name="T72" fmla="*/ 151 w 182"/>
                <a:gd name="T73" fmla="*/ 0 h 146"/>
                <a:gd name="T74" fmla="*/ 157 w 182"/>
                <a:gd name="T75" fmla="*/ 6 h 146"/>
                <a:gd name="T76" fmla="*/ 157 w 182"/>
                <a:gd name="T77" fmla="*/ 12 h 146"/>
                <a:gd name="T78" fmla="*/ 163 w 182"/>
                <a:gd name="T79" fmla="*/ 1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2" h="146">
                  <a:moveTo>
                    <a:pt x="163" y="12"/>
                  </a:moveTo>
                  <a:lnTo>
                    <a:pt x="163" y="12"/>
                  </a:lnTo>
                  <a:lnTo>
                    <a:pt x="176" y="12"/>
                  </a:lnTo>
                  <a:lnTo>
                    <a:pt x="169" y="45"/>
                  </a:lnTo>
                  <a:lnTo>
                    <a:pt x="169" y="45"/>
                  </a:lnTo>
                  <a:lnTo>
                    <a:pt x="176" y="51"/>
                  </a:lnTo>
                  <a:lnTo>
                    <a:pt x="176" y="51"/>
                  </a:lnTo>
                  <a:lnTo>
                    <a:pt x="176" y="51"/>
                  </a:lnTo>
                  <a:lnTo>
                    <a:pt x="176" y="51"/>
                  </a:lnTo>
                  <a:lnTo>
                    <a:pt x="182" y="55"/>
                  </a:lnTo>
                  <a:lnTo>
                    <a:pt x="182" y="55"/>
                  </a:lnTo>
                  <a:lnTo>
                    <a:pt x="182" y="55"/>
                  </a:lnTo>
                  <a:lnTo>
                    <a:pt x="182" y="61"/>
                  </a:lnTo>
                  <a:lnTo>
                    <a:pt x="176" y="61"/>
                  </a:lnTo>
                  <a:lnTo>
                    <a:pt x="176" y="68"/>
                  </a:lnTo>
                  <a:lnTo>
                    <a:pt x="151" y="68"/>
                  </a:lnTo>
                  <a:lnTo>
                    <a:pt x="151" y="74"/>
                  </a:lnTo>
                  <a:lnTo>
                    <a:pt x="147" y="74"/>
                  </a:lnTo>
                  <a:lnTo>
                    <a:pt x="147" y="78"/>
                  </a:lnTo>
                  <a:lnTo>
                    <a:pt x="141" y="84"/>
                  </a:lnTo>
                  <a:lnTo>
                    <a:pt x="141" y="90"/>
                  </a:lnTo>
                  <a:lnTo>
                    <a:pt x="134" y="90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106" y="113"/>
                  </a:lnTo>
                  <a:lnTo>
                    <a:pt x="87" y="113"/>
                  </a:lnTo>
                  <a:lnTo>
                    <a:pt x="87" y="117"/>
                  </a:lnTo>
                  <a:lnTo>
                    <a:pt x="81" y="117"/>
                  </a:lnTo>
                  <a:lnTo>
                    <a:pt x="81" y="117"/>
                  </a:lnTo>
                  <a:lnTo>
                    <a:pt x="75" y="123"/>
                  </a:lnTo>
                  <a:lnTo>
                    <a:pt x="75" y="123"/>
                  </a:lnTo>
                  <a:lnTo>
                    <a:pt x="70" y="129"/>
                  </a:lnTo>
                  <a:lnTo>
                    <a:pt x="7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11" y="146"/>
                  </a:lnTo>
                  <a:lnTo>
                    <a:pt x="11" y="140"/>
                  </a:lnTo>
                  <a:lnTo>
                    <a:pt x="23" y="140"/>
                  </a:lnTo>
                  <a:lnTo>
                    <a:pt x="23" y="136"/>
                  </a:lnTo>
                  <a:lnTo>
                    <a:pt x="23" y="136"/>
                  </a:lnTo>
                  <a:lnTo>
                    <a:pt x="29" y="136"/>
                  </a:lnTo>
                  <a:lnTo>
                    <a:pt x="29" y="129"/>
                  </a:lnTo>
                  <a:lnTo>
                    <a:pt x="29" y="129"/>
                  </a:lnTo>
                  <a:lnTo>
                    <a:pt x="29" y="129"/>
                  </a:lnTo>
                  <a:lnTo>
                    <a:pt x="35" y="123"/>
                  </a:lnTo>
                  <a:lnTo>
                    <a:pt x="35" y="117"/>
                  </a:lnTo>
                  <a:lnTo>
                    <a:pt x="46" y="117"/>
                  </a:lnTo>
                  <a:lnTo>
                    <a:pt x="46" y="113"/>
                  </a:lnTo>
                  <a:lnTo>
                    <a:pt x="52" y="107"/>
                  </a:lnTo>
                  <a:lnTo>
                    <a:pt x="52" y="55"/>
                  </a:lnTo>
                  <a:lnTo>
                    <a:pt x="58" y="55"/>
                  </a:lnTo>
                  <a:lnTo>
                    <a:pt x="58" y="51"/>
                  </a:lnTo>
                  <a:lnTo>
                    <a:pt x="64" y="51"/>
                  </a:lnTo>
                  <a:lnTo>
                    <a:pt x="64" y="45"/>
                  </a:lnTo>
                  <a:lnTo>
                    <a:pt x="70" y="45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87" y="39"/>
                  </a:lnTo>
                  <a:lnTo>
                    <a:pt x="93" y="33"/>
                  </a:lnTo>
                  <a:lnTo>
                    <a:pt x="93" y="29"/>
                  </a:lnTo>
                  <a:lnTo>
                    <a:pt x="99" y="22"/>
                  </a:lnTo>
                  <a:lnTo>
                    <a:pt x="99" y="16"/>
                  </a:lnTo>
                  <a:lnTo>
                    <a:pt x="106" y="12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47" y="6"/>
                  </a:lnTo>
                  <a:lnTo>
                    <a:pt x="147" y="0"/>
                  </a:lnTo>
                  <a:lnTo>
                    <a:pt x="151" y="0"/>
                  </a:lnTo>
                  <a:lnTo>
                    <a:pt x="151" y="6"/>
                  </a:lnTo>
                  <a:lnTo>
                    <a:pt x="157" y="6"/>
                  </a:lnTo>
                  <a:lnTo>
                    <a:pt x="157" y="12"/>
                  </a:lnTo>
                  <a:lnTo>
                    <a:pt x="157" y="12"/>
                  </a:lnTo>
                  <a:lnTo>
                    <a:pt x="157" y="12"/>
                  </a:lnTo>
                  <a:lnTo>
                    <a:pt x="163" y="12"/>
                  </a:lnTo>
                  <a:lnTo>
                    <a:pt x="163" y="1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462">
              <a:extLst>
                <a:ext uri="{FF2B5EF4-FFF2-40B4-BE49-F238E27FC236}">
                  <a16:creationId xmlns:a16="http://schemas.microsoft.com/office/drawing/2014/main" id="{C51B8229-16A4-42B4-8455-25125286B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758" y="2842595"/>
              <a:ext cx="239891" cy="206536"/>
            </a:xfrm>
            <a:custGeom>
              <a:avLst/>
              <a:gdLst>
                <a:gd name="T0" fmla="*/ 163 w 182"/>
                <a:gd name="T1" fmla="*/ 12 h 146"/>
                <a:gd name="T2" fmla="*/ 169 w 182"/>
                <a:gd name="T3" fmla="*/ 45 h 146"/>
                <a:gd name="T4" fmla="*/ 176 w 182"/>
                <a:gd name="T5" fmla="*/ 51 h 146"/>
                <a:gd name="T6" fmla="*/ 176 w 182"/>
                <a:gd name="T7" fmla="*/ 51 h 146"/>
                <a:gd name="T8" fmla="*/ 182 w 182"/>
                <a:gd name="T9" fmla="*/ 55 h 146"/>
                <a:gd name="T10" fmla="*/ 182 w 182"/>
                <a:gd name="T11" fmla="*/ 55 h 146"/>
                <a:gd name="T12" fmla="*/ 176 w 182"/>
                <a:gd name="T13" fmla="*/ 61 h 146"/>
                <a:gd name="T14" fmla="*/ 151 w 182"/>
                <a:gd name="T15" fmla="*/ 68 h 146"/>
                <a:gd name="T16" fmla="*/ 147 w 182"/>
                <a:gd name="T17" fmla="*/ 74 h 146"/>
                <a:gd name="T18" fmla="*/ 141 w 182"/>
                <a:gd name="T19" fmla="*/ 84 h 146"/>
                <a:gd name="T20" fmla="*/ 134 w 182"/>
                <a:gd name="T21" fmla="*/ 90 h 146"/>
                <a:gd name="T22" fmla="*/ 116 w 182"/>
                <a:gd name="T23" fmla="*/ 107 h 146"/>
                <a:gd name="T24" fmla="*/ 87 w 182"/>
                <a:gd name="T25" fmla="*/ 113 h 146"/>
                <a:gd name="T26" fmla="*/ 81 w 182"/>
                <a:gd name="T27" fmla="*/ 117 h 146"/>
                <a:gd name="T28" fmla="*/ 75 w 182"/>
                <a:gd name="T29" fmla="*/ 123 h 146"/>
                <a:gd name="T30" fmla="*/ 70 w 182"/>
                <a:gd name="T31" fmla="*/ 129 h 146"/>
                <a:gd name="T32" fmla="*/ 0 w 182"/>
                <a:gd name="T33" fmla="*/ 146 h 146"/>
                <a:gd name="T34" fmla="*/ 11 w 182"/>
                <a:gd name="T35" fmla="*/ 146 h 146"/>
                <a:gd name="T36" fmla="*/ 23 w 182"/>
                <a:gd name="T37" fmla="*/ 140 h 146"/>
                <a:gd name="T38" fmla="*/ 23 w 182"/>
                <a:gd name="T39" fmla="*/ 136 h 146"/>
                <a:gd name="T40" fmla="*/ 29 w 182"/>
                <a:gd name="T41" fmla="*/ 129 h 146"/>
                <a:gd name="T42" fmla="*/ 29 w 182"/>
                <a:gd name="T43" fmla="*/ 129 h 146"/>
                <a:gd name="T44" fmla="*/ 35 w 182"/>
                <a:gd name="T45" fmla="*/ 117 h 146"/>
                <a:gd name="T46" fmla="*/ 46 w 182"/>
                <a:gd name="T47" fmla="*/ 113 h 146"/>
                <a:gd name="T48" fmla="*/ 52 w 182"/>
                <a:gd name="T49" fmla="*/ 55 h 146"/>
                <a:gd name="T50" fmla="*/ 58 w 182"/>
                <a:gd name="T51" fmla="*/ 51 h 146"/>
                <a:gd name="T52" fmla="*/ 64 w 182"/>
                <a:gd name="T53" fmla="*/ 45 h 146"/>
                <a:gd name="T54" fmla="*/ 75 w 182"/>
                <a:gd name="T55" fmla="*/ 39 h 146"/>
                <a:gd name="T56" fmla="*/ 75 w 182"/>
                <a:gd name="T57" fmla="*/ 39 h 146"/>
                <a:gd name="T58" fmla="*/ 93 w 182"/>
                <a:gd name="T59" fmla="*/ 33 h 146"/>
                <a:gd name="T60" fmla="*/ 99 w 182"/>
                <a:gd name="T61" fmla="*/ 22 h 146"/>
                <a:gd name="T62" fmla="*/ 106 w 182"/>
                <a:gd name="T63" fmla="*/ 12 h 146"/>
                <a:gd name="T64" fmla="*/ 106 w 182"/>
                <a:gd name="T65" fmla="*/ 6 h 146"/>
                <a:gd name="T66" fmla="*/ 110 w 182"/>
                <a:gd name="T67" fmla="*/ 0 h 146"/>
                <a:gd name="T68" fmla="*/ 116 w 182"/>
                <a:gd name="T69" fmla="*/ 6 h 146"/>
                <a:gd name="T70" fmla="*/ 147 w 182"/>
                <a:gd name="T71" fmla="*/ 6 h 146"/>
                <a:gd name="T72" fmla="*/ 151 w 182"/>
                <a:gd name="T73" fmla="*/ 0 h 146"/>
                <a:gd name="T74" fmla="*/ 157 w 182"/>
                <a:gd name="T75" fmla="*/ 6 h 146"/>
                <a:gd name="T76" fmla="*/ 157 w 182"/>
                <a:gd name="T77" fmla="*/ 12 h 146"/>
                <a:gd name="T78" fmla="*/ 163 w 182"/>
                <a:gd name="T79" fmla="*/ 1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2" h="146">
                  <a:moveTo>
                    <a:pt x="163" y="12"/>
                  </a:moveTo>
                  <a:lnTo>
                    <a:pt x="163" y="12"/>
                  </a:lnTo>
                  <a:lnTo>
                    <a:pt x="176" y="12"/>
                  </a:lnTo>
                  <a:lnTo>
                    <a:pt x="169" y="45"/>
                  </a:lnTo>
                  <a:lnTo>
                    <a:pt x="169" y="45"/>
                  </a:lnTo>
                  <a:lnTo>
                    <a:pt x="176" y="51"/>
                  </a:lnTo>
                  <a:lnTo>
                    <a:pt x="176" y="51"/>
                  </a:lnTo>
                  <a:lnTo>
                    <a:pt x="176" y="51"/>
                  </a:lnTo>
                  <a:lnTo>
                    <a:pt x="176" y="51"/>
                  </a:lnTo>
                  <a:lnTo>
                    <a:pt x="182" y="55"/>
                  </a:lnTo>
                  <a:lnTo>
                    <a:pt x="182" y="55"/>
                  </a:lnTo>
                  <a:lnTo>
                    <a:pt x="182" y="55"/>
                  </a:lnTo>
                  <a:lnTo>
                    <a:pt x="182" y="61"/>
                  </a:lnTo>
                  <a:lnTo>
                    <a:pt x="176" y="61"/>
                  </a:lnTo>
                  <a:lnTo>
                    <a:pt x="176" y="68"/>
                  </a:lnTo>
                  <a:lnTo>
                    <a:pt x="151" y="68"/>
                  </a:lnTo>
                  <a:lnTo>
                    <a:pt x="151" y="74"/>
                  </a:lnTo>
                  <a:lnTo>
                    <a:pt x="147" y="74"/>
                  </a:lnTo>
                  <a:lnTo>
                    <a:pt x="147" y="78"/>
                  </a:lnTo>
                  <a:lnTo>
                    <a:pt x="141" y="84"/>
                  </a:lnTo>
                  <a:lnTo>
                    <a:pt x="141" y="90"/>
                  </a:lnTo>
                  <a:lnTo>
                    <a:pt x="134" y="90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106" y="113"/>
                  </a:lnTo>
                  <a:lnTo>
                    <a:pt x="87" y="113"/>
                  </a:lnTo>
                  <a:lnTo>
                    <a:pt x="87" y="117"/>
                  </a:lnTo>
                  <a:lnTo>
                    <a:pt x="81" y="117"/>
                  </a:lnTo>
                  <a:lnTo>
                    <a:pt x="81" y="117"/>
                  </a:lnTo>
                  <a:lnTo>
                    <a:pt x="75" y="123"/>
                  </a:lnTo>
                  <a:lnTo>
                    <a:pt x="75" y="123"/>
                  </a:lnTo>
                  <a:lnTo>
                    <a:pt x="70" y="129"/>
                  </a:lnTo>
                  <a:lnTo>
                    <a:pt x="7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11" y="146"/>
                  </a:lnTo>
                  <a:lnTo>
                    <a:pt x="11" y="140"/>
                  </a:lnTo>
                  <a:lnTo>
                    <a:pt x="23" y="140"/>
                  </a:lnTo>
                  <a:lnTo>
                    <a:pt x="23" y="136"/>
                  </a:lnTo>
                  <a:lnTo>
                    <a:pt x="23" y="136"/>
                  </a:lnTo>
                  <a:lnTo>
                    <a:pt x="29" y="136"/>
                  </a:lnTo>
                  <a:lnTo>
                    <a:pt x="29" y="129"/>
                  </a:lnTo>
                  <a:lnTo>
                    <a:pt x="29" y="129"/>
                  </a:lnTo>
                  <a:lnTo>
                    <a:pt x="29" y="129"/>
                  </a:lnTo>
                  <a:lnTo>
                    <a:pt x="35" y="123"/>
                  </a:lnTo>
                  <a:lnTo>
                    <a:pt x="35" y="117"/>
                  </a:lnTo>
                  <a:lnTo>
                    <a:pt x="46" y="117"/>
                  </a:lnTo>
                  <a:lnTo>
                    <a:pt x="46" y="113"/>
                  </a:lnTo>
                  <a:lnTo>
                    <a:pt x="52" y="107"/>
                  </a:lnTo>
                  <a:lnTo>
                    <a:pt x="52" y="55"/>
                  </a:lnTo>
                  <a:lnTo>
                    <a:pt x="58" y="55"/>
                  </a:lnTo>
                  <a:lnTo>
                    <a:pt x="58" y="51"/>
                  </a:lnTo>
                  <a:lnTo>
                    <a:pt x="64" y="51"/>
                  </a:lnTo>
                  <a:lnTo>
                    <a:pt x="64" y="45"/>
                  </a:lnTo>
                  <a:lnTo>
                    <a:pt x="70" y="45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87" y="39"/>
                  </a:lnTo>
                  <a:lnTo>
                    <a:pt x="93" y="33"/>
                  </a:lnTo>
                  <a:lnTo>
                    <a:pt x="93" y="29"/>
                  </a:lnTo>
                  <a:lnTo>
                    <a:pt x="99" y="22"/>
                  </a:lnTo>
                  <a:lnTo>
                    <a:pt x="99" y="16"/>
                  </a:lnTo>
                  <a:lnTo>
                    <a:pt x="106" y="12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47" y="6"/>
                  </a:lnTo>
                  <a:lnTo>
                    <a:pt x="147" y="0"/>
                  </a:lnTo>
                  <a:lnTo>
                    <a:pt x="151" y="0"/>
                  </a:lnTo>
                  <a:lnTo>
                    <a:pt x="151" y="6"/>
                  </a:lnTo>
                  <a:lnTo>
                    <a:pt x="157" y="6"/>
                  </a:lnTo>
                  <a:lnTo>
                    <a:pt x="157" y="12"/>
                  </a:lnTo>
                  <a:lnTo>
                    <a:pt x="157" y="12"/>
                  </a:lnTo>
                  <a:lnTo>
                    <a:pt x="157" y="12"/>
                  </a:lnTo>
                  <a:lnTo>
                    <a:pt x="163" y="12"/>
                  </a:lnTo>
                  <a:lnTo>
                    <a:pt x="163" y="1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463">
              <a:extLst>
                <a:ext uri="{FF2B5EF4-FFF2-40B4-BE49-F238E27FC236}">
                  <a16:creationId xmlns:a16="http://schemas.microsoft.com/office/drawing/2014/main" id="{9E632FFF-57A1-4FA3-A07F-E1353CAB8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024" y="2795914"/>
              <a:ext cx="391471" cy="468246"/>
            </a:xfrm>
            <a:custGeom>
              <a:avLst/>
              <a:gdLst>
                <a:gd name="T0" fmla="*/ 186 w 297"/>
                <a:gd name="T1" fmla="*/ 331 h 331"/>
                <a:gd name="T2" fmla="*/ 186 w 297"/>
                <a:gd name="T3" fmla="*/ 331 h 331"/>
                <a:gd name="T4" fmla="*/ 297 w 297"/>
                <a:gd name="T5" fmla="*/ 253 h 331"/>
                <a:gd name="T6" fmla="*/ 291 w 297"/>
                <a:gd name="T7" fmla="*/ 241 h 331"/>
                <a:gd name="T8" fmla="*/ 281 w 297"/>
                <a:gd name="T9" fmla="*/ 235 h 331"/>
                <a:gd name="T10" fmla="*/ 268 w 297"/>
                <a:gd name="T11" fmla="*/ 230 h 331"/>
                <a:gd name="T12" fmla="*/ 268 w 297"/>
                <a:gd name="T13" fmla="*/ 212 h 331"/>
                <a:gd name="T14" fmla="*/ 268 w 297"/>
                <a:gd name="T15" fmla="*/ 208 h 331"/>
                <a:gd name="T16" fmla="*/ 268 w 297"/>
                <a:gd name="T17" fmla="*/ 195 h 331"/>
                <a:gd name="T18" fmla="*/ 262 w 297"/>
                <a:gd name="T19" fmla="*/ 150 h 331"/>
                <a:gd name="T20" fmla="*/ 256 w 297"/>
                <a:gd name="T21" fmla="*/ 140 h 331"/>
                <a:gd name="T22" fmla="*/ 252 w 297"/>
                <a:gd name="T23" fmla="*/ 107 h 331"/>
                <a:gd name="T24" fmla="*/ 246 w 297"/>
                <a:gd name="T25" fmla="*/ 88 h 331"/>
                <a:gd name="T26" fmla="*/ 233 w 297"/>
                <a:gd name="T27" fmla="*/ 66 h 331"/>
                <a:gd name="T28" fmla="*/ 233 w 297"/>
                <a:gd name="T29" fmla="*/ 66 h 331"/>
                <a:gd name="T30" fmla="*/ 233 w 297"/>
                <a:gd name="T31" fmla="*/ 62 h 331"/>
                <a:gd name="T32" fmla="*/ 239 w 297"/>
                <a:gd name="T33" fmla="*/ 55 h 331"/>
                <a:gd name="T34" fmla="*/ 233 w 297"/>
                <a:gd name="T35" fmla="*/ 27 h 331"/>
                <a:gd name="T36" fmla="*/ 239 w 297"/>
                <a:gd name="T37" fmla="*/ 10 h 331"/>
                <a:gd name="T38" fmla="*/ 246 w 297"/>
                <a:gd name="T39" fmla="*/ 4 h 331"/>
                <a:gd name="T40" fmla="*/ 239 w 297"/>
                <a:gd name="T41" fmla="*/ 4 h 331"/>
                <a:gd name="T42" fmla="*/ 227 w 297"/>
                <a:gd name="T43" fmla="*/ 10 h 331"/>
                <a:gd name="T44" fmla="*/ 151 w 297"/>
                <a:gd name="T45" fmla="*/ 16 h 331"/>
                <a:gd name="T46" fmla="*/ 141 w 297"/>
                <a:gd name="T47" fmla="*/ 22 h 331"/>
                <a:gd name="T48" fmla="*/ 116 w 297"/>
                <a:gd name="T49" fmla="*/ 27 h 331"/>
                <a:gd name="T50" fmla="*/ 112 w 297"/>
                <a:gd name="T51" fmla="*/ 27 h 331"/>
                <a:gd name="T52" fmla="*/ 99 w 297"/>
                <a:gd name="T53" fmla="*/ 39 h 331"/>
                <a:gd name="T54" fmla="*/ 87 w 297"/>
                <a:gd name="T55" fmla="*/ 45 h 331"/>
                <a:gd name="T56" fmla="*/ 99 w 297"/>
                <a:gd name="T57" fmla="*/ 84 h 331"/>
                <a:gd name="T58" fmla="*/ 112 w 297"/>
                <a:gd name="T59" fmla="*/ 88 h 331"/>
                <a:gd name="T60" fmla="*/ 112 w 297"/>
                <a:gd name="T61" fmla="*/ 88 h 331"/>
                <a:gd name="T62" fmla="*/ 106 w 297"/>
                <a:gd name="T63" fmla="*/ 94 h 331"/>
                <a:gd name="T64" fmla="*/ 81 w 297"/>
                <a:gd name="T65" fmla="*/ 101 h 331"/>
                <a:gd name="T66" fmla="*/ 77 w 297"/>
                <a:gd name="T67" fmla="*/ 107 h 331"/>
                <a:gd name="T68" fmla="*/ 71 w 297"/>
                <a:gd name="T69" fmla="*/ 117 h 331"/>
                <a:gd name="T70" fmla="*/ 64 w 297"/>
                <a:gd name="T71" fmla="*/ 123 h 331"/>
                <a:gd name="T72" fmla="*/ 46 w 297"/>
                <a:gd name="T73" fmla="*/ 140 h 331"/>
                <a:gd name="T74" fmla="*/ 36 w 297"/>
                <a:gd name="T75" fmla="*/ 146 h 331"/>
                <a:gd name="T76" fmla="*/ 17 w 297"/>
                <a:gd name="T77" fmla="*/ 150 h 331"/>
                <a:gd name="T78" fmla="*/ 11 w 297"/>
                <a:gd name="T79" fmla="*/ 150 h 331"/>
                <a:gd name="T80" fmla="*/ 5 w 297"/>
                <a:gd name="T81" fmla="*/ 156 h 331"/>
                <a:gd name="T82" fmla="*/ 0 w 297"/>
                <a:gd name="T83" fmla="*/ 185 h 331"/>
                <a:gd name="T84" fmla="*/ 147 w 297"/>
                <a:gd name="T85" fmla="*/ 309 h 331"/>
                <a:gd name="T86" fmla="*/ 157 w 297"/>
                <a:gd name="T87" fmla="*/ 319 h 331"/>
                <a:gd name="T88" fmla="*/ 176 w 297"/>
                <a:gd name="T89" fmla="*/ 331 h 331"/>
                <a:gd name="T90" fmla="*/ 186 w 297"/>
                <a:gd name="T91" fmla="*/ 33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7" h="331">
                  <a:moveTo>
                    <a:pt x="186" y="331"/>
                  </a:moveTo>
                  <a:lnTo>
                    <a:pt x="186" y="331"/>
                  </a:lnTo>
                  <a:lnTo>
                    <a:pt x="186" y="331"/>
                  </a:lnTo>
                  <a:lnTo>
                    <a:pt x="186" y="331"/>
                  </a:lnTo>
                  <a:lnTo>
                    <a:pt x="198" y="331"/>
                  </a:lnTo>
                  <a:lnTo>
                    <a:pt x="297" y="253"/>
                  </a:lnTo>
                  <a:lnTo>
                    <a:pt x="291" y="247"/>
                  </a:lnTo>
                  <a:lnTo>
                    <a:pt x="291" y="241"/>
                  </a:lnTo>
                  <a:lnTo>
                    <a:pt x="287" y="235"/>
                  </a:lnTo>
                  <a:lnTo>
                    <a:pt x="281" y="235"/>
                  </a:lnTo>
                  <a:lnTo>
                    <a:pt x="274" y="230"/>
                  </a:lnTo>
                  <a:lnTo>
                    <a:pt x="268" y="230"/>
                  </a:lnTo>
                  <a:lnTo>
                    <a:pt x="268" y="212"/>
                  </a:lnTo>
                  <a:lnTo>
                    <a:pt x="268" y="212"/>
                  </a:lnTo>
                  <a:lnTo>
                    <a:pt x="268" y="208"/>
                  </a:lnTo>
                  <a:lnTo>
                    <a:pt x="268" y="208"/>
                  </a:lnTo>
                  <a:lnTo>
                    <a:pt x="268" y="195"/>
                  </a:lnTo>
                  <a:lnTo>
                    <a:pt x="268" y="195"/>
                  </a:lnTo>
                  <a:lnTo>
                    <a:pt x="268" y="162"/>
                  </a:lnTo>
                  <a:lnTo>
                    <a:pt x="262" y="150"/>
                  </a:lnTo>
                  <a:lnTo>
                    <a:pt x="262" y="140"/>
                  </a:lnTo>
                  <a:lnTo>
                    <a:pt x="256" y="140"/>
                  </a:lnTo>
                  <a:lnTo>
                    <a:pt x="256" y="117"/>
                  </a:lnTo>
                  <a:lnTo>
                    <a:pt x="252" y="107"/>
                  </a:lnTo>
                  <a:lnTo>
                    <a:pt x="246" y="101"/>
                  </a:lnTo>
                  <a:lnTo>
                    <a:pt x="246" y="88"/>
                  </a:lnTo>
                  <a:lnTo>
                    <a:pt x="233" y="78"/>
                  </a:lnTo>
                  <a:lnTo>
                    <a:pt x="233" y="66"/>
                  </a:lnTo>
                  <a:lnTo>
                    <a:pt x="233" y="66"/>
                  </a:lnTo>
                  <a:lnTo>
                    <a:pt x="233" y="66"/>
                  </a:lnTo>
                  <a:lnTo>
                    <a:pt x="233" y="62"/>
                  </a:lnTo>
                  <a:lnTo>
                    <a:pt x="233" y="62"/>
                  </a:lnTo>
                  <a:lnTo>
                    <a:pt x="233" y="55"/>
                  </a:lnTo>
                  <a:lnTo>
                    <a:pt x="239" y="55"/>
                  </a:lnTo>
                  <a:lnTo>
                    <a:pt x="239" y="39"/>
                  </a:lnTo>
                  <a:lnTo>
                    <a:pt x="233" y="27"/>
                  </a:lnTo>
                  <a:lnTo>
                    <a:pt x="239" y="22"/>
                  </a:lnTo>
                  <a:lnTo>
                    <a:pt x="239" y="10"/>
                  </a:lnTo>
                  <a:lnTo>
                    <a:pt x="246" y="4"/>
                  </a:lnTo>
                  <a:lnTo>
                    <a:pt x="246" y="4"/>
                  </a:lnTo>
                  <a:lnTo>
                    <a:pt x="246" y="0"/>
                  </a:lnTo>
                  <a:lnTo>
                    <a:pt x="239" y="4"/>
                  </a:lnTo>
                  <a:lnTo>
                    <a:pt x="233" y="4"/>
                  </a:lnTo>
                  <a:lnTo>
                    <a:pt x="227" y="10"/>
                  </a:lnTo>
                  <a:lnTo>
                    <a:pt x="157" y="10"/>
                  </a:lnTo>
                  <a:lnTo>
                    <a:pt x="151" y="16"/>
                  </a:lnTo>
                  <a:lnTo>
                    <a:pt x="147" y="16"/>
                  </a:lnTo>
                  <a:lnTo>
                    <a:pt x="141" y="22"/>
                  </a:lnTo>
                  <a:lnTo>
                    <a:pt x="122" y="22"/>
                  </a:lnTo>
                  <a:lnTo>
                    <a:pt x="116" y="27"/>
                  </a:lnTo>
                  <a:lnTo>
                    <a:pt x="112" y="27"/>
                  </a:lnTo>
                  <a:lnTo>
                    <a:pt x="112" y="27"/>
                  </a:lnTo>
                  <a:lnTo>
                    <a:pt x="99" y="39"/>
                  </a:lnTo>
                  <a:lnTo>
                    <a:pt x="99" y="39"/>
                  </a:lnTo>
                  <a:lnTo>
                    <a:pt x="93" y="45"/>
                  </a:lnTo>
                  <a:lnTo>
                    <a:pt x="87" y="45"/>
                  </a:lnTo>
                  <a:lnTo>
                    <a:pt x="106" y="45"/>
                  </a:lnTo>
                  <a:lnTo>
                    <a:pt x="99" y="84"/>
                  </a:lnTo>
                  <a:lnTo>
                    <a:pt x="112" y="84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94"/>
                  </a:lnTo>
                  <a:lnTo>
                    <a:pt x="106" y="94"/>
                  </a:lnTo>
                  <a:lnTo>
                    <a:pt x="106" y="101"/>
                  </a:lnTo>
                  <a:lnTo>
                    <a:pt x="81" y="101"/>
                  </a:lnTo>
                  <a:lnTo>
                    <a:pt x="81" y="107"/>
                  </a:lnTo>
                  <a:lnTo>
                    <a:pt x="77" y="107"/>
                  </a:lnTo>
                  <a:lnTo>
                    <a:pt x="77" y="111"/>
                  </a:lnTo>
                  <a:lnTo>
                    <a:pt x="71" y="117"/>
                  </a:lnTo>
                  <a:lnTo>
                    <a:pt x="71" y="123"/>
                  </a:lnTo>
                  <a:lnTo>
                    <a:pt x="64" y="123"/>
                  </a:lnTo>
                  <a:lnTo>
                    <a:pt x="64" y="123"/>
                  </a:lnTo>
                  <a:lnTo>
                    <a:pt x="46" y="140"/>
                  </a:lnTo>
                  <a:lnTo>
                    <a:pt x="40" y="140"/>
                  </a:lnTo>
                  <a:lnTo>
                    <a:pt x="36" y="146"/>
                  </a:lnTo>
                  <a:lnTo>
                    <a:pt x="17" y="146"/>
                  </a:lnTo>
                  <a:lnTo>
                    <a:pt x="17" y="150"/>
                  </a:lnTo>
                  <a:lnTo>
                    <a:pt x="11" y="150"/>
                  </a:lnTo>
                  <a:lnTo>
                    <a:pt x="11" y="150"/>
                  </a:lnTo>
                  <a:lnTo>
                    <a:pt x="5" y="156"/>
                  </a:lnTo>
                  <a:lnTo>
                    <a:pt x="5" y="156"/>
                  </a:lnTo>
                  <a:lnTo>
                    <a:pt x="0" y="162"/>
                  </a:lnTo>
                  <a:lnTo>
                    <a:pt x="0" y="185"/>
                  </a:lnTo>
                  <a:lnTo>
                    <a:pt x="141" y="296"/>
                  </a:lnTo>
                  <a:lnTo>
                    <a:pt x="147" y="309"/>
                  </a:lnTo>
                  <a:lnTo>
                    <a:pt x="147" y="309"/>
                  </a:lnTo>
                  <a:lnTo>
                    <a:pt x="157" y="319"/>
                  </a:lnTo>
                  <a:lnTo>
                    <a:pt x="163" y="319"/>
                  </a:lnTo>
                  <a:lnTo>
                    <a:pt x="176" y="331"/>
                  </a:lnTo>
                  <a:lnTo>
                    <a:pt x="186" y="331"/>
                  </a:lnTo>
                  <a:lnTo>
                    <a:pt x="186" y="33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464">
              <a:extLst>
                <a:ext uri="{FF2B5EF4-FFF2-40B4-BE49-F238E27FC236}">
                  <a16:creationId xmlns:a16="http://schemas.microsoft.com/office/drawing/2014/main" id="{7CF716D9-A2FD-4472-BBB4-7945164DE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024" y="2795914"/>
              <a:ext cx="391471" cy="468246"/>
            </a:xfrm>
            <a:custGeom>
              <a:avLst/>
              <a:gdLst>
                <a:gd name="T0" fmla="*/ 186 w 297"/>
                <a:gd name="T1" fmla="*/ 331 h 331"/>
                <a:gd name="T2" fmla="*/ 186 w 297"/>
                <a:gd name="T3" fmla="*/ 331 h 331"/>
                <a:gd name="T4" fmla="*/ 297 w 297"/>
                <a:gd name="T5" fmla="*/ 253 h 331"/>
                <a:gd name="T6" fmla="*/ 291 w 297"/>
                <a:gd name="T7" fmla="*/ 241 h 331"/>
                <a:gd name="T8" fmla="*/ 281 w 297"/>
                <a:gd name="T9" fmla="*/ 235 h 331"/>
                <a:gd name="T10" fmla="*/ 268 w 297"/>
                <a:gd name="T11" fmla="*/ 230 h 331"/>
                <a:gd name="T12" fmla="*/ 268 w 297"/>
                <a:gd name="T13" fmla="*/ 212 h 331"/>
                <a:gd name="T14" fmla="*/ 268 w 297"/>
                <a:gd name="T15" fmla="*/ 208 h 331"/>
                <a:gd name="T16" fmla="*/ 268 w 297"/>
                <a:gd name="T17" fmla="*/ 195 h 331"/>
                <a:gd name="T18" fmla="*/ 262 w 297"/>
                <a:gd name="T19" fmla="*/ 150 h 331"/>
                <a:gd name="T20" fmla="*/ 256 w 297"/>
                <a:gd name="T21" fmla="*/ 140 h 331"/>
                <a:gd name="T22" fmla="*/ 252 w 297"/>
                <a:gd name="T23" fmla="*/ 107 h 331"/>
                <a:gd name="T24" fmla="*/ 246 w 297"/>
                <a:gd name="T25" fmla="*/ 88 h 331"/>
                <a:gd name="T26" fmla="*/ 233 w 297"/>
                <a:gd name="T27" fmla="*/ 66 h 331"/>
                <a:gd name="T28" fmla="*/ 233 w 297"/>
                <a:gd name="T29" fmla="*/ 66 h 331"/>
                <a:gd name="T30" fmla="*/ 233 w 297"/>
                <a:gd name="T31" fmla="*/ 62 h 331"/>
                <a:gd name="T32" fmla="*/ 239 w 297"/>
                <a:gd name="T33" fmla="*/ 55 h 331"/>
                <a:gd name="T34" fmla="*/ 233 w 297"/>
                <a:gd name="T35" fmla="*/ 27 h 331"/>
                <a:gd name="T36" fmla="*/ 239 w 297"/>
                <a:gd name="T37" fmla="*/ 10 h 331"/>
                <a:gd name="T38" fmla="*/ 246 w 297"/>
                <a:gd name="T39" fmla="*/ 4 h 331"/>
                <a:gd name="T40" fmla="*/ 239 w 297"/>
                <a:gd name="T41" fmla="*/ 4 h 331"/>
                <a:gd name="T42" fmla="*/ 227 w 297"/>
                <a:gd name="T43" fmla="*/ 10 h 331"/>
                <a:gd name="T44" fmla="*/ 151 w 297"/>
                <a:gd name="T45" fmla="*/ 16 h 331"/>
                <a:gd name="T46" fmla="*/ 141 w 297"/>
                <a:gd name="T47" fmla="*/ 22 h 331"/>
                <a:gd name="T48" fmla="*/ 116 w 297"/>
                <a:gd name="T49" fmla="*/ 27 h 331"/>
                <a:gd name="T50" fmla="*/ 112 w 297"/>
                <a:gd name="T51" fmla="*/ 27 h 331"/>
                <a:gd name="T52" fmla="*/ 99 w 297"/>
                <a:gd name="T53" fmla="*/ 39 h 331"/>
                <a:gd name="T54" fmla="*/ 87 w 297"/>
                <a:gd name="T55" fmla="*/ 45 h 331"/>
                <a:gd name="T56" fmla="*/ 99 w 297"/>
                <a:gd name="T57" fmla="*/ 84 h 331"/>
                <a:gd name="T58" fmla="*/ 112 w 297"/>
                <a:gd name="T59" fmla="*/ 88 h 331"/>
                <a:gd name="T60" fmla="*/ 112 w 297"/>
                <a:gd name="T61" fmla="*/ 88 h 331"/>
                <a:gd name="T62" fmla="*/ 106 w 297"/>
                <a:gd name="T63" fmla="*/ 94 h 331"/>
                <a:gd name="T64" fmla="*/ 81 w 297"/>
                <a:gd name="T65" fmla="*/ 101 h 331"/>
                <a:gd name="T66" fmla="*/ 77 w 297"/>
                <a:gd name="T67" fmla="*/ 107 h 331"/>
                <a:gd name="T68" fmla="*/ 71 w 297"/>
                <a:gd name="T69" fmla="*/ 117 h 331"/>
                <a:gd name="T70" fmla="*/ 64 w 297"/>
                <a:gd name="T71" fmla="*/ 123 h 331"/>
                <a:gd name="T72" fmla="*/ 46 w 297"/>
                <a:gd name="T73" fmla="*/ 140 h 331"/>
                <a:gd name="T74" fmla="*/ 36 w 297"/>
                <a:gd name="T75" fmla="*/ 146 h 331"/>
                <a:gd name="T76" fmla="*/ 17 w 297"/>
                <a:gd name="T77" fmla="*/ 150 h 331"/>
                <a:gd name="T78" fmla="*/ 11 w 297"/>
                <a:gd name="T79" fmla="*/ 150 h 331"/>
                <a:gd name="T80" fmla="*/ 5 w 297"/>
                <a:gd name="T81" fmla="*/ 156 h 331"/>
                <a:gd name="T82" fmla="*/ 0 w 297"/>
                <a:gd name="T83" fmla="*/ 185 h 331"/>
                <a:gd name="T84" fmla="*/ 147 w 297"/>
                <a:gd name="T85" fmla="*/ 309 h 331"/>
                <a:gd name="T86" fmla="*/ 157 w 297"/>
                <a:gd name="T87" fmla="*/ 319 h 331"/>
                <a:gd name="T88" fmla="*/ 176 w 297"/>
                <a:gd name="T89" fmla="*/ 331 h 331"/>
                <a:gd name="T90" fmla="*/ 186 w 297"/>
                <a:gd name="T91" fmla="*/ 33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7" h="331">
                  <a:moveTo>
                    <a:pt x="186" y="331"/>
                  </a:moveTo>
                  <a:lnTo>
                    <a:pt x="186" y="331"/>
                  </a:lnTo>
                  <a:lnTo>
                    <a:pt x="186" y="331"/>
                  </a:lnTo>
                  <a:lnTo>
                    <a:pt x="186" y="331"/>
                  </a:lnTo>
                  <a:lnTo>
                    <a:pt x="198" y="331"/>
                  </a:lnTo>
                  <a:lnTo>
                    <a:pt x="297" y="253"/>
                  </a:lnTo>
                  <a:lnTo>
                    <a:pt x="291" y="247"/>
                  </a:lnTo>
                  <a:lnTo>
                    <a:pt x="291" y="241"/>
                  </a:lnTo>
                  <a:lnTo>
                    <a:pt x="287" y="235"/>
                  </a:lnTo>
                  <a:lnTo>
                    <a:pt x="281" y="235"/>
                  </a:lnTo>
                  <a:lnTo>
                    <a:pt x="274" y="230"/>
                  </a:lnTo>
                  <a:lnTo>
                    <a:pt x="268" y="230"/>
                  </a:lnTo>
                  <a:lnTo>
                    <a:pt x="268" y="212"/>
                  </a:lnTo>
                  <a:lnTo>
                    <a:pt x="268" y="212"/>
                  </a:lnTo>
                  <a:lnTo>
                    <a:pt x="268" y="208"/>
                  </a:lnTo>
                  <a:lnTo>
                    <a:pt x="268" y="208"/>
                  </a:lnTo>
                  <a:lnTo>
                    <a:pt x="268" y="195"/>
                  </a:lnTo>
                  <a:lnTo>
                    <a:pt x="268" y="195"/>
                  </a:lnTo>
                  <a:lnTo>
                    <a:pt x="268" y="162"/>
                  </a:lnTo>
                  <a:lnTo>
                    <a:pt x="262" y="150"/>
                  </a:lnTo>
                  <a:lnTo>
                    <a:pt x="262" y="140"/>
                  </a:lnTo>
                  <a:lnTo>
                    <a:pt x="256" y="140"/>
                  </a:lnTo>
                  <a:lnTo>
                    <a:pt x="256" y="117"/>
                  </a:lnTo>
                  <a:lnTo>
                    <a:pt x="252" y="107"/>
                  </a:lnTo>
                  <a:lnTo>
                    <a:pt x="246" y="101"/>
                  </a:lnTo>
                  <a:lnTo>
                    <a:pt x="246" y="88"/>
                  </a:lnTo>
                  <a:lnTo>
                    <a:pt x="233" y="78"/>
                  </a:lnTo>
                  <a:lnTo>
                    <a:pt x="233" y="66"/>
                  </a:lnTo>
                  <a:lnTo>
                    <a:pt x="233" y="66"/>
                  </a:lnTo>
                  <a:lnTo>
                    <a:pt x="233" y="66"/>
                  </a:lnTo>
                  <a:lnTo>
                    <a:pt x="233" y="62"/>
                  </a:lnTo>
                  <a:lnTo>
                    <a:pt x="233" y="62"/>
                  </a:lnTo>
                  <a:lnTo>
                    <a:pt x="233" y="55"/>
                  </a:lnTo>
                  <a:lnTo>
                    <a:pt x="239" y="55"/>
                  </a:lnTo>
                  <a:lnTo>
                    <a:pt x="239" y="39"/>
                  </a:lnTo>
                  <a:lnTo>
                    <a:pt x="233" y="27"/>
                  </a:lnTo>
                  <a:lnTo>
                    <a:pt x="239" y="22"/>
                  </a:lnTo>
                  <a:lnTo>
                    <a:pt x="239" y="10"/>
                  </a:lnTo>
                  <a:lnTo>
                    <a:pt x="246" y="4"/>
                  </a:lnTo>
                  <a:lnTo>
                    <a:pt x="246" y="4"/>
                  </a:lnTo>
                  <a:lnTo>
                    <a:pt x="246" y="0"/>
                  </a:lnTo>
                  <a:lnTo>
                    <a:pt x="239" y="4"/>
                  </a:lnTo>
                  <a:lnTo>
                    <a:pt x="233" y="4"/>
                  </a:lnTo>
                  <a:lnTo>
                    <a:pt x="227" y="10"/>
                  </a:lnTo>
                  <a:lnTo>
                    <a:pt x="157" y="10"/>
                  </a:lnTo>
                  <a:lnTo>
                    <a:pt x="151" y="16"/>
                  </a:lnTo>
                  <a:lnTo>
                    <a:pt x="147" y="16"/>
                  </a:lnTo>
                  <a:lnTo>
                    <a:pt x="141" y="22"/>
                  </a:lnTo>
                  <a:lnTo>
                    <a:pt x="122" y="22"/>
                  </a:lnTo>
                  <a:lnTo>
                    <a:pt x="116" y="27"/>
                  </a:lnTo>
                  <a:lnTo>
                    <a:pt x="112" y="27"/>
                  </a:lnTo>
                  <a:lnTo>
                    <a:pt x="112" y="27"/>
                  </a:lnTo>
                  <a:lnTo>
                    <a:pt x="99" y="39"/>
                  </a:lnTo>
                  <a:lnTo>
                    <a:pt x="99" y="39"/>
                  </a:lnTo>
                  <a:lnTo>
                    <a:pt x="93" y="45"/>
                  </a:lnTo>
                  <a:lnTo>
                    <a:pt x="87" y="45"/>
                  </a:lnTo>
                  <a:lnTo>
                    <a:pt x="106" y="45"/>
                  </a:lnTo>
                  <a:lnTo>
                    <a:pt x="99" y="84"/>
                  </a:lnTo>
                  <a:lnTo>
                    <a:pt x="112" y="84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94"/>
                  </a:lnTo>
                  <a:lnTo>
                    <a:pt x="106" y="94"/>
                  </a:lnTo>
                  <a:lnTo>
                    <a:pt x="106" y="101"/>
                  </a:lnTo>
                  <a:lnTo>
                    <a:pt x="81" y="101"/>
                  </a:lnTo>
                  <a:lnTo>
                    <a:pt x="81" y="107"/>
                  </a:lnTo>
                  <a:lnTo>
                    <a:pt x="77" y="107"/>
                  </a:lnTo>
                  <a:lnTo>
                    <a:pt x="77" y="111"/>
                  </a:lnTo>
                  <a:lnTo>
                    <a:pt x="71" y="117"/>
                  </a:lnTo>
                  <a:lnTo>
                    <a:pt x="71" y="123"/>
                  </a:lnTo>
                  <a:lnTo>
                    <a:pt x="64" y="123"/>
                  </a:lnTo>
                  <a:lnTo>
                    <a:pt x="64" y="123"/>
                  </a:lnTo>
                  <a:lnTo>
                    <a:pt x="46" y="140"/>
                  </a:lnTo>
                  <a:lnTo>
                    <a:pt x="40" y="140"/>
                  </a:lnTo>
                  <a:lnTo>
                    <a:pt x="36" y="146"/>
                  </a:lnTo>
                  <a:lnTo>
                    <a:pt x="17" y="146"/>
                  </a:lnTo>
                  <a:lnTo>
                    <a:pt x="17" y="150"/>
                  </a:lnTo>
                  <a:lnTo>
                    <a:pt x="11" y="150"/>
                  </a:lnTo>
                  <a:lnTo>
                    <a:pt x="11" y="150"/>
                  </a:lnTo>
                  <a:lnTo>
                    <a:pt x="5" y="156"/>
                  </a:lnTo>
                  <a:lnTo>
                    <a:pt x="5" y="156"/>
                  </a:lnTo>
                  <a:lnTo>
                    <a:pt x="0" y="162"/>
                  </a:lnTo>
                  <a:lnTo>
                    <a:pt x="0" y="185"/>
                  </a:lnTo>
                  <a:lnTo>
                    <a:pt x="141" y="296"/>
                  </a:lnTo>
                  <a:lnTo>
                    <a:pt x="147" y="309"/>
                  </a:lnTo>
                  <a:lnTo>
                    <a:pt x="147" y="309"/>
                  </a:lnTo>
                  <a:lnTo>
                    <a:pt x="157" y="319"/>
                  </a:lnTo>
                  <a:lnTo>
                    <a:pt x="163" y="319"/>
                  </a:lnTo>
                  <a:lnTo>
                    <a:pt x="176" y="331"/>
                  </a:lnTo>
                  <a:lnTo>
                    <a:pt x="186" y="331"/>
                  </a:lnTo>
                  <a:lnTo>
                    <a:pt x="186" y="33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465">
              <a:extLst>
                <a:ext uri="{FF2B5EF4-FFF2-40B4-BE49-F238E27FC236}">
                  <a16:creationId xmlns:a16="http://schemas.microsoft.com/office/drawing/2014/main" id="{543D12AF-2DFD-41EE-A293-21B36FB4D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362" y="2906254"/>
              <a:ext cx="293933" cy="357903"/>
            </a:xfrm>
            <a:custGeom>
              <a:avLst/>
              <a:gdLst>
                <a:gd name="T0" fmla="*/ 6 w 223"/>
                <a:gd name="T1" fmla="*/ 52 h 253"/>
                <a:gd name="T2" fmla="*/ 12 w 223"/>
                <a:gd name="T3" fmla="*/ 39 h 253"/>
                <a:gd name="T4" fmla="*/ 12 w 223"/>
                <a:gd name="T5" fmla="*/ 23 h 253"/>
                <a:gd name="T6" fmla="*/ 25 w 223"/>
                <a:gd name="T7" fmla="*/ 6 h 253"/>
                <a:gd name="T8" fmla="*/ 64 w 223"/>
                <a:gd name="T9" fmla="*/ 10 h 253"/>
                <a:gd name="T10" fmla="*/ 70 w 223"/>
                <a:gd name="T11" fmla="*/ 23 h 253"/>
                <a:gd name="T12" fmla="*/ 76 w 223"/>
                <a:gd name="T13" fmla="*/ 29 h 253"/>
                <a:gd name="T14" fmla="*/ 95 w 223"/>
                <a:gd name="T15" fmla="*/ 33 h 253"/>
                <a:gd name="T16" fmla="*/ 105 w 223"/>
                <a:gd name="T17" fmla="*/ 45 h 253"/>
                <a:gd name="T18" fmla="*/ 117 w 223"/>
                <a:gd name="T19" fmla="*/ 52 h 253"/>
                <a:gd name="T20" fmla="*/ 136 w 223"/>
                <a:gd name="T21" fmla="*/ 45 h 253"/>
                <a:gd name="T22" fmla="*/ 136 w 223"/>
                <a:gd name="T23" fmla="*/ 39 h 253"/>
                <a:gd name="T24" fmla="*/ 136 w 223"/>
                <a:gd name="T25" fmla="*/ 33 h 253"/>
                <a:gd name="T26" fmla="*/ 136 w 223"/>
                <a:gd name="T27" fmla="*/ 29 h 253"/>
                <a:gd name="T28" fmla="*/ 136 w 223"/>
                <a:gd name="T29" fmla="*/ 23 h 253"/>
                <a:gd name="T30" fmla="*/ 136 w 223"/>
                <a:gd name="T31" fmla="*/ 16 h 253"/>
                <a:gd name="T32" fmla="*/ 140 w 223"/>
                <a:gd name="T33" fmla="*/ 10 h 253"/>
                <a:gd name="T34" fmla="*/ 152 w 223"/>
                <a:gd name="T35" fmla="*/ 6 h 253"/>
                <a:gd name="T36" fmla="*/ 175 w 223"/>
                <a:gd name="T37" fmla="*/ 6 h 253"/>
                <a:gd name="T38" fmla="*/ 175 w 223"/>
                <a:gd name="T39" fmla="*/ 10 h 253"/>
                <a:gd name="T40" fmla="*/ 181 w 223"/>
                <a:gd name="T41" fmla="*/ 23 h 253"/>
                <a:gd name="T42" fmla="*/ 210 w 223"/>
                <a:gd name="T43" fmla="*/ 29 h 253"/>
                <a:gd name="T44" fmla="*/ 210 w 223"/>
                <a:gd name="T45" fmla="*/ 33 h 253"/>
                <a:gd name="T46" fmla="*/ 210 w 223"/>
                <a:gd name="T47" fmla="*/ 39 h 253"/>
                <a:gd name="T48" fmla="*/ 216 w 223"/>
                <a:gd name="T49" fmla="*/ 45 h 253"/>
                <a:gd name="T50" fmla="*/ 210 w 223"/>
                <a:gd name="T51" fmla="*/ 52 h 253"/>
                <a:gd name="T52" fmla="*/ 210 w 223"/>
                <a:gd name="T53" fmla="*/ 56 h 253"/>
                <a:gd name="T54" fmla="*/ 210 w 223"/>
                <a:gd name="T55" fmla="*/ 62 h 253"/>
                <a:gd name="T56" fmla="*/ 216 w 223"/>
                <a:gd name="T57" fmla="*/ 72 h 253"/>
                <a:gd name="T58" fmla="*/ 223 w 223"/>
                <a:gd name="T59" fmla="*/ 202 h 253"/>
                <a:gd name="T60" fmla="*/ 223 w 223"/>
                <a:gd name="T61" fmla="*/ 208 h 253"/>
                <a:gd name="T62" fmla="*/ 223 w 223"/>
                <a:gd name="T63" fmla="*/ 214 h 253"/>
                <a:gd name="T64" fmla="*/ 223 w 223"/>
                <a:gd name="T65" fmla="*/ 231 h 253"/>
                <a:gd name="T66" fmla="*/ 210 w 223"/>
                <a:gd name="T67" fmla="*/ 241 h 253"/>
                <a:gd name="T68" fmla="*/ 210 w 223"/>
                <a:gd name="T69" fmla="*/ 247 h 253"/>
                <a:gd name="T70" fmla="*/ 210 w 223"/>
                <a:gd name="T71" fmla="*/ 253 h 253"/>
                <a:gd name="T72" fmla="*/ 89 w 223"/>
                <a:gd name="T73" fmla="*/ 179 h 253"/>
                <a:gd name="T74" fmla="*/ 89 w 223"/>
                <a:gd name="T75" fmla="*/ 185 h 253"/>
                <a:gd name="T76" fmla="*/ 82 w 223"/>
                <a:gd name="T77" fmla="*/ 185 h 253"/>
                <a:gd name="T78" fmla="*/ 76 w 223"/>
                <a:gd name="T79" fmla="*/ 192 h 253"/>
                <a:gd name="T80" fmla="*/ 64 w 223"/>
                <a:gd name="T81" fmla="*/ 185 h 253"/>
                <a:gd name="T82" fmla="*/ 54 w 223"/>
                <a:gd name="T83" fmla="*/ 179 h 253"/>
                <a:gd name="T84" fmla="*/ 47 w 223"/>
                <a:gd name="T85" fmla="*/ 175 h 253"/>
                <a:gd name="T86" fmla="*/ 35 w 223"/>
                <a:gd name="T87" fmla="*/ 169 h 253"/>
                <a:gd name="T88" fmla="*/ 6 w 223"/>
                <a:gd name="T89" fmla="*/ 152 h 253"/>
                <a:gd name="T90" fmla="*/ 6 w 223"/>
                <a:gd name="T91" fmla="*/ 130 h 253"/>
                <a:gd name="T92" fmla="*/ 6 w 223"/>
                <a:gd name="T93" fmla="*/ 117 h 253"/>
                <a:gd name="T94" fmla="*/ 0 w 223"/>
                <a:gd name="T95" fmla="*/ 6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53">
                  <a:moveTo>
                    <a:pt x="0" y="62"/>
                  </a:moveTo>
                  <a:lnTo>
                    <a:pt x="0" y="56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39"/>
                  </a:lnTo>
                  <a:lnTo>
                    <a:pt x="12" y="39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9" y="23"/>
                  </a:lnTo>
                  <a:lnTo>
                    <a:pt x="25" y="16"/>
                  </a:lnTo>
                  <a:lnTo>
                    <a:pt x="25" y="6"/>
                  </a:lnTo>
                  <a:lnTo>
                    <a:pt x="54" y="6"/>
                  </a:lnTo>
                  <a:lnTo>
                    <a:pt x="60" y="10"/>
                  </a:lnTo>
                  <a:lnTo>
                    <a:pt x="64" y="10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23"/>
                  </a:lnTo>
                  <a:lnTo>
                    <a:pt x="76" y="23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95" y="33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5" y="45"/>
                  </a:lnTo>
                  <a:lnTo>
                    <a:pt x="111" y="45"/>
                  </a:lnTo>
                  <a:lnTo>
                    <a:pt x="117" y="52"/>
                  </a:lnTo>
                  <a:lnTo>
                    <a:pt x="117" y="52"/>
                  </a:lnTo>
                  <a:lnTo>
                    <a:pt x="136" y="52"/>
                  </a:lnTo>
                  <a:lnTo>
                    <a:pt x="136" y="45"/>
                  </a:lnTo>
                  <a:lnTo>
                    <a:pt x="136" y="45"/>
                  </a:lnTo>
                  <a:lnTo>
                    <a:pt x="136" y="45"/>
                  </a:lnTo>
                  <a:lnTo>
                    <a:pt x="136" y="39"/>
                  </a:lnTo>
                  <a:lnTo>
                    <a:pt x="136" y="39"/>
                  </a:lnTo>
                  <a:lnTo>
                    <a:pt x="140" y="39"/>
                  </a:lnTo>
                  <a:lnTo>
                    <a:pt x="140" y="33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40" y="16"/>
                  </a:lnTo>
                  <a:lnTo>
                    <a:pt x="140" y="10"/>
                  </a:lnTo>
                  <a:lnTo>
                    <a:pt x="146" y="10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9" y="0"/>
                  </a:lnTo>
                  <a:lnTo>
                    <a:pt x="171" y="0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10"/>
                  </a:lnTo>
                  <a:lnTo>
                    <a:pt x="175" y="10"/>
                  </a:lnTo>
                  <a:lnTo>
                    <a:pt x="175" y="10"/>
                  </a:lnTo>
                  <a:lnTo>
                    <a:pt x="181" y="16"/>
                  </a:lnTo>
                  <a:lnTo>
                    <a:pt x="181" y="23"/>
                  </a:lnTo>
                  <a:lnTo>
                    <a:pt x="210" y="23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10" y="33"/>
                  </a:lnTo>
                  <a:lnTo>
                    <a:pt x="210" y="33"/>
                  </a:lnTo>
                  <a:lnTo>
                    <a:pt x="210" y="33"/>
                  </a:lnTo>
                  <a:lnTo>
                    <a:pt x="210" y="39"/>
                  </a:lnTo>
                  <a:lnTo>
                    <a:pt x="210" y="39"/>
                  </a:lnTo>
                  <a:lnTo>
                    <a:pt x="216" y="39"/>
                  </a:lnTo>
                  <a:lnTo>
                    <a:pt x="216" y="45"/>
                  </a:lnTo>
                  <a:lnTo>
                    <a:pt x="216" y="45"/>
                  </a:lnTo>
                  <a:lnTo>
                    <a:pt x="216" y="45"/>
                  </a:lnTo>
                  <a:lnTo>
                    <a:pt x="216" y="52"/>
                  </a:lnTo>
                  <a:lnTo>
                    <a:pt x="210" y="52"/>
                  </a:lnTo>
                  <a:lnTo>
                    <a:pt x="210" y="52"/>
                  </a:lnTo>
                  <a:lnTo>
                    <a:pt x="210" y="52"/>
                  </a:lnTo>
                  <a:lnTo>
                    <a:pt x="210" y="56"/>
                  </a:lnTo>
                  <a:lnTo>
                    <a:pt x="210" y="56"/>
                  </a:lnTo>
                  <a:lnTo>
                    <a:pt x="210" y="62"/>
                  </a:lnTo>
                  <a:lnTo>
                    <a:pt x="210" y="62"/>
                  </a:lnTo>
                  <a:lnTo>
                    <a:pt x="210" y="68"/>
                  </a:lnTo>
                  <a:lnTo>
                    <a:pt x="216" y="72"/>
                  </a:lnTo>
                  <a:lnTo>
                    <a:pt x="216" y="72"/>
                  </a:lnTo>
                  <a:lnTo>
                    <a:pt x="216" y="72"/>
                  </a:lnTo>
                  <a:lnTo>
                    <a:pt x="223" y="72"/>
                  </a:lnTo>
                  <a:lnTo>
                    <a:pt x="223" y="202"/>
                  </a:lnTo>
                  <a:lnTo>
                    <a:pt x="223" y="202"/>
                  </a:lnTo>
                  <a:lnTo>
                    <a:pt x="223" y="202"/>
                  </a:lnTo>
                  <a:lnTo>
                    <a:pt x="223" y="208"/>
                  </a:lnTo>
                  <a:lnTo>
                    <a:pt x="223" y="208"/>
                  </a:lnTo>
                  <a:lnTo>
                    <a:pt x="223" y="208"/>
                  </a:lnTo>
                  <a:lnTo>
                    <a:pt x="223" y="214"/>
                  </a:lnTo>
                  <a:lnTo>
                    <a:pt x="223" y="214"/>
                  </a:lnTo>
                  <a:lnTo>
                    <a:pt x="223" y="231"/>
                  </a:lnTo>
                  <a:lnTo>
                    <a:pt x="223" y="231"/>
                  </a:lnTo>
                  <a:lnTo>
                    <a:pt x="223" y="237"/>
                  </a:lnTo>
                  <a:lnTo>
                    <a:pt x="210" y="237"/>
                  </a:lnTo>
                  <a:lnTo>
                    <a:pt x="210" y="241"/>
                  </a:lnTo>
                  <a:lnTo>
                    <a:pt x="210" y="241"/>
                  </a:lnTo>
                  <a:lnTo>
                    <a:pt x="210" y="241"/>
                  </a:lnTo>
                  <a:lnTo>
                    <a:pt x="210" y="247"/>
                  </a:lnTo>
                  <a:lnTo>
                    <a:pt x="210" y="247"/>
                  </a:lnTo>
                  <a:lnTo>
                    <a:pt x="210" y="247"/>
                  </a:lnTo>
                  <a:lnTo>
                    <a:pt x="210" y="253"/>
                  </a:lnTo>
                  <a:lnTo>
                    <a:pt x="95" y="179"/>
                  </a:lnTo>
                  <a:lnTo>
                    <a:pt x="89" y="179"/>
                  </a:lnTo>
                  <a:lnTo>
                    <a:pt x="89" y="179"/>
                  </a:lnTo>
                  <a:lnTo>
                    <a:pt x="89" y="179"/>
                  </a:lnTo>
                  <a:lnTo>
                    <a:pt x="89" y="179"/>
                  </a:lnTo>
                  <a:lnTo>
                    <a:pt x="89" y="185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76" y="192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64" y="185"/>
                  </a:lnTo>
                  <a:lnTo>
                    <a:pt x="60" y="185"/>
                  </a:lnTo>
                  <a:lnTo>
                    <a:pt x="60" y="185"/>
                  </a:lnTo>
                  <a:lnTo>
                    <a:pt x="54" y="179"/>
                  </a:lnTo>
                  <a:lnTo>
                    <a:pt x="54" y="179"/>
                  </a:lnTo>
                  <a:lnTo>
                    <a:pt x="54" y="179"/>
                  </a:lnTo>
                  <a:lnTo>
                    <a:pt x="47" y="175"/>
                  </a:lnTo>
                  <a:lnTo>
                    <a:pt x="35" y="175"/>
                  </a:lnTo>
                  <a:lnTo>
                    <a:pt x="35" y="175"/>
                  </a:lnTo>
                  <a:lnTo>
                    <a:pt x="35" y="169"/>
                  </a:lnTo>
                  <a:lnTo>
                    <a:pt x="25" y="157"/>
                  </a:lnTo>
                  <a:lnTo>
                    <a:pt x="12" y="157"/>
                  </a:lnTo>
                  <a:lnTo>
                    <a:pt x="6" y="152"/>
                  </a:lnTo>
                  <a:lnTo>
                    <a:pt x="6" y="134"/>
                  </a:lnTo>
                  <a:lnTo>
                    <a:pt x="6" y="134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6" y="117"/>
                  </a:lnTo>
                  <a:lnTo>
                    <a:pt x="6" y="117"/>
                  </a:lnTo>
                  <a:lnTo>
                    <a:pt x="6" y="78"/>
                  </a:lnTo>
                  <a:lnTo>
                    <a:pt x="0" y="72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466">
              <a:extLst>
                <a:ext uri="{FF2B5EF4-FFF2-40B4-BE49-F238E27FC236}">
                  <a16:creationId xmlns:a16="http://schemas.microsoft.com/office/drawing/2014/main" id="{90972276-D731-4AD6-BD28-4F0C21AC7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362" y="2906254"/>
              <a:ext cx="293933" cy="357903"/>
            </a:xfrm>
            <a:custGeom>
              <a:avLst/>
              <a:gdLst>
                <a:gd name="T0" fmla="*/ 6 w 223"/>
                <a:gd name="T1" fmla="*/ 52 h 253"/>
                <a:gd name="T2" fmla="*/ 12 w 223"/>
                <a:gd name="T3" fmla="*/ 39 h 253"/>
                <a:gd name="T4" fmla="*/ 12 w 223"/>
                <a:gd name="T5" fmla="*/ 23 h 253"/>
                <a:gd name="T6" fmla="*/ 25 w 223"/>
                <a:gd name="T7" fmla="*/ 6 h 253"/>
                <a:gd name="T8" fmla="*/ 64 w 223"/>
                <a:gd name="T9" fmla="*/ 10 h 253"/>
                <a:gd name="T10" fmla="*/ 70 w 223"/>
                <a:gd name="T11" fmla="*/ 23 h 253"/>
                <a:gd name="T12" fmla="*/ 76 w 223"/>
                <a:gd name="T13" fmla="*/ 29 h 253"/>
                <a:gd name="T14" fmla="*/ 95 w 223"/>
                <a:gd name="T15" fmla="*/ 33 h 253"/>
                <a:gd name="T16" fmla="*/ 105 w 223"/>
                <a:gd name="T17" fmla="*/ 45 h 253"/>
                <a:gd name="T18" fmla="*/ 117 w 223"/>
                <a:gd name="T19" fmla="*/ 52 h 253"/>
                <a:gd name="T20" fmla="*/ 136 w 223"/>
                <a:gd name="T21" fmla="*/ 45 h 253"/>
                <a:gd name="T22" fmla="*/ 136 w 223"/>
                <a:gd name="T23" fmla="*/ 39 h 253"/>
                <a:gd name="T24" fmla="*/ 136 w 223"/>
                <a:gd name="T25" fmla="*/ 33 h 253"/>
                <a:gd name="T26" fmla="*/ 136 w 223"/>
                <a:gd name="T27" fmla="*/ 29 h 253"/>
                <a:gd name="T28" fmla="*/ 136 w 223"/>
                <a:gd name="T29" fmla="*/ 23 h 253"/>
                <a:gd name="T30" fmla="*/ 136 w 223"/>
                <a:gd name="T31" fmla="*/ 16 h 253"/>
                <a:gd name="T32" fmla="*/ 140 w 223"/>
                <a:gd name="T33" fmla="*/ 10 h 253"/>
                <a:gd name="T34" fmla="*/ 152 w 223"/>
                <a:gd name="T35" fmla="*/ 6 h 253"/>
                <a:gd name="T36" fmla="*/ 175 w 223"/>
                <a:gd name="T37" fmla="*/ 6 h 253"/>
                <a:gd name="T38" fmla="*/ 175 w 223"/>
                <a:gd name="T39" fmla="*/ 10 h 253"/>
                <a:gd name="T40" fmla="*/ 181 w 223"/>
                <a:gd name="T41" fmla="*/ 23 h 253"/>
                <a:gd name="T42" fmla="*/ 210 w 223"/>
                <a:gd name="T43" fmla="*/ 29 h 253"/>
                <a:gd name="T44" fmla="*/ 210 w 223"/>
                <a:gd name="T45" fmla="*/ 33 h 253"/>
                <a:gd name="T46" fmla="*/ 210 w 223"/>
                <a:gd name="T47" fmla="*/ 39 h 253"/>
                <a:gd name="T48" fmla="*/ 216 w 223"/>
                <a:gd name="T49" fmla="*/ 45 h 253"/>
                <a:gd name="T50" fmla="*/ 210 w 223"/>
                <a:gd name="T51" fmla="*/ 52 h 253"/>
                <a:gd name="T52" fmla="*/ 210 w 223"/>
                <a:gd name="T53" fmla="*/ 56 h 253"/>
                <a:gd name="T54" fmla="*/ 210 w 223"/>
                <a:gd name="T55" fmla="*/ 62 h 253"/>
                <a:gd name="T56" fmla="*/ 216 w 223"/>
                <a:gd name="T57" fmla="*/ 72 h 253"/>
                <a:gd name="T58" fmla="*/ 223 w 223"/>
                <a:gd name="T59" fmla="*/ 202 h 253"/>
                <a:gd name="T60" fmla="*/ 223 w 223"/>
                <a:gd name="T61" fmla="*/ 208 h 253"/>
                <a:gd name="T62" fmla="*/ 223 w 223"/>
                <a:gd name="T63" fmla="*/ 214 h 253"/>
                <a:gd name="T64" fmla="*/ 223 w 223"/>
                <a:gd name="T65" fmla="*/ 231 h 253"/>
                <a:gd name="T66" fmla="*/ 210 w 223"/>
                <a:gd name="T67" fmla="*/ 241 h 253"/>
                <a:gd name="T68" fmla="*/ 210 w 223"/>
                <a:gd name="T69" fmla="*/ 247 h 253"/>
                <a:gd name="T70" fmla="*/ 210 w 223"/>
                <a:gd name="T71" fmla="*/ 253 h 253"/>
                <a:gd name="T72" fmla="*/ 89 w 223"/>
                <a:gd name="T73" fmla="*/ 179 h 253"/>
                <a:gd name="T74" fmla="*/ 89 w 223"/>
                <a:gd name="T75" fmla="*/ 185 h 253"/>
                <a:gd name="T76" fmla="*/ 82 w 223"/>
                <a:gd name="T77" fmla="*/ 185 h 253"/>
                <a:gd name="T78" fmla="*/ 76 w 223"/>
                <a:gd name="T79" fmla="*/ 192 h 253"/>
                <a:gd name="T80" fmla="*/ 64 w 223"/>
                <a:gd name="T81" fmla="*/ 185 h 253"/>
                <a:gd name="T82" fmla="*/ 54 w 223"/>
                <a:gd name="T83" fmla="*/ 179 h 253"/>
                <a:gd name="T84" fmla="*/ 47 w 223"/>
                <a:gd name="T85" fmla="*/ 175 h 253"/>
                <a:gd name="T86" fmla="*/ 35 w 223"/>
                <a:gd name="T87" fmla="*/ 169 h 253"/>
                <a:gd name="T88" fmla="*/ 6 w 223"/>
                <a:gd name="T89" fmla="*/ 152 h 253"/>
                <a:gd name="T90" fmla="*/ 6 w 223"/>
                <a:gd name="T91" fmla="*/ 130 h 253"/>
                <a:gd name="T92" fmla="*/ 6 w 223"/>
                <a:gd name="T93" fmla="*/ 117 h 253"/>
                <a:gd name="T94" fmla="*/ 0 w 223"/>
                <a:gd name="T95" fmla="*/ 6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53">
                  <a:moveTo>
                    <a:pt x="0" y="62"/>
                  </a:moveTo>
                  <a:lnTo>
                    <a:pt x="0" y="56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39"/>
                  </a:lnTo>
                  <a:lnTo>
                    <a:pt x="12" y="39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9" y="23"/>
                  </a:lnTo>
                  <a:lnTo>
                    <a:pt x="25" y="16"/>
                  </a:lnTo>
                  <a:lnTo>
                    <a:pt x="25" y="6"/>
                  </a:lnTo>
                  <a:lnTo>
                    <a:pt x="54" y="6"/>
                  </a:lnTo>
                  <a:lnTo>
                    <a:pt x="60" y="10"/>
                  </a:lnTo>
                  <a:lnTo>
                    <a:pt x="64" y="10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23"/>
                  </a:lnTo>
                  <a:lnTo>
                    <a:pt x="76" y="23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95" y="33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5" y="45"/>
                  </a:lnTo>
                  <a:lnTo>
                    <a:pt x="111" y="45"/>
                  </a:lnTo>
                  <a:lnTo>
                    <a:pt x="117" y="52"/>
                  </a:lnTo>
                  <a:lnTo>
                    <a:pt x="117" y="52"/>
                  </a:lnTo>
                  <a:lnTo>
                    <a:pt x="136" y="52"/>
                  </a:lnTo>
                  <a:lnTo>
                    <a:pt x="136" y="45"/>
                  </a:lnTo>
                  <a:lnTo>
                    <a:pt x="136" y="45"/>
                  </a:lnTo>
                  <a:lnTo>
                    <a:pt x="136" y="45"/>
                  </a:lnTo>
                  <a:lnTo>
                    <a:pt x="136" y="39"/>
                  </a:lnTo>
                  <a:lnTo>
                    <a:pt x="136" y="39"/>
                  </a:lnTo>
                  <a:lnTo>
                    <a:pt x="140" y="39"/>
                  </a:lnTo>
                  <a:lnTo>
                    <a:pt x="140" y="33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40" y="16"/>
                  </a:lnTo>
                  <a:lnTo>
                    <a:pt x="140" y="10"/>
                  </a:lnTo>
                  <a:lnTo>
                    <a:pt x="146" y="10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9" y="0"/>
                  </a:lnTo>
                  <a:lnTo>
                    <a:pt x="171" y="0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10"/>
                  </a:lnTo>
                  <a:lnTo>
                    <a:pt x="175" y="10"/>
                  </a:lnTo>
                  <a:lnTo>
                    <a:pt x="175" y="10"/>
                  </a:lnTo>
                  <a:lnTo>
                    <a:pt x="181" y="16"/>
                  </a:lnTo>
                  <a:lnTo>
                    <a:pt x="181" y="23"/>
                  </a:lnTo>
                  <a:lnTo>
                    <a:pt x="210" y="23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10" y="33"/>
                  </a:lnTo>
                  <a:lnTo>
                    <a:pt x="210" y="33"/>
                  </a:lnTo>
                  <a:lnTo>
                    <a:pt x="210" y="33"/>
                  </a:lnTo>
                  <a:lnTo>
                    <a:pt x="210" y="39"/>
                  </a:lnTo>
                  <a:lnTo>
                    <a:pt x="210" y="39"/>
                  </a:lnTo>
                  <a:lnTo>
                    <a:pt x="216" y="39"/>
                  </a:lnTo>
                  <a:lnTo>
                    <a:pt x="216" y="45"/>
                  </a:lnTo>
                  <a:lnTo>
                    <a:pt x="216" y="45"/>
                  </a:lnTo>
                  <a:lnTo>
                    <a:pt x="216" y="45"/>
                  </a:lnTo>
                  <a:lnTo>
                    <a:pt x="216" y="52"/>
                  </a:lnTo>
                  <a:lnTo>
                    <a:pt x="210" y="52"/>
                  </a:lnTo>
                  <a:lnTo>
                    <a:pt x="210" y="52"/>
                  </a:lnTo>
                  <a:lnTo>
                    <a:pt x="210" y="52"/>
                  </a:lnTo>
                  <a:lnTo>
                    <a:pt x="210" y="56"/>
                  </a:lnTo>
                  <a:lnTo>
                    <a:pt x="210" y="56"/>
                  </a:lnTo>
                  <a:lnTo>
                    <a:pt x="210" y="62"/>
                  </a:lnTo>
                  <a:lnTo>
                    <a:pt x="210" y="62"/>
                  </a:lnTo>
                  <a:lnTo>
                    <a:pt x="210" y="68"/>
                  </a:lnTo>
                  <a:lnTo>
                    <a:pt x="216" y="72"/>
                  </a:lnTo>
                  <a:lnTo>
                    <a:pt x="216" y="72"/>
                  </a:lnTo>
                  <a:lnTo>
                    <a:pt x="216" y="72"/>
                  </a:lnTo>
                  <a:lnTo>
                    <a:pt x="223" y="72"/>
                  </a:lnTo>
                  <a:lnTo>
                    <a:pt x="223" y="202"/>
                  </a:lnTo>
                  <a:lnTo>
                    <a:pt x="223" y="202"/>
                  </a:lnTo>
                  <a:lnTo>
                    <a:pt x="223" y="202"/>
                  </a:lnTo>
                  <a:lnTo>
                    <a:pt x="223" y="208"/>
                  </a:lnTo>
                  <a:lnTo>
                    <a:pt x="223" y="208"/>
                  </a:lnTo>
                  <a:lnTo>
                    <a:pt x="223" y="208"/>
                  </a:lnTo>
                  <a:lnTo>
                    <a:pt x="223" y="214"/>
                  </a:lnTo>
                  <a:lnTo>
                    <a:pt x="223" y="214"/>
                  </a:lnTo>
                  <a:lnTo>
                    <a:pt x="223" y="231"/>
                  </a:lnTo>
                  <a:lnTo>
                    <a:pt x="223" y="231"/>
                  </a:lnTo>
                  <a:lnTo>
                    <a:pt x="223" y="237"/>
                  </a:lnTo>
                  <a:lnTo>
                    <a:pt x="210" y="237"/>
                  </a:lnTo>
                  <a:lnTo>
                    <a:pt x="210" y="241"/>
                  </a:lnTo>
                  <a:lnTo>
                    <a:pt x="210" y="241"/>
                  </a:lnTo>
                  <a:lnTo>
                    <a:pt x="210" y="241"/>
                  </a:lnTo>
                  <a:lnTo>
                    <a:pt x="210" y="247"/>
                  </a:lnTo>
                  <a:lnTo>
                    <a:pt x="210" y="247"/>
                  </a:lnTo>
                  <a:lnTo>
                    <a:pt x="210" y="247"/>
                  </a:lnTo>
                  <a:lnTo>
                    <a:pt x="210" y="253"/>
                  </a:lnTo>
                  <a:lnTo>
                    <a:pt x="95" y="179"/>
                  </a:lnTo>
                  <a:lnTo>
                    <a:pt x="89" y="179"/>
                  </a:lnTo>
                  <a:lnTo>
                    <a:pt x="89" y="179"/>
                  </a:lnTo>
                  <a:lnTo>
                    <a:pt x="89" y="179"/>
                  </a:lnTo>
                  <a:lnTo>
                    <a:pt x="89" y="179"/>
                  </a:lnTo>
                  <a:lnTo>
                    <a:pt x="89" y="185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76" y="192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64" y="185"/>
                  </a:lnTo>
                  <a:lnTo>
                    <a:pt x="60" y="185"/>
                  </a:lnTo>
                  <a:lnTo>
                    <a:pt x="60" y="185"/>
                  </a:lnTo>
                  <a:lnTo>
                    <a:pt x="54" y="179"/>
                  </a:lnTo>
                  <a:lnTo>
                    <a:pt x="54" y="179"/>
                  </a:lnTo>
                  <a:lnTo>
                    <a:pt x="54" y="179"/>
                  </a:lnTo>
                  <a:lnTo>
                    <a:pt x="47" y="175"/>
                  </a:lnTo>
                  <a:lnTo>
                    <a:pt x="35" y="175"/>
                  </a:lnTo>
                  <a:lnTo>
                    <a:pt x="35" y="175"/>
                  </a:lnTo>
                  <a:lnTo>
                    <a:pt x="35" y="169"/>
                  </a:lnTo>
                  <a:lnTo>
                    <a:pt x="25" y="157"/>
                  </a:lnTo>
                  <a:lnTo>
                    <a:pt x="12" y="157"/>
                  </a:lnTo>
                  <a:lnTo>
                    <a:pt x="6" y="152"/>
                  </a:lnTo>
                  <a:lnTo>
                    <a:pt x="6" y="134"/>
                  </a:lnTo>
                  <a:lnTo>
                    <a:pt x="6" y="134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6" y="117"/>
                  </a:lnTo>
                  <a:lnTo>
                    <a:pt x="6" y="117"/>
                  </a:lnTo>
                  <a:lnTo>
                    <a:pt x="6" y="78"/>
                  </a:lnTo>
                  <a:lnTo>
                    <a:pt x="0" y="72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467">
              <a:extLst>
                <a:ext uri="{FF2B5EF4-FFF2-40B4-BE49-F238E27FC236}">
                  <a16:creationId xmlns:a16="http://schemas.microsoft.com/office/drawing/2014/main" id="{94369611-C0A6-43BD-A123-BD4F72A07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138" y="2795914"/>
              <a:ext cx="71176" cy="189561"/>
            </a:xfrm>
            <a:custGeom>
              <a:avLst/>
              <a:gdLst>
                <a:gd name="T0" fmla="*/ 29 w 54"/>
                <a:gd name="T1" fmla="*/ 134 h 134"/>
                <a:gd name="T2" fmla="*/ 35 w 54"/>
                <a:gd name="T3" fmla="*/ 130 h 134"/>
                <a:gd name="T4" fmla="*/ 41 w 54"/>
                <a:gd name="T5" fmla="*/ 117 h 134"/>
                <a:gd name="T6" fmla="*/ 41 w 54"/>
                <a:gd name="T7" fmla="*/ 101 h 134"/>
                <a:gd name="T8" fmla="*/ 48 w 54"/>
                <a:gd name="T9" fmla="*/ 101 h 134"/>
                <a:gd name="T10" fmla="*/ 54 w 54"/>
                <a:gd name="T11" fmla="*/ 84 h 134"/>
                <a:gd name="T12" fmla="*/ 48 w 54"/>
                <a:gd name="T13" fmla="*/ 78 h 134"/>
                <a:gd name="T14" fmla="*/ 41 w 54"/>
                <a:gd name="T15" fmla="*/ 72 h 134"/>
                <a:gd name="T16" fmla="*/ 35 w 54"/>
                <a:gd name="T17" fmla="*/ 66 h 134"/>
                <a:gd name="T18" fmla="*/ 29 w 54"/>
                <a:gd name="T19" fmla="*/ 66 h 134"/>
                <a:gd name="T20" fmla="*/ 29 w 54"/>
                <a:gd name="T21" fmla="*/ 62 h 134"/>
                <a:gd name="T22" fmla="*/ 29 w 54"/>
                <a:gd name="T23" fmla="*/ 62 h 134"/>
                <a:gd name="T24" fmla="*/ 29 w 54"/>
                <a:gd name="T25" fmla="*/ 55 h 134"/>
                <a:gd name="T26" fmla="*/ 35 w 54"/>
                <a:gd name="T27" fmla="*/ 45 h 134"/>
                <a:gd name="T28" fmla="*/ 35 w 54"/>
                <a:gd name="T29" fmla="*/ 39 h 134"/>
                <a:gd name="T30" fmla="*/ 35 w 54"/>
                <a:gd name="T31" fmla="*/ 39 h 134"/>
                <a:gd name="T32" fmla="*/ 35 w 54"/>
                <a:gd name="T33" fmla="*/ 39 h 134"/>
                <a:gd name="T34" fmla="*/ 29 w 54"/>
                <a:gd name="T35" fmla="*/ 33 h 134"/>
                <a:gd name="T36" fmla="*/ 29 w 54"/>
                <a:gd name="T37" fmla="*/ 27 h 134"/>
                <a:gd name="T38" fmla="*/ 29 w 54"/>
                <a:gd name="T39" fmla="*/ 27 h 134"/>
                <a:gd name="T40" fmla="*/ 29 w 54"/>
                <a:gd name="T41" fmla="*/ 22 h 134"/>
                <a:gd name="T42" fmla="*/ 35 w 54"/>
                <a:gd name="T43" fmla="*/ 10 h 134"/>
                <a:gd name="T44" fmla="*/ 23 w 54"/>
                <a:gd name="T45" fmla="*/ 4 h 134"/>
                <a:gd name="T46" fmla="*/ 19 w 54"/>
                <a:gd name="T47" fmla="*/ 4 h 134"/>
                <a:gd name="T48" fmla="*/ 13 w 54"/>
                <a:gd name="T49" fmla="*/ 16 h 134"/>
                <a:gd name="T50" fmla="*/ 6 w 54"/>
                <a:gd name="T51" fmla="*/ 55 h 134"/>
                <a:gd name="T52" fmla="*/ 6 w 54"/>
                <a:gd name="T53" fmla="*/ 62 h 134"/>
                <a:gd name="T54" fmla="*/ 0 w 54"/>
                <a:gd name="T55" fmla="*/ 66 h 134"/>
                <a:gd name="T56" fmla="*/ 0 w 54"/>
                <a:gd name="T57" fmla="*/ 66 h 134"/>
                <a:gd name="T58" fmla="*/ 13 w 54"/>
                <a:gd name="T59" fmla="*/ 84 h 134"/>
                <a:gd name="T60" fmla="*/ 19 w 54"/>
                <a:gd name="T61" fmla="*/ 101 h 134"/>
                <a:gd name="T62" fmla="*/ 23 w 54"/>
                <a:gd name="T63" fmla="*/ 117 h 134"/>
                <a:gd name="T64" fmla="*/ 23 w 54"/>
                <a:gd name="T6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134">
                  <a:moveTo>
                    <a:pt x="23" y="134"/>
                  </a:moveTo>
                  <a:lnTo>
                    <a:pt x="29" y="134"/>
                  </a:lnTo>
                  <a:lnTo>
                    <a:pt x="29" y="130"/>
                  </a:lnTo>
                  <a:lnTo>
                    <a:pt x="35" y="130"/>
                  </a:lnTo>
                  <a:lnTo>
                    <a:pt x="35" y="117"/>
                  </a:lnTo>
                  <a:lnTo>
                    <a:pt x="41" y="117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8" y="101"/>
                  </a:lnTo>
                  <a:lnTo>
                    <a:pt x="54" y="94"/>
                  </a:lnTo>
                  <a:lnTo>
                    <a:pt x="54" y="84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2"/>
                  </a:lnTo>
                  <a:lnTo>
                    <a:pt x="23" y="62"/>
                  </a:lnTo>
                  <a:lnTo>
                    <a:pt x="29" y="62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49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35" y="22"/>
                  </a:lnTo>
                  <a:lnTo>
                    <a:pt x="35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3" y="0"/>
                  </a:lnTo>
                  <a:lnTo>
                    <a:pt x="13" y="16"/>
                  </a:lnTo>
                  <a:lnTo>
                    <a:pt x="6" y="22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9" y="101"/>
                  </a:lnTo>
                  <a:lnTo>
                    <a:pt x="19" y="107"/>
                  </a:lnTo>
                  <a:lnTo>
                    <a:pt x="23" y="117"/>
                  </a:lnTo>
                  <a:lnTo>
                    <a:pt x="23" y="134"/>
                  </a:lnTo>
                  <a:lnTo>
                    <a:pt x="23" y="13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468">
              <a:extLst>
                <a:ext uri="{FF2B5EF4-FFF2-40B4-BE49-F238E27FC236}">
                  <a16:creationId xmlns:a16="http://schemas.microsoft.com/office/drawing/2014/main" id="{DFEF46DE-F8AA-4F36-9303-822FF8024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138" y="2795914"/>
              <a:ext cx="71176" cy="189561"/>
            </a:xfrm>
            <a:custGeom>
              <a:avLst/>
              <a:gdLst>
                <a:gd name="T0" fmla="*/ 29 w 54"/>
                <a:gd name="T1" fmla="*/ 134 h 134"/>
                <a:gd name="T2" fmla="*/ 35 w 54"/>
                <a:gd name="T3" fmla="*/ 130 h 134"/>
                <a:gd name="T4" fmla="*/ 41 w 54"/>
                <a:gd name="T5" fmla="*/ 117 h 134"/>
                <a:gd name="T6" fmla="*/ 41 w 54"/>
                <a:gd name="T7" fmla="*/ 101 h 134"/>
                <a:gd name="T8" fmla="*/ 48 w 54"/>
                <a:gd name="T9" fmla="*/ 101 h 134"/>
                <a:gd name="T10" fmla="*/ 54 w 54"/>
                <a:gd name="T11" fmla="*/ 84 h 134"/>
                <a:gd name="T12" fmla="*/ 48 w 54"/>
                <a:gd name="T13" fmla="*/ 78 h 134"/>
                <a:gd name="T14" fmla="*/ 41 w 54"/>
                <a:gd name="T15" fmla="*/ 72 h 134"/>
                <a:gd name="T16" fmla="*/ 35 w 54"/>
                <a:gd name="T17" fmla="*/ 66 h 134"/>
                <a:gd name="T18" fmla="*/ 29 w 54"/>
                <a:gd name="T19" fmla="*/ 66 h 134"/>
                <a:gd name="T20" fmla="*/ 29 w 54"/>
                <a:gd name="T21" fmla="*/ 62 h 134"/>
                <a:gd name="T22" fmla="*/ 29 w 54"/>
                <a:gd name="T23" fmla="*/ 62 h 134"/>
                <a:gd name="T24" fmla="*/ 29 w 54"/>
                <a:gd name="T25" fmla="*/ 55 h 134"/>
                <a:gd name="T26" fmla="*/ 35 w 54"/>
                <a:gd name="T27" fmla="*/ 45 h 134"/>
                <a:gd name="T28" fmla="*/ 35 w 54"/>
                <a:gd name="T29" fmla="*/ 39 h 134"/>
                <a:gd name="T30" fmla="*/ 35 w 54"/>
                <a:gd name="T31" fmla="*/ 39 h 134"/>
                <a:gd name="T32" fmla="*/ 35 w 54"/>
                <a:gd name="T33" fmla="*/ 39 h 134"/>
                <a:gd name="T34" fmla="*/ 29 w 54"/>
                <a:gd name="T35" fmla="*/ 33 h 134"/>
                <a:gd name="T36" fmla="*/ 29 w 54"/>
                <a:gd name="T37" fmla="*/ 27 h 134"/>
                <a:gd name="T38" fmla="*/ 29 w 54"/>
                <a:gd name="T39" fmla="*/ 27 h 134"/>
                <a:gd name="T40" fmla="*/ 29 w 54"/>
                <a:gd name="T41" fmla="*/ 22 h 134"/>
                <a:gd name="T42" fmla="*/ 35 w 54"/>
                <a:gd name="T43" fmla="*/ 10 h 134"/>
                <a:gd name="T44" fmla="*/ 23 w 54"/>
                <a:gd name="T45" fmla="*/ 4 h 134"/>
                <a:gd name="T46" fmla="*/ 19 w 54"/>
                <a:gd name="T47" fmla="*/ 4 h 134"/>
                <a:gd name="T48" fmla="*/ 13 w 54"/>
                <a:gd name="T49" fmla="*/ 16 h 134"/>
                <a:gd name="T50" fmla="*/ 6 w 54"/>
                <a:gd name="T51" fmla="*/ 55 h 134"/>
                <a:gd name="T52" fmla="*/ 6 w 54"/>
                <a:gd name="T53" fmla="*/ 62 h 134"/>
                <a:gd name="T54" fmla="*/ 0 w 54"/>
                <a:gd name="T55" fmla="*/ 66 h 134"/>
                <a:gd name="T56" fmla="*/ 0 w 54"/>
                <a:gd name="T57" fmla="*/ 66 h 134"/>
                <a:gd name="T58" fmla="*/ 13 w 54"/>
                <a:gd name="T59" fmla="*/ 84 h 134"/>
                <a:gd name="T60" fmla="*/ 19 w 54"/>
                <a:gd name="T61" fmla="*/ 101 h 134"/>
                <a:gd name="T62" fmla="*/ 23 w 54"/>
                <a:gd name="T63" fmla="*/ 117 h 134"/>
                <a:gd name="T64" fmla="*/ 23 w 54"/>
                <a:gd name="T6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134">
                  <a:moveTo>
                    <a:pt x="23" y="134"/>
                  </a:moveTo>
                  <a:lnTo>
                    <a:pt x="29" y="134"/>
                  </a:lnTo>
                  <a:lnTo>
                    <a:pt x="29" y="130"/>
                  </a:lnTo>
                  <a:lnTo>
                    <a:pt x="35" y="130"/>
                  </a:lnTo>
                  <a:lnTo>
                    <a:pt x="35" y="117"/>
                  </a:lnTo>
                  <a:lnTo>
                    <a:pt x="41" y="117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8" y="101"/>
                  </a:lnTo>
                  <a:lnTo>
                    <a:pt x="54" y="94"/>
                  </a:lnTo>
                  <a:lnTo>
                    <a:pt x="54" y="84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2"/>
                  </a:lnTo>
                  <a:lnTo>
                    <a:pt x="23" y="62"/>
                  </a:lnTo>
                  <a:lnTo>
                    <a:pt x="29" y="62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49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35" y="22"/>
                  </a:lnTo>
                  <a:lnTo>
                    <a:pt x="35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3" y="0"/>
                  </a:lnTo>
                  <a:lnTo>
                    <a:pt x="13" y="16"/>
                  </a:lnTo>
                  <a:lnTo>
                    <a:pt x="6" y="22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9" y="101"/>
                  </a:lnTo>
                  <a:lnTo>
                    <a:pt x="19" y="107"/>
                  </a:lnTo>
                  <a:lnTo>
                    <a:pt x="23" y="117"/>
                  </a:lnTo>
                  <a:lnTo>
                    <a:pt x="23" y="134"/>
                  </a:lnTo>
                  <a:lnTo>
                    <a:pt x="23" y="13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469">
              <a:extLst>
                <a:ext uri="{FF2B5EF4-FFF2-40B4-BE49-F238E27FC236}">
                  <a16:creationId xmlns:a16="http://schemas.microsoft.com/office/drawing/2014/main" id="{15629AEB-F7A6-4173-BBF2-CA9CB55AD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083" y="3049131"/>
              <a:ext cx="177941" cy="175415"/>
            </a:xfrm>
            <a:custGeom>
              <a:avLst/>
              <a:gdLst>
                <a:gd name="T0" fmla="*/ 82 w 135"/>
                <a:gd name="T1" fmla="*/ 33 h 124"/>
                <a:gd name="T2" fmla="*/ 82 w 135"/>
                <a:gd name="T3" fmla="*/ 78 h 124"/>
                <a:gd name="T4" fmla="*/ 76 w 135"/>
                <a:gd name="T5" fmla="*/ 84 h 124"/>
                <a:gd name="T6" fmla="*/ 65 w 135"/>
                <a:gd name="T7" fmla="*/ 84 h 124"/>
                <a:gd name="T8" fmla="*/ 65 w 135"/>
                <a:gd name="T9" fmla="*/ 91 h 124"/>
                <a:gd name="T10" fmla="*/ 70 w 135"/>
                <a:gd name="T11" fmla="*/ 95 h 124"/>
                <a:gd name="T12" fmla="*/ 70 w 135"/>
                <a:gd name="T13" fmla="*/ 95 h 124"/>
                <a:gd name="T14" fmla="*/ 70 w 135"/>
                <a:gd name="T15" fmla="*/ 101 h 124"/>
                <a:gd name="T16" fmla="*/ 70 w 135"/>
                <a:gd name="T17" fmla="*/ 101 h 124"/>
                <a:gd name="T18" fmla="*/ 70 w 135"/>
                <a:gd name="T19" fmla="*/ 107 h 124"/>
                <a:gd name="T20" fmla="*/ 70 w 135"/>
                <a:gd name="T21" fmla="*/ 113 h 124"/>
                <a:gd name="T22" fmla="*/ 12 w 135"/>
                <a:gd name="T23" fmla="*/ 117 h 124"/>
                <a:gd name="T24" fmla="*/ 6 w 135"/>
                <a:gd name="T25" fmla="*/ 124 h 124"/>
                <a:gd name="T26" fmla="*/ 6 w 135"/>
                <a:gd name="T27" fmla="*/ 124 h 124"/>
                <a:gd name="T28" fmla="*/ 0 w 135"/>
                <a:gd name="T29" fmla="*/ 117 h 124"/>
                <a:gd name="T30" fmla="*/ 0 w 135"/>
                <a:gd name="T31" fmla="*/ 117 h 124"/>
                <a:gd name="T32" fmla="*/ 6 w 135"/>
                <a:gd name="T33" fmla="*/ 113 h 124"/>
                <a:gd name="T34" fmla="*/ 6 w 135"/>
                <a:gd name="T35" fmla="*/ 107 h 124"/>
                <a:gd name="T36" fmla="*/ 6 w 135"/>
                <a:gd name="T37" fmla="*/ 101 h 124"/>
                <a:gd name="T38" fmla="*/ 12 w 135"/>
                <a:gd name="T39" fmla="*/ 95 h 124"/>
                <a:gd name="T40" fmla="*/ 18 w 135"/>
                <a:gd name="T41" fmla="*/ 91 h 124"/>
                <a:gd name="T42" fmla="*/ 18 w 135"/>
                <a:gd name="T43" fmla="*/ 84 h 124"/>
                <a:gd name="T44" fmla="*/ 18 w 135"/>
                <a:gd name="T45" fmla="*/ 78 h 124"/>
                <a:gd name="T46" fmla="*/ 24 w 135"/>
                <a:gd name="T47" fmla="*/ 74 h 124"/>
                <a:gd name="T48" fmla="*/ 30 w 135"/>
                <a:gd name="T49" fmla="*/ 74 h 124"/>
                <a:gd name="T50" fmla="*/ 35 w 135"/>
                <a:gd name="T51" fmla="*/ 68 h 124"/>
                <a:gd name="T52" fmla="*/ 41 w 135"/>
                <a:gd name="T53" fmla="*/ 56 h 124"/>
                <a:gd name="T54" fmla="*/ 47 w 135"/>
                <a:gd name="T55" fmla="*/ 39 h 124"/>
                <a:gd name="T56" fmla="*/ 59 w 135"/>
                <a:gd name="T57" fmla="*/ 16 h 124"/>
                <a:gd name="T58" fmla="*/ 59 w 135"/>
                <a:gd name="T59" fmla="*/ 12 h 124"/>
                <a:gd name="T60" fmla="*/ 59 w 135"/>
                <a:gd name="T61" fmla="*/ 6 h 124"/>
                <a:gd name="T62" fmla="*/ 65 w 135"/>
                <a:gd name="T63" fmla="*/ 0 h 124"/>
                <a:gd name="T64" fmla="*/ 135 w 135"/>
                <a:gd name="T65" fmla="*/ 0 h 124"/>
                <a:gd name="T66" fmla="*/ 135 w 135"/>
                <a:gd name="T67" fmla="*/ 12 h 124"/>
                <a:gd name="T68" fmla="*/ 135 w 135"/>
                <a:gd name="T69" fmla="*/ 3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5" h="124">
                  <a:moveTo>
                    <a:pt x="135" y="33"/>
                  </a:moveTo>
                  <a:lnTo>
                    <a:pt x="82" y="33"/>
                  </a:lnTo>
                  <a:lnTo>
                    <a:pt x="88" y="78"/>
                  </a:lnTo>
                  <a:lnTo>
                    <a:pt x="82" y="78"/>
                  </a:lnTo>
                  <a:lnTo>
                    <a:pt x="82" y="78"/>
                  </a:lnTo>
                  <a:lnTo>
                    <a:pt x="76" y="84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7"/>
                  </a:lnTo>
                  <a:lnTo>
                    <a:pt x="12" y="117"/>
                  </a:lnTo>
                  <a:lnTo>
                    <a:pt x="12" y="124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1"/>
                  </a:lnTo>
                  <a:lnTo>
                    <a:pt x="12" y="101"/>
                  </a:lnTo>
                  <a:lnTo>
                    <a:pt x="12" y="95"/>
                  </a:lnTo>
                  <a:lnTo>
                    <a:pt x="18" y="95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30" y="74"/>
                  </a:lnTo>
                  <a:lnTo>
                    <a:pt x="30" y="68"/>
                  </a:lnTo>
                  <a:lnTo>
                    <a:pt x="35" y="68"/>
                  </a:lnTo>
                  <a:lnTo>
                    <a:pt x="35" y="62"/>
                  </a:lnTo>
                  <a:lnTo>
                    <a:pt x="41" y="56"/>
                  </a:lnTo>
                  <a:lnTo>
                    <a:pt x="41" y="45"/>
                  </a:lnTo>
                  <a:lnTo>
                    <a:pt x="47" y="39"/>
                  </a:lnTo>
                  <a:lnTo>
                    <a:pt x="47" y="29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6"/>
                  </a:lnTo>
                  <a:lnTo>
                    <a:pt x="65" y="6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135" y="0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5" y="33"/>
                  </a:lnTo>
                  <a:lnTo>
                    <a:pt x="135" y="3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470">
              <a:extLst>
                <a:ext uri="{FF2B5EF4-FFF2-40B4-BE49-F238E27FC236}">
                  <a16:creationId xmlns:a16="http://schemas.microsoft.com/office/drawing/2014/main" id="{C11251F4-18E2-44A9-A072-2D4464F8D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083" y="3049131"/>
              <a:ext cx="177941" cy="175415"/>
            </a:xfrm>
            <a:custGeom>
              <a:avLst/>
              <a:gdLst>
                <a:gd name="T0" fmla="*/ 82 w 135"/>
                <a:gd name="T1" fmla="*/ 33 h 124"/>
                <a:gd name="T2" fmla="*/ 82 w 135"/>
                <a:gd name="T3" fmla="*/ 78 h 124"/>
                <a:gd name="T4" fmla="*/ 76 w 135"/>
                <a:gd name="T5" fmla="*/ 84 h 124"/>
                <a:gd name="T6" fmla="*/ 65 w 135"/>
                <a:gd name="T7" fmla="*/ 84 h 124"/>
                <a:gd name="T8" fmla="*/ 65 w 135"/>
                <a:gd name="T9" fmla="*/ 91 h 124"/>
                <a:gd name="T10" fmla="*/ 70 w 135"/>
                <a:gd name="T11" fmla="*/ 95 h 124"/>
                <a:gd name="T12" fmla="*/ 70 w 135"/>
                <a:gd name="T13" fmla="*/ 95 h 124"/>
                <a:gd name="T14" fmla="*/ 70 w 135"/>
                <a:gd name="T15" fmla="*/ 101 h 124"/>
                <a:gd name="T16" fmla="*/ 70 w 135"/>
                <a:gd name="T17" fmla="*/ 101 h 124"/>
                <a:gd name="T18" fmla="*/ 70 w 135"/>
                <a:gd name="T19" fmla="*/ 107 h 124"/>
                <a:gd name="T20" fmla="*/ 70 w 135"/>
                <a:gd name="T21" fmla="*/ 113 h 124"/>
                <a:gd name="T22" fmla="*/ 12 w 135"/>
                <a:gd name="T23" fmla="*/ 117 h 124"/>
                <a:gd name="T24" fmla="*/ 6 w 135"/>
                <a:gd name="T25" fmla="*/ 124 h 124"/>
                <a:gd name="T26" fmla="*/ 6 w 135"/>
                <a:gd name="T27" fmla="*/ 124 h 124"/>
                <a:gd name="T28" fmla="*/ 0 w 135"/>
                <a:gd name="T29" fmla="*/ 117 h 124"/>
                <a:gd name="T30" fmla="*/ 0 w 135"/>
                <a:gd name="T31" fmla="*/ 117 h 124"/>
                <a:gd name="T32" fmla="*/ 6 w 135"/>
                <a:gd name="T33" fmla="*/ 113 h 124"/>
                <a:gd name="T34" fmla="*/ 6 w 135"/>
                <a:gd name="T35" fmla="*/ 107 h 124"/>
                <a:gd name="T36" fmla="*/ 6 w 135"/>
                <a:gd name="T37" fmla="*/ 101 h 124"/>
                <a:gd name="T38" fmla="*/ 12 w 135"/>
                <a:gd name="T39" fmla="*/ 95 h 124"/>
                <a:gd name="T40" fmla="*/ 18 w 135"/>
                <a:gd name="T41" fmla="*/ 91 h 124"/>
                <a:gd name="T42" fmla="*/ 18 w 135"/>
                <a:gd name="T43" fmla="*/ 84 h 124"/>
                <a:gd name="T44" fmla="*/ 18 w 135"/>
                <a:gd name="T45" fmla="*/ 78 h 124"/>
                <a:gd name="T46" fmla="*/ 24 w 135"/>
                <a:gd name="T47" fmla="*/ 74 h 124"/>
                <a:gd name="T48" fmla="*/ 30 w 135"/>
                <a:gd name="T49" fmla="*/ 74 h 124"/>
                <a:gd name="T50" fmla="*/ 35 w 135"/>
                <a:gd name="T51" fmla="*/ 68 h 124"/>
                <a:gd name="T52" fmla="*/ 41 w 135"/>
                <a:gd name="T53" fmla="*/ 56 h 124"/>
                <a:gd name="T54" fmla="*/ 47 w 135"/>
                <a:gd name="T55" fmla="*/ 39 h 124"/>
                <a:gd name="T56" fmla="*/ 59 w 135"/>
                <a:gd name="T57" fmla="*/ 16 h 124"/>
                <a:gd name="T58" fmla="*/ 59 w 135"/>
                <a:gd name="T59" fmla="*/ 12 h 124"/>
                <a:gd name="T60" fmla="*/ 59 w 135"/>
                <a:gd name="T61" fmla="*/ 6 h 124"/>
                <a:gd name="T62" fmla="*/ 65 w 135"/>
                <a:gd name="T63" fmla="*/ 0 h 124"/>
                <a:gd name="T64" fmla="*/ 135 w 135"/>
                <a:gd name="T65" fmla="*/ 0 h 124"/>
                <a:gd name="T66" fmla="*/ 135 w 135"/>
                <a:gd name="T67" fmla="*/ 12 h 124"/>
                <a:gd name="T68" fmla="*/ 135 w 135"/>
                <a:gd name="T69" fmla="*/ 3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5" h="124">
                  <a:moveTo>
                    <a:pt x="135" y="33"/>
                  </a:moveTo>
                  <a:lnTo>
                    <a:pt x="82" y="33"/>
                  </a:lnTo>
                  <a:lnTo>
                    <a:pt x="88" y="78"/>
                  </a:lnTo>
                  <a:lnTo>
                    <a:pt x="82" y="78"/>
                  </a:lnTo>
                  <a:lnTo>
                    <a:pt x="82" y="78"/>
                  </a:lnTo>
                  <a:lnTo>
                    <a:pt x="76" y="84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7"/>
                  </a:lnTo>
                  <a:lnTo>
                    <a:pt x="12" y="117"/>
                  </a:lnTo>
                  <a:lnTo>
                    <a:pt x="12" y="124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1"/>
                  </a:lnTo>
                  <a:lnTo>
                    <a:pt x="12" y="101"/>
                  </a:lnTo>
                  <a:lnTo>
                    <a:pt x="12" y="95"/>
                  </a:lnTo>
                  <a:lnTo>
                    <a:pt x="18" y="95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30" y="74"/>
                  </a:lnTo>
                  <a:lnTo>
                    <a:pt x="30" y="68"/>
                  </a:lnTo>
                  <a:lnTo>
                    <a:pt x="35" y="68"/>
                  </a:lnTo>
                  <a:lnTo>
                    <a:pt x="35" y="62"/>
                  </a:lnTo>
                  <a:lnTo>
                    <a:pt x="41" y="56"/>
                  </a:lnTo>
                  <a:lnTo>
                    <a:pt x="41" y="45"/>
                  </a:lnTo>
                  <a:lnTo>
                    <a:pt x="47" y="39"/>
                  </a:lnTo>
                  <a:lnTo>
                    <a:pt x="47" y="29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6"/>
                  </a:lnTo>
                  <a:lnTo>
                    <a:pt x="65" y="6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135" y="0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5" y="33"/>
                  </a:lnTo>
                  <a:lnTo>
                    <a:pt x="135" y="3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471">
              <a:extLst>
                <a:ext uri="{FF2B5EF4-FFF2-40B4-BE49-F238E27FC236}">
                  <a16:creationId xmlns:a16="http://schemas.microsoft.com/office/drawing/2014/main" id="{10A6C46B-7AEF-4B86-98EB-905F09A3A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160" y="2938789"/>
              <a:ext cx="209576" cy="253221"/>
            </a:xfrm>
            <a:custGeom>
              <a:avLst/>
              <a:gdLst>
                <a:gd name="T0" fmla="*/ 0 w 159"/>
                <a:gd name="T1" fmla="*/ 0 h 179"/>
                <a:gd name="T2" fmla="*/ 6 w 159"/>
                <a:gd name="T3" fmla="*/ 6 h 179"/>
                <a:gd name="T4" fmla="*/ 6 w 159"/>
                <a:gd name="T5" fmla="*/ 6 h 179"/>
                <a:gd name="T6" fmla="*/ 31 w 159"/>
                <a:gd name="T7" fmla="*/ 10 h 179"/>
                <a:gd name="T8" fmla="*/ 35 w 159"/>
                <a:gd name="T9" fmla="*/ 16 h 179"/>
                <a:gd name="T10" fmla="*/ 60 w 159"/>
                <a:gd name="T11" fmla="*/ 16 h 179"/>
                <a:gd name="T12" fmla="*/ 66 w 159"/>
                <a:gd name="T13" fmla="*/ 10 h 179"/>
                <a:gd name="T14" fmla="*/ 76 w 159"/>
                <a:gd name="T15" fmla="*/ 6 h 179"/>
                <a:gd name="T16" fmla="*/ 101 w 159"/>
                <a:gd name="T17" fmla="*/ 10 h 179"/>
                <a:gd name="T18" fmla="*/ 105 w 159"/>
                <a:gd name="T19" fmla="*/ 39 h 179"/>
                <a:gd name="T20" fmla="*/ 111 w 159"/>
                <a:gd name="T21" fmla="*/ 49 h 179"/>
                <a:gd name="T22" fmla="*/ 118 w 159"/>
                <a:gd name="T23" fmla="*/ 61 h 179"/>
                <a:gd name="T24" fmla="*/ 124 w 159"/>
                <a:gd name="T25" fmla="*/ 68 h 179"/>
                <a:gd name="T26" fmla="*/ 124 w 159"/>
                <a:gd name="T27" fmla="*/ 72 h 179"/>
                <a:gd name="T28" fmla="*/ 124 w 159"/>
                <a:gd name="T29" fmla="*/ 78 h 179"/>
                <a:gd name="T30" fmla="*/ 130 w 159"/>
                <a:gd name="T31" fmla="*/ 78 h 179"/>
                <a:gd name="T32" fmla="*/ 130 w 159"/>
                <a:gd name="T33" fmla="*/ 84 h 179"/>
                <a:gd name="T34" fmla="*/ 136 w 159"/>
                <a:gd name="T35" fmla="*/ 90 h 179"/>
                <a:gd name="T36" fmla="*/ 136 w 159"/>
                <a:gd name="T37" fmla="*/ 101 h 179"/>
                <a:gd name="T38" fmla="*/ 140 w 159"/>
                <a:gd name="T39" fmla="*/ 111 h 179"/>
                <a:gd name="T40" fmla="*/ 140 w 159"/>
                <a:gd name="T41" fmla="*/ 117 h 179"/>
                <a:gd name="T42" fmla="*/ 153 w 159"/>
                <a:gd name="T43" fmla="*/ 129 h 179"/>
                <a:gd name="T44" fmla="*/ 159 w 159"/>
                <a:gd name="T45" fmla="*/ 140 h 179"/>
                <a:gd name="T46" fmla="*/ 159 w 159"/>
                <a:gd name="T47" fmla="*/ 140 h 179"/>
                <a:gd name="T48" fmla="*/ 153 w 159"/>
                <a:gd name="T49" fmla="*/ 146 h 179"/>
                <a:gd name="T50" fmla="*/ 159 w 159"/>
                <a:gd name="T51" fmla="*/ 152 h 179"/>
                <a:gd name="T52" fmla="*/ 159 w 159"/>
                <a:gd name="T53" fmla="*/ 152 h 179"/>
                <a:gd name="T54" fmla="*/ 159 w 159"/>
                <a:gd name="T55" fmla="*/ 156 h 179"/>
                <a:gd name="T56" fmla="*/ 159 w 159"/>
                <a:gd name="T57" fmla="*/ 162 h 179"/>
                <a:gd name="T58" fmla="*/ 159 w 159"/>
                <a:gd name="T59" fmla="*/ 169 h 179"/>
                <a:gd name="T60" fmla="*/ 153 w 159"/>
                <a:gd name="T61" fmla="*/ 173 h 179"/>
                <a:gd name="T62" fmla="*/ 146 w 159"/>
                <a:gd name="T63" fmla="*/ 179 h 179"/>
                <a:gd name="T64" fmla="*/ 13 w 159"/>
                <a:gd name="T65" fmla="*/ 49 h 179"/>
                <a:gd name="T66" fmla="*/ 6 w 159"/>
                <a:gd name="T67" fmla="*/ 49 h 179"/>
                <a:gd name="T68" fmla="*/ 0 w 159"/>
                <a:gd name="T69" fmla="*/ 45 h 179"/>
                <a:gd name="T70" fmla="*/ 0 w 159"/>
                <a:gd name="T71" fmla="*/ 39 h 179"/>
                <a:gd name="T72" fmla="*/ 0 w 159"/>
                <a:gd name="T73" fmla="*/ 33 h 179"/>
                <a:gd name="T74" fmla="*/ 0 w 159"/>
                <a:gd name="T75" fmla="*/ 29 h 179"/>
                <a:gd name="T76" fmla="*/ 6 w 159"/>
                <a:gd name="T77" fmla="*/ 29 h 179"/>
                <a:gd name="T78" fmla="*/ 6 w 159"/>
                <a:gd name="T79" fmla="*/ 22 h 179"/>
                <a:gd name="T80" fmla="*/ 6 w 159"/>
                <a:gd name="T81" fmla="*/ 16 h 179"/>
                <a:gd name="T82" fmla="*/ 0 w 159"/>
                <a:gd name="T83" fmla="*/ 16 h 179"/>
                <a:gd name="T84" fmla="*/ 0 w 159"/>
                <a:gd name="T85" fmla="*/ 10 h 179"/>
                <a:gd name="T86" fmla="*/ 0 w 159"/>
                <a:gd name="T87" fmla="*/ 6 h 179"/>
                <a:gd name="T88" fmla="*/ 0 w 159"/>
                <a:gd name="T89" fmla="*/ 6 h 179"/>
                <a:gd name="T90" fmla="*/ 0 w 159"/>
                <a:gd name="T9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9" h="179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25" y="6"/>
                  </a:lnTo>
                  <a:lnTo>
                    <a:pt x="31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60" y="16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70" y="10"/>
                  </a:lnTo>
                  <a:lnTo>
                    <a:pt x="76" y="6"/>
                  </a:lnTo>
                  <a:lnTo>
                    <a:pt x="83" y="6"/>
                  </a:lnTo>
                  <a:lnTo>
                    <a:pt x="101" y="10"/>
                  </a:lnTo>
                  <a:lnTo>
                    <a:pt x="105" y="22"/>
                  </a:lnTo>
                  <a:lnTo>
                    <a:pt x="105" y="39"/>
                  </a:lnTo>
                  <a:lnTo>
                    <a:pt x="111" y="45"/>
                  </a:lnTo>
                  <a:lnTo>
                    <a:pt x="111" y="49"/>
                  </a:lnTo>
                  <a:lnTo>
                    <a:pt x="118" y="49"/>
                  </a:lnTo>
                  <a:lnTo>
                    <a:pt x="118" y="61"/>
                  </a:lnTo>
                  <a:lnTo>
                    <a:pt x="124" y="61"/>
                  </a:lnTo>
                  <a:lnTo>
                    <a:pt x="124" y="68"/>
                  </a:lnTo>
                  <a:lnTo>
                    <a:pt x="124" y="68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30" y="78"/>
                  </a:lnTo>
                  <a:lnTo>
                    <a:pt x="130" y="84"/>
                  </a:lnTo>
                  <a:lnTo>
                    <a:pt x="130" y="84"/>
                  </a:lnTo>
                  <a:lnTo>
                    <a:pt x="130" y="84"/>
                  </a:lnTo>
                  <a:lnTo>
                    <a:pt x="136" y="90"/>
                  </a:lnTo>
                  <a:lnTo>
                    <a:pt x="136" y="101"/>
                  </a:lnTo>
                  <a:lnTo>
                    <a:pt x="136" y="101"/>
                  </a:lnTo>
                  <a:lnTo>
                    <a:pt x="136" y="107"/>
                  </a:lnTo>
                  <a:lnTo>
                    <a:pt x="140" y="111"/>
                  </a:lnTo>
                  <a:lnTo>
                    <a:pt x="140" y="111"/>
                  </a:lnTo>
                  <a:lnTo>
                    <a:pt x="140" y="117"/>
                  </a:lnTo>
                  <a:lnTo>
                    <a:pt x="153" y="129"/>
                  </a:lnTo>
                  <a:lnTo>
                    <a:pt x="153" y="129"/>
                  </a:lnTo>
                  <a:lnTo>
                    <a:pt x="159" y="134"/>
                  </a:lnTo>
                  <a:lnTo>
                    <a:pt x="159" y="140"/>
                  </a:lnTo>
                  <a:lnTo>
                    <a:pt x="159" y="140"/>
                  </a:lnTo>
                  <a:lnTo>
                    <a:pt x="159" y="140"/>
                  </a:lnTo>
                  <a:lnTo>
                    <a:pt x="159" y="146"/>
                  </a:lnTo>
                  <a:lnTo>
                    <a:pt x="153" y="146"/>
                  </a:lnTo>
                  <a:lnTo>
                    <a:pt x="159" y="152"/>
                  </a:lnTo>
                  <a:lnTo>
                    <a:pt x="159" y="152"/>
                  </a:lnTo>
                  <a:lnTo>
                    <a:pt x="159" y="152"/>
                  </a:lnTo>
                  <a:lnTo>
                    <a:pt x="159" y="152"/>
                  </a:lnTo>
                  <a:lnTo>
                    <a:pt x="159" y="156"/>
                  </a:lnTo>
                  <a:lnTo>
                    <a:pt x="159" y="156"/>
                  </a:lnTo>
                  <a:lnTo>
                    <a:pt x="159" y="156"/>
                  </a:lnTo>
                  <a:lnTo>
                    <a:pt x="159" y="162"/>
                  </a:lnTo>
                  <a:lnTo>
                    <a:pt x="159" y="162"/>
                  </a:lnTo>
                  <a:lnTo>
                    <a:pt x="159" y="169"/>
                  </a:lnTo>
                  <a:lnTo>
                    <a:pt x="153" y="169"/>
                  </a:lnTo>
                  <a:lnTo>
                    <a:pt x="153" y="173"/>
                  </a:lnTo>
                  <a:lnTo>
                    <a:pt x="146" y="173"/>
                  </a:lnTo>
                  <a:lnTo>
                    <a:pt x="146" y="179"/>
                  </a:lnTo>
                  <a:lnTo>
                    <a:pt x="13" y="179"/>
                  </a:lnTo>
                  <a:lnTo>
                    <a:pt x="13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472">
              <a:extLst>
                <a:ext uri="{FF2B5EF4-FFF2-40B4-BE49-F238E27FC236}">
                  <a16:creationId xmlns:a16="http://schemas.microsoft.com/office/drawing/2014/main" id="{FC41C5F1-FB32-4467-9DEF-D8CE43BF9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160" y="2938789"/>
              <a:ext cx="209576" cy="253221"/>
            </a:xfrm>
            <a:custGeom>
              <a:avLst/>
              <a:gdLst>
                <a:gd name="T0" fmla="*/ 0 w 159"/>
                <a:gd name="T1" fmla="*/ 0 h 179"/>
                <a:gd name="T2" fmla="*/ 6 w 159"/>
                <a:gd name="T3" fmla="*/ 6 h 179"/>
                <a:gd name="T4" fmla="*/ 6 w 159"/>
                <a:gd name="T5" fmla="*/ 6 h 179"/>
                <a:gd name="T6" fmla="*/ 31 w 159"/>
                <a:gd name="T7" fmla="*/ 10 h 179"/>
                <a:gd name="T8" fmla="*/ 35 w 159"/>
                <a:gd name="T9" fmla="*/ 16 h 179"/>
                <a:gd name="T10" fmla="*/ 60 w 159"/>
                <a:gd name="T11" fmla="*/ 16 h 179"/>
                <a:gd name="T12" fmla="*/ 66 w 159"/>
                <a:gd name="T13" fmla="*/ 10 h 179"/>
                <a:gd name="T14" fmla="*/ 76 w 159"/>
                <a:gd name="T15" fmla="*/ 6 h 179"/>
                <a:gd name="T16" fmla="*/ 101 w 159"/>
                <a:gd name="T17" fmla="*/ 10 h 179"/>
                <a:gd name="T18" fmla="*/ 105 w 159"/>
                <a:gd name="T19" fmla="*/ 39 h 179"/>
                <a:gd name="T20" fmla="*/ 111 w 159"/>
                <a:gd name="T21" fmla="*/ 49 h 179"/>
                <a:gd name="T22" fmla="*/ 118 w 159"/>
                <a:gd name="T23" fmla="*/ 61 h 179"/>
                <a:gd name="T24" fmla="*/ 124 w 159"/>
                <a:gd name="T25" fmla="*/ 68 h 179"/>
                <a:gd name="T26" fmla="*/ 124 w 159"/>
                <a:gd name="T27" fmla="*/ 72 h 179"/>
                <a:gd name="T28" fmla="*/ 124 w 159"/>
                <a:gd name="T29" fmla="*/ 78 h 179"/>
                <a:gd name="T30" fmla="*/ 130 w 159"/>
                <a:gd name="T31" fmla="*/ 78 h 179"/>
                <a:gd name="T32" fmla="*/ 130 w 159"/>
                <a:gd name="T33" fmla="*/ 84 h 179"/>
                <a:gd name="T34" fmla="*/ 136 w 159"/>
                <a:gd name="T35" fmla="*/ 90 h 179"/>
                <a:gd name="T36" fmla="*/ 136 w 159"/>
                <a:gd name="T37" fmla="*/ 101 h 179"/>
                <a:gd name="T38" fmla="*/ 140 w 159"/>
                <a:gd name="T39" fmla="*/ 111 h 179"/>
                <a:gd name="T40" fmla="*/ 140 w 159"/>
                <a:gd name="T41" fmla="*/ 117 h 179"/>
                <a:gd name="T42" fmla="*/ 153 w 159"/>
                <a:gd name="T43" fmla="*/ 129 h 179"/>
                <a:gd name="T44" fmla="*/ 159 w 159"/>
                <a:gd name="T45" fmla="*/ 140 h 179"/>
                <a:gd name="T46" fmla="*/ 159 w 159"/>
                <a:gd name="T47" fmla="*/ 140 h 179"/>
                <a:gd name="T48" fmla="*/ 153 w 159"/>
                <a:gd name="T49" fmla="*/ 146 h 179"/>
                <a:gd name="T50" fmla="*/ 159 w 159"/>
                <a:gd name="T51" fmla="*/ 152 h 179"/>
                <a:gd name="T52" fmla="*/ 159 w 159"/>
                <a:gd name="T53" fmla="*/ 152 h 179"/>
                <a:gd name="T54" fmla="*/ 159 w 159"/>
                <a:gd name="T55" fmla="*/ 156 h 179"/>
                <a:gd name="T56" fmla="*/ 159 w 159"/>
                <a:gd name="T57" fmla="*/ 162 h 179"/>
                <a:gd name="T58" fmla="*/ 159 w 159"/>
                <a:gd name="T59" fmla="*/ 169 h 179"/>
                <a:gd name="T60" fmla="*/ 153 w 159"/>
                <a:gd name="T61" fmla="*/ 173 h 179"/>
                <a:gd name="T62" fmla="*/ 146 w 159"/>
                <a:gd name="T63" fmla="*/ 179 h 179"/>
                <a:gd name="T64" fmla="*/ 13 w 159"/>
                <a:gd name="T65" fmla="*/ 49 h 179"/>
                <a:gd name="T66" fmla="*/ 6 w 159"/>
                <a:gd name="T67" fmla="*/ 49 h 179"/>
                <a:gd name="T68" fmla="*/ 0 w 159"/>
                <a:gd name="T69" fmla="*/ 45 h 179"/>
                <a:gd name="T70" fmla="*/ 0 w 159"/>
                <a:gd name="T71" fmla="*/ 39 h 179"/>
                <a:gd name="T72" fmla="*/ 0 w 159"/>
                <a:gd name="T73" fmla="*/ 33 h 179"/>
                <a:gd name="T74" fmla="*/ 0 w 159"/>
                <a:gd name="T75" fmla="*/ 29 h 179"/>
                <a:gd name="T76" fmla="*/ 6 w 159"/>
                <a:gd name="T77" fmla="*/ 29 h 179"/>
                <a:gd name="T78" fmla="*/ 6 w 159"/>
                <a:gd name="T79" fmla="*/ 22 h 179"/>
                <a:gd name="T80" fmla="*/ 6 w 159"/>
                <a:gd name="T81" fmla="*/ 16 h 179"/>
                <a:gd name="T82" fmla="*/ 0 w 159"/>
                <a:gd name="T83" fmla="*/ 16 h 179"/>
                <a:gd name="T84" fmla="*/ 0 w 159"/>
                <a:gd name="T85" fmla="*/ 10 h 179"/>
                <a:gd name="T86" fmla="*/ 0 w 159"/>
                <a:gd name="T87" fmla="*/ 6 h 179"/>
                <a:gd name="T88" fmla="*/ 0 w 159"/>
                <a:gd name="T89" fmla="*/ 6 h 179"/>
                <a:gd name="T90" fmla="*/ 0 w 159"/>
                <a:gd name="T9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9" h="179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25" y="6"/>
                  </a:lnTo>
                  <a:lnTo>
                    <a:pt x="31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60" y="16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70" y="10"/>
                  </a:lnTo>
                  <a:lnTo>
                    <a:pt x="76" y="6"/>
                  </a:lnTo>
                  <a:lnTo>
                    <a:pt x="83" y="6"/>
                  </a:lnTo>
                  <a:lnTo>
                    <a:pt x="101" y="10"/>
                  </a:lnTo>
                  <a:lnTo>
                    <a:pt x="105" y="22"/>
                  </a:lnTo>
                  <a:lnTo>
                    <a:pt x="105" y="39"/>
                  </a:lnTo>
                  <a:lnTo>
                    <a:pt x="111" y="45"/>
                  </a:lnTo>
                  <a:lnTo>
                    <a:pt x="111" y="49"/>
                  </a:lnTo>
                  <a:lnTo>
                    <a:pt x="118" y="49"/>
                  </a:lnTo>
                  <a:lnTo>
                    <a:pt x="118" y="61"/>
                  </a:lnTo>
                  <a:lnTo>
                    <a:pt x="124" y="61"/>
                  </a:lnTo>
                  <a:lnTo>
                    <a:pt x="124" y="68"/>
                  </a:lnTo>
                  <a:lnTo>
                    <a:pt x="124" y="68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30" y="78"/>
                  </a:lnTo>
                  <a:lnTo>
                    <a:pt x="130" y="84"/>
                  </a:lnTo>
                  <a:lnTo>
                    <a:pt x="130" y="84"/>
                  </a:lnTo>
                  <a:lnTo>
                    <a:pt x="130" y="84"/>
                  </a:lnTo>
                  <a:lnTo>
                    <a:pt x="136" y="90"/>
                  </a:lnTo>
                  <a:lnTo>
                    <a:pt x="136" y="101"/>
                  </a:lnTo>
                  <a:lnTo>
                    <a:pt x="136" y="101"/>
                  </a:lnTo>
                  <a:lnTo>
                    <a:pt x="136" y="107"/>
                  </a:lnTo>
                  <a:lnTo>
                    <a:pt x="140" y="111"/>
                  </a:lnTo>
                  <a:lnTo>
                    <a:pt x="140" y="111"/>
                  </a:lnTo>
                  <a:lnTo>
                    <a:pt x="140" y="117"/>
                  </a:lnTo>
                  <a:lnTo>
                    <a:pt x="153" y="129"/>
                  </a:lnTo>
                  <a:lnTo>
                    <a:pt x="153" y="129"/>
                  </a:lnTo>
                  <a:lnTo>
                    <a:pt x="159" y="134"/>
                  </a:lnTo>
                  <a:lnTo>
                    <a:pt x="159" y="140"/>
                  </a:lnTo>
                  <a:lnTo>
                    <a:pt x="159" y="140"/>
                  </a:lnTo>
                  <a:lnTo>
                    <a:pt x="159" y="140"/>
                  </a:lnTo>
                  <a:lnTo>
                    <a:pt x="159" y="146"/>
                  </a:lnTo>
                  <a:lnTo>
                    <a:pt x="153" y="146"/>
                  </a:lnTo>
                  <a:lnTo>
                    <a:pt x="159" y="152"/>
                  </a:lnTo>
                  <a:lnTo>
                    <a:pt x="159" y="152"/>
                  </a:lnTo>
                  <a:lnTo>
                    <a:pt x="159" y="152"/>
                  </a:lnTo>
                  <a:lnTo>
                    <a:pt x="159" y="152"/>
                  </a:lnTo>
                  <a:lnTo>
                    <a:pt x="159" y="156"/>
                  </a:lnTo>
                  <a:lnTo>
                    <a:pt x="159" y="156"/>
                  </a:lnTo>
                  <a:lnTo>
                    <a:pt x="159" y="156"/>
                  </a:lnTo>
                  <a:lnTo>
                    <a:pt x="159" y="162"/>
                  </a:lnTo>
                  <a:lnTo>
                    <a:pt x="159" y="162"/>
                  </a:lnTo>
                  <a:lnTo>
                    <a:pt x="159" y="169"/>
                  </a:lnTo>
                  <a:lnTo>
                    <a:pt x="153" y="169"/>
                  </a:lnTo>
                  <a:lnTo>
                    <a:pt x="153" y="173"/>
                  </a:lnTo>
                  <a:lnTo>
                    <a:pt x="146" y="173"/>
                  </a:lnTo>
                  <a:lnTo>
                    <a:pt x="146" y="179"/>
                  </a:lnTo>
                  <a:lnTo>
                    <a:pt x="13" y="179"/>
                  </a:lnTo>
                  <a:lnTo>
                    <a:pt x="13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473">
              <a:extLst>
                <a:ext uri="{FF2B5EF4-FFF2-40B4-BE49-F238E27FC236}">
                  <a16:creationId xmlns:a16="http://schemas.microsoft.com/office/drawing/2014/main" id="{F96D8DFD-5502-4A5F-B8FE-586C104E5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676" y="2087179"/>
              <a:ext cx="146307" cy="70732"/>
            </a:xfrm>
            <a:custGeom>
              <a:avLst/>
              <a:gdLst>
                <a:gd name="T0" fmla="*/ 6 w 111"/>
                <a:gd name="T1" fmla="*/ 10 h 50"/>
                <a:gd name="T2" fmla="*/ 6 w 111"/>
                <a:gd name="T3" fmla="*/ 10 h 50"/>
                <a:gd name="T4" fmla="*/ 6 w 111"/>
                <a:gd name="T5" fmla="*/ 17 h 50"/>
                <a:gd name="T6" fmla="*/ 6 w 111"/>
                <a:gd name="T7" fmla="*/ 10 h 50"/>
                <a:gd name="T8" fmla="*/ 17 w 111"/>
                <a:gd name="T9" fmla="*/ 10 h 50"/>
                <a:gd name="T10" fmla="*/ 17 w 111"/>
                <a:gd name="T11" fmla="*/ 6 h 50"/>
                <a:gd name="T12" fmla="*/ 17 w 111"/>
                <a:gd name="T13" fmla="*/ 0 h 50"/>
                <a:gd name="T14" fmla="*/ 17 w 111"/>
                <a:gd name="T15" fmla="*/ 0 h 50"/>
                <a:gd name="T16" fmla="*/ 23 w 111"/>
                <a:gd name="T17" fmla="*/ 0 h 50"/>
                <a:gd name="T18" fmla="*/ 23 w 111"/>
                <a:gd name="T19" fmla="*/ 10 h 50"/>
                <a:gd name="T20" fmla="*/ 29 w 111"/>
                <a:gd name="T21" fmla="*/ 17 h 50"/>
                <a:gd name="T22" fmla="*/ 47 w 111"/>
                <a:gd name="T23" fmla="*/ 10 h 50"/>
                <a:gd name="T24" fmla="*/ 47 w 111"/>
                <a:gd name="T25" fmla="*/ 6 h 50"/>
                <a:gd name="T26" fmla="*/ 87 w 111"/>
                <a:gd name="T27" fmla="*/ 0 h 50"/>
                <a:gd name="T28" fmla="*/ 87 w 111"/>
                <a:gd name="T29" fmla="*/ 0 h 50"/>
                <a:gd name="T30" fmla="*/ 93 w 111"/>
                <a:gd name="T31" fmla="*/ 6 h 50"/>
                <a:gd name="T32" fmla="*/ 93 w 111"/>
                <a:gd name="T33" fmla="*/ 6 h 50"/>
                <a:gd name="T34" fmla="*/ 105 w 111"/>
                <a:gd name="T35" fmla="*/ 6 h 50"/>
                <a:gd name="T36" fmla="*/ 105 w 111"/>
                <a:gd name="T37" fmla="*/ 10 h 50"/>
                <a:gd name="T38" fmla="*/ 105 w 111"/>
                <a:gd name="T39" fmla="*/ 10 h 50"/>
                <a:gd name="T40" fmla="*/ 111 w 111"/>
                <a:gd name="T41" fmla="*/ 17 h 50"/>
                <a:gd name="T42" fmla="*/ 111 w 111"/>
                <a:gd name="T43" fmla="*/ 23 h 50"/>
                <a:gd name="T44" fmla="*/ 105 w 111"/>
                <a:gd name="T45" fmla="*/ 29 h 50"/>
                <a:gd name="T46" fmla="*/ 105 w 111"/>
                <a:gd name="T47" fmla="*/ 33 h 50"/>
                <a:gd name="T48" fmla="*/ 76 w 111"/>
                <a:gd name="T49" fmla="*/ 45 h 50"/>
                <a:gd name="T50" fmla="*/ 58 w 111"/>
                <a:gd name="T51" fmla="*/ 50 h 50"/>
                <a:gd name="T52" fmla="*/ 41 w 111"/>
                <a:gd name="T53" fmla="*/ 45 h 50"/>
                <a:gd name="T54" fmla="*/ 23 w 111"/>
                <a:gd name="T55" fmla="*/ 45 h 50"/>
                <a:gd name="T56" fmla="*/ 17 w 111"/>
                <a:gd name="T57" fmla="*/ 39 h 50"/>
                <a:gd name="T58" fmla="*/ 17 w 111"/>
                <a:gd name="T59" fmla="*/ 33 h 50"/>
                <a:gd name="T60" fmla="*/ 17 w 111"/>
                <a:gd name="T61" fmla="*/ 33 h 50"/>
                <a:gd name="T62" fmla="*/ 0 w 111"/>
                <a:gd name="T63" fmla="*/ 29 h 50"/>
                <a:gd name="T64" fmla="*/ 0 w 111"/>
                <a:gd name="T65" fmla="*/ 33 h 50"/>
                <a:gd name="T66" fmla="*/ 0 w 111"/>
                <a:gd name="T67" fmla="*/ 23 h 50"/>
                <a:gd name="T68" fmla="*/ 12 w 111"/>
                <a:gd name="T69" fmla="*/ 17 h 50"/>
                <a:gd name="T70" fmla="*/ 0 w 111"/>
                <a:gd name="T71" fmla="*/ 17 h 50"/>
                <a:gd name="T72" fmla="*/ 0 w 111"/>
                <a:gd name="T73" fmla="*/ 17 h 50"/>
                <a:gd name="T74" fmla="*/ 6 w 111"/>
                <a:gd name="T75" fmla="*/ 10 h 50"/>
                <a:gd name="T76" fmla="*/ 6 w 111"/>
                <a:gd name="T77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1" h="50">
                  <a:moveTo>
                    <a:pt x="6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41" y="17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70" y="6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105" y="6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5" y="17"/>
                  </a:lnTo>
                  <a:lnTo>
                    <a:pt x="111" y="17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11" y="29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5" y="33"/>
                  </a:lnTo>
                  <a:lnTo>
                    <a:pt x="87" y="33"/>
                  </a:lnTo>
                  <a:lnTo>
                    <a:pt x="76" y="45"/>
                  </a:lnTo>
                  <a:lnTo>
                    <a:pt x="64" y="45"/>
                  </a:lnTo>
                  <a:lnTo>
                    <a:pt x="58" y="50"/>
                  </a:lnTo>
                  <a:lnTo>
                    <a:pt x="41" y="50"/>
                  </a:lnTo>
                  <a:lnTo>
                    <a:pt x="41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39"/>
                  </a:lnTo>
                  <a:lnTo>
                    <a:pt x="17" y="39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7" y="23"/>
                  </a:lnTo>
                  <a:lnTo>
                    <a:pt x="12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474">
              <a:extLst>
                <a:ext uri="{FF2B5EF4-FFF2-40B4-BE49-F238E27FC236}">
                  <a16:creationId xmlns:a16="http://schemas.microsoft.com/office/drawing/2014/main" id="{09D13141-EBB7-4E96-BB18-685D47B11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676" y="2087179"/>
              <a:ext cx="146307" cy="70732"/>
            </a:xfrm>
            <a:custGeom>
              <a:avLst/>
              <a:gdLst>
                <a:gd name="T0" fmla="*/ 6 w 111"/>
                <a:gd name="T1" fmla="*/ 10 h 50"/>
                <a:gd name="T2" fmla="*/ 6 w 111"/>
                <a:gd name="T3" fmla="*/ 10 h 50"/>
                <a:gd name="T4" fmla="*/ 6 w 111"/>
                <a:gd name="T5" fmla="*/ 17 h 50"/>
                <a:gd name="T6" fmla="*/ 6 w 111"/>
                <a:gd name="T7" fmla="*/ 10 h 50"/>
                <a:gd name="T8" fmla="*/ 17 w 111"/>
                <a:gd name="T9" fmla="*/ 10 h 50"/>
                <a:gd name="T10" fmla="*/ 17 w 111"/>
                <a:gd name="T11" fmla="*/ 6 h 50"/>
                <a:gd name="T12" fmla="*/ 17 w 111"/>
                <a:gd name="T13" fmla="*/ 0 h 50"/>
                <a:gd name="T14" fmla="*/ 17 w 111"/>
                <a:gd name="T15" fmla="*/ 0 h 50"/>
                <a:gd name="T16" fmla="*/ 23 w 111"/>
                <a:gd name="T17" fmla="*/ 0 h 50"/>
                <a:gd name="T18" fmla="*/ 23 w 111"/>
                <a:gd name="T19" fmla="*/ 10 h 50"/>
                <a:gd name="T20" fmla="*/ 29 w 111"/>
                <a:gd name="T21" fmla="*/ 17 h 50"/>
                <a:gd name="T22" fmla="*/ 47 w 111"/>
                <a:gd name="T23" fmla="*/ 10 h 50"/>
                <a:gd name="T24" fmla="*/ 47 w 111"/>
                <a:gd name="T25" fmla="*/ 6 h 50"/>
                <a:gd name="T26" fmla="*/ 87 w 111"/>
                <a:gd name="T27" fmla="*/ 0 h 50"/>
                <a:gd name="T28" fmla="*/ 87 w 111"/>
                <a:gd name="T29" fmla="*/ 0 h 50"/>
                <a:gd name="T30" fmla="*/ 93 w 111"/>
                <a:gd name="T31" fmla="*/ 6 h 50"/>
                <a:gd name="T32" fmla="*/ 93 w 111"/>
                <a:gd name="T33" fmla="*/ 6 h 50"/>
                <a:gd name="T34" fmla="*/ 105 w 111"/>
                <a:gd name="T35" fmla="*/ 6 h 50"/>
                <a:gd name="T36" fmla="*/ 105 w 111"/>
                <a:gd name="T37" fmla="*/ 10 h 50"/>
                <a:gd name="T38" fmla="*/ 105 w 111"/>
                <a:gd name="T39" fmla="*/ 10 h 50"/>
                <a:gd name="T40" fmla="*/ 111 w 111"/>
                <a:gd name="T41" fmla="*/ 17 h 50"/>
                <a:gd name="T42" fmla="*/ 111 w 111"/>
                <a:gd name="T43" fmla="*/ 23 h 50"/>
                <a:gd name="T44" fmla="*/ 105 w 111"/>
                <a:gd name="T45" fmla="*/ 29 h 50"/>
                <a:gd name="T46" fmla="*/ 105 w 111"/>
                <a:gd name="T47" fmla="*/ 33 h 50"/>
                <a:gd name="T48" fmla="*/ 76 w 111"/>
                <a:gd name="T49" fmla="*/ 45 h 50"/>
                <a:gd name="T50" fmla="*/ 58 w 111"/>
                <a:gd name="T51" fmla="*/ 50 h 50"/>
                <a:gd name="T52" fmla="*/ 41 w 111"/>
                <a:gd name="T53" fmla="*/ 45 h 50"/>
                <a:gd name="T54" fmla="*/ 23 w 111"/>
                <a:gd name="T55" fmla="*/ 45 h 50"/>
                <a:gd name="T56" fmla="*/ 17 w 111"/>
                <a:gd name="T57" fmla="*/ 39 h 50"/>
                <a:gd name="T58" fmla="*/ 17 w 111"/>
                <a:gd name="T59" fmla="*/ 33 h 50"/>
                <a:gd name="T60" fmla="*/ 17 w 111"/>
                <a:gd name="T61" fmla="*/ 33 h 50"/>
                <a:gd name="T62" fmla="*/ 0 w 111"/>
                <a:gd name="T63" fmla="*/ 29 h 50"/>
                <a:gd name="T64" fmla="*/ 0 w 111"/>
                <a:gd name="T65" fmla="*/ 33 h 50"/>
                <a:gd name="T66" fmla="*/ 0 w 111"/>
                <a:gd name="T67" fmla="*/ 23 h 50"/>
                <a:gd name="T68" fmla="*/ 12 w 111"/>
                <a:gd name="T69" fmla="*/ 17 h 50"/>
                <a:gd name="T70" fmla="*/ 0 w 111"/>
                <a:gd name="T71" fmla="*/ 17 h 50"/>
                <a:gd name="T72" fmla="*/ 0 w 111"/>
                <a:gd name="T73" fmla="*/ 17 h 50"/>
                <a:gd name="T74" fmla="*/ 6 w 111"/>
                <a:gd name="T75" fmla="*/ 10 h 50"/>
                <a:gd name="T76" fmla="*/ 6 w 111"/>
                <a:gd name="T77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1" h="50">
                  <a:moveTo>
                    <a:pt x="6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41" y="17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70" y="6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105" y="6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5" y="17"/>
                  </a:lnTo>
                  <a:lnTo>
                    <a:pt x="111" y="17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11" y="29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5" y="33"/>
                  </a:lnTo>
                  <a:lnTo>
                    <a:pt x="87" y="33"/>
                  </a:lnTo>
                  <a:lnTo>
                    <a:pt x="76" y="45"/>
                  </a:lnTo>
                  <a:lnTo>
                    <a:pt x="64" y="45"/>
                  </a:lnTo>
                  <a:lnTo>
                    <a:pt x="58" y="50"/>
                  </a:lnTo>
                  <a:lnTo>
                    <a:pt x="41" y="50"/>
                  </a:lnTo>
                  <a:lnTo>
                    <a:pt x="41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39"/>
                  </a:lnTo>
                  <a:lnTo>
                    <a:pt x="17" y="39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7" y="23"/>
                  </a:lnTo>
                  <a:lnTo>
                    <a:pt x="12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475">
              <a:extLst>
                <a:ext uri="{FF2B5EF4-FFF2-40B4-BE49-F238E27FC236}">
                  <a16:creationId xmlns:a16="http://schemas.microsoft.com/office/drawing/2014/main" id="{07B5C8F2-4AAD-462C-AC70-73E514453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314" y="2777521"/>
              <a:ext cx="51406" cy="41026"/>
            </a:xfrm>
            <a:custGeom>
              <a:avLst/>
              <a:gdLst>
                <a:gd name="T0" fmla="*/ 22 w 39"/>
                <a:gd name="T1" fmla="*/ 0 h 29"/>
                <a:gd name="T2" fmla="*/ 29 w 39"/>
                <a:gd name="T3" fmla="*/ 7 h 29"/>
                <a:gd name="T4" fmla="*/ 29 w 39"/>
                <a:gd name="T5" fmla="*/ 0 h 29"/>
                <a:gd name="T6" fmla="*/ 29 w 39"/>
                <a:gd name="T7" fmla="*/ 0 h 29"/>
                <a:gd name="T8" fmla="*/ 29 w 39"/>
                <a:gd name="T9" fmla="*/ 0 h 29"/>
                <a:gd name="T10" fmla="*/ 39 w 39"/>
                <a:gd name="T11" fmla="*/ 0 h 29"/>
                <a:gd name="T12" fmla="*/ 39 w 39"/>
                <a:gd name="T13" fmla="*/ 29 h 29"/>
                <a:gd name="T14" fmla="*/ 35 w 39"/>
                <a:gd name="T15" fmla="*/ 29 h 29"/>
                <a:gd name="T16" fmla="*/ 35 w 39"/>
                <a:gd name="T17" fmla="*/ 29 h 29"/>
                <a:gd name="T18" fmla="*/ 35 w 39"/>
                <a:gd name="T19" fmla="*/ 29 h 29"/>
                <a:gd name="T20" fmla="*/ 29 w 39"/>
                <a:gd name="T21" fmla="*/ 23 h 29"/>
                <a:gd name="T22" fmla="*/ 29 w 39"/>
                <a:gd name="T23" fmla="*/ 23 h 29"/>
                <a:gd name="T24" fmla="*/ 29 w 39"/>
                <a:gd name="T25" fmla="*/ 23 h 29"/>
                <a:gd name="T26" fmla="*/ 22 w 39"/>
                <a:gd name="T27" fmla="*/ 17 h 29"/>
                <a:gd name="T28" fmla="*/ 16 w 39"/>
                <a:gd name="T29" fmla="*/ 17 h 29"/>
                <a:gd name="T30" fmla="*/ 16 w 39"/>
                <a:gd name="T31" fmla="*/ 17 h 29"/>
                <a:gd name="T32" fmla="*/ 10 w 39"/>
                <a:gd name="T33" fmla="*/ 13 h 29"/>
                <a:gd name="T34" fmla="*/ 10 w 39"/>
                <a:gd name="T35" fmla="*/ 13 h 29"/>
                <a:gd name="T36" fmla="*/ 10 w 39"/>
                <a:gd name="T37" fmla="*/ 13 h 29"/>
                <a:gd name="T38" fmla="*/ 4 w 39"/>
                <a:gd name="T39" fmla="*/ 7 h 29"/>
                <a:gd name="T40" fmla="*/ 4 w 39"/>
                <a:gd name="T41" fmla="*/ 7 h 29"/>
                <a:gd name="T42" fmla="*/ 0 w 39"/>
                <a:gd name="T43" fmla="*/ 0 h 29"/>
                <a:gd name="T44" fmla="*/ 0 w 39"/>
                <a:gd name="T45" fmla="*/ 0 h 29"/>
                <a:gd name="T46" fmla="*/ 22 w 39"/>
                <a:gd name="T47" fmla="*/ 0 h 29"/>
                <a:gd name="T48" fmla="*/ 22 w 39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29">
                  <a:moveTo>
                    <a:pt x="22" y="0"/>
                  </a:moveTo>
                  <a:lnTo>
                    <a:pt x="29" y="7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476">
              <a:extLst>
                <a:ext uri="{FF2B5EF4-FFF2-40B4-BE49-F238E27FC236}">
                  <a16:creationId xmlns:a16="http://schemas.microsoft.com/office/drawing/2014/main" id="{0DE125E2-54C4-4807-A7ED-67E952B96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314" y="2777521"/>
              <a:ext cx="51406" cy="41026"/>
            </a:xfrm>
            <a:custGeom>
              <a:avLst/>
              <a:gdLst>
                <a:gd name="T0" fmla="*/ 22 w 39"/>
                <a:gd name="T1" fmla="*/ 0 h 29"/>
                <a:gd name="T2" fmla="*/ 29 w 39"/>
                <a:gd name="T3" fmla="*/ 7 h 29"/>
                <a:gd name="T4" fmla="*/ 29 w 39"/>
                <a:gd name="T5" fmla="*/ 0 h 29"/>
                <a:gd name="T6" fmla="*/ 29 w 39"/>
                <a:gd name="T7" fmla="*/ 0 h 29"/>
                <a:gd name="T8" fmla="*/ 29 w 39"/>
                <a:gd name="T9" fmla="*/ 0 h 29"/>
                <a:gd name="T10" fmla="*/ 39 w 39"/>
                <a:gd name="T11" fmla="*/ 0 h 29"/>
                <a:gd name="T12" fmla="*/ 39 w 39"/>
                <a:gd name="T13" fmla="*/ 29 h 29"/>
                <a:gd name="T14" fmla="*/ 35 w 39"/>
                <a:gd name="T15" fmla="*/ 29 h 29"/>
                <a:gd name="T16" fmla="*/ 35 w 39"/>
                <a:gd name="T17" fmla="*/ 29 h 29"/>
                <a:gd name="T18" fmla="*/ 35 w 39"/>
                <a:gd name="T19" fmla="*/ 29 h 29"/>
                <a:gd name="T20" fmla="*/ 29 w 39"/>
                <a:gd name="T21" fmla="*/ 23 h 29"/>
                <a:gd name="T22" fmla="*/ 29 w 39"/>
                <a:gd name="T23" fmla="*/ 23 h 29"/>
                <a:gd name="T24" fmla="*/ 29 w 39"/>
                <a:gd name="T25" fmla="*/ 23 h 29"/>
                <a:gd name="T26" fmla="*/ 22 w 39"/>
                <a:gd name="T27" fmla="*/ 17 h 29"/>
                <a:gd name="T28" fmla="*/ 16 w 39"/>
                <a:gd name="T29" fmla="*/ 17 h 29"/>
                <a:gd name="T30" fmla="*/ 16 w 39"/>
                <a:gd name="T31" fmla="*/ 17 h 29"/>
                <a:gd name="T32" fmla="*/ 10 w 39"/>
                <a:gd name="T33" fmla="*/ 13 h 29"/>
                <a:gd name="T34" fmla="*/ 10 w 39"/>
                <a:gd name="T35" fmla="*/ 13 h 29"/>
                <a:gd name="T36" fmla="*/ 10 w 39"/>
                <a:gd name="T37" fmla="*/ 13 h 29"/>
                <a:gd name="T38" fmla="*/ 4 w 39"/>
                <a:gd name="T39" fmla="*/ 7 h 29"/>
                <a:gd name="T40" fmla="*/ 4 w 39"/>
                <a:gd name="T41" fmla="*/ 7 h 29"/>
                <a:gd name="T42" fmla="*/ 0 w 39"/>
                <a:gd name="T43" fmla="*/ 0 h 29"/>
                <a:gd name="T44" fmla="*/ 0 w 39"/>
                <a:gd name="T45" fmla="*/ 0 h 29"/>
                <a:gd name="T46" fmla="*/ 22 w 39"/>
                <a:gd name="T47" fmla="*/ 0 h 29"/>
                <a:gd name="T48" fmla="*/ 22 w 39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29">
                  <a:moveTo>
                    <a:pt x="22" y="0"/>
                  </a:moveTo>
                  <a:lnTo>
                    <a:pt x="29" y="7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477">
              <a:extLst>
                <a:ext uri="{FF2B5EF4-FFF2-40B4-BE49-F238E27FC236}">
                  <a16:creationId xmlns:a16="http://schemas.microsoft.com/office/drawing/2014/main" id="{24FE4C8E-B8A6-44F5-9CAA-E310F1E1B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937" y="2842595"/>
              <a:ext cx="46133" cy="16975"/>
            </a:xfrm>
            <a:custGeom>
              <a:avLst/>
              <a:gdLst>
                <a:gd name="T0" fmla="*/ 0 w 35"/>
                <a:gd name="T1" fmla="*/ 0 h 12"/>
                <a:gd name="T2" fmla="*/ 25 w 35"/>
                <a:gd name="T3" fmla="*/ 0 h 12"/>
                <a:gd name="T4" fmla="*/ 25 w 35"/>
                <a:gd name="T5" fmla="*/ 6 h 12"/>
                <a:gd name="T6" fmla="*/ 29 w 35"/>
                <a:gd name="T7" fmla="*/ 6 h 12"/>
                <a:gd name="T8" fmla="*/ 35 w 35"/>
                <a:gd name="T9" fmla="*/ 0 h 12"/>
                <a:gd name="T10" fmla="*/ 35 w 35"/>
                <a:gd name="T11" fmla="*/ 0 h 12"/>
                <a:gd name="T12" fmla="*/ 35 w 35"/>
                <a:gd name="T13" fmla="*/ 0 h 12"/>
                <a:gd name="T14" fmla="*/ 35 w 35"/>
                <a:gd name="T15" fmla="*/ 6 h 12"/>
                <a:gd name="T16" fmla="*/ 35 w 35"/>
                <a:gd name="T17" fmla="*/ 6 h 12"/>
                <a:gd name="T18" fmla="*/ 35 w 35"/>
                <a:gd name="T19" fmla="*/ 6 h 12"/>
                <a:gd name="T20" fmla="*/ 35 w 35"/>
                <a:gd name="T21" fmla="*/ 6 h 12"/>
                <a:gd name="T22" fmla="*/ 35 w 35"/>
                <a:gd name="T23" fmla="*/ 12 h 12"/>
                <a:gd name="T24" fmla="*/ 7 w 35"/>
                <a:gd name="T25" fmla="*/ 12 h 12"/>
                <a:gd name="T26" fmla="*/ 7 w 35"/>
                <a:gd name="T27" fmla="*/ 6 h 12"/>
                <a:gd name="T28" fmla="*/ 0 w 35"/>
                <a:gd name="T29" fmla="*/ 6 h 12"/>
                <a:gd name="T30" fmla="*/ 0 w 35"/>
                <a:gd name="T31" fmla="*/ 6 h 12"/>
                <a:gd name="T32" fmla="*/ 0 w 35"/>
                <a:gd name="T33" fmla="*/ 0 h 12"/>
                <a:gd name="T34" fmla="*/ 0 w 35"/>
                <a:gd name="T3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12">
                  <a:moveTo>
                    <a:pt x="0" y="0"/>
                  </a:moveTo>
                  <a:lnTo>
                    <a:pt x="25" y="0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7" y="12"/>
                  </a:lnTo>
                  <a:lnTo>
                    <a:pt x="7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479">
              <a:extLst>
                <a:ext uri="{FF2B5EF4-FFF2-40B4-BE49-F238E27FC236}">
                  <a16:creationId xmlns:a16="http://schemas.microsoft.com/office/drawing/2014/main" id="{AB7AFB3E-EC65-41AD-9DB3-DB12D8678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3230" y="2691229"/>
              <a:ext cx="32953" cy="72147"/>
            </a:xfrm>
            <a:custGeom>
              <a:avLst/>
              <a:gdLst>
                <a:gd name="T0" fmla="*/ 0 w 25"/>
                <a:gd name="T1" fmla="*/ 12 h 51"/>
                <a:gd name="T2" fmla="*/ 0 w 25"/>
                <a:gd name="T3" fmla="*/ 12 h 51"/>
                <a:gd name="T4" fmla="*/ 6 w 25"/>
                <a:gd name="T5" fmla="*/ 12 h 51"/>
                <a:gd name="T6" fmla="*/ 6 w 25"/>
                <a:gd name="T7" fmla="*/ 6 h 51"/>
                <a:gd name="T8" fmla="*/ 12 w 25"/>
                <a:gd name="T9" fmla="*/ 6 h 51"/>
                <a:gd name="T10" fmla="*/ 19 w 25"/>
                <a:gd name="T11" fmla="*/ 0 h 51"/>
                <a:gd name="T12" fmla="*/ 19 w 25"/>
                <a:gd name="T13" fmla="*/ 6 h 51"/>
                <a:gd name="T14" fmla="*/ 19 w 25"/>
                <a:gd name="T15" fmla="*/ 6 h 51"/>
                <a:gd name="T16" fmla="*/ 19 w 25"/>
                <a:gd name="T17" fmla="*/ 12 h 51"/>
                <a:gd name="T18" fmla="*/ 19 w 25"/>
                <a:gd name="T19" fmla="*/ 12 h 51"/>
                <a:gd name="T20" fmla="*/ 19 w 25"/>
                <a:gd name="T21" fmla="*/ 12 h 51"/>
                <a:gd name="T22" fmla="*/ 19 w 25"/>
                <a:gd name="T23" fmla="*/ 16 h 51"/>
                <a:gd name="T24" fmla="*/ 19 w 25"/>
                <a:gd name="T25" fmla="*/ 16 h 51"/>
                <a:gd name="T26" fmla="*/ 25 w 25"/>
                <a:gd name="T27" fmla="*/ 22 h 51"/>
                <a:gd name="T28" fmla="*/ 25 w 25"/>
                <a:gd name="T29" fmla="*/ 35 h 51"/>
                <a:gd name="T30" fmla="*/ 19 w 25"/>
                <a:gd name="T31" fmla="*/ 35 h 51"/>
                <a:gd name="T32" fmla="*/ 19 w 25"/>
                <a:gd name="T33" fmla="*/ 39 h 51"/>
                <a:gd name="T34" fmla="*/ 19 w 25"/>
                <a:gd name="T35" fmla="*/ 39 h 51"/>
                <a:gd name="T36" fmla="*/ 19 w 25"/>
                <a:gd name="T37" fmla="*/ 39 h 51"/>
                <a:gd name="T38" fmla="*/ 19 w 25"/>
                <a:gd name="T39" fmla="*/ 39 h 51"/>
                <a:gd name="T40" fmla="*/ 12 w 25"/>
                <a:gd name="T41" fmla="*/ 45 h 51"/>
                <a:gd name="T42" fmla="*/ 12 w 25"/>
                <a:gd name="T43" fmla="*/ 45 h 51"/>
                <a:gd name="T44" fmla="*/ 12 w 25"/>
                <a:gd name="T45" fmla="*/ 51 h 51"/>
                <a:gd name="T46" fmla="*/ 6 w 25"/>
                <a:gd name="T47" fmla="*/ 45 h 51"/>
                <a:gd name="T48" fmla="*/ 6 w 25"/>
                <a:gd name="T49" fmla="*/ 39 h 51"/>
                <a:gd name="T50" fmla="*/ 6 w 25"/>
                <a:gd name="T51" fmla="*/ 39 h 51"/>
                <a:gd name="T52" fmla="*/ 0 w 25"/>
                <a:gd name="T53" fmla="*/ 35 h 51"/>
                <a:gd name="T54" fmla="*/ 0 w 25"/>
                <a:gd name="T55" fmla="*/ 12 h 51"/>
                <a:gd name="T56" fmla="*/ 0 w 25"/>
                <a:gd name="T57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51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5" y="22"/>
                  </a:lnTo>
                  <a:lnTo>
                    <a:pt x="25" y="35"/>
                  </a:lnTo>
                  <a:lnTo>
                    <a:pt x="19" y="35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51"/>
                  </a:lnTo>
                  <a:lnTo>
                    <a:pt x="6" y="45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0" y="3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480">
              <a:extLst>
                <a:ext uri="{FF2B5EF4-FFF2-40B4-BE49-F238E27FC236}">
                  <a16:creationId xmlns:a16="http://schemas.microsoft.com/office/drawing/2014/main" id="{7939178E-3E73-4ABA-B0B2-FC7EF42C8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3230" y="2691229"/>
              <a:ext cx="32953" cy="72147"/>
            </a:xfrm>
            <a:custGeom>
              <a:avLst/>
              <a:gdLst>
                <a:gd name="T0" fmla="*/ 0 w 25"/>
                <a:gd name="T1" fmla="*/ 12 h 51"/>
                <a:gd name="T2" fmla="*/ 0 w 25"/>
                <a:gd name="T3" fmla="*/ 12 h 51"/>
                <a:gd name="T4" fmla="*/ 6 w 25"/>
                <a:gd name="T5" fmla="*/ 12 h 51"/>
                <a:gd name="T6" fmla="*/ 6 w 25"/>
                <a:gd name="T7" fmla="*/ 6 h 51"/>
                <a:gd name="T8" fmla="*/ 12 w 25"/>
                <a:gd name="T9" fmla="*/ 6 h 51"/>
                <a:gd name="T10" fmla="*/ 19 w 25"/>
                <a:gd name="T11" fmla="*/ 0 h 51"/>
                <a:gd name="T12" fmla="*/ 19 w 25"/>
                <a:gd name="T13" fmla="*/ 6 h 51"/>
                <a:gd name="T14" fmla="*/ 19 w 25"/>
                <a:gd name="T15" fmla="*/ 6 h 51"/>
                <a:gd name="T16" fmla="*/ 19 w 25"/>
                <a:gd name="T17" fmla="*/ 12 h 51"/>
                <a:gd name="T18" fmla="*/ 19 w 25"/>
                <a:gd name="T19" fmla="*/ 12 h 51"/>
                <a:gd name="T20" fmla="*/ 19 w 25"/>
                <a:gd name="T21" fmla="*/ 12 h 51"/>
                <a:gd name="T22" fmla="*/ 19 w 25"/>
                <a:gd name="T23" fmla="*/ 16 h 51"/>
                <a:gd name="T24" fmla="*/ 19 w 25"/>
                <a:gd name="T25" fmla="*/ 16 h 51"/>
                <a:gd name="T26" fmla="*/ 25 w 25"/>
                <a:gd name="T27" fmla="*/ 22 h 51"/>
                <a:gd name="T28" fmla="*/ 25 w 25"/>
                <a:gd name="T29" fmla="*/ 35 h 51"/>
                <a:gd name="T30" fmla="*/ 19 w 25"/>
                <a:gd name="T31" fmla="*/ 35 h 51"/>
                <a:gd name="T32" fmla="*/ 19 w 25"/>
                <a:gd name="T33" fmla="*/ 39 h 51"/>
                <a:gd name="T34" fmla="*/ 19 w 25"/>
                <a:gd name="T35" fmla="*/ 39 h 51"/>
                <a:gd name="T36" fmla="*/ 19 w 25"/>
                <a:gd name="T37" fmla="*/ 39 h 51"/>
                <a:gd name="T38" fmla="*/ 19 w 25"/>
                <a:gd name="T39" fmla="*/ 39 h 51"/>
                <a:gd name="T40" fmla="*/ 12 w 25"/>
                <a:gd name="T41" fmla="*/ 45 h 51"/>
                <a:gd name="T42" fmla="*/ 12 w 25"/>
                <a:gd name="T43" fmla="*/ 45 h 51"/>
                <a:gd name="T44" fmla="*/ 12 w 25"/>
                <a:gd name="T45" fmla="*/ 51 h 51"/>
                <a:gd name="T46" fmla="*/ 6 w 25"/>
                <a:gd name="T47" fmla="*/ 45 h 51"/>
                <a:gd name="T48" fmla="*/ 6 w 25"/>
                <a:gd name="T49" fmla="*/ 39 h 51"/>
                <a:gd name="T50" fmla="*/ 6 w 25"/>
                <a:gd name="T51" fmla="*/ 39 h 51"/>
                <a:gd name="T52" fmla="*/ 0 w 25"/>
                <a:gd name="T53" fmla="*/ 35 h 51"/>
                <a:gd name="T54" fmla="*/ 0 w 25"/>
                <a:gd name="T55" fmla="*/ 12 h 51"/>
                <a:gd name="T56" fmla="*/ 0 w 25"/>
                <a:gd name="T57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51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5" y="22"/>
                  </a:lnTo>
                  <a:lnTo>
                    <a:pt x="25" y="35"/>
                  </a:lnTo>
                  <a:lnTo>
                    <a:pt x="19" y="35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51"/>
                  </a:lnTo>
                  <a:lnTo>
                    <a:pt x="6" y="45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0" y="3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481">
              <a:extLst>
                <a:ext uri="{FF2B5EF4-FFF2-40B4-BE49-F238E27FC236}">
                  <a16:creationId xmlns:a16="http://schemas.microsoft.com/office/drawing/2014/main" id="{72852BD6-00AA-4BA4-872D-0BFF0FE30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138" y="2653036"/>
              <a:ext cx="17136" cy="38197"/>
            </a:xfrm>
            <a:custGeom>
              <a:avLst/>
              <a:gdLst>
                <a:gd name="T0" fmla="*/ 6 w 13"/>
                <a:gd name="T1" fmla="*/ 4 h 27"/>
                <a:gd name="T2" fmla="*/ 6 w 13"/>
                <a:gd name="T3" fmla="*/ 4 h 27"/>
                <a:gd name="T4" fmla="*/ 6 w 13"/>
                <a:gd name="T5" fmla="*/ 4 h 27"/>
                <a:gd name="T6" fmla="*/ 6 w 13"/>
                <a:gd name="T7" fmla="*/ 4 h 27"/>
                <a:gd name="T8" fmla="*/ 6 w 13"/>
                <a:gd name="T9" fmla="*/ 4 h 27"/>
                <a:gd name="T10" fmla="*/ 13 w 13"/>
                <a:gd name="T11" fmla="*/ 0 h 27"/>
                <a:gd name="T12" fmla="*/ 13 w 13"/>
                <a:gd name="T13" fmla="*/ 0 h 27"/>
                <a:gd name="T14" fmla="*/ 13 w 13"/>
                <a:gd name="T15" fmla="*/ 0 h 27"/>
                <a:gd name="T16" fmla="*/ 13 w 13"/>
                <a:gd name="T17" fmla="*/ 0 h 27"/>
                <a:gd name="T18" fmla="*/ 13 w 13"/>
                <a:gd name="T19" fmla="*/ 16 h 27"/>
                <a:gd name="T20" fmla="*/ 13 w 13"/>
                <a:gd name="T21" fmla="*/ 16 h 27"/>
                <a:gd name="T22" fmla="*/ 13 w 13"/>
                <a:gd name="T23" fmla="*/ 22 h 27"/>
                <a:gd name="T24" fmla="*/ 13 w 13"/>
                <a:gd name="T25" fmla="*/ 22 h 27"/>
                <a:gd name="T26" fmla="*/ 13 w 13"/>
                <a:gd name="T27" fmla="*/ 27 h 27"/>
                <a:gd name="T28" fmla="*/ 0 w 13"/>
                <a:gd name="T29" fmla="*/ 27 h 27"/>
                <a:gd name="T30" fmla="*/ 0 w 13"/>
                <a:gd name="T31" fmla="*/ 22 h 27"/>
                <a:gd name="T32" fmla="*/ 0 w 13"/>
                <a:gd name="T33" fmla="*/ 22 h 27"/>
                <a:gd name="T34" fmla="*/ 0 w 13"/>
                <a:gd name="T35" fmla="*/ 22 h 27"/>
                <a:gd name="T36" fmla="*/ 0 w 13"/>
                <a:gd name="T37" fmla="*/ 22 h 27"/>
                <a:gd name="T38" fmla="*/ 0 w 13"/>
                <a:gd name="T39" fmla="*/ 16 h 27"/>
                <a:gd name="T40" fmla="*/ 0 w 13"/>
                <a:gd name="T41" fmla="*/ 16 h 27"/>
                <a:gd name="T42" fmla="*/ 0 w 13"/>
                <a:gd name="T43" fmla="*/ 16 h 27"/>
                <a:gd name="T44" fmla="*/ 0 w 13"/>
                <a:gd name="T45" fmla="*/ 16 h 27"/>
                <a:gd name="T46" fmla="*/ 0 w 13"/>
                <a:gd name="T47" fmla="*/ 16 h 27"/>
                <a:gd name="T48" fmla="*/ 0 w 13"/>
                <a:gd name="T49" fmla="*/ 10 h 27"/>
                <a:gd name="T50" fmla="*/ 0 w 13"/>
                <a:gd name="T51" fmla="*/ 10 h 27"/>
                <a:gd name="T52" fmla="*/ 0 w 13"/>
                <a:gd name="T53" fmla="*/ 4 h 27"/>
                <a:gd name="T54" fmla="*/ 6 w 13"/>
                <a:gd name="T55" fmla="*/ 4 h 27"/>
                <a:gd name="T56" fmla="*/ 6 w 13"/>
                <a:gd name="T57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" h="27">
                  <a:moveTo>
                    <a:pt x="6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482">
              <a:extLst>
                <a:ext uri="{FF2B5EF4-FFF2-40B4-BE49-F238E27FC236}">
                  <a16:creationId xmlns:a16="http://schemas.microsoft.com/office/drawing/2014/main" id="{22505DD2-2DB6-4605-BBF0-88988B6ED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138" y="2653036"/>
              <a:ext cx="17136" cy="38197"/>
            </a:xfrm>
            <a:custGeom>
              <a:avLst/>
              <a:gdLst>
                <a:gd name="T0" fmla="*/ 6 w 13"/>
                <a:gd name="T1" fmla="*/ 4 h 27"/>
                <a:gd name="T2" fmla="*/ 6 w 13"/>
                <a:gd name="T3" fmla="*/ 4 h 27"/>
                <a:gd name="T4" fmla="*/ 6 w 13"/>
                <a:gd name="T5" fmla="*/ 4 h 27"/>
                <a:gd name="T6" fmla="*/ 6 w 13"/>
                <a:gd name="T7" fmla="*/ 4 h 27"/>
                <a:gd name="T8" fmla="*/ 6 w 13"/>
                <a:gd name="T9" fmla="*/ 4 h 27"/>
                <a:gd name="T10" fmla="*/ 13 w 13"/>
                <a:gd name="T11" fmla="*/ 0 h 27"/>
                <a:gd name="T12" fmla="*/ 13 w 13"/>
                <a:gd name="T13" fmla="*/ 0 h 27"/>
                <a:gd name="T14" fmla="*/ 13 w 13"/>
                <a:gd name="T15" fmla="*/ 0 h 27"/>
                <a:gd name="T16" fmla="*/ 13 w 13"/>
                <a:gd name="T17" fmla="*/ 0 h 27"/>
                <a:gd name="T18" fmla="*/ 13 w 13"/>
                <a:gd name="T19" fmla="*/ 16 h 27"/>
                <a:gd name="T20" fmla="*/ 13 w 13"/>
                <a:gd name="T21" fmla="*/ 16 h 27"/>
                <a:gd name="T22" fmla="*/ 13 w 13"/>
                <a:gd name="T23" fmla="*/ 22 h 27"/>
                <a:gd name="T24" fmla="*/ 13 w 13"/>
                <a:gd name="T25" fmla="*/ 22 h 27"/>
                <a:gd name="T26" fmla="*/ 13 w 13"/>
                <a:gd name="T27" fmla="*/ 27 h 27"/>
                <a:gd name="T28" fmla="*/ 0 w 13"/>
                <a:gd name="T29" fmla="*/ 27 h 27"/>
                <a:gd name="T30" fmla="*/ 0 w 13"/>
                <a:gd name="T31" fmla="*/ 22 h 27"/>
                <a:gd name="T32" fmla="*/ 0 w 13"/>
                <a:gd name="T33" fmla="*/ 22 h 27"/>
                <a:gd name="T34" fmla="*/ 0 w 13"/>
                <a:gd name="T35" fmla="*/ 22 h 27"/>
                <a:gd name="T36" fmla="*/ 0 w 13"/>
                <a:gd name="T37" fmla="*/ 22 h 27"/>
                <a:gd name="T38" fmla="*/ 0 w 13"/>
                <a:gd name="T39" fmla="*/ 16 h 27"/>
                <a:gd name="T40" fmla="*/ 0 w 13"/>
                <a:gd name="T41" fmla="*/ 16 h 27"/>
                <a:gd name="T42" fmla="*/ 0 w 13"/>
                <a:gd name="T43" fmla="*/ 16 h 27"/>
                <a:gd name="T44" fmla="*/ 0 w 13"/>
                <a:gd name="T45" fmla="*/ 16 h 27"/>
                <a:gd name="T46" fmla="*/ 0 w 13"/>
                <a:gd name="T47" fmla="*/ 16 h 27"/>
                <a:gd name="T48" fmla="*/ 0 w 13"/>
                <a:gd name="T49" fmla="*/ 10 h 27"/>
                <a:gd name="T50" fmla="*/ 0 w 13"/>
                <a:gd name="T51" fmla="*/ 10 h 27"/>
                <a:gd name="T52" fmla="*/ 0 w 13"/>
                <a:gd name="T53" fmla="*/ 4 h 27"/>
                <a:gd name="T54" fmla="*/ 6 w 13"/>
                <a:gd name="T55" fmla="*/ 4 h 27"/>
                <a:gd name="T56" fmla="*/ 6 w 13"/>
                <a:gd name="T57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" h="27">
                  <a:moveTo>
                    <a:pt x="6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483">
              <a:extLst>
                <a:ext uri="{FF2B5EF4-FFF2-40B4-BE49-F238E27FC236}">
                  <a16:creationId xmlns:a16="http://schemas.microsoft.com/office/drawing/2014/main" id="{0E64F1A4-5586-48BE-BC62-B524F562C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628" y="2276740"/>
              <a:ext cx="25044" cy="26879"/>
            </a:xfrm>
            <a:custGeom>
              <a:avLst/>
              <a:gdLst>
                <a:gd name="T0" fmla="*/ 0 w 19"/>
                <a:gd name="T1" fmla="*/ 12 h 19"/>
                <a:gd name="T2" fmla="*/ 0 w 19"/>
                <a:gd name="T3" fmla="*/ 12 h 19"/>
                <a:gd name="T4" fmla="*/ 6 w 19"/>
                <a:gd name="T5" fmla="*/ 12 h 19"/>
                <a:gd name="T6" fmla="*/ 6 w 19"/>
                <a:gd name="T7" fmla="*/ 6 h 19"/>
                <a:gd name="T8" fmla="*/ 6 w 19"/>
                <a:gd name="T9" fmla="*/ 6 h 19"/>
                <a:gd name="T10" fmla="*/ 6 w 19"/>
                <a:gd name="T11" fmla="*/ 6 h 19"/>
                <a:gd name="T12" fmla="*/ 12 w 19"/>
                <a:gd name="T13" fmla="*/ 0 h 19"/>
                <a:gd name="T14" fmla="*/ 12 w 19"/>
                <a:gd name="T15" fmla="*/ 0 h 19"/>
                <a:gd name="T16" fmla="*/ 12 w 19"/>
                <a:gd name="T17" fmla="*/ 0 h 19"/>
                <a:gd name="T18" fmla="*/ 12 w 19"/>
                <a:gd name="T19" fmla="*/ 6 h 19"/>
                <a:gd name="T20" fmla="*/ 12 w 19"/>
                <a:gd name="T21" fmla="*/ 6 h 19"/>
                <a:gd name="T22" fmla="*/ 12 w 19"/>
                <a:gd name="T23" fmla="*/ 6 h 19"/>
                <a:gd name="T24" fmla="*/ 19 w 19"/>
                <a:gd name="T25" fmla="*/ 6 h 19"/>
                <a:gd name="T26" fmla="*/ 19 w 19"/>
                <a:gd name="T27" fmla="*/ 12 h 19"/>
                <a:gd name="T28" fmla="*/ 12 w 19"/>
                <a:gd name="T29" fmla="*/ 12 h 19"/>
                <a:gd name="T30" fmla="*/ 12 w 19"/>
                <a:gd name="T31" fmla="*/ 12 h 19"/>
                <a:gd name="T32" fmla="*/ 12 w 19"/>
                <a:gd name="T33" fmla="*/ 19 h 19"/>
                <a:gd name="T34" fmla="*/ 6 w 19"/>
                <a:gd name="T35" fmla="*/ 19 h 19"/>
                <a:gd name="T36" fmla="*/ 6 w 19"/>
                <a:gd name="T37" fmla="*/ 19 h 19"/>
                <a:gd name="T38" fmla="*/ 0 w 19"/>
                <a:gd name="T39" fmla="*/ 12 h 19"/>
                <a:gd name="T40" fmla="*/ 0 w 19"/>
                <a:gd name="T41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19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484">
              <a:extLst>
                <a:ext uri="{FF2B5EF4-FFF2-40B4-BE49-F238E27FC236}">
                  <a16:creationId xmlns:a16="http://schemas.microsoft.com/office/drawing/2014/main" id="{D528CCD1-9DB1-4D56-A5A4-E735EE6A9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628" y="2276740"/>
              <a:ext cx="25044" cy="26879"/>
            </a:xfrm>
            <a:custGeom>
              <a:avLst/>
              <a:gdLst>
                <a:gd name="T0" fmla="*/ 0 w 19"/>
                <a:gd name="T1" fmla="*/ 12 h 19"/>
                <a:gd name="T2" fmla="*/ 0 w 19"/>
                <a:gd name="T3" fmla="*/ 12 h 19"/>
                <a:gd name="T4" fmla="*/ 6 w 19"/>
                <a:gd name="T5" fmla="*/ 12 h 19"/>
                <a:gd name="T6" fmla="*/ 6 w 19"/>
                <a:gd name="T7" fmla="*/ 6 h 19"/>
                <a:gd name="T8" fmla="*/ 6 w 19"/>
                <a:gd name="T9" fmla="*/ 6 h 19"/>
                <a:gd name="T10" fmla="*/ 6 w 19"/>
                <a:gd name="T11" fmla="*/ 6 h 19"/>
                <a:gd name="T12" fmla="*/ 12 w 19"/>
                <a:gd name="T13" fmla="*/ 0 h 19"/>
                <a:gd name="T14" fmla="*/ 12 w 19"/>
                <a:gd name="T15" fmla="*/ 0 h 19"/>
                <a:gd name="T16" fmla="*/ 12 w 19"/>
                <a:gd name="T17" fmla="*/ 0 h 19"/>
                <a:gd name="T18" fmla="*/ 12 w 19"/>
                <a:gd name="T19" fmla="*/ 6 h 19"/>
                <a:gd name="T20" fmla="*/ 12 w 19"/>
                <a:gd name="T21" fmla="*/ 6 h 19"/>
                <a:gd name="T22" fmla="*/ 12 w 19"/>
                <a:gd name="T23" fmla="*/ 6 h 19"/>
                <a:gd name="T24" fmla="*/ 19 w 19"/>
                <a:gd name="T25" fmla="*/ 6 h 19"/>
                <a:gd name="T26" fmla="*/ 19 w 19"/>
                <a:gd name="T27" fmla="*/ 12 h 19"/>
                <a:gd name="T28" fmla="*/ 12 w 19"/>
                <a:gd name="T29" fmla="*/ 12 h 19"/>
                <a:gd name="T30" fmla="*/ 12 w 19"/>
                <a:gd name="T31" fmla="*/ 12 h 19"/>
                <a:gd name="T32" fmla="*/ 12 w 19"/>
                <a:gd name="T33" fmla="*/ 19 h 19"/>
                <a:gd name="T34" fmla="*/ 6 w 19"/>
                <a:gd name="T35" fmla="*/ 19 h 19"/>
                <a:gd name="T36" fmla="*/ 6 w 19"/>
                <a:gd name="T37" fmla="*/ 19 h 19"/>
                <a:gd name="T38" fmla="*/ 0 w 19"/>
                <a:gd name="T39" fmla="*/ 12 h 19"/>
                <a:gd name="T40" fmla="*/ 0 w 19"/>
                <a:gd name="T41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19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485">
              <a:extLst>
                <a:ext uri="{FF2B5EF4-FFF2-40B4-BE49-F238E27FC236}">
                  <a16:creationId xmlns:a16="http://schemas.microsoft.com/office/drawing/2014/main" id="{C6DFEF70-05F0-43D8-81C7-5217E52A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736" y="2015034"/>
              <a:ext cx="28998" cy="25462"/>
            </a:xfrm>
            <a:custGeom>
              <a:avLst/>
              <a:gdLst>
                <a:gd name="T0" fmla="*/ 12 w 22"/>
                <a:gd name="T1" fmla="*/ 0 h 18"/>
                <a:gd name="T2" fmla="*/ 12 w 22"/>
                <a:gd name="T3" fmla="*/ 0 h 18"/>
                <a:gd name="T4" fmla="*/ 18 w 22"/>
                <a:gd name="T5" fmla="*/ 0 h 18"/>
                <a:gd name="T6" fmla="*/ 18 w 22"/>
                <a:gd name="T7" fmla="*/ 6 h 18"/>
                <a:gd name="T8" fmla="*/ 18 w 22"/>
                <a:gd name="T9" fmla="*/ 6 h 18"/>
                <a:gd name="T10" fmla="*/ 22 w 22"/>
                <a:gd name="T11" fmla="*/ 12 h 18"/>
                <a:gd name="T12" fmla="*/ 22 w 22"/>
                <a:gd name="T13" fmla="*/ 12 h 18"/>
                <a:gd name="T14" fmla="*/ 22 w 22"/>
                <a:gd name="T15" fmla="*/ 12 h 18"/>
                <a:gd name="T16" fmla="*/ 22 w 22"/>
                <a:gd name="T17" fmla="*/ 12 h 18"/>
                <a:gd name="T18" fmla="*/ 18 w 22"/>
                <a:gd name="T19" fmla="*/ 18 h 18"/>
                <a:gd name="T20" fmla="*/ 6 w 22"/>
                <a:gd name="T21" fmla="*/ 18 h 18"/>
                <a:gd name="T22" fmla="*/ 6 w 22"/>
                <a:gd name="T23" fmla="*/ 12 h 18"/>
                <a:gd name="T24" fmla="*/ 0 w 22"/>
                <a:gd name="T25" fmla="*/ 12 h 18"/>
                <a:gd name="T26" fmla="*/ 0 w 22"/>
                <a:gd name="T27" fmla="*/ 12 h 18"/>
                <a:gd name="T28" fmla="*/ 0 w 22"/>
                <a:gd name="T29" fmla="*/ 6 h 18"/>
                <a:gd name="T30" fmla="*/ 6 w 22"/>
                <a:gd name="T31" fmla="*/ 6 h 18"/>
                <a:gd name="T32" fmla="*/ 12 w 22"/>
                <a:gd name="T33" fmla="*/ 0 h 18"/>
                <a:gd name="T34" fmla="*/ 12 w 22"/>
                <a:gd name="T35" fmla="*/ 0 h 18"/>
                <a:gd name="T36" fmla="*/ 12 w 22"/>
                <a:gd name="T3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8">
                  <a:moveTo>
                    <a:pt x="12" y="0"/>
                  </a:move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8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486">
              <a:extLst>
                <a:ext uri="{FF2B5EF4-FFF2-40B4-BE49-F238E27FC236}">
                  <a16:creationId xmlns:a16="http://schemas.microsoft.com/office/drawing/2014/main" id="{A9FD25D9-EDB0-495B-89CB-43B7D128E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736" y="2015034"/>
              <a:ext cx="28998" cy="25462"/>
            </a:xfrm>
            <a:custGeom>
              <a:avLst/>
              <a:gdLst>
                <a:gd name="T0" fmla="*/ 12 w 22"/>
                <a:gd name="T1" fmla="*/ 0 h 18"/>
                <a:gd name="T2" fmla="*/ 12 w 22"/>
                <a:gd name="T3" fmla="*/ 0 h 18"/>
                <a:gd name="T4" fmla="*/ 18 w 22"/>
                <a:gd name="T5" fmla="*/ 0 h 18"/>
                <a:gd name="T6" fmla="*/ 18 w 22"/>
                <a:gd name="T7" fmla="*/ 6 h 18"/>
                <a:gd name="T8" fmla="*/ 18 w 22"/>
                <a:gd name="T9" fmla="*/ 6 h 18"/>
                <a:gd name="T10" fmla="*/ 22 w 22"/>
                <a:gd name="T11" fmla="*/ 12 h 18"/>
                <a:gd name="T12" fmla="*/ 22 w 22"/>
                <a:gd name="T13" fmla="*/ 12 h 18"/>
                <a:gd name="T14" fmla="*/ 22 w 22"/>
                <a:gd name="T15" fmla="*/ 12 h 18"/>
                <a:gd name="T16" fmla="*/ 22 w 22"/>
                <a:gd name="T17" fmla="*/ 12 h 18"/>
                <a:gd name="T18" fmla="*/ 18 w 22"/>
                <a:gd name="T19" fmla="*/ 18 h 18"/>
                <a:gd name="T20" fmla="*/ 6 w 22"/>
                <a:gd name="T21" fmla="*/ 18 h 18"/>
                <a:gd name="T22" fmla="*/ 6 w 22"/>
                <a:gd name="T23" fmla="*/ 12 h 18"/>
                <a:gd name="T24" fmla="*/ 0 w 22"/>
                <a:gd name="T25" fmla="*/ 12 h 18"/>
                <a:gd name="T26" fmla="*/ 0 w 22"/>
                <a:gd name="T27" fmla="*/ 12 h 18"/>
                <a:gd name="T28" fmla="*/ 0 w 22"/>
                <a:gd name="T29" fmla="*/ 6 h 18"/>
                <a:gd name="T30" fmla="*/ 6 w 22"/>
                <a:gd name="T31" fmla="*/ 6 h 18"/>
                <a:gd name="T32" fmla="*/ 12 w 22"/>
                <a:gd name="T33" fmla="*/ 0 h 18"/>
                <a:gd name="T34" fmla="*/ 12 w 22"/>
                <a:gd name="T35" fmla="*/ 0 h 18"/>
                <a:gd name="T36" fmla="*/ 12 w 22"/>
                <a:gd name="T3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8">
                  <a:moveTo>
                    <a:pt x="12" y="0"/>
                  </a:move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8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487">
              <a:extLst>
                <a:ext uri="{FF2B5EF4-FFF2-40B4-BE49-F238E27FC236}">
                  <a16:creationId xmlns:a16="http://schemas.microsoft.com/office/drawing/2014/main" id="{235ADE17-0BFE-4E56-9624-AF613A0F6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734" y="1862255"/>
              <a:ext cx="179258" cy="128733"/>
            </a:xfrm>
            <a:custGeom>
              <a:avLst/>
              <a:gdLst>
                <a:gd name="T0" fmla="*/ 101 w 136"/>
                <a:gd name="T1" fmla="*/ 7 h 91"/>
                <a:gd name="T2" fmla="*/ 105 w 136"/>
                <a:gd name="T3" fmla="*/ 0 h 91"/>
                <a:gd name="T4" fmla="*/ 124 w 136"/>
                <a:gd name="T5" fmla="*/ 13 h 91"/>
                <a:gd name="T6" fmla="*/ 112 w 136"/>
                <a:gd name="T7" fmla="*/ 19 h 91"/>
                <a:gd name="T8" fmla="*/ 95 w 136"/>
                <a:gd name="T9" fmla="*/ 23 h 91"/>
                <a:gd name="T10" fmla="*/ 77 w 136"/>
                <a:gd name="T11" fmla="*/ 29 h 91"/>
                <a:gd name="T12" fmla="*/ 60 w 136"/>
                <a:gd name="T13" fmla="*/ 35 h 91"/>
                <a:gd name="T14" fmla="*/ 48 w 136"/>
                <a:gd name="T15" fmla="*/ 42 h 91"/>
                <a:gd name="T16" fmla="*/ 42 w 136"/>
                <a:gd name="T17" fmla="*/ 42 h 91"/>
                <a:gd name="T18" fmla="*/ 48 w 136"/>
                <a:gd name="T19" fmla="*/ 46 h 91"/>
                <a:gd name="T20" fmla="*/ 42 w 136"/>
                <a:gd name="T21" fmla="*/ 52 h 91"/>
                <a:gd name="T22" fmla="*/ 42 w 136"/>
                <a:gd name="T23" fmla="*/ 52 h 91"/>
                <a:gd name="T24" fmla="*/ 42 w 136"/>
                <a:gd name="T25" fmla="*/ 52 h 91"/>
                <a:gd name="T26" fmla="*/ 35 w 136"/>
                <a:gd name="T27" fmla="*/ 58 h 91"/>
                <a:gd name="T28" fmla="*/ 35 w 136"/>
                <a:gd name="T29" fmla="*/ 58 h 91"/>
                <a:gd name="T30" fmla="*/ 31 w 136"/>
                <a:gd name="T31" fmla="*/ 64 h 91"/>
                <a:gd name="T32" fmla="*/ 35 w 136"/>
                <a:gd name="T33" fmla="*/ 68 h 91"/>
                <a:gd name="T34" fmla="*/ 48 w 136"/>
                <a:gd name="T35" fmla="*/ 81 h 91"/>
                <a:gd name="T36" fmla="*/ 66 w 136"/>
                <a:gd name="T37" fmla="*/ 91 h 91"/>
                <a:gd name="T38" fmla="*/ 31 w 136"/>
                <a:gd name="T39" fmla="*/ 91 h 91"/>
                <a:gd name="T40" fmla="*/ 31 w 136"/>
                <a:gd name="T41" fmla="*/ 91 h 91"/>
                <a:gd name="T42" fmla="*/ 31 w 136"/>
                <a:gd name="T43" fmla="*/ 81 h 91"/>
                <a:gd name="T44" fmla="*/ 19 w 136"/>
                <a:gd name="T45" fmla="*/ 81 h 91"/>
                <a:gd name="T46" fmla="*/ 13 w 136"/>
                <a:gd name="T47" fmla="*/ 85 h 91"/>
                <a:gd name="T48" fmla="*/ 7 w 136"/>
                <a:gd name="T49" fmla="*/ 81 h 91"/>
                <a:gd name="T50" fmla="*/ 7 w 136"/>
                <a:gd name="T51" fmla="*/ 81 h 91"/>
                <a:gd name="T52" fmla="*/ 0 w 136"/>
                <a:gd name="T53" fmla="*/ 75 h 91"/>
                <a:gd name="T54" fmla="*/ 0 w 136"/>
                <a:gd name="T55" fmla="*/ 68 h 91"/>
                <a:gd name="T56" fmla="*/ 7 w 136"/>
                <a:gd name="T57" fmla="*/ 64 h 91"/>
                <a:gd name="T58" fmla="*/ 7 w 136"/>
                <a:gd name="T59" fmla="*/ 64 h 91"/>
                <a:gd name="T60" fmla="*/ 7 w 136"/>
                <a:gd name="T61" fmla="*/ 58 h 91"/>
                <a:gd name="T62" fmla="*/ 7 w 136"/>
                <a:gd name="T63" fmla="*/ 52 h 91"/>
                <a:gd name="T64" fmla="*/ 25 w 136"/>
                <a:gd name="T65" fmla="*/ 52 h 91"/>
                <a:gd name="T66" fmla="*/ 13 w 136"/>
                <a:gd name="T67" fmla="*/ 46 h 91"/>
                <a:gd name="T68" fmla="*/ 13 w 136"/>
                <a:gd name="T69" fmla="*/ 42 h 91"/>
                <a:gd name="T70" fmla="*/ 25 w 136"/>
                <a:gd name="T71" fmla="*/ 35 h 91"/>
                <a:gd name="T72" fmla="*/ 25 w 136"/>
                <a:gd name="T73" fmla="*/ 35 h 91"/>
                <a:gd name="T74" fmla="*/ 31 w 136"/>
                <a:gd name="T75" fmla="*/ 29 h 91"/>
                <a:gd name="T76" fmla="*/ 25 w 136"/>
                <a:gd name="T77" fmla="*/ 29 h 91"/>
                <a:gd name="T78" fmla="*/ 25 w 136"/>
                <a:gd name="T79" fmla="*/ 29 h 91"/>
                <a:gd name="T80" fmla="*/ 25 w 136"/>
                <a:gd name="T81" fmla="*/ 23 h 91"/>
                <a:gd name="T82" fmla="*/ 31 w 136"/>
                <a:gd name="T83" fmla="*/ 19 h 91"/>
                <a:gd name="T84" fmla="*/ 54 w 136"/>
                <a:gd name="T85" fmla="*/ 13 h 91"/>
                <a:gd name="T86" fmla="*/ 70 w 136"/>
                <a:gd name="T87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91">
                  <a:moveTo>
                    <a:pt x="70" y="7"/>
                  </a:moveTo>
                  <a:lnTo>
                    <a:pt x="101" y="7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36" y="0"/>
                  </a:lnTo>
                  <a:lnTo>
                    <a:pt x="124" y="13"/>
                  </a:lnTo>
                  <a:lnTo>
                    <a:pt x="118" y="13"/>
                  </a:lnTo>
                  <a:lnTo>
                    <a:pt x="112" y="19"/>
                  </a:lnTo>
                  <a:lnTo>
                    <a:pt x="101" y="19"/>
                  </a:lnTo>
                  <a:lnTo>
                    <a:pt x="95" y="23"/>
                  </a:lnTo>
                  <a:lnTo>
                    <a:pt x="83" y="23"/>
                  </a:lnTo>
                  <a:lnTo>
                    <a:pt x="77" y="29"/>
                  </a:lnTo>
                  <a:lnTo>
                    <a:pt x="66" y="29"/>
                  </a:lnTo>
                  <a:lnTo>
                    <a:pt x="60" y="35"/>
                  </a:lnTo>
                  <a:lnTo>
                    <a:pt x="48" y="35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8" y="42"/>
                  </a:lnTo>
                  <a:lnTo>
                    <a:pt x="48" y="46"/>
                  </a:lnTo>
                  <a:lnTo>
                    <a:pt x="42" y="46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48" y="81"/>
                  </a:lnTo>
                  <a:lnTo>
                    <a:pt x="54" y="81"/>
                  </a:lnTo>
                  <a:lnTo>
                    <a:pt x="66" y="91"/>
                  </a:lnTo>
                  <a:lnTo>
                    <a:pt x="70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81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1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7" y="68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42" y="52"/>
                  </a:lnTo>
                  <a:lnTo>
                    <a:pt x="25" y="52"/>
                  </a:lnTo>
                  <a:lnTo>
                    <a:pt x="25" y="46"/>
                  </a:lnTo>
                  <a:lnTo>
                    <a:pt x="13" y="46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9" y="42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31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31" y="23"/>
                  </a:lnTo>
                  <a:lnTo>
                    <a:pt x="31" y="19"/>
                  </a:lnTo>
                  <a:lnTo>
                    <a:pt x="48" y="19"/>
                  </a:lnTo>
                  <a:lnTo>
                    <a:pt x="54" y="13"/>
                  </a:lnTo>
                  <a:lnTo>
                    <a:pt x="66" y="13"/>
                  </a:lnTo>
                  <a:lnTo>
                    <a:pt x="70" y="7"/>
                  </a:lnTo>
                  <a:lnTo>
                    <a:pt x="70" y="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488">
              <a:extLst>
                <a:ext uri="{FF2B5EF4-FFF2-40B4-BE49-F238E27FC236}">
                  <a16:creationId xmlns:a16="http://schemas.microsoft.com/office/drawing/2014/main" id="{149E3715-1948-4A31-B2ED-2BA4E9665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734" y="1862255"/>
              <a:ext cx="179258" cy="128733"/>
            </a:xfrm>
            <a:custGeom>
              <a:avLst/>
              <a:gdLst>
                <a:gd name="T0" fmla="*/ 101 w 136"/>
                <a:gd name="T1" fmla="*/ 7 h 91"/>
                <a:gd name="T2" fmla="*/ 105 w 136"/>
                <a:gd name="T3" fmla="*/ 0 h 91"/>
                <a:gd name="T4" fmla="*/ 124 w 136"/>
                <a:gd name="T5" fmla="*/ 13 h 91"/>
                <a:gd name="T6" fmla="*/ 112 w 136"/>
                <a:gd name="T7" fmla="*/ 19 h 91"/>
                <a:gd name="T8" fmla="*/ 95 w 136"/>
                <a:gd name="T9" fmla="*/ 23 h 91"/>
                <a:gd name="T10" fmla="*/ 77 w 136"/>
                <a:gd name="T11" fmla="*/ 29 h 91"/>
                <a:gd name="T12" fmla="*/ 60 w 136"/>
                <a:gd name="T13" fmla="*/ 35 h 91"/>
                <a:gd name="T14" fmla="*/ 48 w 136"/>
                <a:gd name="T15" fmla="*/ 42 h 91"/>
                <a:gd name="T16" fmla="*/ 42 w 136"/>
                <a:gd name="T17" fmla="*/ 42 h 91"/>
                <a:gd name="T18" fmla="*/ 48 w 136"/>
                <a:gd name="T19" fmla="*/ 46 h 91"/>
                <a:gd name="T20" fmla="*/ 42 w 136"/>
                <a:gd name="T21" fmla="*/ 52 h 91"/>
                <a:gd name="T22" fmla="*/ 42 w 136"/>
                <a:gd name="T23" fmla="*/ 52 h 91"/>
                <a:gd name="T24" fmla="*/ 42 w 136"/>
                <a:gd name="T25" fmla="*/ 52 h 91"/>
                <a:gd name="T26" fmla="*/ 35 w 136"/>
                <a:gd name="T27" fmla="*/ 58 h 91"/>
                <a:gd name="T28" fmla="*/ 35 w 136"/>
                <a:gd name="T29" fmla="*/ 58 h 91"/>
                <a:gd name="T30" fmla="*/ 31 w 136"/>
                <a:gd name="T31" fmla="*/ 64 h 91"/>
                <a:gd name="T32" fmla="*/ 35 w 136"/>
                <a:gd name="T33" fmla="*/ 68 h 91"/>
                <a:gd name="T34" fmla="*/ 48 w 136"/>
                <a:gd name="T35" fmla="*/ 81 h 91"/>
                <a:gd name="T36" fmla="*/ 66 w 136"/>
                <a:gd name="T37" fmla="*/ 91 h 91"/>
                <a:gd name="T38" fmla="*/ 31 w 136"/>
                <a:gd name="T39" fmla="*/ 91 h 91"/>
                <a:gd name="T40" fmla="*/ 31 w 136"/>
                <a:gd name="T41" fmla="*/ 91 h 91"/>
                <a:gd name="T42" fmla="*/ 31 w 136"/>
                <a:gd name="T43" fmla="*/ 81 h 91"/>
                <a:gd name="T44" fmla="*/ 19 w 136"/>
                <a:gd name="T45" fmla="*/ 81 h 91"/>
                <a:gd name="T46" fmla="*/ 13 w 136"/>
                <a:gd name="T47" fmla="*/ 85 h 91"/>
                <a:gd name="T48" fmla="*/ 7 w 136"/>
                <a:gd name="T49" fmla="*/ 81 h 91"/>
                <a:gd name="T50" fmla="*/ 7 w 136"/>
                <a:gd name="T51" fmla="*/ 81 h 91"/>
                <a:gd name="T52" fmla="*/ 0 w 136"/>
                <a:gd name="T53" fmla="*/ 75 h 91"/>
                <a:gd name="T54" fmla="*/ 0 w 136"/>
                <a:gd name="T55" fmla="*/ 68 h 91"/>
                <a:gd name="T56" fmla="*/ 7 w 136"/>
                <a:gd name="T57" fmla="*/ 64 h 91"/>
                <a:gd name="T58" fmla="*/ 7 w 136"/>
                <a:gd name="T59" fmla="*/ 64 h 91"/>
                <a:gd name="T60" fmla="*/ 7 w 136"/>
                <a:gd name="T61" fmla="*/ 58 h 91"/>
                <a:gd name="T62" fmla="*/ 7 w 136"/>
                <a:gd name="T63" fmla="*/ 52 h 91"/>
                <a:gd name="T64" fmla="*/ 25 w 136"/>
                <a:gd name="T65" fmla="*/ 52 h 91"/>
                <a:gd name="T66" fmla="*/ 13 w 136"/>
                <a:gd name="T67" fmla="*/ 46 h 91"/>
                <a:gd name="T68" fmla="*/ 13 w 136"/>
                <a:gd name="T69" fmla="*/ 42 h 91"/>
                <a:gd name="T70" fmla="*/ 25 w 136"/>
                <a:gd name="T71" fmla="*/ 35 h 91"/>
                <a:gd name="T72" fmla="*/ 25 w 136"/>
                <a:gd name="T73" fmla="*/ 35 h 91"/>
                <a:gd name="T74" fmla="*/ 31 w 136"/>
                <a:gd name="T75" fmla="*/ 29 h 91"/>
                <a:gd name="T76" fmla="*/ 25 w 136"/>
                <a:gd name="T77" fmla="*/ 29 h 91"/>
                <a:gd name="T78" fmla="*/ 25 w 136"/>
                <a:gd name="T79" fmla="*/ 29 h 91"/>
                <a:gd name="T80" fmla="*/ 25 w 136"/>
                <a:gd name="T81" fmla="*/ 23 h 91"/>
                <a:gd name="T82" fmla="*/ 31 w 136"/>
                <a:gd name="T83" fmla="*/ 19 h 91"/>
                <a:gd name="T84" fmla="*/ 54 w 136"/>
                <a:gd name="T85" fmla="*/ 13 h 91"/>
                <a:gd name="T86" fmla="*/ 70 w 136"/>
                <a:gd name="T87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91">
                  <a:moveTo>
                    <a:pt x="70" y="7"/>
                  </a:moveTo>
                  <a:lnTo>
                    <a:pt x="101" y="7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36" y="0"/>
                  </a:lnTo>
                  <a:lnTo>
                    <a:pt x="124" y="13"/>
                  </a:lnTo>
                  <a:lnTo>
                    <a:pt x="118" y="13"/>
                  </a:lnTo>
                  <a:lnTo>
                    <a:pt x="112" y="19"/>
                  </a:lnTo>
                  <a:lnTo>
                    <a:pt x="101" y="19"/>
                  </a:lnTo>
                  <a:lnTo>
                    <a:pt x="95" y="23"/>
                  </a:lnTo>
                  <a:lnTo>
                    <a:pt x="83" y="23"/>
                  </a:lnTo>
                  <a:lnTo>
                    <a:pt x="77" y="29"/>
                  </a:lnTo>
                  <a:lnTo>
                    <a:pt x="66" y="29"/>
                  </a:lnTo>
                  <a:lnTo>
                    <a:pt x="60" y="35"/>
                  </a:lnTo>
                  <a:lnTo>
                    <a:pt x="48" y="35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8" y="42"/>
                  </a:lnTo>
                  <a:lnTo>
                    <a:pt x="48" y="46"/>
                  </a:lnTo>
                  <a:lnTo>
                    <a:pt x="42" y="46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48" y="81"/>
                  </a:lnTo>
                  <a:lnTo>
                    <a:pt x="54" y="81"/>
                  </a:lnTo>
                  <a:lnTo>
                    <a:pt x="66" y="91"/>
                  </a:lnTo>
                  <a:lnTo>
                    <a:pt x="70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81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1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7" y="68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42" y="52"/>
                  </a:lnTo>
                  <a:lnTo>
                    <a:pt x="25" y="52"/>
                  </a:lnTo>
                  <a:lnTo>
                    <a:pt x="25" y="46"/>
                  </a:lnTo>
                  <a:lnTo>
                    <a:pt x="13" y="46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9" y="42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31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31" y="23"/>
                  </a:lnTo>
                  <a:lnTo>
                    <a:pt x="31" y="19"/>
                  </a:lnTo>
                  <a:lnTo>
                    <a:pt x="48" y="19"/>
                  </a:lnTo>
                  <a:lnTo>
                    <a:pt x="54" y="13"/>
                  </a:lnTo>
                  <a:lnTo>
                    <a:pt x="66" y="13"/>
                  </a:lnTo>
                  <a:lnTo>
                    <a:pt x="70" y="7"/>
                  </a:lnTo>
                  <a:lnTo>
                    <a:pt x="70" y="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489">
              <a:extLst>
                <a:ext uri="{FF2B5EF4-FFF2-40B4-BE49-F238E27FC236}">
                  <a16:creationId xmlns:a16="http://schemas.microsoft.com/office/drawing/2014/main" id="{927FFB3B-2013-4EF3-A262-EC42FE7C1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336" y="2111229"/>
              <a:ext cx="21089" cy="16975"/>
            </a:xfrm>
            <a:custGeom>
              <a:avLst/>
              <a:gdLst>
                <a:gd name="T0" fmla="*/ 12 w 16"/>
                <a:gd name="T1" fmla="*/ 0 h 12"/>
                <a:gd name="T2" fmla="*/ 12 w 16"/>
                <a:gd name="T3" fmla="*/ 0 h 12"/>
                <a:gd name="T4" fmla="*/ 12 w 16"/>
                <a:gd name="T5" fmla="*/ 6 h 12"/>
                <a:gd name="T6" fmla="*/ 16 w 16"/>
                <a:gd name="T7" fmla="*/ 6 h 12"/>
                <a:gd name="T8" fmla="*/ 16 w 16"/>
                <a:gd name="T9" fmla="*/ 12 h 12"/>
                <a:gd name="T10" fmla="*/ 0 w 16"/>
                <a:gd name="T11" fmla="*/ 12 h 12"/>
                <a:gd name="T12" fmla="*/ 0 w 16"/>
                <a:gd name="T13" fmla="*/ 12 h 12"/>
                <a:gd name="T14" fmla="*/ 0 w 16"/>
                <a:gd name="T15" fmla="*/ 12 h 12"/>
                <a:gd name="T16" fmla="*/ 0 w 16"/>
                <a:gd name="T17" fmla="*/ 6 h 12"/>
                <a:gd name="T18" fmla="*/ 0 w 16"/>
                <a:gd name="T19" fmla="*/ 6 h 12"/>
                <a:gd name="T20" fmla="*/ 0 w 16"/>
                <a:gd name="T21" fmla="*/ 6 h 12"/>
                <a:gd name="T22" fmla="*/ 0 w 16"/>
                <a:gd name="T23" fmla="*/ 6 h 12"/>
                <a:gd name="T24" fmla="*/ 6 w 16"/>
                <a:gd name="T25" fmla="*/ 6 h 12"/>
                <a:gd name="T26" fmla="*/ 12 w 16"/>
                <a:gd name="T27" fmla="*/ 0 h 12"/>
                <a:gd name="T28" fmla="*/ 12 w 16"/>
                <a:gd name="T29" fmla="*/ 0 h 12"/>
                <a:gd name="T30" fmla="*/ 12 w 16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490">
              <a:extLst>
                <a:ext uri="{FF2B5EF4-FFF2-40B4-BE49-F238E27FC236}">
                  <a16:creationId xmlns:a16="http://schemas.microsoft.com/office/drawing/2014/main" id="{D832ADF0-BC3D-41EA-9896-21D285B8E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336" y="2111229"/>
              <a:ext cx="21089" cy="16975"/>
            </a:xfrm>
            <a:custGeom>
              <a:avLst/>
              <a:gdLst>
                <a:gd name="T0" fmla="*/ 12 w 16"/>
                <a:gd name="T1" fmla="*/ 0 h 12"/>
                <a:gd name="T2" fmla="*/ 12 w 16"/>
                <a:gd name="T3" fmla="*/ 0 h 12"/>
                <a:gd name="T4" fmla="*/ 12 w 16"/>
                <a:gd name="T5" fmla="*/ 6 h 12"/>
                <a:gd name="T6" fmla="*/ 16 w 16"/>
                <a:gd name="T7" fmla="*/ 6 h 12"/>
                <a:gd name="T8" fmla="*/ 16 w 16"/>
                <a:gd name="T9" fmla="*/ 12 h 12"/>
                <a:gd name="T10" fmla="*/ 0 w 16"/>
                <a:gd name="T11" fmla="*/ 12 h 12"/>
                <a:gd name="T12" fmla="*/ 0 w 16"/>
                <a:gd name="T13" fmla="*/ 12 h 12"/>
                <a:gd name="T14" fmla="*/ 0 w 16"/>
                <a:gd name="T15" fmla="*/ 12 h 12"/>
                <a:gd name="T16" fmla="*/ 0 w 16"/>
                <a:gd name="T17" fmla="*/ 6 h 12"/>
                <a:gd name="T18" fmla="*/ 0 w 16"/>
                <a:gd name="T19" fmla="*/ 6 h 12"/>
                <a:gd name="T20" fmla="*/ 0 w 16"/>
                <a:gd name="T21" fmla="*/ 6 h 12"/>
                <a:gd name="T22" fmla="*/ 0 w 16"/>
                <a:gd name="T23" fmla="*/ 6 h 12"/>
                <a:gd name="T24" fmla="*/ 6 w 16"/>
                <a:gd name="T25" fmla="*/ 6 h 12"/>
                <a:gd name="T26" fmla="*/ 12 w 16"/>
                <a:gd name="T27" fmla="*/ 0 h 12"/>
                <a:gd name="T28" fmla="*/ 12 w 16"/>
                <a:gd name="T29" fmla="*/ 0 h 12"/>
                <a:gd name="T30" fmla="*/ 12 w 16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491">
              <a:extLst>
                <a:ext uri="{FF2B5EF4-FFF2-40B4-BE49-F238E27FC236}">
                  <a16:creationId xmlns:a16="http://schemas.microsoft.com/office/drawing/2014/main" id="{B313DFBE-95A9-4040-8152-41EDA0A94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75" y="2262596"/>
              <a:ext cx="138399" cy="215025"/>
            </a:xfrm>
            <a:custGeom>
              <a:avLst/>
              <a:gdLst>
                <a:gd name="T0" fmla="*/ 28 w 105"/>
                <a:gd name="T1" fmla="*/ 0 h 152"/>
                <a:gd name="T2" fmla="*/ 22 w 105"/>
                <a:gd name="T3" fmla="*/ 10 h 152"/>
                <a:gd name="T4" fmla="*/ 22 w 105"/>
                <a:gd name="T5" fmla="*/ 16 h 152"/>
                <a:gd name="T6" fmla="*/ 51 w 105"/>
                <a:gd name="T7" fmla="*/ 29 h 152"/>
                <a:gd name="T8" fmla="*/ 51 w 105"/>
                <a:gd name="T9" fmla="*/ 33 h 152"/>
                <a:gd name="T10" fmla="*/ 51 w 105"/>
                <a:gd name="T11" fmla="*/ 39 h 152"/>
                <a:gd name="T12" fmla="*/ 57 w 105"/>
                <a:gd name="T13" fmla="*/ 49 h 152"/>
                <a:gd name="T14" fmla="*/ 63 w 105"/>
                <a:gd name="T15" fmla="*/ 62 h 152"/>
                <a:gd name="T16" fmla="*/ 63 w 105"/>
                <a:gd name="T17" fmla="*/ 68 h 152"/>
                <a:gd name="T18" fmla="*/ 70 w 105"/>
                <a:gd name="T19" fmla="*/ 68 h 152"/>
                <a:gd name="T20" fmla="*/ 70 w 105"/>
                <a:gd name="T21" fmla="*/ 72 h 152"/>
                <a:gd name="T22" fmla="*/ 76 w 105"/>
                <a:gd name="T23" fmla="*/ 84 h 152"/>
                <a:gd name="T24" fmla="*/ 76 w 105"/>
                <a:gd name="T25" fmla="*/ 84 h 152"/>
                <a:gd name="T26" fmla="*/ 80 w 105"/>
                <a:gd name="T27" fmla="*/ 94 h 152"/>
                <a:gd name="T28" fmla="*/ 86 w 105"/>
                <a:gd name="T29" fmla="*/ 101 h 152"/>
                <a:gd name="T30" fmla="*/ 105 w 105"/>
                <a:gd name="T31" fmla="*/ 107 h 152"/>
                <a:gd name="T32" fmla="*/ 98 w 105"/>
                <a:gd name="T33" fmla="*/ 113 h 152"/>
                <a:gd name="T34" fmla="*/ 92 w 105"/>
                <a:gd name="T35" fmla="*/ 117 h 152"/>
                <a:gd name="T36" fmla="*/ 92 w 105"/>
                <a:gd name="T37" fmla="*/ 123 h 152"/>
                <a:gd name="T38" fmla="*/ 92 w 105"/>
                <a:gd name="T39" fmla="*/ 123 h 152"/>
                <a:gd name="T40" fmla="*/ 92 w 105"/>
                <a:gd name="T41" fmla="*/ 134 h 152"/>
                <a:gd name="T42" fmla="*/ 92 w 105"/>
                <a:gd name="T43" fmla="*/ 140 h 152"/>
                <a:gd name="T44" fmla="*/ 22 w 105"/>
                <a:gd name="T45" fmla="*/ 146 h 152"/>
                <a:gd name="T46" fmla="*/ 10 w 105"/>
                <a:gd name="T47" fmla="*/ 146 h 152"/>
                <a:gd name="T48" fmla="*/ 28 w 105"/>
                <a:gd name="T49" fmla="*/ 134 h 152"/>
                <a:gd name="T50" fmla="*/ 45 w 105"/>
                <a:gd name="T51" fmla="*/ 130 h 152"/>
                <a:gd name="T52" fmla="*/ 22 w 105"/>
                <a:gd name="T53" fmla="*/ 123 h 152"/>
                <a:gd name="T54" fmla="*/ 16 w 105"/>
                <a:gd name="T55" fmla="*/ 117 h 152"/>
                <a:gd name="T56" fmla="*/ 22 w 105"/>
                <a:gd name="T57" fmla="*/ 113 h 152"/>
                <a:gd name="T58" fmla="*/ 28 w 105"/>
                <a:gd name="T59" fmla="*/ 113 h 152"/>
                <a:gd name="T60" fmla="*/ 22 w 105"/>
                <a:gd name="T61" fmla="*/ 94 h 152"/>
                <a:gd name="T62" fmla="*/ 41 w 105"/>
                <a:gd name="T63" fmla="*/ 90 h 152"/>
                <a:gd name="T64" fmla="*/ 41 w 105"/>
                <a:gd name="T65" fmla="*/ 84 h 152"/>
                <a:gd name="T66" fmla="*/ 35 w 105"/>
                <a:gd name="T67" fmla="*/ 78 h 152"/>
                <a:gd name="T68" fmla="*/ 28 w 105"/>
                <a:gd name="T69" fmla="*/ 72 h 152"/>
                <a:gd name="T70" fmla="*/ 22 w 105"/>
                <a:gd name="T71" fmla="*/ 68 h 152"/>
                <a:gd name="T72" fmla="*/ 16 w 105"/>
                <a:gd name="T73" fmla="*/ 62 h 152"/>
                <a:gd name="T74" fmla="*/ 22 w 105"/>
                <a:gd name="T75" fmla="*/ 55 h 152"/>
                <a:gd name="T76" fmla="*/ 28 w 105"/>
                <a:gd name="T77" fmla="*/ 49 h 152"/>
                <a:gd name="T78" fmla="*/ 22 w 105"/>
                <a:gd name="T79" fmla="*/ 49 h 152"/>
                <a:gd name="T80" fmla="*/ 16 w 105"/>
                <a:gd name="T81" fmla="*/ 55 h 152"/>
                <a:gd name="T82" fmla="*/ 16 w 105"/>
                <a:gd name="T83" fmla="*/ 62 h 152"/>
                <a:gd name="T84" fmla="*/ 4 w 105"/>
                <a:gd name="T85" fmla="*/ 45 h 152"/>
                <a:gd name="T86" fmla="*/ 4 w 105"/>
                <a:gd name="T87" fmla="*/ 45 h 152"/>
                <a:gd name="T88" fmla="*/ 4 w 105"/>
                <a:gd name="T89" fmla="*/ 33 h 152"/>
                <a:gd name="T90" fmla="*/ 4 w 105"/>
                <a:gd name="T91" fmla="*/ 16 h 152"/>
                <a:gd name="T92" fmla="*/ 0 w 105"/>
                <a:gd name="T93" fmla="*/ 10 h 152"/>
                <a:gd name="T94" fmla="*/ 4 w 105"/>
                <a:gd name="T95" fmla="*/ 0 h 152"/>
                <a:gd name="T96" fmla="*/ 0 w 105"/>
                <a:gd name="T9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5" h="152">
                  <a:moveTo>
                    <a:pt x="0" y="0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2" y="16"/>
                  </a:lnTo>
                  <a:lnTo>
                    <a:pt x="35" y="22"/>
                  </a:lnTo>
                  <a:lnTo>
                    <a:pt x="51" y="22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33"/>
                  </a:lnTo>
                  <a:lnTo>
                    <a:pt x="35" y="33"/>
                  </a:lnTo>
                  <a:lnTo>
                    <a:pt x="35" y="39"/>
                  </a:lnTo>
                  <a:lnTo>
                    <a:pt x="51" y="39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7" y="49"/>
                  </a:lnTo>
                  <a:lnTo>
                    <a:pt x="57" y="55"/>
                  </a:lnTo>
                  <a:lnTo>
                    <a:pt x="63" y="55"/>
                  </a:lnTo>
                  <a:lnTo>
                    <a:pt x="63" y="62"/>
                  </a:lnTo>
                  <a:lnTo>
                    <a:pt x="70" y="62"/>
                  </a:lnTo>
                  <a:lnTo>
                    <a:pt x="70" y="68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70" y="68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8"/>
                  </a:lnTo>
                  <a:lnTo>
                    <a:pt x="76" y="78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90"/>
                  </a:lnTo>
                  <a:lnTo>
                    <a:pt x="80" y="90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6" y="94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105" y="101"/>
                  </a:lnTo>
                  <a:lnTo>
                    <a:pt x="105" y="107"/>
                  </a:lnTo>
                  <a:lnTo>
                    <a:pt x="98" y="107"/>
                  </a:lnTo>
                  <a:lnTo>
                    <a:pt x="98" y="113"/>
                  </a:lnTo>
                  <a:lnTo>
                    <a:pt x="98" y="113"/>
                  </a:lnTo>
                  <a:lnTo>
                    <a:pt x="98" y="113"/>
                  </a:lnTo>
                  <a:lnTo>
                    <a:pt x="98" y="117"/>
                  </a:lnTo>
                  <a:lnTo>
                    <a:pt x="92" y="117"/>
                  </a:lnTo>
                  <a:lnTo>
                    <a:pt x="92" y="117"/>
                  </a:lnTo>
                  <a:lnTo>
                    <a:pt x="92" y="117"/>
                  </a:lnTo>
                  <a:lnTo>
                    <a:pt x="92" y="123"/>
                  </a:lnTo>
                  <a:lnTo>
                    <a:pt x="92" y="123"/>
                  </a:lnTo>
                  <a:lnTo>
                    <a:pt x="92" y="123"/>
                  </a:lnTo>
                  <a:lnTo>
                    <a:pt x="92" y="123"/>
                  </a:lnTo>
                  <a:lnTo>
                    <a:pt x="98" y="130"/>
                  </a:lnTo>
                  <a:lnTo>
                    <a:pt x="92" y="130"/>
                  </a:lnTo>
                  <a:lnTo>
                    <a:pt x="92" y="134"/>
                  </a:lnTo>
                  <a:lnTo>
                    <a:pt x="92" y="134"/>
                  </a:lnTo>
                  <a:lnTo>
                    <a:pt x="92" y="134"/>
                  </a:lnTo>
                  <a:lnTo>
                    <a:pt x="92" y="140"/>
                  </a:lnTo>
                  <a:lnTo>
                    <a:pt x="41" y="140"/>
                  </a:lnTo>
                  <a:lnTo>
                    <a:pt x="41" y="146"/>
                  </a:lnTo>
                  <a:lnTo>
                    <a:pt x="22" y="146"/>
                  </a:lnTo>
                  <a:lnTo>
                    <a:pt x="16" y="152"/>
                  </a:lnTo>
                  <a:lnTo>
                    <a:pt x="10" y="152"/>
                  </a:lnTo>
                  <a:lnTo>
                    <a:pt x="10" y="146"/>
                  </a:lnTo>
                  <a:lnTo>
                    <a:pt x="16" y="140"/>
                  </a:lnTo>
                  <a:lnTo>
                    <a:pt x="22" y="140"/>
                  </a:lnTo>
                  <a:lnTo>
                    <a:pt x="28" y="134"/>
                  </a:lnTo>
                  <a:lnTo>
                    <a:pt x="35" y="134"/>
                  </a:lnTo>
                  <a:lnTo>
                    <a:pt x="41" y="130"/>
                  </a:lnTo>
                  <a:lnTo>
                    <a:pt x="45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22" y="123"/>
                  </a:lnTo>
                  <a:lnTo>
                    <a:pt x="16" y="123"/>
                  </a:lnTo>
                  <a:lnTo>
                    <a:pt x="16" y="12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8" y="113"/>
                  </a:lnTo>
                  <a:lnTo>
                    <a:pt x="28" y="101"/>
                  </a:lnTo>
                  <a:lnTo>
                    <a:pt x="22" y="101"/>
                  </a:lnTo>
                  <a:lnTo>
                    <a:pt x="22" y="94"/>
                  </a:lnTo>
                  <a:lnTo>
                    <a:pt x="35" y="94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5" y="84"/>
                  </a:lnTo>
                  <a:lnTo>
                    <a:pt x="41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49"/>
                  </a:lnTo>
                  <a:lnTo>
                    <a:pt x="28" y="49"/>
                  </a:lnTo>
                  <a:lnTo>
                    <a:pt x="28" y="45"/>
                  </a:lnTo>
                  <a:lnTo>
                    <a:pt x="22" y="45"/>
                  </a:lnTo>
                  <a:lnTo>
                    <a:pt x="22" y="49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0" y="55"/>
                  </a:lnTo>
                  <a:lnTo>
                    <a:pt x="4" y="5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492">
              <a:extLst>
                <a:ext uri="{FF2B5EF4-FFF2-40B4-BE49-F238E27FC236}">
                  <a16:creationId xmlns:a16="http://schemas.microsoft.com/office/drawing/2014/main" id="{BD97C027-2DFB-4F89-85D2-B8E0EE7FC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75" y="2262596"/>
              <a:ext cx="138399" cy="215025"/>
            </a:xfrm>
            <a:custGeom>
              <a:avLst/>
              <a:gdLst>
                <a:gd name="T0" fmla="*/ 28 w 105"/>
                <a:gd name="T1" fmla="*/ 0 h 152"/>
                <a:gd name="T2" fmla="*/ 22 w 105"/>
                <a:gd name="T3" fmla="*/ 10 h 152"/>
                <a:gd name="T4" fmla="*/ 22 w 105"/>
                <a:gd name="T5" fmla="*/ 16 h 152"/>
                <a:gd name="T6" fmla="*/ 51 w 105"/>
                <a:gd name="T7" fmla="*/ 29 h 152"/>
                <a:gd name="T8" fmla="*/ 51 w 105"/>
                <a:gd name="T9" fmla="*/ 33 h 152"/>
                <a:gd name="T10" fmla="*/ 51 w 105"/>
                <a:gd name="T11" fmla="*/ 39 h 152"/>
                <a:gd name="T12" fmla="*/ 57 w 105"/>
                <a:gd name="T13" fmla="*/ 49 h 152"/>
                <a:gd name="T14" fmla="*/ 63 w 105"/>
                <a:gd name="T15" fmla="*/ 62 h 152"/>
                <a:gd name="T16" fmla="*/ 63 w 105"/>
                <a:gd name="T17" fmla="*/ 68 h 152"/>
                <a:gd name="T18" fmla="*/ 70 w 105"/>
                <a:gd name="T19" fmla="*/ 68 h 152"/>
                <a:gd name="T20" fmla="*/ 70 w 105"/>
                <a:gd name="T21" fmla="*/ 72 h 152"/>
                <a:gd name="T22" fmla="*/ 76 w 105"/>
                <a:gd name="T23" fmla="*/ 84 h 152"/>
                <a:gd name="T24" fmla="*/ 76 w 105"/>
                <a:gd name="T25" fmla="*/ 84 h 152"/>
                <a:gd name="T26" fmla="*/ 80 w 105"/>
                <a:gd name="T27" fmla="*/ 94 h 152"/>
                <a:gd name="T28" fmla="*/ 86 w 105"/>
                <a:gd name="T29" fmla="*/ 101 h 152"/>
                <a:gd name="T30" fmla="*/ 105 w 105"/>
                <a:gd name="T31" fmla="*/ 107 h 152"/>
                <a:gd name="T32" fmla="*/ 98 w 105"/>
                <a:gd name="T33" fmla="*/ 113 h 152"/>
                <a:gd name="T34" fmla="*/ 92 w 105"/>
                <a:gd name="T35" fmla="*/ 117 h 152"/>
                <a:gd name="T36" fmla="*/ 92 w 105"/>
                <a:gd name="T37" fmla="*/ 123 h 152"/>
                <a:gd name="T38" fmla="*/ 92 w 105"/>
                <a:gd name="T39" fmla="*/ 123 h 152"/>
                <a:gd name="T40" fmla="*/ 92 w 105"/>
                <a:gd name="T41" fmla="*/ 134 h 152"/>
                <a:gd name="T42" fmla="*/ 92 w 105"/>
                <a:gd name="T43" fmla="*/ 140 h 152"/>
                <a:gd name="T44" fmla="*/ 22 w 105"/>
                <a:gd name="T45" fmla="*/ 146 h 152"/>
                <a:gd name="T46" fmla="*/ 10 w 105"/>
                <a:gd name="T47" fmla="*/ 146 h 152"/>
                <a:gd name="T48" fmla="*/ 28 w 105"/>
                <a:gd name="T49" fmla="*/ 134 h 152"/>
                <a:gd name="T50" fmla="*/ 45 w 105"/>
                <a:gd name="T51" fmla="*/ 130 h 152"/>
                <a:gd name="T52" fmla="*/ 22 w 105"/>
                <a:gd name="T53" fmla="*/ 123 h 152"/>
                <a:gd name="T54" fmla="*/ 16 w 105"/>
                <a:gd name="T55" fmla="*/ 117 h 152"/>
                <a:gd name="T56" fmla="*/ 22 w 105"/>
                <a:gd name="T57" fmla="*/ 113 h 152"/>
                <a:gd name="T58" fmla="*/ 28 w 105"/>
                <a:gd name="T59" fmla="*/ 113 h 152"/>
                <a:gd name="T60" fmla="*/ 22 w 105"/>
                <a:gd name="T61" fmla="*/ 94 h 152"/>
                <a:gd name="T62" fmla="*/ 41 w 105"/>
                <a:gd name="T63" fmla="*/ 90 h 152"/>
                <a:gd name="T64" fmla="*/ 41 w 105"/>
                <a:gd name="T65" fmla="*/ 84 h 152"/>
                <a:gd name="T66" fmla="*/ 35 w 105"/>
                <a:gd name="T67" fmla="*/ 78 h 152"/>
                <a:gd name="T68" fmla="*/ 28 w 105"/>
                <a:gd name="T69" fmla="*/ 72 h 152"/>
                <a:gd name="T70" fmla="*/ 22 w 105"/>
                <a:gd name="T71" fmla="*/ 68 h 152"/>
                <a:gd name="T72" fmla="*/ 16 w 105"/>
                <a:gd name="T73" fmla="*/ 62 h 152"/>
                <a:gd name="T74" fmla="*/ 22 w 105"/>
                <a:gd name="T75" fmla="*/ 55 h 152"/>
                <a:gd name="T76" fmla="*/ 28 w 105"/>
                <a:gd name="T77" fmla="*/ 49 h 152"/>
                <a:gd name="T78" fmla="*/ 22 w 105"/>
                <a:gd name="T79" fmla="*/ 49 h 152"/>
                <a:gd name="T80" fmla="*/ 16 w 105"/>
                <a:gd name="T81" fmla="*/ 55 h 152"/>
                <a:gd name="T82" fmla="*/ 16 w 105"/>
                <a:gd name="T83" fmla="*/ 62 h 152"/>
                <a:gd name="T84" fmla="*/ 4 w 105"/>
                <a:gd name="T85" fmla="*/ 45 h 152"/>
                <a:gd name="T86" fmla="*/ 4 w 105"/>
                <a:gd name="T87" fmla="*/ 45 h 152"/>
                <a:gd name="T88" fmla="*/ 4 w 105"/>
                <a:gd name="T89" fmla="*/ 33 h 152"/>
                <a:gd name="T90" fmla="*/ 4 w 105"/>
                <a:gd name="T91" fmla="*/ 16 h 152"/>
                <a:gd name="T92" fmla="*/ 0 w 105"/>
                <a:gd name="T93" fmla="*/ 10 h 152"/>
                <a:gd name="T94" fmla="*/ 4 w 105"/>
                <a:gd name="T95" fmla="*/ 0 h 152"/>
                <a:gd name="T96" fmla="*/ 0 w 105"/>
                <a:gd name="T9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5" h="152">
                  <a:moveTo>
                    <a:pt x="0" y="0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2" y="16"/>
                  </a:lnTo>
                  <a:lnTo>
                    <a:pt x="35" y="22"/>
                  </a:lnTo>
                  <a:lnTo>
                    <a:pt x="51" y="22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33"/>
                  </a:lnTo>
                  <a:lnTo>
                    <a:pt x="35" y="33"/>
                  </a:lnTo>
                  <a:lnTo>
                    <a:pt x="35" y="39"/>
                  </a:lnTo>
                  <a:lnTo>
                    <a:pt x="51" y="39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7" y="49"/>
                  </a:lnTo>
                  <a:lnTo>
                    <a:pt x="57" y="55"/>
                  </a:lnTo>
                  <a:lnTo>
                    <a:pt x="63" y="55"/>
                  </a:lnTo>
                  <a:lnTo>
                    <a:pt x="63" y="62"/>
                  </a:lnTo>
                  <a:lnTo>
                    <a:pt x="70" y="62"/>
                  </a:lnTo>
                  <a:lnTo>
                    <a:pt x="70" y="68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70" y="68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8"/>
                  </a:lnTo>
                  <a:lnTo>
                    <a:pt x="76" y="78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90"/>
                  </a:lnTo>
                  <a:lnTo>
                    <a:pt x="80" y="90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6" y="94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105" y="101"/>
                  </a:lnTo>
                  <a:lnTo>
                    <a:pt x="105" y="107"/>
                  </a:lnTo>
                  <a:lnTo>
                    <a:pt x="98" y="107"/>
                  </a:lnTo>
                  <a:lnTo>
                    <a:pt x="98" y="113"/>
                  </a:lnTo>
                  <a:lnTo>
                    <a:pt x="98" y="113"/>
                  </a:lnTo>
                  <a:lnTo>
                    <a:pt x="98" y="113"/>
                  </a:lnTo>
                  <a:lnTo>
                    <a:pt x="98" y="117"/>
                  </a:lnTo>
                  <a:lnTo>
                    <a:pt x="92" y="117"/>
                  </a:lnTo>
                  <a:lnTo>
                    <a:pt x="92" y="117"/>
                  </a:lnTo>
                  <a:lnTo>
                    <a:pt x="92" y="117"/>
                  </a:lnTo>
                  <a:lnTo>
                    <a:pt x="92" y="123"/>
                  </a:lnTo>
                  <a:lnTo>
                    <a:pt x="92" y="123"/>
                  </a:lnTo>
                  <a:lnTo>
                    <a:pt x="92" y="123"/>
                  </a:lnTo>
                  <a:lnTo>
                    <a:pt x="92" y="123"/>
                  </a:lnTo>
                  <a:lnTo>
                    <a:pt x="98" y="130"/>
                  </a:lnTo>
                  <a:lnTo>
                    <a:pt x="92" y="130"/>
                  </a:lnTo>
                  <a:lnTo>
                    <a:pt x="92" y="134"/>
                  </a:lnTo>
                  <a:lnTo>
                    <a:pt x="92" y="134"/>
                  </a:lnTo>
                  <a:lnTo>
                    <a:pt x="92" y="134"/>
                  </a:lnTo>
                  <a:lnTo>
                    <a:pt x="92" y="140"/>
                  </a:lnTo>
                  <a:lnTo>
                    <a:pt x="41" y="140"/>
                  </a:lnTo>
                  <a:lnTo>
                    <a:pt x="41" y="146"/>
                  </a:lnTo>
                  <a:lnTo>
                    <a:pt x="22" y="146"/>
                  </a:lnTo>
                  <a:lnTo>
                    <a:pt x="16" y="152"/>
                  </a:lnTo>
                  <a:lnTo>
                    <a:pt x="10" y="152"/>
                  </a:lnTo>
                  <a:lnTo>
                    <a:pt x="10" y="146"/>
                  </a:lnTo>
                  <a:lnTo>
                    <a:pt x="16" y="140"/>
                  </a:lnTo>
                  <a:lnTo>
                    <a:pt x="22" y="140"/>
                  </a:lnTo>
                  <a:lnTo>
                    <a:pt x="28" y="134"/>
                  </a:lnTo>
                  <a:lnTo>
                    <a:pt x="35" y="134"/>
                  </a:lnTo>
                  <a:lnTo>
                    <a:pt x="41" y="130"/>
                  </a:lnTo>
                  <a:lnTo>
                    <a:pt x="45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22" y="123"/>
                  </a:lnTo>
                  <a:lnTo>
                    <a:pt x="16" y="123"/>
                  </a:lnTo>
                  <a:lnTo>
                    <a:pt x="16" y="12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8" y="113"/>
                  </a:lnTo>
                  <a:lnTo>
                    <a:pt x="28" y="101"/>
                  </a:lnTo>
                  <a:lnTo>
                    <a:pt x="22" y="101"/>
                  </a:lnTo>
                  <a:lnTo>
                    <a:pt x="22" y="94"/>
                  </a:lnTo>
                  <a:lnTo>
                    <a:pt x="35" y="94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5" y="84"/>
                  </a:lnTo>
                  <a:lnTo>
                    <a:pt x="41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49"/>
                  </a:lnTo>
                  <a:lnTo>
                    <a:pt x="28" y="49"/>
                  </a:lnTo>
                  <a:lnTo>
                    <a:pt x="28" y="45"/>
                  </a:lnTo>
                  <a:lnTo>
                    <a:pt x="22" y="45"/>
                  </a:lnTo>
                  <a:lnTo>
                    <a:pt x="22" y="49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0" y="55"/>
                  </a:lnTo>
                  <a:lnTo>
                    <a:pt x="4" y="5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493">
              <a:extLst>
                <a:ext uri="{FF2B5EF4-FFF2-40B4-BE49-F238E27FC236}">
                  <a16:creationId xmlns:a16="http://schemas.microsoft.com/office/drawing/2014/main" id="{7A1B0DF7-3E3F-414B-958D-207926AFE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378" y="2834108"/>
              <a:ext cx="38225" cy="31122"/>
            </a:xfrm>
            <a:custGeom>
              <a:avLst/>
              <a:gdLst>
                <a:gd name="T0" fmla="*/ 0 w 29"/>
                <a:gd name="T1" fmla="*/ 18 h 22"/>
                <a:gd name="T2" fmla="*/ 6 w 29"/>
                <a:gd name="T3" fmla="*/ 22 h 22"/>
                <a:gd name="T4" fmla="*/ 10 w 29"/>
                <a:gd name="T5" fmla="*/ 22 h 22"/>
                <a:gd name="T6" fmla="*/ 16 w 29"/>
                <a:gd name="T7" fmla="*/ 18 h 22"/>
                <a:gd name="T8" fmla="*/ 16 w 29"/>
                <a:gd name="T9" fmla="*/ 18 h 22"/>
                <a:gd name="T10" fmla="*/ 23 w 29"/>
                <a:gd name="T11" fmla="*/ 18 h 22"/>
                <a:gd name="T12" fmla="*/ 23 w 29"/>
                <a:gd name="T13" fmla="*/ 12 h 22"/>
                <a:gd name="T14" fmla="*/ 23 w 29"/>
                <a:gd name="T15" fmla="*/ 12 h 22"/>
                <a:gd name="T16" fmla="*/ 23 w 29"/>
                <a:gd name="T17" fmla="*/ 6 h 22"/>
                <a:gd name="T18" fmla="*/ 29 w 29"/>
                <a:gd name="T19" fmla="*/ 6 h 22"/>
                <a:gd name="T20" fmla="*/ 29 w 29"/>
                <a:gd name="T21" fmla="*/ 0 h 22"/>
                <a:gd name="T22" fmla="*/ 29 w 29"/>
                <a:gd name="T23" fmla="*/ 0 h 22"/>
                <a:gd name="T24" fmla="*/ 23 w 29"/>
                <a:gd name="T25" fmla="*/ 6 h 22"/>
                <a:gd name="T26" fmla="*/ 16 w 29"/>
                <a:gd name="T27" fmla="*/ 6 h 22"/>
                <a:gd name="T28" fmla="*/ 10 w 29"/>
                <a:gd name="T29" fmla="*/ 12 h 22"/>
                <a:gd name="T30" fmla="*/ 6 w 29"/>
                <a:gd name="T31" fmla="*/ 12 h 22"/>
                <a:gd name="T32" fmla="*/ 6 w 29"/>
                <a:gd name="T33" fmla="*/ 12 h 22"/>
                <a:gd name="T34" fmla="*/ 0 w 29"/>
                <a:gd name="T35" fmla="*/ 18 h 22"/>
                <a:gd name="T36" fmla="*/ 0 w 29"/>
                <a:gd name="T3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2">
                  <a:moveTo>
                    <a:pt x="0" y="18"/>
                  </a:moveTo>
                  <a:lnTo>
                    <a:pt x="6" y="22"/>
                  </a:lnTo>
                  <a:lnTo>
                    <a:pt x="10" y="22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494">
              <a:extLst>
                <a:ext uri="{FF2B5EF4-FFF2-40B4-BE49-F238E27FC236}">
                  <a16:creationId xmlns:a16="http://schemas.microsoft.com/office/drawing/2014/main" id="{CE3C8EA4-CC1C-4758-A183-4957C120D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378" y="2834108"/>
              <a:ext cx="38225" cy="31122"/>
            </a:xfrm>
            <a:custGeom>
              <a:avLst/>
              <a:gdLst>
                <a:gd name="T0" fmla="*/ 0 w 29"/>
                <a:gd name="T1" fmla="*/ 18 h 22"/>
                <a:gd name="T2" fmla="*/ 6 w 29"/>
                <a:gd name="T3" fmla="*/ 22 h 22"/>
                <a:gd name="T4" fmla="*/ 10 w 29"/>
                <a:gd name="T5" fmla="*/ 22 h 22"/>
                <a:gd name="T6" fmla="*/ 16 w 29"/>
                <a:gd name="T7" fmla="*/ 18 h 22"/>
                <a:gd name="T8" fmla="*/ 16 w 29"/>
                <a:gd name="T9" fmla="*/ 18 h 22"/>
                <a:gd name="T10" fmla="*/ 23 w 29"/>
                <a:gd name="T11" fmla="*/ 18 h 22"/>
                <a:gd name="T12" fmla="*/ 23 w 29"/>
                <a:gd name="T13" fmla="*/ 12 h 22"/>
                <a:gd name="T14" fmla="*/ 23 w 29"/>
                <a:gd name="T15" fmla="*/ 12 h 22"/>
                <a:gd name="T16" fmla="*/ 23 w 29"/>
                <a:gd name="T17" fmla="*/ 6 h 22"/>
                <a:gd name="T18" fmla="*/ 29 w 29"/>
                <a:gd name="T19" fmla="*/ 6 h 22"/>
                <a:gd name="T20" fmla="*/ 29 w 29"/>
                <a:gd name="T21" fmla="*/ 0 h 22"/>
                <a:gd name="T22" fmla="*/ 29 w 29"/>
                <a:gd name="T23" fmla="*/ 0 h 22"/>
                <a:gd name="T24" fmla="*/ 23 w 29"/>
                <a:gd name="T25" fmla="*/ 6 h 22"/>
                <a:gd name="T26" fmla="*/ 16 w 29"/>
                <a:gd name="T27" fmla="*/ 6 h 22"/>
                <a:gd name="T28" fmla="*/ 10 w 29"/>
                <a:gd name="T29" fmla="*/ 12 h 22"/>
                <a:gd name="T30" fmla="*/ 6 w 29"/>
                <a:gd name="T31" fmla="*/ 12 h 22"/>
                <a:gd name="T32" fmla="*/ 6 w 29"/>
                <a:gd name="T33" fmla="*/ 12 h 22"/>
                <a:gd name="T34" fmla="*/ 0 w 29"/>
                <a:gd name="T35" fmla="*/ 18 h 22"/>
                <a:gd name="T36" fmla="*/ 0 w 29"/>
                <a:gd name="T3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2">
                  <a:moveTo>
                    <a:pt x="0" y="18"/>
                  </a:moveTo>
                  <a:lnTo>
                    <a:pt x="6" y="22"/>
                  </a:lnTo>
                  <a:lnTo>
                    <a:pt x="10" y="22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495">
              <a:extLst>
                <a:ext uri="{FF2B5EF4-FFF2-40B4-BE49-F238E27FC236}">
                  <a16:creationId xmlns:a16="http://schemas.microsoft.com/office/drawing/2014/main" id="{F3668199-F929-42BD-A4A6-E577DA6BB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181" y="2501669"/>
              <a:ext cx="130490" cy="63658"/>
            </a:xfrm>
            <a:custGeom>
              <a:avLst/>
              <a:gdLst>
                <a:gd name="T0" fmla="*/ 51 w 99"/>
                <a:gd name="T1" fmla="*/ 6 h 45"/>
                <a:gd name="T2" fmla="*/ 45 w 99"/>
                <a:gd name="T3" fmla="*/ 6 h 45"/>
                <a:gd name="T4" fmla="*/ 45 w 99"/>
                <a:gd name="T5" fmla="*/ 6 h 45"/>
                <a:gd name="T6" fmla="*/ 45 w 99"/>
                <a:gd name="T7" fmla="*/ 10 h 45"/>
                <a:gd name="T8" fmla="*/ 45 w 99"/>
                <a:gd name="T9" fmla="*/ 10 h 45"/>
                <a:gd name="T10" fmla="*/ 45 w 99"/>
                <a:gd name="T11" fmla="*/ 10 h 45"/>
                <a:gd name="T12" fmla="*/ 45 w 99"/>
                <a:gd name="T13" fmla="*/ 10 h 45"/>
                <a:gd name="T14" fmla="*/ 45 w 99"/>
                <a:gd name="T15" fmla="*/ 16 h 45"/>
                <a:gd name="T16" fmla="*/ 45 w 99"/>
                <a:gd name="T17" fmla="*/ 16 h 45"/>
                <a:gd name="T18" fmla="*/ 45 w 99"/>
                <a:gd name="T19" fmla="*/ 16 h 45"/>
                <a:gd name="T20" fmla="*/ 45 w 99"/>
                <a:gd name="T21" fmla="*/ 16 h 45"/>
                <a:gd name="T22" fmla="*/ 45 w 99"/>
                <a:gd name="T23" fmla="*/ 22 h 45"/>
                <a:gd name="T24" fmla="*/ 45 w 99"/>
                <a:gd name="T25" fmla="*/ 22 h 45"/>
                <a:gd name="T26" fmla="*/ 45 w 99"/>
                <a:gd name="T27" fmla="*/ 22 h 45"/>
                <a:gd name="T28" fmla="*/ 45 w 99"/>
                <a:gd name="T29" fmla="*/ 22 h 45"/>
                <a:gd name="T30" fmla="*/ 45 w 99"/>
                <a:gd name="T31" fmla="*/ 22 h 45"/>
                <a:gd name="T32" fmla="*/ 45 w 99"/>
                <a:gd name="T33" fmla="*/ 26 h 45"/>
                <a:gd name="T34" fmla="*/ 29 w 99"/>
                <a:gd name="T35" fmla="*/ 26 h 45"/>
                <a:gd name="T36" fmla="*/ 22 w 99"/>
                <a:gd name="T37" fmla="*/ 33 h 45"/>
                <a:gd name="T38" fmla="*/ 16 w 99"/>
                <a:gd name="T39" fmla="*/ 26 h 45"/>
                <a:gd name="T40" fmla="*/ 10 w 99"/>
                <a:gd name="T41" fmla="*/ 26 h 45"/>
                <a:gd name="T42" fmla="*/ 0 w 99"/>
                <a:gd name="T43" fmla="*/ 33 h 45"/>
                <a:gd name="T44" fmla="*/ 0 w 99"/>
                <a:gd name="T45" fmla="*/ 39 h 45"/>
                <a:gd name="T46" fmla="*/ 0 w 99"/>
                <a:gd name="T47" fmla="*/ 39 h 45"/>
                <a:gd name="T48" fmla="*/ 0 w 99"/>
                <a:gd name="T49" fmla="*/ 39 h 45"/>
                <a:gd name="T50" fmla="*/ 0 w 99"/>
                <a:gd name="T51" fmla="*/ 39 h 45"/>
                <a:gd name="T52" fmla="*/ 29 w 99"/>
                <a:gd name="T53" fmla="*/ 39 h 45"/>
                <a:gd name="T54" fmla="*/ 35 w 99"/>
                <a:gd name="T55" fmla="*/ 45 h 45"/>
                <a:gd name="T56" fmla="*/ 35 w 99"/>
                <a:gd name="T57" fmla="*/ 45 h 45"/>
                <a:gd name="T58" fmla="*/ 74 w 99"/>
                <a:gd name="T59" fmla="*/ 45 h 45"/>
                <a:gd name="T60" fmla="*/ 80 w 99"/>
                <a:gd name="T61" fmla="*/ 39 h 45"/>
                <a:gd name="T62" fmla="*/ 80 w 99"/>
                <a:gd name="T63" fmla="*/ 39 h 45"/>
                <a:gd name="T64" fmla="*/ 86 w 99"/>
                <a:gd name="T65" fmla="*/ 39 h 45"/>
                <a:gd name="T66" fmla="*/ 86 w 99"/>
                <a:gd name="T67" fmla="*/ 33 h 45"/>
                <a:gd name="T68" fmla="*/ 92 w 99"/>
                <a:gd name="T69" fmla="*/ 33 h 45"/>
                <a:gd name="T70" fmla="*/ 92 w 99"/>
                <a:gd name="T71" fmla="*/ 26 h 45"/>
                <a:gd name="T72" fmla="*/ 92 w 99"/>
                <a:gd name="T73" fmla="*/ 26 h 45"/>
                <a:gd name="T74" fmla="*/ 92 w 99"/>
                <a:gd name="T75" fmla="*/ 22 h 45"/>
                <a:gd name="T76" fmla="*/ 99 w 99"/>
                <a:gd name="T77" fmla="*/ 22 h 45"/>
                <a:gd name="T78" fmla="*/ 99 w 99"/>
                <a:gd name="T79" fmla="*/ 16 h 45"/>
                <a:gd name="T80" fmla="*/ 92 w 99"/>
                <a:gd name="T81" fmla="*/ 16 h 45"/>
                <a:gd name="T82" fmla="*/ 92 w 99"/>
                <a:gd name="T83" fmla="*/ 16 h 45"/>
                <a:gd name="T84" fmla="*/ 92 w 99"/>
                <a:gd name="T85" fmla="*/ 10 h 45"/>
                <a:gd name="T86" fmla="*/ 92 w 99"/>
                <a:gd name="T87" fmla="*/ 10 h 45"/>
                <a:gd name="T88" fmla="*/ 92 w 99"/>
                <a:gd name="T89" fmla="*/ 6 h 45"/>
                <a:gd name="T90" fmla="*/ 80 w 99"/>
                <a:gd name="T91" fmla="*/ 6 h 45"/>
                <a:gd name="T92" fmla="*/ 80 w 99"/>
                <a:gd name="T93" fmla="*/ 0 h 45"/>
                <a:gd name="T94" fmla="*/ 74 w 99"/>
                <a:gd name="T95" fmla="*/ 0 h 45"/>
                <a:gd name="T96" fmla="*/ 51 w 99"/>
                <a:gd name="T97" fmla="*/ 6 h 45"/>
                <a:gd name="T98" fmla="*/ 51 w 99"/>
                <a:gd name="T99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9" h="45">
                  <a:moveTo>
                    <a:pt x="51" y="6"/>
                  </a:moveTo>
                  <a:lnTo>
                    <a:pt x="45" y="6"/>
                  </a:lnTo>
                  <a:lnTo>
                    <a:pt x="45" y="6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6"/>
                  </a:lnTo>
                  <a:lnTo>
                    <a:pt x="29" y="26"/>
                  </a:lnTo>
                  <a:lnTo>
                    <a:pt x="22" y="33"/>
                  </a:lnTo>
                  <a:lnTo>
                    <a:pt x="16" y="26"/>
                  </a:lnTo>
                  <a:lnTo>
                    <a:pt x="10" y="26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29" y="39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74" y="45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6" y="39"/>
                  </a:lnTo>
                  <a:lnTo>
                    <a:pt x="86" y="33"/>
                  </a:lnTo>
                  <a:lnTo>
                    <a:pt x="92" y="33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9" y="22"/>
                  </a:lnTo>
                  <a:lnTo>
                    <a:pt x="99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6"/>
                  </a:lnTo>
                  <a:lnTo>
                    <a:pt x="80" y="6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51" y="6"/>
                  </a:lnTo>
                  <a:lnTo>
                    <a:pt x="51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496">
              <a:extLst>
                <a:ext uri="{FF2B5EF4-FFF2-40B4-BE49-F238E27FC236}">
                  <a16:creationId xmlns:a16="http://schemas.microsoft.com/office/drawing/2014/main" id="{14AE37C5-4214-4D48-B285-B1D94F7A9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181" y="2501669"/>
              <a:ext cx="130490" cy="63658"/>
            </a:xfrm>
            <a:custGeom>
              <a:avLst/>
              <a:gdLst>
                <a:gd name="T0" fmla="*/ 51 w 99"/>
                <a:gd name="T1" fmla="*/ 6 h 45"/>
                <a:gd name="T2" fmla="*/ 45 w 99"/>
                <a:gd name="T3" fmla="*/ 6 h 45"/>
                <a:gd name="T4" fmla="*/ 45 w 99"/>
                <a:gd name="T5" fmla="*/ 6 h 45"/>
                <a:gd name="T6" fmla="*/ 45 w 99"/>
                <a:gd name="T7" fmla="*/ 10 h 45"/>
                <a:gd name="T8" fmla="*/ 45 w 99"/>
                <a:gd name="T9" fmla="*/ 10 h 45"/>
                <a:gd name="T10" fmla="*/ 45 w 99"/>
                <a:gd name="T11" fmla="*/ 10 h 45"/>
                <a:gd name="T12" fmla="*/ 45 w 99"/>
                <a:gd name="T13" fmla="*/ 10 h 45"/>
                <a:gd name="T14" fmla="*/ 45 w 99"/>
                <a:gd name="T15" fmla="*/ 16 h 45"/>
                <a:gd name="T16" fmla="*/ 45 w 99"/>
                <a:gd name="T17" fmla="*/ 16 h 45"/>
                <a:gd name="T18" fmla="*/ 45 w 99"/>
                <a:gd name="T19" fmla="*/ 16 h 45"/>
                <a:gd name="T20" fmla="*/ 45 w 99"/>
                <a:gd name="T21" fmla="*/ 16 h 45"/>
                <a:gd name="T22" fmla="*/ 45 w 99"/>
                <a:gd name="T23" fmla="*/ 22 h 45"/>
                <a:gd name="T24" fmla="*/ 45 w 99"/>
                <a:gd name="T25" fmla="*/ 22 h 45"/>
                <a:gd name="T26" fmla="*/ 45 w 99"/>
                <a:gd name="T27" fmla="*/ 22 h 45"/>
                <a:gd name="T28" fmla="*/ 45 w 99"/>
                <a:gd name="T29" fmla="*/ 22 h 45"/>
                <a:gd name="T30" fmla="*/ 45 w 99"/>
                <a:gd name="T31" fmla="*/ 22 h 45"/>
                <a:gd name="T32" fmla="*/ 45 w 99"/>
                <a:gd name="T33" fmla="*/ 26 h 45"/>
                <a:gd name="T34" fmla="*/ 29 w 99"/>
                <a:gd name="T35" fmla="*/ 26 h 45"/>
                <a:gd name="T36" fmla="*/ 22 w 99"/>
                <a:gd name="T37" fmla="*/ 33 h 45"/>
                <a:gd name="T38" fmla="*/ 16 w 99"/>
                <a:gd name="T39" fmla="*/ 26 h 45"/>
                <a:gd name="T40" fmla="*/ 10 w 99"/>
                <a:gd name="T41" fmla="*/ 26 h 45"/>
                <a:gd name="T42" fmla="*/ 0 w 99"/>
                <a:gd name="T43" fmla="*/ 33 h 45"/>
                <a:gd name="T44" fmla="*/ 0 w 99"/>
                <a:gd name="T45" fmla="*/ 39 h 45"/>
                <a:gd name="T46" fmla="*/ 0 w 99"/>
                <a:gd name="T47" fmla="*/ 39 h 45"/>
                <a:gd name="T48" fmla="*/ 0 w 99"/>
                <a:gd name="T49" fmla="*/ 39 h 45"/>
                <a:gd name="T50" fmla="*/ 0 w 99"/>
                <a:gd name="T51" fmla="*/ 39 h 45"/>
                <a:gd name="T52" fmla="*/ 29 w 99"/>
                <a:gd name="T53" fmla="*/ 39 h 45"/>
                <a:gd name="T54" fmla="*/ 35 w 99"/>
                <a:gd name="T55" fmla="*/ 45 h 45"/>
                <a:gd name="T56" fmla="*/ 35 w 99"/>
                <a:gd name="T57" fmla="*/ 45 h 45"/>
                <a:gd name="T58" fmla="*/ 74 w 99"/>
                <a:gd name="T59" fmla="*/ 45 h 45"/>
                <a:gd name="T60" fmla="*/ 80 w 99"/>
                <a:gd name="T61" fmla="*/ 39 h 45"/>
                <a:gd name="T62" fmla="*/ 80 w 99"/>
                <a:gd name="T63" fmla="*/ 39 h 45"/>
                <a:gd name="T64" fmla="*/ 86 w 99"/>
                <a:gd name="T65" fmla="*/ 39 h 45"/>
                <a:gd name="T66" fmla="*/ 86 w 99"/>
                <a:gd name="T67" fmla="*/ 33 h 45"/>
                <a:gd name="T68" fmla="*/ 92 w 99"/>
                <a:gd name="T69" fmla="*/ 33 h 45"/>
                <a:gd name="T70" fmla="*/ 92 w 99"/>
                <a:gd name="T71" fmla="*/ 26 h 45"/>
                <a:gd name="T72" fmla="*/ 92 w 99"/>
                <a:gd name="T73" fmla="*/ 26 h 45"/>
                <a:gd name="T74" fmla="*/ 92 w 99"/>
                <a:gd name="T75" fmla="*/ 22 h 45"/>
                <a:gd name="T76" fmla="*/ 99 w 99"/>
                <a:gd name="T77" fmla="*/ 22 h 45"/>
                <a:gd name="T78" fmla="*/ 99 w 99"/>
                <a:gd name="T79" fmla="*/ 16 h 45"/>
                <a:gd name="T80" fmla="*/ 92 w 99"/>
                <a:gd name="T81" fmla="*/ 16 h 45"/>
                <a:gd name="T82" fmla="*/ 92 w 99"/>
                <a:gd name="T83" fmla="*/ 16 h 45"/>
                <a:gd name="T84" fmla="*/ 92 w 99"/>
                <a:gd name="T85" fmla="*/ 10 h 45"/>
                <a:gd name="T86" fmla="*/ 92 w 99"/>
                <a:gd name="T87" fmla="*/ 10 h 45"/>
                <a:gd name="T88" fmla="*/ 92 w 99"/>
                <a:gd name="T89" fmla="*/ 6 h 45"/>
                <a:gd name="T90" fmla="*/ 80 w 99"/>
                <a:gd name="T91" fmla="*/ 6 h 45"/>
                <a:gd name="T92" fmla="*/ 80 w 99"/>
                <a:gd name="T93" fmla="*/ 0 h 45"/>
                <a:gd name="T94" fmla="*/ 74 w 99"/>
                <a:gd name="T95" fmla="*/ 0 h 45"/>
                <a:gd name="T96" fmla="*/ 51 w 99"/>
                <a:gd name="T97" fmla="*/ 6 h 45"/>
                <a:gd name="T98" fmla="*/ 51 w 99"/>
                <a:gd name="T99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9" h="45">
                  <a:moveTo>
                    <a:pt x="51" y="6"/>
                  </a:moveTo>
                  <a:lnTo>
                    <a:pt x="45" y="6"/>
                  </a:lnTo>
                  <a:lnTo>
                    <a:pt x="45" y="6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6"/>
                  </a:lnTo>
                  <a:lnTo>
                    <a:pt x="29" y="26"/>
                  </a:lnTo>
                  <a:lnTo>
                    <a:pt x="22" y="33"/>
                  </a:lnTo>
                  <a:lnTo>
                    <a:pt x="16" y="26"/>
                  </a:lnTo>
                  <a:lnTo>
                    <a:pt x="10" y="26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29" y="39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74" y="45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6" y="39"/>
                  </a:lnTo>
                  <a:lnTo>
                    <a:pt x="86" y="33"/>
                  </a:lnTo>
                  <a:lnTo>
                    <a:pt x="92" y="33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9" y="22"/>
                  </a:lnTo>
                  <a:lnTo>
                    <a:pt x="99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6"/>
                  </a:lnTo>
                  <a:lnTo>
                    <a:pt x="80" y="6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51" y="6"/>
                  </a:lnTo>
                  <a:lnTo>
                    <a:pt x="51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497">
              <a:extLst>
                <a:ext uri="{FF2B5EF4-FFF2-40B4-BE49-F238E27FC236}">
                  <a16:creationId xmlns:a16="http://schemas.microsoft.com/office/drawing/2014/main" id="{0565734B-0783-4AC9-BD70-80CFBC9071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581" y="4322302"/>
              <a:ext cx="307114" cy="326782"/>
            </a:xfrm>
            <a:custGeom>
              <a:avLst/>
              <a:gdLst>
                <a:gd name="T0" fmla="*/ 226 w 233"/>
                <a:gd name="T1" fmla="*/ 89 h 231"/>
                <a:gd name="T2" fmla="*/ 220 w 233"/>
                <a:gd name="T3" fmla="*/ 107 h 231"/>
                <a:gd name="T4" fmla="*/ 220 w 233"/>
                <a:gd name="T5" fmla="*/ 111 h 231"/>
                <a:gd name="T6" fmla="*/ 220 w 233"/>
                <a:gd name="T7" fmla="*/ 118 h 231"/>
                <a:gd name="T8" fmla="*/ 210 w 233"/>
                <a:gd name="T9" fmla="*/ 134 h 231"/>
                <a:gd name="T10" fmla="*/ 191 w 233"/>
                <a:gd name="T11" fmla="*/ 157 h 231"/>
                <a:gd name="T12" fmla="*/ 146 w 233"/>
                <a:gd name="T13" fmla="*/ 212 h 231"/>
                <a:gd name="T14" fmla="*/ 121 w 233"/>
                <a:gd name="T15" fmla="*/ 219 h 231"/>
                <a:gd name="T16" fmla="*/ 86 w 233"/>
                <a:gd name="T17" fmla="*/ 219 h 231"/>
                <a:gd name="T18" fmla="*/ 80 w 233"/>
                <a:gd name="T19" fmla="*/ 225 h 231"/>
                <a:gd name="T20" fmla="*/ 76 w 233"/>
                <a:gd name="T21" fmla="*/ 219 h 231"/>
                <a:gd name="T22" fmla="*/ 70 w 233"/>
                <a:gd name="T23" fmla="*/ 225 h 231"/>
                <a:gd name="T24" fmla="*/ 29 w 233"/>
                <a:gd name="T25" fmla="*/ 231 h 231"/>
                <a:gd name="T26" fmla="*/ 22 w 233"/>
                <a:gd name="T27" fmla="*/ 219 h 231"/>
                <a:gd name="T28" fmla="*/ 22 w 233"/>
                <a:gd name="T29" fmla="*/ 212 h 231"/>
                <a:gd name="T30" fmla="*/ 16 w 233"/>
                <a:gd name="T31" fmla="*/ 190 h 231"/>
                <a:gd name="T32" fmla="*/ 22 w 233"/>
                <a:gd name="T33" fmla="*/ 190 h 231"/>
                <a:gd name="T34" fmla="*/ 22 w 233"/>
                <a:gd name="T35" fmla="*/ 179 h 231"/>
                <a:gd name="T36" fmla="*/ 16 w 233"/>
                <a:gd name="T37" fmla="*/ 169 h 231"/>
                <a:gd name="T38" fmla="*/ 10 w 233"/>
                <a:gd name="T39" fmla="*/ 163 h 231"/>
                <a:gd name="T40" fmla="*/ 6 w 233"/>
                <a:gd name="T41" fmla="*/ 147 h 231"/>
                <a:gd name="T42" fmla="*/ 6 w 233"/>
                <a:gd name="T43" fmla="*/ 134 h 231"/>
                <a:gd name="T44" fmla="*/ 0 w 233"/>
                <a:gd name="T45" fmla="*/ 124 h 231"/>
                <a:gd name="T46" fmla="*/ 0 w 233"/>
                <a:gd name="T47" fmla="*/ 118 h 231"/>
                <a:gd name="T48" fmla="*/ 0 w 233"/>
                <a:gd name="T49" fmla="*/ 111 h 231"/>
                <a:gd name="T50" fmla="*/ 16 w 233"/>
                <a:gd name="T51" fmla="*/ 118 h 231"/>
                <a:gd name="T52" fmla="*/ 45 w 233"/>
                <a:gd name="T53" fmla="*/ 118 h 231"/>
                <a:gd name="T54" fmla="*/ 51 w 233"/>
                <a:gd name="T55" fmla="*/ 107 h 231"/>
                <a:gd name="T56" fmla="*/ 51 w 233"/>
                <a:gd name="T57" fmla="*/ 62 h 231"/>
                <a:gd name="T58" fmla="*/ 51 w 233"/>
                <a:gd name="T59" fmla="*/ 56 h 231"/>
                <a:gd name="T60" fmla="*/ 57 w 233"/>
                <a:gd name="T61" fmla="*/ 50 h 231"/>
                <a:gd name="T62" fmla="*/ 64 w 233"/>
                <a:gd name="T63" fmla="*/ 56 h 231"/>
                <a:gd name="T64" fmla="*/ 64 w 233"/>
                <a:gd name="T65" fmla="*/ 72 h 231"/>
                <a:gd name="T66" fmla="*/ 64 w 233"/>
                <a:gd name="T67" fmla="*/ 79 h 231"/>
                <a:gd name="T68" fmla="*/ 64 w 233"/>
                <a:gd name="T69" fmla="*/ 89 h 231"/>
                <a:gd name="T70" fmla="*/ 86 w 233"/>
                <a:gd name="T71" fmla="*/ 79 h 231"/>
                <a:gd name="T72" fmla="*/ 93 w 233"/>
                <a:gd name="T73" fmla="*/ 62 h 231"/>
                <a:gd name="T74" fmla="*/ 115 w 233"/>
                <a:gd name="T75" fmla="*/ 66 h 231"/>
                <a:gd name="T76" fmla="*/ 140 w 233"/>
                <a:gd name="T77" fmla="*/ 62 h 231"/>
                <a:gd name="T78" fmla="*/ 146 w 233"/>
                <a:gd name="T79" fmla="*/ 44 h 231"/>
                <a:gd name="T80" fmla="*/ 169 w 233"/>
                <a:gd name="T81" fmla="*/ 23 h 231"/>
                <a:gd name="T82" fmla="*/ 216 w 233"/>
                <a:gd name="T83" fmla="*/ 4 h 231"/>
                <a:gd name="T84" fmla="*/ 220 w 233"/>
                <a:gd name="T85" fmla="*/ 11 h 231"/>
                <a:gd name="T86" fmla="*/ 226 w 233"/>
                <a:gd name="T87" fmla="*/ 23 h 231"/>
                <a:gd name="T88" fmla="*/ 226 w 233"/>
                <a:gd name="T89" fmla="*/ 62 h 231"/>
                <a:gd name="T90" fmla="*/ 216 w 233"/>
                <a:gd name="T91" fmla="*/ 62 h 231"/>
                <a:gd name="T92" fmla="*/ 210 w 233"/>
                <a:gd name="T93" fmla="*/ 79 h 231"/>
                <a:gd name="T94" fmla="*/ 210 w 233"/>
                <a:gd name="T95" fmla="*/ 85 h 231"/>
                <a:gd name="T96" fmla="*/ 226 w 233"/>
                <a:gd name="T97" fmla="*/ 89 h 231"/>
                <a:gd name="T98" fmla="*/ 156 w 233"/>
                <a:gd name="T99" fmla="*/ 140 h 231"/>
                <a:gd name="T100" fmla="*/ 163 w 233"/>
                <a:gd name="T101" fmla="*/ 128 h 231"/>
                <a:gd name="T102" fmla="*/ 169 w 233"/>
                <a:gd name="T103" fmla="*/ 124 h 231"/>
                <a:gd name="T104" fmla="*/ 185 w 233"/>
                <a:gd name="T105" fmla="*/ 128 h 231"/>
                <a:gd name="T106" fmla="*/ 185 w 233"/>
                <a:gd name="T107" fmla="*/ 134 h 231"/>
                <a:gd name="T108" fmla="*/ 181 w 233"/>
                <a:gd name="T109" fmla="*/ 147 h 231"/>
                <a:gd name="T110" fmla="*/ 156 w 233"/>
                <a:gd name="T111" fmla="*/ 151 h 231"/>
                <a:gd name="T112" fmla="*/ 150 w 233"/>
                <a:gd name="T113" fmla="*/ 140 h 231"/>
                <a:gd name="T114" fmla="*/ 150 w 233"/>
                <a:gd name="T115" fmla="*/ 1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3" h="231">
                  <a:moveTo>
                    <a:pt x="226" y="89"/>
                  </a:moveTo>
                  <a:lnTo>
                    <a:pt x="226" y="89"/>
                  </a:lnTo>
                  <a:lnTo>
                    <a:pt x="226" y="89"/>
                  </a:lnTo>
                  <a:lnTo>
                    <a:pt x="226" y="89"/>
                  </a:lnTo>
                  <a:lnTo>
                    <a:pt x="233" y="89"/>
                  </a:lnTo>
                  <a:lnTo>
                    <a:pt x="220" y="107"/>
                  </a:lnTo>
                  <a:lnTo>
                    <a:pt x="220" y="111"/>
                  </a:lnTo>
                  <a:lnTo>
                    <a:pt x="220" y="111"/>
                  </a:lnTo>
                  <a:lnTo>
                    <a:pt x="220" y="111"/>
                  </a:lnTo>
                  <a:lnTo>
                    <a:pt x="220" y="118"/>
                  </a:lnTo>
                  <a:lnTo>
                    <a:pt x="220" y="118"/>
                  </a:lnTo>
                  <a:lnTo>
                    <a:pt x="220" y="118"/>
                  </a:lnTo>
                  <a:lnTo>
                    <a:pt x="220" y="124"/>
                  </a:lnTo>
                  <a:lnTo>
                    <a:pt x="216" y="124"/>
                  </a:lnTo>
                  <a:lnTo>
                    <a:pt x="210" y="134"/>
                  </a:lnTo>
                  <a:lnTo>
                    <a:pt x="198" y="147"/>
                  </a:lnTo>
                  <a:lnTo>
                    <a:pt x="198" y="151"/>
                  </a:lnTo>
                  <a:lnTo>
                    <a:pt x="191" y="157"/>
                  </a:lnTo>
                  <a:lnTo>
                    <a:pt x="191" y="163"/>
                  </a:lnTo>
                  <a:lnTo>
                    <a:pt x="146" y="208"/>
                  </a:lnTo>
                  <a:lnTo>
                    <a:pt x="146" y="212"/>
                  </a:lnTo>
                  <a:lnTo>
                    <a:pt x="128" y="212"/>
                  </a:lnTo>
                  <a:lnTo>
                    <a:pt x="128" y="212"/>
                  </a:lnTo>
                  <a:lnTo>
                    <a:pt x="121" y="219"/>
                  </a:lnTo>
                  <a:lnTo>
                    <a:pt x="86" y="219"/>
                  </a:lnTo>
                  <a:lnTo>
                    <a:pt x="86" y="219"/>
                  </a:lnTo>
                  <a:lnTo>
                    <a:pt x="86" y="219"/>
                  </a:lnTo>
                  <a:lnTo>
                    <a:pt x="86" y="225"/>
                  </a:lnTo>
                  <a:lnTo>
                    <a:pt x="80" y="225"/>
                  </a:lnTo>
                  <a:lnTo>
                    <a:pt x="80" y="225"/>
                  </a:lnTo>
                  <a:lnTo>
                    <a:pt x="80" y="219"/>
                  </a:lnTo>
                  <a:lnTo>
                    <a:pt x="76" y="219"/>
                  </a:lnTo>
                  <a:lnTo>
                    <a:pt x="76" y="219"/>
                  </a:lnTo>
                  <a:lnTo>
                    <a:pt x="76" y="219"/>
                  </a:lnTo>
                  <a:lnTo>
                    <a:pt x="76" y="219"/>
                  </a:lnTo>
                  <a:lnTo>
                    <a:pt x="70" y="225"/>
                  </a:lnTo>
                  <a:lnTo>
                    <a:pt x="45" y="225"/>
                  </a:lnTo>
                  <a:lnTo>
                    <a:pt x="45" y="231"/>
                  </a:lnTo>
                  <a:lnTo>
                    <a:pt x="29" y="231"/>
                  </a:lnTo>
                  <a:lnTo>
                    <a:pt x="29" y="225"/>
                  </a:lnTo>
                  <a:lnTo>
                    <a:pt x="22" y="225"/>
                  </a:lnTo>
                  <a:lnTo>
                    <a:pt x="22" y="219"/>
                  </a:lnTo>
                  <a:lnTo>
                    <a:pt x="16" y="219"/>
                  </a:lnTo>
                  <a:lnTo>
                    <a:pt x="16" y="212"/>
                  </a:lnTo>
                  <a:lnTo>
                    <a:pt x="22" y="212"/>
                  </a:lnTo>
                  <a:lnTo>
                    <a:pt x="16" y="196"/>
                  </a:lnTo>
                  <a:lnTo>
                    <a:pt x="16" y="196"/>
                  </a:lnTo>
                  <a:lnTo>
                    <a:pt x="16" y="190"/>
                  </a:lnTo>
                  <a:lnTo>
                    <a:pt x="16" y="190"/>
                  </a:lnTo>
                  <a:lnTo>
                    <a:pt x="16" y="190"/>
                  </a:lnTo>
                  <a:lnTo>
                    <a:pt x="22" y="190"/>
                  </a:lnTo>
                  <a:lnTo>
                    <a:pt x="22" y="186"/>
                  </a:lnTo>
                  <a:lnTo>
                    <a:pt x="22" y="186"/>
                  </a:lnTo>
                  <a:lnTo>
                    <a:pt x="22" y="179"/>
                  </a:lnTo>
                  <a:lnTo>
                    <a:pt x="16" y="173"/>
                  </a:lnTo>
                  <a:lnTo>
                    <a:pt x="16" y="173"/>
                  </a:lnTo>
                  <a:lnTo>
                    <a:pt x="16" y="169"/>
                  </a:lnTo>
                  <a:lnTo>
                    <a:pt x="10" y="169"/>
                  </a:lnTo>
                  <a:lnTo>
                    <a:pt x="10" y="169"/>
                  </a:lnTo>
                  <a:lnTo>
                    <a:pt x="10" y="163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6" y="147"/>
                  </a:lnTo>
                  <a:lnTo>
                    <a:pt x="6" y="147"/>
                  </a:lnTo>
                  <a:lnTo>
                    <a:pt x="6" y="134"/>
                  </a:lnTo>
                  <a:lnTo>
                    <a:pt x="6" y="134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10" y="111"/>
                  </a:lnTo>
                  <a:lnTo>
                    <a:pt x="10" y="118"/>
                  </a:lnTo>
                  <a:lnTo>
                    <a:pt x="16" y="118"/>
                  </a:lnTo>
                  <a:lnTo>
                    <a:pt x="16" y="124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45" y="118"/>
                  </a:lnTo>
                  <a:lnTo>
                    <a:pt x="45" y="107"/>
                  </a:lnTo>
                  <a:lnTo>
                    <a:pt x="51" y="107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7" y="50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64" y="5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64" y="89"/>
                  </a:lnTo>
                  <a:lnTo>
                    <a:pt x="80" y="89"/>
                  </a:lnTo>
                  <a:lnTo>
                    <a:pt x="80" y="85"/>
                  </a:lnTo>
                  <a:lnTo>
                    <a:pt x="86" y="79"/>
                  </a:lnTo>
                  <a:lnTo>
                    <a:pt x="86" y="72"/>
                  </a:lnTo>
                  <a:lnTo>
                    <a:pt x="93" y="66"/>
                  </a:lnTo>
                  <a:lnTo>
                    <a:pt x="93" y="62"/>
                  </a:lnTo>
                  <a:lnTo>
                    <a:pt x="115" y="62"/>
                  </a:lnTo>
                  <a:lnTo>
                    <a:pt x="115" y="66"/>
                  </a:lnTo>
                  <a:lnTo>
                    <a:pt x="115" y="66"/>
                  </a:lnTo>
                  <a:lnTo>
                    <a:pt x="134" y="66"/>
                  </a:lnTo>
                  <a:lnTo>
                    <a:pt x="134" y="62"/>
                  </a:lnTo>
                  <a:lnTo>
                    <a:pt x="140" y="62"/>
                  </a:lnTo>
                  <a:lnTo>
                    <a:pt x="140" y="50"/>
                  </a:lnTo>
                  <a:lnTo>
                    <a:pt x="140" y="50"/>
                  </a:lnTo>
                  <a:lnTo>
                    <a:pt x="146" y="44"/>
                  </a:lnTo>
                  <a:lnTo>
                    <a:pt x="146" y="39"/>
                  </a:lnTo>
                  <a:lnTo>
                    <a:pt x="156" y="27"/>
                  </a:lnTo>
                  <a:lnTo>
                    <a:pt x="169" y="23"/>
                  </a:lnTo>
                  <a:lnTo>
                    <a:pt x="191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4"/>
                  </a:lnTo>
                  <a:lnTo>
                    <a:pt x="220" y="11"/>
                  </a:lnTo>
                  <a:lnTo>
                    <a:pt x="220" y="11"/>
                  </a:lnTo>
                  <a:lnTo>
                    <a:pt x="220" y="17"/>
                  </a:lnTo>
                  <a:lnTo>
                    <a:pt x="226" y="23"/>
                  </a:lnTo>
                  <a:lnTo>
                    <a:pt x="226" y="23"/>
                  </a:lnTo>
                  <a:lnTo>
                    <a:pt x="226" y="33"/>
                  </a:lnTo>
                  <a:lnTo>
                    <a:pt x="226" y="33"/>
                  </a:lnTo>
                  <a:lnTo>
                    <a:pt x="226" y="62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216" y="66"/>
                  </a:lnTo>
                  <a:lnTo>
                    <a:pt x="210" y="72"/>
                  </a:lnTo>
                  <a:lnTo>
                    <a:pt x="210" y="79"/>
                  </a:lnTo>
                  <a:lnTo>
                    <a:pt x="210" y="79"/>
                  </a:lnTo>
                  <a:lnTo>
                    <a:pt x="210" y="85"/>
                  </a:lnTo>
                  <a:lnTo>
                    <a:pt x="210" y="85"/>
                  </a:lnTo>
                  <a:lnTo>
                    <a:pt x="216" y="89"/>
                  </a:lnTo>
                  <a:lnTo>
                    <a:pt x="216" y="89"/>
                  </a:lnTo>
                  <a:lnTo>
                    <a:pt x="226" y="89"/>
                  </a:lnTo>
                  <a:lnTo>
                    <a:pt x="226" y="89"/>
                  </a:lnTo>
                  <a:close/>
                  <a:moveTo>
                    <a:pt x="150" y="140"/>
                  </a:moveTo>
                  <a:lnTo>
                    <a:pt x="156" y="140"/>
                  </a:lnTo>
                  <a:lnTo>
                    <a:pt x="156" y="134"/>
                  </a:lnTo>
                  <a:lnTo>
                    <a:pt x="156" y="134"/>
                  </a:lnTo>
                  <a:lnTo>
                    <a:pt x="163" y="128"/>
                  </a:lnTo>
                  <a:lnTo>
                    <a:pt x="163" y="128"/>
                  </a:lnTo>
                  <a:lnTo>
                    <a:pt x="169" y="124"/>
                  </a:lnTo>
                  <a:lnTo>
                    <a:pt x="169" y="124"/>
                  </a:lnTo>
                  <a:lnTo>
                    <a:pt x="181" y="124"/>
                  </a:lnTo>
                  <a:lnTo>
                    <a:pt x="185" y="128"/>
                  </a:lnTo>
                  <a:lnTo>
                    <a:pt x="185" y="128"/>
                  </a:lnTo>
                  <a:lnTo>
                    <a:pt x="185" y="128"/>
                  </a:lnTo>
                  <a:lnTo>
                    <a:pt x="185" y="134"/>
                  </a:lnTo>
                  <a:lnTo>
                    <a:pt x="185" y="134"/>
                  </a:lnTo>
                  <a:lnTo>
                    <a:pt x="181" y="140"/>
                  </a:lnTo>
                  <a:lnTo>
                    <a:pt x="181" y="140"/>
                  </a:lnTo>
                  <a:lnTo>
                    <a:pt x="181" y="147"/>
                  </a:lnTo>
                  <a:lnTo>
                    <a:pt x="175" y="147"/>
                  </a:lnTo>
                  <a:lnTo>
                    <a:pt x="169" y="151"/>
                  </a:lnTo>
                  <a:lnTo>
                    <a:pt x="156" y="151"/>
                  </a:lnTo>
                  <a:lnTo>
                    <a:pt x="156" y="147"/>
                  </a:lnTo>
                  <a:lnTo>
                    <a:pt x="150" y="147"/>
                  </a:lnTo>
                  <a:lnTo>
                    <a:pt x="150" y="140"/>
                  </a:lnTo>
                  <a:lnTo>
                    <a:pt x="150" y="140"/>
                  </a:lnTo>
                  <a:lnTo>
                    <a:pt x="150" y="140"/>
                  </a:lnTo>
                  <a:lnTo>
                    <a:pt x="150" y="140"/>
                  </a:lnTo>
                  <a:lnTo>
                    <a:pt x="150" y="14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498">
              <a:extLst>
                <a:ext uri="{FF2B5EF4-FFF2-40B4-BE49-F238E27FC236}">
                  <a16:creationId xmlns:a16="http://schemas.microsoft.com/office/drawing/2014/main" id="{A71AC2E6-24E0-4C82-8AE1-948CB8B09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581" y="4322302"/>
              <a:ext cx="307114" cy="326782"/>
            </a:xfrm>
            <a:custGeom>
              <a:avLst/>
              <a:gdLst>
                <a:gd name="T0" fmla="*/ 226 w 233"/>
                <a:gd name="T1" fmla="*/ 89 h 231"/>
                <a:gd name="T2" fmla="*/ 220 w 233"/>
                <a:gd name="T3" fmla="*/ 107 h 231"/>
                <a:gd name="T4" fmla="*/ 220 w 233"/>
                <a:gd name="T5" fmla="*/ 111 h 231"/>
                <a:gd name="T6" fmla="*/ 220 w 233"/>
                <a:gd name="T7" fmla="*/ 118 h 231"/>
                <a:gd name="T8" fmla="*/ 210 w 233"/>
                <a:gd name="T9" fmla="*/ 134 h 231"/>
                <a:gd name="T10" fmla="*/ 191 w 233"/>
                <a:gd name="T11" fmla="*/ 157 h 231"/>
                <a:gd name="T12" fmla="*/ 146 w 233"/>
                <a:gd name="T13" fmla="*/ 212 h 231"/>
                <a:gd name="T14" fmla="*/ 121 w 233"/>
                <a:gd name="T15" fmla="*/ 219 h 231"/>
                <a:gd name="T16" fmla="*/ 86 w 233"/>
                <a:gd name="T17" fmla="*/ 219 h 231"/>
                <a:gd name="T18" fmla="*/ 80 w 233"/>
                <a:gd name="T19" fmla="*/ 225 h 231"/>
                <a:gd name="T20" fmla="*/ 76 w 233"/>
                <a:gd name="T21" fmla="*/ 219 h 231"/>
                <a:gd name="T22" fmla="*/ 70 w 233"/>
                <a:gd name="T23" fmla="*/ 225 h 231"/>
                <a:gd name="T24" fmla="*/ 29 w 233"/>
                <a:gd name="T25" fmla="*/ 231 h 231"/>
                <a:gd name="T26" fmla="*/ 22 w 233"/>
                <a:gd name="T27" fmla="*/ 219 h 231"/>
                <a:gd name="T28" fmla="*/ 22 w 233"/>
                <a:gd name="T29" fmla="*/ 212 h 231"/>
                <a:gd name="T30" fmla="*/ 16 w 233"/>
                <a:gd name="T31" fmla="*/ 190 h 231"/>
                <a:gd name="T32" fmla="*/ 22 w 233"/>
                <a:gd name="T33" fmla="*/ 190 h 231"/>
                <a:gd name="T34" fmla="*/ 22 w 233"/>
                <a:gd name="T35" fmla="*/ 179 h 231"/>
                <a:gd name="T36" fmla="*/ 16 w 233"/>
                <a:gd name="T37" fmla="*/ 169 h 231"/>
                <a:gd name="T38" fmla="*/ 10 w 233"/>
                <a:gd name="T39" fmla="*/ 163 h 231"/>
                <a:gd name="T40" fmla="*/ 6 w 233"/>
                <a:gd name="T41" fmla="*/ 147 h 231"/>
                <a:gd name="T42" fmla="*/ 6 w 233"/>
                <a:gd name="T43" fmla="*/ 134 h 231"/>
                <a:gd name="T44" fmla="*/ 0 w 233"/>
                <a:gd name="T45" fmla="*/ 124 h 231"/>
                <a:gd name="T46" fmla="*/ 0 w 233"/>
                <a:gd name="T47" fmla="*/ 118 h 231"/>
                <a:gd name="T48" fmla="*/ 0 w 233"/>
                <a:gd name="T49" fmla="*/ 111 h 231"/>
                <a:gd name="T50" fmla="*/ 16 w 233"/>
                <a:gd name="T51" fmla="*/ 118 h 231"/>
                <a:gd name="T52" fmla="*/ 45 w 233"/>
                <a:gd name="T53" fmla="*/ 118 h 231"/>
                <a:gd name="T54" fmla="*/ 51 w 233"/>
                <a:gd name="T55" fmla="*/ 107 h 231"/>
                <a:gd name="T56" fmla="*/ 51 w 233"/>
                <a:gd name="T57" fmla="*/ 62 h 231"/>
                <a:gd name="T58" fmla="*/ 51 w 233"/>
                <a:gd name="T59" fmla="*/ 56 h 231"/>
                <a:gd name="T60" fmla="*/ 57 w 233"/>
                <a:gd name="T61" fmla="*/ 50 h 231"/>
                <a:gd name="T62" fmla="*/ 64 w 233"/>
                <a:gd name="T63" fmla="*/ 56 h 231"/>
                <a:gd name="T64" fmla="*/ 64 w 233"/>
                <a:gd name="T65" fmla="*/ 72 h 231"/>
                <a:gd name="T66" fmla="*/ 64 w 233"/>
                <a:gd name="T67" fmla="*/ 79 h 231"/>
                <a:gd name="T68" fmla="*/ 64 w 233"/>
                <a:gd name="T69" fmla="*/ 89 h 231"/>
                <a:gd name="T70" fmla="*/ 86 w 233"/>
                <a:gd name="T71" fmla="*/ 79 h 231"/>
                <a:gd name="T72" fmla="*/ 93 w 233"/>
                <a:gd name="T73" fmla="*/ 62 h 231"/>
                <a:gd name="T74" fmla="*/ 115 w 233"/>
                <a:gd name="T75" fmla="*/ 66 h 231"/>
                <a:gd name="T76" fmla="*/ 140 w 233"/>
                <a:gd name="T77" fmla="*/ 62 h 231"/>
                <a:gd name="T78" fmla="*/ 146 w 233"/>
                <a:gd name="T79" fmla="*/ 44 h 231"/>
                <a:gd name="T80" fmla="*/ 169 w 233"/>
                <a:gd name="T81" fmla="*/ 23 h 231"/>
                <a:gd name="T82" fmla="*/ 216 w 233"/>
                <a:gd name="T83" fmla="*/ 4 h 231"/>
                <a:gd name="T84" fmla="*/ 220 w 233"/>
                <a:gd name="T85" fmla="*/ 11 h 231"/>
                <a:gd name="T86" fmla="*/ 226 w 233"/>
                <a:gd name="T87" fmla="*/ 23 h 231"/>
                <a:gd name="T88" fmla="*/ 226 w 233"/>
                <a:gd name="T89" fmla="*/ 62 h 231"/>
                <a:gd name="T90" fmla="*/ 216 w 233"/>
                <a:gd name="T91" fmla="*/ 62 h 231"/>
                <a:gd name="T92" fmla="*/ 210 w 233"/>
                <a:gd name="T93" fmla="*/ 79 h 231"/>
                <a:gd name="T94" fmla="*/ 210 w 233"/>
                <a:gd name="T95" fmla="*/ 85 h 231"/>
                <a:gd name="T96" fmla="*/ 226 w 233"/>
                <a:gd name="T97" fmla="*/ 89 h 231"/>
                <a:gd name="T98" fmla="*/ 156 w 233"/>
                <a:gd name="T99" fmla="*/ 140 h 231"/>
                <a:gd name="T100" fmla="*/ 163 w 233"/>
                <a:gd name="T101" fmla="*/ 128 h 231"/>
                <a:gd name="T102" fmla="*/ 169 w 233"/>
                <a:gd name="T103" fmla="*/ 124 h 231"/>
                <a:gd name="T104" fmla="*/ 185 w 233"/>
                <a:gd name="T105" fmla="*/ 128 h 231"/>
                <a:gd name="T106" fmla="*/ 185 w 233"/>
                <a:gd name="T107" fmla="*/ 134 h 231"/>
                <a:gd name="T108" fmla="*/ 181 w 233"/>
                <a:gd name="T109" fmla="*/ 147 h 231"/>
                <a:gd name="T110" fmla="*/ 156 w 233"/>
                <a:gd name="T111" fmla="*/ 151 h 231"/>
                <a:gd name="T112" fmla="*/ 150 w 233"/>
                <a:gd name="T113" fmla="*/ 140 h 231"/>
                <a:gd name="T114" fmla="*/ 150 w 233"/>
                <a:gd name="T115" fmla="*/ 1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3" h="231">
                  <a:moveTo>
                    <a:pt x="226" y="89"/>
                  </a:moveTo>
                  <a:lnTo>
                    <a:pt x="226" y="89"/>
                  </a:lnTo>
                  <a:lnTo>
                    <a:pt x="226" y="89"/>
                  </a:lnTo>
                  <a:lnTo>
                    <a:pt x="226" y="89"/>
                  </a:lnTo>
                  <a:lnTo>
                    <a:pt x="233" y="89"/>
                  </a:lnTo>
                  <a:lnTo>
                    <a:pt x="220" y="107"/>
                  </a:lnTo>
                  <a:lnTo>
                    <a:pt x="220" y="111"/>
                  </a:lnTo>
                  <a:lnTo>
                    <a:pt x="220" y="111"/>
                  </a:lnTo>
                  <a:lnTo>
                    <a:pt x="220" y="111"/>
                  </a:lnTo>
                  <a:lnTo>
                    <a:pt x="220" y="118"/>
                  </a:lnTo>
                  <a:lnTo>
                    <a:pt x="220" y="118"/>
                  </a:lnTo>
                  <a:lnTo>
                    <a:pt x="220" y="118"/>
                  </a:lnTo>
                  <a:lnTo>
                    <a:pt x="220" y="124"/>
                  </a:lnTo>
                  <a:lnTo>
                    <a:pt x="216" y="124"/>
                  </a:lnTo>
                  <a:lnTo>
                    <a:pt x="210" y="134"/>
                  </a:lnTo>
                  <a:lnTo>
                    <a:pt x="198" y="147"/>
                  </a:lnTo>
                  <a:lnTo>
                    <a:pt x="198" y="151"/>
                  </a:lnTo>
                  <a:lnTo>
                    <a:pt x="191" y="157"/>
                  </a:lnTo>
                  <a:lnTo>
                    <a:pt x="191" y="163"/>
                  </a:lnTo>
                  <a:lnTo>
                    <a:pt x="146" y="208"/>
                  </a:lnTo>
                  <a:lnTo>
                    <a:pt x="146" y="212"/>
                  </a:lnTo>
                  <a:lnTo>
                    <a:pt x="128" y="212"/>
                  </a:lnTo>
                  <a:lnTo>
                    <a:pt x="128" y="212"/>
                  </a:lnTo>
                  <a:lnTo>
                    <a:pt x="121" y="219"/>
                  </a:lnTo>
                  <a:lnTo>
                    <a:pt x="86" y="219"/>
                  </a:lnTo>
                  <a:lnTo>
                    <a:pt x="86" y="219"/>
                  </a:lnTo>
                  <a:lnTo>
                    <a:pt x="86" y="219"/>
                  </a:lnTo>
                  <a:lnTo>
                    <a:pt x="86" y="225"/>
                  </a:lnTo>
                  <a:lnTo>
                    <a:pt x="80" y="225"/>
                  </a:lnTo>
                  <a:lnTo>
                    <a:pt x="80" y="225"/>
                  </a:lnTo>
                  <a:lnTo>
                    <a:pt x="80" y="219"/>
                  </a:lnTo>
                  <a:lnTo>
                    <a:pt x="76" y="219"/>
                  </a:lnTo>
                  <a:lnTo>
                    <a:pt x="76" y="219"/>
                  </a:lnTo>
                  <a:lnTo>
                    <a:pt x="76" y="219"/>
                  </a:lnTo>
                  <a:lnTo>
                    <a:pt x="76" y="219"/>
                  </a:lnTo>
                  <a:lnTo>
                    <a:pt x="70" y="225"/>
                  </a:lnTo>
                  <a:lnTo>
                    <a:pt x="45" y="225"/>
                  </a:lnTo>
                  <a:lnTo>
                    <a:pt x="45" y="231"/>
                  </a:lnTo>
                  <a:lnTo>
                    <a:pt x="29" y="231"/>
                  </a:lnTo>
                  <a:lnTo>
                    <a:pt x="29" y="225"/>
                  </a:lnTo>
                  <a:lnTo>
                    <a:pt x="22" y="225"/>
                  </a:lnTo>
                  <a:lnTo>
                    <a:pt x="22" y="219"/>
                  </a:lnTo>
                  <a:lnTo>
                    <a:pt x="16" y="219"/>
                  </a:lnTo>
                  <a:lnTo>
                    <a:pt x="16" y="212"/>
                  </a:lnTo>
                  <a:lnTo>
                    <a:pt x="22" y="212"/>
                  </a:lnTo>
                  <a:lnTo>
                    <a:pt x="16" y="196"/>
                  </a:lnTo>
                  <a:lnTo>
                    <a:pt x="16" y="196"/>
                  </a:lnTo>
                  <a:lnTo>
                    <a:pt x="16" y="190"/>
                  </a:lnTo>
                  <a:lnTo>
                    <a:pt x="16" y="190"/>
                  </a:lnTo>
                  <a:lnTo>
                    <a:pt x="16" y="190"/>
                  </a:lnTo>
                  <a:lnTo>
                    <a:pt x="22" y="190"/>
                  </a:lnTo>
                  <a:lnTo>
                    <a:pt x="22" y="186"/>
                  </a:lnTo>
                  <a:lnTo>
                    <a:pt x="22" y="186"/>
                  </a:lnTo>
                  <a:lnTo>
                    <a:pt x="22" y="179"/>
                  </a:lnTo>
                  <a:lnTo>
                    <a:pt x="16" y="173"/>
                  </a:lnTo>
                  <a:lnTo>
                    <a:pt x="16" y="173"/>
                  </a:lnTo>
                  <a:lnTo>
                    <a:pt x="16" y="169"/>
                  </a:lnTo>
                  <a:lnTo>
                    <a:pt x="10" y="169"/>
                  </a:lnTo>
                  <a:lnTo>
                    <a:pt x="10" y="169"/>
                  </a:lnTo>
                  <a:lnTo>
                    <a:pt x="10" y="163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6" y="147"/>
                  </a:lnTo>
                  <a:lnTo>
                    <a:pt x="6" y="147"/>
                  </a:lnTo>
                  <a:lnTo>
                    <a:pt x="6" y="134"/>
                  </a:lnTo>
                  <a:lnTo>
                    <a:pt x="6" y="134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10" y="111"/>
                  </a:lnTo>
                  <a:lnTo>
                    <a:pt x="10" y="118"/>
                  </a:lnTo>
                  <a:lnTo>
                    <a:pt x="16" y="118"/>
                  </a:lnTo>
                  <a:lnTo>
                    <a:pt x="16" y="124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45" y="118"/>
                  </a:lnTo>
                  <a:lnTo>
                    <a:pt x="45" y="107"/>
                  </a:lnTo>
                  <a:lnTo>
                    <a:pt x="51" y="107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7" y="50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64" y="5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64" y="89"/>
                  </a:lnTo>
                  <a:lnTo>
                    <a:pt x="80" y="89"/>
                  </a:lnTo>
                  <a:lnTo>
                    <a:pt x="80" y="85"/>
                  </a:lnTo>
                  <a:lnTo>
                    <a:pt x="86" y="79"/>
                  </a:lnTo>
                  <a:lnTo>
                    <a:pt x="86" y="72"/>
                  </a:lnTo>
                  <a:lnTo>
                    <a:pt x="93" y="66"/>
                  </a:lnTo>
                  <a:lnTo>
                    <a:pt x="93" y="62"/>
                  </a:lnTo>
                  <a:lnTo>
                    <a:pt x="115" y="62"/>
                  </a:lnTo>
                  <a:lnTo>
                    <a:pt x="115" y="66"/>
                  </a:lnTo>
                  <a:lnTo>
                    <a:pt x="115" y="66"/>
                  </a:lnTo>
                  <a:lnTo>
                    <a:pt x="134" y="66"/>
                  </a:lnTo>
                  <a:lnTo>
                    <a:pt x="134" y="62"/>
                  </a:lnTo>
                  <a:lnTo>
                    <a:pt x="140" y="62"/>
                  </a:lnTo>
                  <a:lnTo>
                    <a:pt x="140" y="50"/>
                  </a:lnTo>
                  <a:lnTo>
                    <a:pt x="140" y="50"/>
                  </a:lnTo>
                  <a:lnTo>
                    <a:pt x="146" y="44"/>
                  </a:lnTo>
                  <a:lnTo>
                    <a:pt x="146" y="39"/>
                  </a:lnTo>
                  <a:lnTo>
                    <a:pt x="156" y="27"/>
                  </a:lnTo>
                  <a:lnTo>
                    <a:pt x="169" y="23"/>
                  </a:lnTo>
                  <a:lnTo>
                    <a:pt x="191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4"/>
                  </a:lnTo>
                  <a:lnTo>
                    <a:pt x="220" y="11"/>
                  </a:lnTo>
                  <a:lnTo>
                    <a:pt x="220" y="11"/>
                  </a:lnTo>
                  <a:lnTo>
                    <a:pt x="220" y="17"/>
                  </a:lnTo>
                  <a:lnTo>
                    <a:pt x="226" y="23"/>
                  </a:lnTo>
                  <a:lnTo>
                    <a:pt x="226" y="23"/>
                  </a:lnTo>
                  <a:lnTo>
                    <a:pt x="226" y="33"/>
                  </a:lnTo>
                  <a:lnTo>
                    <a:pt x="226" y="33"/>
                  </a:lnTo>
                  <a:lnTo>
                    <a:pt x="226" y="62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216" y="66"/>
                  </a:lnTo>
                  <a:lnTo>
                    <a:pt x="210" y="72"/>
                  </a:lnTo>
                  <a:lnTo>
                    <a:pt x="210" y="79"/>
                  </a:lnTo>
                  <a:lnTo>
                    <a:pt x="210" y="79"/>
                  </a:lnTo>
                  <a:lnTo>
                    <a:pt x="210" y="85"/>
                  </a:lnTo>
                  <a:lnTo>
                    <a:pt x="210" y="85"/>
                  </a:lnTo>
                  <a:lnTo>
                    <a:pt x="216" y="89"/>
                  </a:lnTo>
                  <a:lnTo>
                    <a:pt x="216" y="89"/>
                  </a:lnTo>
                  <a:lnTo>
                    <a:pt x="226" y="89"/>
                  </a:lnTo>
                  <a:lnTo>
                    <a:pt x="226" y="89"/>
                  </a:lnTo>
                  <a:close/>
                  <a:moveTo>
                    <a:pt x="150" y="140"/>
                  </a:moveTo>
                  <a:lnTo>
                    <a:pt x="156" y="140"/>
                  </a:lnTo>
                  <a:lnTo>
                    <a:pt x="156" y="134"/>
                  </a:lnTo>
                  <a:lnTo>
                    <a:pt x="156" y="134"/>
                  </a:lnTo>
                  <a:lnTo>
                    <a:pt x="163" y="128"/>
                  </a:lnTo>
                  <a:lnTo>
                    <a:pt x="163" y="128"/>
                  </a:lnTo>
                  <a:lnTo>
                    <a:pt x="169" y="124"/>
                  </a:lnTo>
                  <a:lnTo>
                    <a:pt x="169" y="124"/>
                  </a:lnTo>
                  <a:lnTo>
                    <a:pt x="181" y="124"/>
                  </a:lnTo>
                  <a:lnTo>
                    <a:pt x="185" y="128"/>
                  </a:lnTo>
                  <a:lnTo>
                    <a:pt x="185" y="128"/>
                  </a:lnTo>
                  <a:lnTo>
                    <a:pt x="185" y="128"/>
                  </a:lnTo>
                  <a:lnTo>
                    <a:pt x="185" y="134"/>
                  </a:lnTo>
                  <a:lnTo>
                    <a:pt x="185" y="134"/>
                  </a:lnTo>
                  <a:lnTo>
                    <a:pt x="181" y="140"/>
                  </a:lnTo>
                  <a:lnTo>
                    <a:pt x="181" y="140"/>
                  </a:lnTo>
                  <a:lnTo>
                    <a:pt x="181" y="147"/>
                  </a:lnTo>
                  <a:lnTo>
                    <a:pt x="175" y="147"/>
                  </a:lnTo>
                  <a:lnTo>
                    <a:pt x="169" y="151"/>
                  </a:lnTo>
                  <a:lnTo>
                    <a:pt x="156" y="151"/>
                  </a:lnTo>
                  <a:lnTo>
                    <a:pt x="156" y="147"/>
                  </a:lnTo>
                  <a:lnTo>
                    <a:pt x="150" y="147"/>
                  </a:lnTo>
                  <a:lnTo>
                    <a:pt x="150" y="140"/>
                  </a:lnTo>
                  <a:lnTo>
                    <a:pt x="150" y="140"/>
                  </a:lnTo>
                  <a:lnTo>
                    <a:pt x="150" y="140"/>
                  </a:lnTo>
                  <a:lnTo>
                    <a:pt x="150" y="140"/>
                  </a:lnTo>
                  <a:lnTo>
                    <a:pt x="150" y="14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499">
              <a:extLst>
                <a:ext uri="{FF2B5EF4-FFF2-40B4-BE49-F238E27FC236}">
                  <a16:creationId xmlns:a16="http://schemas.microsoft.com/office/drawing/2014/main" id="{55A6F749-0642-44A0-9C39-9673F9C2A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293" y="4497718"/>
              <a:ext cx="46133" cy="38197"/>
            </a:xfrm>
            <a:custGeom>
              <a:avLst/>
              <a:gdLst>
                <a:gd name="T0" fmla="*/ 0 w 35"/>
                <a:gd name="T1" fmla="*/ 16 h 27"/>
                <a:gd name="T2" fmla="*/ 6 w 35"/>
                <a:gd name="T3" fmla="*/ 16 h 27"/>
                <a:gd name="T4" fmla="*/ 6 w 35"/>
                <a:gd name="T5" fmla="*/ 10 h 27"/>
                <a:gd name="T6" fmla="*/ 6 w 35"/>
                <a:gd name="T7" fmla="*/ 10 h 27"/>
                <a:gd name="T8" fmla="*/ 13 w 35"/>
                <a:gd name="T9" fmla="*/ 4 h 27"/>
                <a:gd name="T10" fmla="*/ 13 w 35"/>
                <a:gd name="T11" fmla="*/ 4 h 27"/>
                <a:gd name="T12" fmla="*/ 19 w 35"/>
                <a:gd name="T13" fmla="*/ 0 h 27"/>
                <a:gd name="T14" fmla="*/ 19 w 35"/>
                <a:gd name="T15" fmla="*/ 0 h 27"/>
                <a:gd name="T16" fmla="*/ 31 w 35"/>
                <a:gd name="T17" fmla="*/ 0 h 27"/>
                <a:gd name="T18" fmla="*/ 35 w 35"/>
                <a:gd name="T19" fmla="*/ 4 h 27"/>
                <a:gd name="T20" fmla="*/ 35 w 35"/>
                <a:gd name="T21" fmla="*/ 4 h 27"/>
                <a:gd name="T22" fmla="*/ 35 w 35"/>
                <a:gd name="T23" fmla="*/ 4 h 27"/>
                <a:gd name="T24" fmla="*/ 35 w 35"/>
                <a:gd name="T25" fmla="*/ 10 h 27"/>
                <a:gd name="T26" fmla="*/ 35 w 35"/>
                <a:gd name="T27" fmla="*/ 10 h 27"/>
                <a:gd name="T28" fmla="*/ 31 w 35"/>
                <a:gd name="T29" fmla="*/ 16 h 27"/>
                <a:gd name="T30" fmla="*/ 31 w 35"/>
                <a:gd name="T31" fmla="*/ 16 h 27"/>
                <a:gd name="T32" fmla="*/ 31 w 35"/>
                <a:gd name="T33" fmla="*/ 23 h 27"/>
                <a:gd name="T34" fmla="*/ 25 w 35"/>
                <a:gd name="T35" fmla="*/ 23 h 27"/>
                <a:gd name="T36" fmla="*/ 19 w 35"/>
                <a:gd name="T37" fmla="*/ 27 h 27"/>
                <a:gd name="T38" fmla="*/ 6 w 35"/>
                <a:gd name="T39" fmla="*/ 27 h 27"/>
                <a:gd name="T40" fmla="*/ 6 w 35"/>
                <a:gd name="T41" fmla="*/ 23 h 27"/>
                <a:gd name="T42" fmla="*/ 0 w 35"/>
                <a:gd name="T43" fmla="*/ 23 h 27"/>
                <a:gd name="T44" fmla="*/ 0 w 35"/>
                <a:gd name="T45" fmla="*/ 16 h 27"/>
                <a:gd name="T46" fmla="*/ 0 w 35"/>
                <a:gd name="T47" fmla="*/ 16 h 27"/>
                <a:gd name="T48" fmla="*/ 0 w 35"/>
                <a:gd name="T49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27">
                  <a:moveTo>
                    <a:pt x="0" y="16"/>
                  </a:moveTo>
                  <a:lnTo>
                    <a:pt x="6" y="1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23"/>
                  </a:lnTo>
                  <a:lnTo>
                    <a:pt x="25" y="23"/>
                  </a:lnTo>
                  <a:lnTo>
                    <a:pt x="19" y="27"/>
                  </a:lnTo>
                  <a:lnTo>
                    <a:pt x="6" y="27"/>
                  </a:lnTo>
                  <a:lnTo>
                    <a:pt x="6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500">
              <a:extLst>
                <a:ext uri="{FF2B5EF4-FFF2-40B4-BE49-F238E27FC236}">
                  <a16:creationId xmlns:a16="http://schemas.microsoft.com/office/drawing/2014/main" id="{A625A921-A398-4419-8D59-6CB5E5DD0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628" y="3477768"/>
              <a:ext cx="255708" cy="206536"/>
            </a:xfrm>
            <a:custGeom>
              <a:avLst/>
              <a:gdLst>
                <a:gd name="T0" fmla="*/ 31 w 194"/>
                <a:gd name="T1" fmla="*/ 142 h 146"/>
                <a:gd name="T2" fmla="*/ 12 w 194"/>
                <a:gd name="T3" fmla="*/ 136 h 146"/>
                <a:gd name="T4" fmla="*/ 6 w 194"/>
                <a:gd name="T5" fmla="*/ 130 h 146"/>
                <a:gd name="T6" fmla="*/ 6 w 194"/>
                <a:gd name="T7" fmla="*/ 123 h 146"/>
                <a:gd name="T8" fmla="*/ 6 w 194"/>
                <a:gd name="T9" fmla="*/ 119 h 146"/>
                <a:gd name="T10" fmla="*/ 0 w 194"/>
                <a:gd name="T11" fmla="*/ 113 h 146"/>
                <a:gd name="T12" fmla="*/ 0 w 194"/>
                <a:gd name="T13" fmla="*/ 107 h 146"/>
                <a:gd name="T14" fmla="*/ 6 w 194"/>
                <a:gd name="T15" fmla="*/ 84 h 146"/>
                <a:gd name="T16" fmla="*/ 12 w 194"/>
                <a:gd name="T17" fmla="*/ 74 h 146"/>
                <a:gd name="T18" fmla="*/ 19 w 194"/>
                <a:gd name="T19" fmla="*/ 62 h 146"/>
                <a:gd name="T20" fmla="*/ 35 w 194"/>
                <a:gd name="T21" fmla="*/ 57 h 146"/>
                <a:gd name="T22" fmla="*/ 60 w 194"/>
                <a:gd name="T23" fmla="*/ 51 h 146"/>
                <a:gd name="T24" fmla="*/ 66 w 194"/>
                <a:gd name="T25" fmla="*/ 45 h 146"/>
                <a:gd name="T26" fmla="*/ 70 w 194"/>
                <a:gd name="T27" fmla="*/ 41 h 146"/>
                <a:gd name="T28" fmla="*/ 70 w 194"/>
                <a:gd name="T29" fmla="*/ 35 h 146"/>
                <a:gd name="T30" fmla="*/ 89 w 194"/>
                <a:gd name="T31" fmla="*/ 35 h 146"/>
                <a:gd name="T32" fmla="*/ 105 w 194"/>
                <a:gd name="T33" fmla="*/ 12 h 146"/>
                <a:gd name="T34" fmla="*/ 111 w 194"/>
                <a:gd name="T35" fmla="*/ 6 h 146"/>
                <a:gd name="T36" fmla="*/ 130 w 194"/>
                <a:gd name="T37" fmla="*/ 0 h 146"/>
                <a:gd name="T38" fmla="*/ 130 w 194"/>
                <a:gd name="T39" fmla="*/ 6 h 146"/>
                <a:gd name="T40" fmla="*/ 136 w 194"/>
                <a:gd name="T41" fmla="*/ 12 h 146"/>
                <a:gd name="T42" fmla="*/ 140 w 194"/>
                <a:gd name="T43" fmla="*/ 22 h 146"/>
                <a:gd name="T44" fmla="*/ 140 w 194"/>
                <a:gd name="T45" fmla="*/ 35 h 146"/>
                <a:gd name="T46" fmla="*/ 146 w 194"/>
                <a:gd name="T47" fmla="*/ 45 h 146"/>
                <a:gd name="T48" fmla="*/ 153 w 194"/>
                <a:gd name="T49" fmla="*/ 51 h 146"/>
                <a:gd name="T50" fmla="*/ 165 w 194"/>
                <a:gd name="T51" fmla="*/ 51 h 146"/>
                <a:gd name="T52" fmla="*/ 194 w 194"/>
                <a:gd name="T53" fmla="*/ 97 h 146"/>
                <a:gd name="T54" fmla="*/ 175 w 194"/>
                <a:gd name="T55" fmla="*/ 107 h 146"/>
                <a:gd name="T56" fmla="*/ 165 w 194"/>
                <a:gd name="T57" fmla="*/ 103 h 146"/>
                <a:gd name="T58" fmla="*/ 140 w 194"/>
                <a:gd name="T59" fmla="*/ 107 h 146"/>
                <a:gd name="T60" fmla="*/ 136 w 194"/>
                <a:gd name="T61" fmla="*/ 113 h 146"/>
                <a:gd name="T62" fmla="*/ 130 w 194"/>
                <a:gd name="T63" fmla="*/ 119 h 146"/>
                <a:gd name="T64" fmla="*/ 124 w 194"/>
                <a:gd name="T65" fmla="*/ 123 h 146"/>
                <a:gd name="T66" fmla="*/ 105 w 194"/>
                <a:gd name="T67" fmla="*/ 123 h 146"/>
                <a:gd name="T68" fmla="*/ 101 w 194"/>
                <a:gd name="T69" fmla="*/ 119 h 146"/>
                <a:gd name="T70" fmla="*/ 95 w 194"/>
                <a:gd name="T71" fmla="*/ 113 h 146"/>
                <a:gd name="T72" fmla="*/ 76 w 194"/>
                <a:gd name="T73" fmla="*/ 107 h 146"/>
                <a:gd name="T74" fmla="*/ 70 w 194"/>
                <a:gd name="T75" fmla="*/ 113 h 146"/>
                <a:gd name="T76" fmla="*/ 66 w 194"/>
                <a:gd name="T77" fmla="*/ 119 h 146"/>
                <a:gd name="T78" fmla="*/ 60 w 194"/>
                <a:gd name="T79" fmla="*/ 130 h 146"/>
                <a:gd name="T80" fmla="*/ 35 w 194"/>
                <a:gd name="T81" fmla="*/ 136 h 146"/>
                <a:gd name="T82" fmla="*/ 31 w 194"/>
                <a:gd name="T83" fmla="*/ 142 h 146"/>
                <a:gd name="T84" fmla="*/ 31 w 194"/>
                <a:gd name="T8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46">
                  <a:moveTo>
                    <a:pt x="31" y="146"/>
                  </a:moveTo>
                  <a:lnTo>
                    <a:pt x="31" y="142"/>
                  </a:lnTo>
                  <a:lnTo>
                    <a:pt x="25" y="13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6" y="103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2" y="74"/>
                  </a:lnTo>
                  <a:lnTo>
                    <a:pt x="19" y="74"/>
                  </a:lnTo>
                  <a:lnTo>
                    <a:pt x="19" y="62"/>
                  </a:lnTo>
                  <a:lnTo>
                    <a:pt x="31" y="62"/>
                  </a:lnTo>
                  <a:lnTo>
                    <a:pt x="35" y="57"/>
                  </a:lnTo>
                  <a:lnTo>
                    <a:pt x="54" y="57"/>
                  </a:lnTo>
                  <a:lnTo>
                    <a:pt x="60" y="51"/>
                  </a:lnTo>
                  <a:lnTo>
                    <a:pt x="66" y="51"/>
                  </a:lnTo>
                  <a:lnTo>
                    <a:pt x="66" y="45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89" y="35"/>
                  </a:lnTo>
                  <a:lnTo>
                    <a:pt x="101" y="22"/>
                  </a:lnTo>
                  <a:lnTo>
                    <a:pt x="105" y="12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8" y="0"/>
                  </a:lnTo>
                  <a:lnTo>
                    <a:pt x="130" y="0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30" y="12"/>
                  </a:lnTo>
                  <a:lnTo>
                    <a:pt x="136" y="12"/>
                  </a:lnTo>
                  <a:lnTo>
                    <a:pt x="140" y="18"/>
                  </a:lnTo>
                  <a:lnTo>
                    <a:pt x="140" y="22"/>
                  </a:lnTo>
                  <a:lnTo>
                    <a:pt x="140" y="22"/>
                  </a:lnTo>
                  <a:lnTo>
                    <a:pt x="140" y="35"/>
                  </a:lnTo>
                  <a:lnTo>
                    <a:pt x="146" y="41"/>
                  </a:lnTo>
                  <a:lnTo>
                    <a:pt x="146" y="45"/>
                  </a:lnTo>
                  <a:lnTo>
                    <a:pt x="146" y="45"/>
                  </a:lnTo>
                  <a:lnTo>
                    <a:pt x="153" y="51"/>
                  </a:lnTo>
                  <a:lnTo>
                    <a:pt x="153" y="51"/>
                  </a:lnTo>
                  <a:lnTo>
                    <a:pt x="165" y="51"/>
                  </a:lnTo>
                  <a:lnTo>
                    <a:pt x="165" y="68"/>
                  </a:lnTo>
                  <a:lnTo>
                    <a:pt x="194" y="97"/>
                  </a:lnTo>
                  <a:lnTo>
                    <a:pt x="194" y="107"/>
                  </a:lnTo>
                  <a:lnTo>
                    <a:pt x="175" y="107"/>
                  </a:lnTo>
                  <a:lnTo>
                    <a:pt x="175" y="103"/>
                  </a:lnTo>
                  <a:lnTo>
                    <a:pt x="165" y="103"/>
                  </a:lnTo>
                  <a:lnTo>
                    <a:pt x="165" y="107"/>
                  </a:lnTo>
                  <a:lnTo>
                    <a:pt x="140" y="107"/>
                  </a:lnTo>
                  <a:lnTo>
                    <a:pt x="140" y="107"/>
                  </a:lnTo>
                  <a:lnTo>
                    <a:pt x="136" y="113"/>
                  </a:lnTo>
                  <a:lnTo>
                    <a:pt x="130" y="113"/>
                  </a:lnTo>
                  <a:lnTo>
                    <a:pt x="130" y="119"/>
                  </a:lnTo>
                  <a:lnTo>
                    <a:pt x="124" y="119"/>
                  </a:lnTo>
                  <a:lnTo>
                    <a:pt x="124" y="123"/>
                  </a:lnTo>
                  <a:lnTo>
                    <a:pt x="105" y="123"/>
                  </a:lnTo>
                  <a:lnTo>
                    <a:pt x="105" y="123"/>
                  </a:lnTo>
                  <a:lnTo>
                    <a:pt x="101" y="119"/>
                  </a:lnTo>
                  <a:lnTo>
                    <a:pt x="101" y="119"/>
                  </a:lnTo>
                  <a:lnTo>
                    <a:pt x="101" y="113"/>
                  </a:lnTo>
                  <a:lnTo>
                    <a:pt x="95" y="113"/>
                  </a:lnTo>
                  <a:lnTo>
                    <a:pt x="89" y="107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70" y="113"/>
                  </a:lnTo>
                  <a:lnTo>
                    <a:pt x="70" y="119"/>
                  </a:lnTo>
                  <a:lnTo>
                    <a:pt x="66" y="119"/>
                  </a:lnTo>
                  <a:lnTo>
                    <a:pt x="66" y="123"/>
                  </a:lnTo>
                  <a:lnTo>
                    <a:pt x="60" y="130"/>
                  </a:lnTo>
                  <a:lnTo>
                    <a:pt x="60" y="136"/>
                  </a:lnTo>
                  <a:lnTo>
                    <a:pt x="35" y="136"/>
                  </a:lnTo>
                  <a:lnTo>
                    <a:pt x="35" y="136"/>
                  </a:lnTo>
                  <a:lnTo>
                    <a:pt x="31" y="142"/>
                  </a:lnTo>
                  <a:lnTo>
                    <a:pt x="31" y="146"/>
                  </a:lnTo>
                  <a:lnTo>
                    <a:pt x="31" y="14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501">
              <a:extLst>
                <a:ext uri="{FF2B5EF4-FFF2-40B4-BE49-F238E27FC236}">
                  <a16:creationId xmlns:a16="http://schemas.microsoft.com/office/drawing/2014/main" id="{9CAC9C73-D335-4548-AF82-12092978B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628" y="3477768"/>
              <a:ext cx="255708" cy="206536"/>
            </a:xfrm>
            <a:custGeom>
              <a:avLst/>
              <a:gdLst>
                <a:gd name="T0" fmla="*/ 31 w 194"/>
                <a:gd name="T1" fmla="*/ 142 h 146"/>
                <a:gd name="T2" fmla="*/ 12 w 194"/>
                <a:gd name="T3" fmla="*/ 136 h 146"/>
                <a:gd name="T4" fmla="*/ 6 w 194"/>
                <a:gd name="T5" fmla="*/ 130 h 146"/>
                <a:gd name="T6" fmla="*/ 6 w 194"/>
                <a:gd name="T7" fmla="*/ 123 h 146"/>
                <a:gd name="T8" fmla="*/ 6 w 194"/>
                <a:gd name="T9" fmla="*/ 119 h 146"/>
                <a:gd name="T10" fmla="*/ 0 w 194"/>
                <a:gd name="T11" fmla="*/ 113 h 146"/>
                <a:gd name="T12" fmla="*/ 0 w 194"/>
                <a:gd name="T13" fmla="*/ 107 h 146"/>
                <a:gd name="T14" fmla="*/ 6 w 194"/>
                <a:gd name="T15" fmla="*/ 84 h 146"/>
                <a:gd name="T16" fmla="*/ 12 w 194"/>
                <a:gd name="T17" fmla="*/ 74 h 146"/>
                <a:gd name="T18" fmla="*/ 19 w 194"/>
                <a:gd name="T19" fmla="*/ 62 h 146"/>
                <a:gd name="T20" fmla="*/ 35 w 194"/>
                <a:gd name="T21" fmla="*/ 57 h 146"/>
                <a:gd name="T22" fmla="*/ 60 w 194"/>
                <a:gd name="T23" fmla="*/ 51 h 146"/>
                <a:gd name="T24" fmla="*/ 66 w 194"/>
                <a:gd name="T25" fmla="*/ 45 h 146"/>
                <a:gd name="T26" fmla="*/ 70 w 194"/>
                <a:gd name="T27" fmla="*/ 41 h 146"/>
                <a:gd name="T28" fmla="*/ 70 w 194"/>
                <a:gd name="T29" fmla="*/ 35 h 146"/>
                <a:gd name="T30" fmla="*/ 89 w 194"/>
                <a:gd name="T31" fmla="*/ 35 h 146"/>
                <a:gd name="T32" fmla="*/ 105 w 194"/>
                <a:gd name="T33" fmla="*/ 12 h 146"/>
                <a:gd name="T34" fmla="*/ 111 w 194"/>
                <a:gd name="T35" fmla="*/ 6 h 146"/>
                <a:gd name="T36" fmla="*/ 130 w 194"/>
                <a:gd name="T37" fmla="*/ 0 h 146"/>
                <a:gd name="T38" fmla="*/ 130 w 194"/>
                <a:gd name="T39" fmla="*/ 6 h 146"/>
                <a:gd name="T40" fmla="*/ 136 w 194"/>
                <a:gd name="T41" fmla="*/ 12 h 146"/>
                <a:gd name="T42" fmla="*/ 140 w 194"/>
                <a:gd name="T43" fmla="*/ 22 h 146"/>
                <a:gd name="T44" fmla="*/ 140 w 194"/>
                <a:gd name="T45" fmla="*/ 35 h 146"/>
                <a:gd name="T46" fmla="*/ 146 w 194"/>
                <a:gd name="T47" fmla="*/ 45 h 146"/>
                <a:gd name="T48" fmla="*/ 153 w 194"/>
                <a:gd name="T49" fmla="*/ 51 h 146"/>
                <a:gd name="T50" fmla="*/ 165 w 194"/>
                <a:gd name="T51" fmla="*/ 51 h 146"/>
                <a:gd name="T52" fmla="*/ 194 w 194"/>
                <a:gd name="T53" fmla="*/ 97 h 146"/>
                <a:gd name="T54" fmla="*/ 175 w 194"/>
                <a:gd name="T55" fmla="*/ 107 h 146"/>
                <a:gd name="T56" fmla="*/ 165 w 194"/>
                <a:gd name="T57" fmla="*/ 103 h 146"/>
                <a:gd name="T58" fmla="*/ 140 w 194"/>
                <a:gd name="T59" fmla="*/ 107 h 146"/>
                <a:gd name="T60" fmla="*/ 136 w 194"/>
                <a:gd name="T61" fmla="*/ 113 h 146"/>
                <a:gd name="T62" fmla="*/ 130 w 194"/>
                <a:gd name="T63" fmla="*/ 119 h 146"/>
                <a:gd name="T64" fmla="*/ 124 w 194"/>
                <a:gd name="T65" fmla="*/ 123 h 146"/>
                <a:gd name="T66" fmla="*/ 105 w 194"/>
                <a:gd name="T67" fmla="*/ 123 h 146"/>
                <a:gd name="T68" fmla="*/ 101 w 194"/>
                <a:gd name="T69" fmla="*/ 119 h 146"/>
                <a:gd name="T70" fmla="*/ 95 w 194"/>
                <a:gd name="T71" fmla="*/ 113 h 146"/>
                <a:gd name="T72" fmla="*/ 76 w 194"/>
                <a:gd name="T73" fmla="*/ 107 h 146"/>
                <a:gd name="T74" fmla="*/ 70 w 194"/>
                <a:gd name="T75" fmla="*/ 113 h 146"/>
                <a:gd name="T76" fmla="*/ 66 w 194"/>
                <a:gd name="T77" fmla="*/ 119 h 146"/>
                <a:gd name="T78" fmla="*/ 60 w 194"/>
                <a:gd name="T79" fmla="*/ 130 h 146"/>
                <a:gd name="T80" fmla="*/ 35 w 194"/>
                <a:gd name="T81" fmla="*/ 136 h 146"/>
                <a:gd name="T82" fmla="*/ 31 w 194"/>
                <a:gd name="T83" fmla="*/ 142 h 146"/>
                <a:gd name="T84" fmla="*/ 31 w 194"/>
                <a:gd name="T8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46">
                  <a:moveTo>
                    <a:pt x="31" y="146"/>
                  </a:moveTo>
                  <a:lnTo>
                    <a:pt x="31" y="142"/>
                  </a:lnTo>
                  <a:lnTo>
                    <a:pt x="25" y="13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6" y="103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2" y="74"/>
                  </a:lnTo>
                  <a:lnTo>
                    <a:pt x="19" y="74"/>
                  </a:lnTo>
                  <a:lnTo>
                    <a:pt x="19" y="62"/>
                  </a:lnTo>
                  <a:lnTo>
                    <a:pt x="31" y="62"/>
                  </a:lnTo>
                  <a:lnTo>
                    <a:pt x="35" y="57"/>
                  </a:lnTo>
                  <a:lnTo>
                    <a:pt x="54" y="57"/>
                  </a:lnTo>
                  <a:lnTo>
                    <a:pt x="60" y="51"/>
                  </a:lnTo>
                  <a:lnTo>
                    <a:pt x="66" y="51"/>
                  </a:lnTo>
                  <a:lnTo>
                    <a:pt x="66" y="45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89" y="35"/>
                  </a:lnTo>
                  <a:lnTo>
                    <a:pt x="101" y="22"/>
                  </a:lnTo>
                  <a:lnTo>
                    <a:pt x="105" y="12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8" y="0"/>
                  </a:lnTo>
                  <a:lnTo>
                    <a:pt x="130" y="0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30" y="12"/>
                  </a:lnTo>
                  <a:lnTo>
                    <a:pt x="136" y="12"/>
                  </a:lnTo>
                  <a:lnTo>
                    <a:pt x="140" y="18"/>
                  </a:lnTo>
                  <a:lnTo>
                    <a:pt x="140" y="22"/>
                  </a:lnTo>
                  <a:lnTo>
                    <a:pt x="140" y="22"/>
                  </a:lnTo>
                  <a:lnTo>
                    <a:pt x="140" y="35"/>
                  </a:lnTo>
                  <a:lnTo>
                    <a:pt x="146" y="41"/>
                  </a:lnTo>
                  <a:lnTo>
                    <a:pt x="146" y="45"/>
                  </a:lnTo>
                  <a:lnTo>
                    <a:pt x="146" y="45"/>
                  </a:lnTo>
                  <a:lnTo>
                    <a:pt x="153" y="51"/>
                  </a:lnTo>
                  <a:lnTo>
                    <a:pt x="153" y="51"/>
                  </a:lnTo>
                  <a:lnTo>
                    <a:pt x="165" y="51"/>
                  </a:lnTo>
                  <a:lnTo>
                    <a:pt x="165" y="68"/>
                  </a:lnTo>
                  <a:lnTo>
                    <a:pt x="194" y="97"/>
                  </a:lnTo>
                  <a:lnTo>
                    <a:pt x="194" y="107"/>
                  </a:lnTo>
                  <a:lnTo>
                    <a:pt x="175" y="107"/>
                  </a:lnTo>
                  <a:lnTo>
                    <a:pt x="175" y="103"/>
                  </a:lnTo>
                  <a:lnTo>
                    <a:pt x="165" y="103"/>
                  </a:lnTo>
                  <a:lnTo>
                    <a:pt x="165" y="107"/>
                  </a:lnTo>
                  <a:lnTo>
                    <a:pt x="140" y="107"/>
                  </a:lnTo>
                  <a:lnTo>
                    <a:pt x="140" y="107"/>
                  </a:lnTo>
                  <a:lnTo>
                    <a:pt x="136" y="113"/>
                  </a:lnTo>
                  <a:lnTo>
                    <a:pt x="130" y="113"/>
                  </a:lnTo>
                  <a:lnTo>
                    <a:pt x="130" y="119"/>
                  </a:lnTo>
                  <a:lnTo>
                    <a:pt x="124" y="119"/>
                  </a:lnTo>
                  <a:lnTo>
                    <a:pt x="124" y="123"/>
                  </a:lnTo>
                  <a:lnTo>
                    <a:pt x="105" y="123"/>
                  </a:lnTo>
                  <a:lnTo>
                    <a:pt x="105" y="123"/>
                  </a:lnTo>
                  <a:lnTo>
                    <a:pt x="101" y="119"/>
                  </a:lnTo>
                  <a:lnTo>
                    <a:pt x="101" y="119"/>
                  </a:lnTo>
                  <a:lnTo>
                    <a:pt x="101" y="113"/>
                  </a:lnTo>
                  <a:lnTo>
                    <a:pt x="95" y="113"/>
                  </a:lnTo>
                  <a:lnTo>
                    <a:pt x="89" y="107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70" y="113"/>
                  </a:lnTo>
                  <a:lnTo>
                    <a:pt x="70" y="119"/>
                  </a:lnTo>
                  <a:lnTo>
                    <a:pt x="66" y="119"/>
                  </a:lnTo>
                  <a:lnTo>
                    <a:pt x="66" y="123"/>
                  </a:lnTo>
                  <a:lnTo>
                    <a:pt x="60" y="130"/>
                  </a:lnTo>
                  <a:lnTo>
                    <a:pt x="60" y="136"/>
                  </a:lnTo>
                  <a:lnTo>
                    <a:pt x="35" y="136"/>
                  </a:lnTo>
                  <a:lnTo>
                    <a:pt x="35" y="136"/>
                  </a:lnTo>
                  <a:lnTo>
                    <a:pt x="31" y="142"/>
                  </a:lnTo>
                  <a:lnTo>
                    <a:pt x="31" y="146"/>
                  </a:lnTo>
                  <a:lnTo>
                    <a:pt x="31" y="14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502">
              <a:extLst>
                <a:ext uri="{FF2B5EF4-FFF2-40B4-BE49-F238E27FC236}">
                  <a16:creationId xmlns:a16="http://schemas.microsoft.com/office/drawing/2014/main" id="{3538B7F5-B55C-4646-BA1B-6CA2D0FEF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495" y="3623472"/>
              <a:ext cx="386198" cy="437123"/>
            </a:xfrm>
            <a:custGeom>
              <a:avLst/>
              <a:gdLst>
                <a:gd name="T0" fmla="*/ 276 w 293"/>
                <a:gd name="T1" fmla="*/ 16 h 309"/>
                <a:gd name="T2" fmla="*/ 280 w 293"/>
                <a:gd name="T3" fmla="*/ 27 h 309"/>
                <a:gd name="T4" fmla="*/ 286 w 293"/>
                <a:gd name="T5" fmla="*/ 43 h 309"/>
                <a:gd name="T6" fmla="*/ 293 w 293"/>
                <a:gd name="T7" fmla="*/ 55 h 309"/>
                <a:gd name="T8" fmla="*/ 270 w 293"/>
                <a:gd name="T9" fmla="*/ 78 h 309"/>
                <a:gd name="T10" fmla="*/ 264 w 293"/>
                <a:gd name="T11" fmla="*/ 95 h 309"/>
                <a:gd name="T12" fmla="*/ 264 w 293"/>
                <a:gd name="T13" fmla="*/ 105 h 309"/>
                <a:gd name="T14" fmla="*/ 264 w 293"/>
                <a:gd name="T15" fmla="*/ 117 h 309"/>
                <a:gd name="T16" fmla="*/ 258 w 293"/>
                <a:gd name="T17" fmla="*/ 128 h 309"/>
                <a:gd name="T18" fmla="*/ 251 w 293"/>
                <a:gd name="T19" fmla="*/ 140 h 309"/>
                <a:gd name="T20" fmla="*/ 258 w 293"/>
                <a:gd name="T21" fmla="*/ 144 h 309"/>
                <a:gd name="T22" fmla="*/ 258 w 293"/>
                <a:gd name="T23" fmla="*/ 156 h 309"/>
                <a:gd name="T24" fmla="*/ 264 w 293"/>
                <a:gd name="T25" fmla="*/ 179 h 309"/>
                <a:gd name="T26" fmla="*/ 264 w 293"/>
                <a:gd name="T27" fmla="*/ 196 h 309"/>
                <a:gd name="T28" fmla="*/ 276 w 293"/>
                <a:gd name="T29" fmla="*/ 218 h 309"/>
                <a:gd name="T30" fmla="*/ 280 w 293"/>
                <a:gd name="T31" fmla="*/ 235 h 309"/>
                <a:gd name="T32" fmla="*/ 280 w 293"/>
                <a:gd name="T33" fmla="*/ 247 h 309"/>
                <a:gd name="T34" fmla="*/ 251 w 293"/>
                <a:gd name="T35" fmla="*/ 257 h 309"/>
                <a:gd name="T36" fmla="*/ 241 w 293"/>
                <a:gd name="T37" fmla="*/ 303 h 309"/>
                <a:gd name="T38" fmla="*/ 229 w 293"/>
                <a:gd name="T39" fmla="*/ 303 h 309"/>
                <a:gd name="T40" fmla="*/ 200 w 293"/>
                <a:gd name="T41" fmla="*/ 303 h 309"/>
                <a:gd name="T42" fmla="*/ 181 w 293"/>
                <a:gd name="T43" fmla="*/ 296 h 309"/>
                <a:gd name="T44" fmla="*/ 153 w 293"/>
                <a:gd name="T45" fmla="*/ 286 h 309"/>
                <a:gd name="T46" fmla="*/ 146 w 293"/>
                <a:gd name="T47" fmla="*/ 274 h 309"/>
                <a:gd name="T48" fmla="*/ 146 w 293"/>
                <a:gd name="T49" fmla="*/ 270 h 309"/>
                <a:gd name="T50" fmla="*/ 146 w 293"/>
                <a:gd name="T51" fmla="*/ 257 h 309"/>
                <a:gd name="T52" fmla="*/ 146 w 293"/>
                <a:gd name="T53" fmla="*/ 251 h 309"/>
                <a:gd name="T54" fmla="*/ 146 w 293"/>
                <a:gd name="T55" fmla="*/ 247 h 309"/>
                <a:gd name="T56" fmla="*/ 146 w 293"/>
                <a:gd name="T57" fmla="*/ 235 h 309"/>
                <a:gd name="T58" fmla="*/ 146 w 293"/>
                <a:gd name="T59" fmla="*/ 224 h 309"/>
                <a:gd name="T60" fmla="*/ 111 w 293"/>
                <a:gd name="T61" fmla="*/ 224 h 309"/>
                <a:gd name="T62" fmla="*/ 105 w 293"/>
                <a:gd name="T63" fmla="*/ 235 h 309"/>
                <a:gd name="T64" fmla="*/ 89 w 293"/>
                <a:gd name="T65" fmla="*/ 235 h 309"/>
                <a:gd name="T66" fmla="*/ 76 w 293"/>
                <a:gd name="T67" fmla="*/ 202 h 309"/>
                <a:gd name="T68" fmla="*/ 0 w 293"/>
                <a:gd name="T69" fmla="*/ 196 h 309"/>
                <a:gd name="T70" fmla="*/ 12 w 293"/>
                <a:gd name="T71" fmla="*/ 185 h 309"/>
                <a:gd name="T72" fmla="*/ 12 w 293"/>
                <a:gd name="T73" fmla="*/ 179 h 309"/>
                <a:gd name="T74" fmla="*/ 47 w 293"/>
                <a:gd name="T75" fmla="*/ 173 h 309"/>
                <a:gd name="T76" fmla="*/ 54 w 293"/>
                <a:gd name="T77" fmla="*/ 167 h 309"/>
                <a:gd name="T78" fmla="*/ 66 w 293"/>
                <a:gd name="T79" fmla="*/ 163 h 309"/>
                <a:gd name="T80" fmla="*/ 70 w 293"/>
                <a:gd name="T81" fmla="*/ 128 h 309"/>
                <a:gd name="T82" fmla="*/ 76 w 293"/>
                <a:gd name="T83" fmla="*/ 117 h 309"/>
                <a:gd name="T84" fmla="*/ 89 w 293"/>
                <a:gd name="T85" fmla="*/ 105 h 309"/>
                <a:gd name="T86" fmla="*/ 95 w 293"/>
                <a:gd name="T87" fmla="*/ 49 h 309"/>
                <a:gd name="T88" fmla="*/ 95 w 293"/>
                <a:gd name="T89" fmla="*/ 43 h 309"/>
                <a:gd name="T90" fmla="*/ 101 w 293"/>
                <a:gd name="T91" fmla="*/ 20 h 309"/>
                <a:gd name="T92" fmla="*/ 111 w 293"/>
                <a:gd name="T93" fmla="*/ 4 h 309"/>
                <a:gd name="T94" fmla="*/ 136 w 293"/>
                <a:gd name="T95" fmla="*/ 10 h 309"/>
                <a:gd name="T96" fmla="*/ 140 w 293"/>
                <a:gd name="T97" fmla="*/ 20 h 309"/>
                <a:gd name="T98" fmla="*/ 165 w 293"/>
                <a:gd name="T99" fmla="*/ 10 h 309"/>
                <a:gd name="T100" fmla="*/ 200 w 293"/>
                <a:gd name="T101" fmla="*/ 4 h 309"/>
                <a:gd name="T102" fmla="*/ 229 w 293"/>
                <a:gd name="T103" fmla="*/ 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3" h="309">
                  <a:moveTo>
                    <a:pt x="229" y="4"/>
                  </a:moveTo>
                  <a:lnTo>
                    <a:pt x="229" y="10"/>
                  </a:lnTo>
                  <a:lnTo>
                    <a:pt x="235" y="16"/>
                  </a:lnTo>
                  <a:lnTo>
                    <a:pt x="276" y="16"/>
                  </a:lnTo>
                  <a:lnTo>
                    <a:pt x="276" y="20"/>
                  </a:lnTo>
                  <a:lnTo>
                    <a:pt x="280" y="20"/>
                  </a:lnTo>
                  <a:lnTo>
                    <a:pt x="280" y="27"/>
                  </a:lnTo>
                  <a:lnTo>
                    <a:pt x="280" y="27"/>
                  </a:lnTo>
                  <a:lnTo>
                    <a:pt x="286" y="33"/>
                  </a:lnTo>
                  <a:lnTo>
                    <a:pt x="286" y="33"/>
                  </a:lnTo>
                  <a:lnTo>
                    <a:pt x="286" y="43"/>
                  </a:lnTo>
                  <a:lnTo>
                    <a:pt x="286" y="43"/>
                  </a:lnTo>
                  <a:lnTo>
                    <a:pt x="286" y="49"/>
                  </a:lnTo>
                  <a:lnTo>
                    <a:pt x="286" y="49"/>
                  </a:lnTo>
                  <a:lnTo>
                    <a:pt x="293" y="55"/>
                  </a:lnTo>
                  <a:lnTo>
                    <a:pt x="293" y="55"/>
                  </a:lnTo>
                  <a:lnTo>
                    <a:pt x="286" y="62"/>
                  </a:lnTo>
                  <a:lnTo>
                    <a:pt x="286" y="66"/>
                  </a:lnTo>
                  <a:lnTo>
                    <a:pt x="280" y="66"/>
                  </a:lnTo>
                  <a:lnTo>
                    <a:pt x="270" y="78"/>
                  </a:lnTo>
                  <a:lnTo>
                    <a:pt x="270" y="78"/>
                  </a:lnTo>
                  <a:lnTo>
                    <a:pt x="264" y="82"/>
                  </a:lnTo>
                  <a:lnTo>
                    <a:pt x="264" y="95"/>
                  </a:lnTo>
                  <a:lnTo>
                    <a:pt x="264" y="95"/>
                  </a:lnTo>
                  <a:lnTo>
                    <a:pt x="264" y="95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5"/>
                  </a:lnTo>
                  <a:lnTo>
                    <a:pt x="264" y="105"/>
                  </a:lnTo>
                  <a:lnTo>
                    <a:pt x="264" y="117"/>
                  </a:lnTo>
                  <a:lnTo>
                    <a:pt x="264" y="117"/>
                  </a:lnTo>
                  <a:lnTo>
                    <a:pt x="264" y="117"/>
                  </a:lnTo>
                  <a:lnTo>
                    <a:pt x="264" y="123"/>
                  </a:lnTo>
                  <a:lnTo>
                    <a:pt x="258" y="123"/>
                  </a:lnTo>
                  <a:lnTo>
                    <a:pt x="258" y="128"/>
                  </a:lnTo>
                  <a:lnTo>
                    <a:pt x="258" y="128"/>
                  </a:lnTo>
                  <a:lnTo>
                    <a:pt x="251" y="134"/>
                  </a:lnTo>
                  <a:lnTo>
                    <a:pt x="251" y="134"/>
                  </a:lnTo>
                  <a:lnTo>
                    <a:pt x="251" y="134"/>
                  </a:lnTo>
                  <a:lnTo>
                    <a:pt x="251" y="140"/>
                  </a:lnTo>
                  <a:lnTo>
                    <a:pt x="251" y="140"/>
                  </a:lnTo>
                  <a:lnTo>
                    <a:pt x="258" y="140"/>
                  </a:lnTo>
                  <a:lnTo>
                    <a:pt x="258" y="144"/>
                  </a:lnTo>
                  <a:lnTo>
                    <a:pt x="258" y="144"/>
                  </a:lnTo>
                  <a:lnTo>
                    <a:pt x="258" y="150"/>
                  </a:lnTo>
                  <a:lnTo>
                    <a:pt x="258" y="150"/>
                  </a:lnTo>
                  <a:lnTo>
                    <a:pt x="258" y="156"/>
                  </a:lnTo>
                  <a:lnTo>
                    <a:pt x="258" y="156"/>
                  </a:lnTo>
                  <a:lnTo>
                    <a:pt x="258" y="167"/>
                  </a:lnTo>
                  <a:lnTo>
                    <a:pt x="264" y="173"/>
                  </a:lnTo>
                  <a:lnTo>
                    <a:pt x="264" y="179"/>
                  </a:lnTo>
                  <a:lnTo>
                    <a:pt x="264" y="179"/>
                  </a:lnTo>
                  <a:lnTo>
                    <a:pt x="264" y="179"/>
                  </a:lnTo>
                  <a:lnTo>
                    <a:pt x="264" y="185"/>
                  </a:lnTo>
                  <a:lnTo>
                    <a:pt x="264" y="185"/>
                  </a:lnTo>
                  <a:lnTo>
                    <a:pt x="264" y="196"/>
                  </a:lnTo>
                  <a:lnTo>
                    <a:pt x="264" y="196"/>
                  </a:lnTo>
                  <a:lnTo>
                    <a:pt x="264" y="212"/>
                  </a:lnTo>
                  <a:lnTo>
                    <a:pt x="270" y="218"/>
                  </a:lnTo>
                  <a:lnTo>
                    <a:pt x="276" y="218"/>
                  </a:lnTo>
                  <a:lnTo>
                    <a:pt x="276" y="228"/>
                  </a:lnTo>
                  <a:lnTo>
                    <a:pt x="280" y="228"/>
                  </a:lnTo>
                  <a:lnTo>
                    <a:pt x="280" y="235"/>
                  </a:lnTo>
                  <a:lnTo>
                    <a:pt x="280" y="235"/>
                  </a:lnTo>
                  <a:lnTo>
                    <a:pt x="280" y="241"/>
                  </a:lnTo>
                  <a:lnTo>
                    <a:pt x="280" y="241"/>
                  </a:lnTo>
                  <a:lnTo>
                    <a:pt x="280" y="241"/>
                  </a:lnTo>
                  <a:lnTo>
                    <a:pt x="280" y="247"/>
                  </a:lnTo>
                  <a:lnTo>
                    <a:pt x="258" y="247"/>
                  </a:lnTo>
                  <a:lnTo>
                    <a:pt x="258" y="247"/>
                  </a:lnTo>
                  <a:lnTo>
                    <a:pt x="258" y="251"/>
                  </a:lnTo>
                  <a:lnTo>
                    <a:pt x="251" y="257"/>
                  </a:lnTo>
                  <a:lnTo>
                    <a:pt x="251" y="280"/>
                  </a:lnTo>
                  <a:lnTo>
                    <a:pt x="245" y="290"/>
                  </a:lnTo>
                  <a:lnTo>
                    <a:pt x="245" y="296"/>
                  </a:lnTo>
                  <a:lnTo>
                    <a:pt x="241" y="303"/>
                  </a:lnTo>
                  <a:lnTo>
                    <a:pt x="229" y="303"/>
                  </a:lnTo>
                  <a:lnTo>
                    <a:pt x="229" y="303"/>
                  </a:lnTo>
                  <a:lnTo>
                    <a:pt x="229" y="303"/>
                  </a:lnTo>
                  <a:lnTo>
                    <a:pt x="229" y="303"/>
                  </a:lnTo>
                  <a:lnTo>
                    <a:pt x="223" y="309"/>
                  </a:lnTo>
                  <a:lnTo>
                    <a:pt x="200" y="309"/>
                  </a:lnTo>
                  <a:lnTo>
                    <a:pt x="200" y="309"/>
                  </a:lnTo>
                  <a:lnTo>
                    <a:pt x="200" y="303"/>
                  </a:lnTo>
                  <a:lnTo>
                    <a:pt x="200" y="303"/>
                  </a:lnTo>
                  <a:lnTo>
                    <a:pt x="200" y="296"/>
                  </a:lnTo>
                  <a:lnTo>
                    <a:pt x="181" y="296"/>
                  </a:lnTo>
                  <a:lnTo>
                    <a:pt x="181" y="296"/>
                  </a:lnTo>
                  <a:lnTo>
                    <a:pt x="181" y="290"/>
                  </a:lnTo>
                  <a:lnTo>
                    <a:pt x="153" y="290"/>
                  </a:lnTo>
                  <a:lnTo>
                    <a:pt x="153" y="290"/>
                  </a:lnTo>
                  <a:lnTo>
                    <a:pt x="153" y="286"/>
                  </a:lnTo>
                  <a:lnTo>
                    <a:pt x="153" y="286"/>
                  </a:lnTo>
                  <a:lnTo>
                    <a:pt x="153" y="280"/>
                  </a:lnTo>
                  <a:lnTo>
                    <a:pt x="146" y="280"/>
                  </a:lnTo>
                  <a:lnTo>
                    <a:pt x="146" y="274"/>
                  </a:lnTo>
                  <a:lnTo>
                    <a:pt x="146" y="274"/>
                  </a:lnTo>
                  <a:lnTo>
                    <a:pt x="146" y="274"/>
                  </a:lnTo>
                  <a:lnTo>
                    <a:pt x="146" y="270"/>
                  </a:lnTo>
                  <a:lnTo>
                    <a:pt x="146" y="270"/>
                  </a:lnTo>
                  <a:lnTo>
                    <a:pt x="146" y="264"/>
                  </a:lnTo>
                  <a:lnTo>
                    <a:pt x="146" y="264"/>
                  </a:lnTo>
                  <a:lnTo>
                    <a:pt x="146" y="264"/>
                  </a:lnTo>
                  <a:lnTo>
                    <a:pt x="146" y="257"/>
                  </a:lnTo>
                  <a:lnTo>
                    <a:pt x="146" y="257"/>
                  </a:lnTo>
                  <a:lnTo>
                    <a:pt x="146" y="257"/>
                  </a:lnTo>
                  <a:lnTo>
                    <a:pt x="146" y="251"/>
                  </a:lnTo>
                  <a:lnTo>
                    <a:pt x="146" y="251"/>
                  </a:lnTo>
                  <a:lnTo>
                    <a:pt x="146" y="251"/>
                  </a:lnTo>
                  <a:lnTo>
                    <a:pt x="146" y="247"/>
                  </a:lnTo>
                  <a:lnTo>
                    <a:pt x="146" y="247"/>
                  </a:lnTo>
                  <a:lnTo>
                    <a:pt x="146" y="247"/>
                  </a:lnTo>
                  <a:lnTo>
                    <a:pt x="146" y="241"/>
                  </a:lnTo>
                  <a:lnTo>
                    <a:pt x="146" y="241"/>
                  </a:lnTo>
                  <a:lnTo>
                    <a:pt x="146" y="241"/>
                  </a:lnTo>
                  <a:lnTo>
                    <a:pt x="146" y="235"/>
                  </a:lnTo>
                  <a:lnTo>
                    <a:pt x="146" y="235"/>
                  </a:lnTo>
                  <a:lnTo>
                    <a:pt x="146" y="228"/>
                  </a:lnTo>
                  <a:lnTo>
                    <a:pt x="146" y="228"/>
                  </a:lnTo>
                  <a:lnTo>
                    <a:pt x="146" y="224"/>
                  </a:lnTo>
                  <a:lnTo>
                    <a:pt x="136" y="224"/>
                  </a:lnTo>
                  <a:lnTo>
                    <a:pt x="124" y="218"/>
                  </a:lnTo>
                  <a:lnTo>
                    <a:pt x="111" y="218"/>
                  </a:lnTo>
                  <a:lnTo>
                    <a:pt x="111" y="224"/>
                  </a:lnTo>
                  <a:lnTo>
                    <a:pt x="111" y="224"/>
                  </a:lnTo>
                  <a:lnTo>
                    <a:pt x="111" y="228"/>
                  </a:lnTo>
                  <a:lnTo>
                    <a:pt x="111" y="228"/>
                  </a:lnTo>
                  <a:lnTo>
                    <a:pt x="105" y="235"/>
                  </a:lnTo>
                  <a:lnTo>
                    <a:pt x="105" y="235"/>
                  </a:lnTo>
                  <a:lnTo>
                    <a:pt x="101" y="241"/>
                  </a:lnTo>
                  <a:lnTo>
                    <a:pt x="89" y="241"/>
                  </a:lnTo>
                  <a:lnTo>
                    <a:pt x="89" y="235"/>
                  </a:lnTo>
                  <a:lnTo>
                    <a:pt x="82" y="228"/>
                  </a:lnTo>
                  <a:lnTo>
                    <a:pt x="82" y="228"/>
                  </a:lnTo>
                  <a:lnTo>
                    <a:pt x="76" y="218"/>
                  </a:lnTo>
                  <a:lnTo>
                    <a:pt x="76" y="202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12" y="196"/>
                  </a:lnTo>
                  <a:lnTo>
                    <a:pt x="12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47" y="179"/>
                  </a:lnTo>
                  <a:lnTo>
                    <a:pt x="47" y="173"/>
                  </a:lnTo>
                  <a:lnTo>
                    <a:pt x="54" y="173"/>
                  </a:lnTo>
                  <a:lnTo>
                    <a:pt x="54" y="167"/>
                  </a:lnTo>
                  <a:lnTo>
                    <a:pt x="54" y="167"/>
                  </a:lnTo>
                  <a:lnTo>
                    <a:pt x="54" y="167"/>
                  </a:lnTo>
                  <a:lnTo>
                    <a:pt x="60" y="167"/>
                  </a:lnTo>
                  <a:lnTo>
                    <a:pt x="60" y="163"/>
                  </a:lnTo>
                  <a:lnTo>
                    <a:pt x="60" y="163"/>
                  </a:lnTo>
                  <a:lnTo>
                    <a:pt x="66" y="163"/>
                  </a:lnTo>
                  <a:lnTo>
                    <a:pt x="66" y="156"/>
                  </a:lnTo>
                  <a:lnTo>
                    <a:pt x="66" y="156"/>
                  </a:lnTo>
                  <a:lnTo>
                    <a:pt x="66" y="128"/>
                  </a:lnTo>
                  <a:lnTo>
                    <a:pt x="70" y="128"/>
                  </a:lnTo>
                  <a:lnTo>
                    <a:pt x="70" y="123"/>
                  </a:lnTo>
                  <a:lnTo>
                    <a:pt x="70" y="123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82" y="111"/>
                  </a:lnTo>
                  <a:lnTo>
                    <a:pt x="82" y="111"/>
                  </a:lnTo>
                  <a:lnTo>
                    <a:pt x="89" y="105"/>
                  </a:lnTo>
                  <a:lnTo>
                    <a:pt x="89" y="95"/>
                  </a:lnTo>
                  <a:lnTo>
                    <a:pt x="95" y="88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5" y="33"/>
                  </a:lnTo>
                  <a:lnTo>
                    <a:pt x="95" y="33"/>
                  </a:lnTo>
                  <a:lnTo>
                    <a:pt x="101" y="27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5" y="16"/>
                  </a:lnTo>
                  <a:lnTo>
                    <a:pt x="105" y="10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24" y="4"/>
                  </a:lnTo>
                  <a:lnTo>
                    <a:pt x="130" y="10"/>
                  </a:lnTo>
                  <a:lnTo>
                    <a:pt x="136" y="10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40" y="20"/>
                  </a:lnTo>
                  <a:lnTo>
                    <a:pt x="140" y="20"/>
                  </a:lnTo>
                  <a:lnTo>
                    <a:pt x="159" y="20"/>
                  </a:lnTo>
                  <a:lnTo>
                    <a:pt x="159" y="16"/>
                  </a:lnTo>
                  <a:lnTo>
                    <a:pt x="165" y="16"/>
                  </a:lnTo>
                  <a:lnTo>
                    <a:pt x="165" y="10"/>
                  </a:lnTo>
                  <a:lnTo>
                    <a:pt x="171" y="10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200" y="4"/>
                  </a:lnTo>
                  <a:lnTo>
                    <a:pt x="200" y="0"/>
                  </a:lnTo>
                  <a:lnTo>
                    <a:pt x="210" y="0"/>
                  </a:lnTo>
                  <a:lnTo>
                    <a:pt x="210" y="4"/>
                  </a:lnTo>
                  <a:lnTo>
                    <a:pt x="229" y="4"/>
                  </a:lnTo>
                  <a:lnTo>
                    <a:pt x="229" y="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503">
              <a:extLst>
                <a:ext uri="{FF2B5EF4-FFF2-40B4-BE49-F238E27FC236}">
                  <a16:creationId xmlns:a16="http://schemas.microsoft.com/office/drawing/2014/main" id="{0EDE69F1-65D1-40FD-A938-4922F1A0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495" y="3623472"/>
              <a:ext cx="386198" cy="437123"/>
            </a:xfrm>
            <a:custGeom>
              <a:avLst/>
              <a:gdLst>
                <a:gd name="T0" fmla="*/ 276 w 293"/>
                <a:gd name="T1" fmla="*/ 16 h 309"/>
                <a:gd name="T2" fmla="*/ 280 w 293"/>
                <a:gd name="T3" fmla="*/ 27 h 309"/>
                <a:gd name="T4" fmla="*/ 286 w 293"/>
                <a:gd name="T5" fmla="*/ 43 h 309"/>
                <a:gd name="T6" fmla="*/ 293 w 293"/>
                <a:gd name="T7" fmla="*/ 55 h 309"/>
                <a:gd name="T8" fmla="*/ 270 w 293"/>
                <a:gd name="T9" fmla="*/ 78 h 309"/>
                <a:gd name="T10" fmla="*/ 264 w 293"/>
                <a:gd name="T11" fmla="*/ 95 h 309"/>
                <a:gd name="T12" fmla="*/ 264 w 293"/>
                <a:gd name="T13" fmla="*/ 105 h 309"/>
                <a:gd name="T14" fmla="*/ 264 w 293"/>
                <a:gd name="T15" fmla="*/ 117 h 309"/>
                <a:gd name="T16" fmla="*/ 258 w 293"/>
                <a:gd name="T17" fmla="*/ 128 h 309"/>
                <a:gd name="T18" fmla="*/ 251 w 293"/>
                <a:gd name="T19" fmla="*/ 140 h 309"/>
                <a:gd name="T20" fmla="*/ 258 w 293"/>
                <a:gd name="T21" fmla="*/ 144 h 309"/>
                <a:gd name="T22" fmla="*/ 258 w 293"/>
                <a:gd name="T23" fmla="*/ 156 h 309"/>
                <a:gd name="T24" fmla="*/ 264 w 293"/>
                <a:gd name="T25" fmla="*/ 179 h 309"/>
                <a:gd name="T26" fmla="*/ 264 w 293"/>
                <a:gd name="T27" fmla="*/ 196 h 309"/>
                <a:gd name="T28" fmla="*/ 276 w 293"/>
                <a:gd name="T29" fmla="*/ 218 h 309"/>
                <a:gd name="T30" fmla="*/ 280 w 293"/>
                <a:gd name="T31" fmla="*/ 235 h 309"/>
                <a:gd name="T32" fmla="*/ 280 w 293"/>
                <a:gd name="T33" fmla="*/ 247 h 309"/>
                <a:gd name="T34" fmla="*/ 251 w 293"/>
                <a:gd name="T35" fmla="*/ 257 h 309"/>
                <a:gd name="T36" fmla="*/ 241 w 293"/>
                <a:gd name="T37" fmla="*/ 303 h 309"/>
                <a:gd name="T38" fmla="*/ 229 w 293"/>
                <a:gd name="T39" fmla="*/ 303 h 309"/>
                <a:gd name="T40" fmla="*/ 200 w 293"/>
                <a:gd name="T41" fmla="*/ 303 h 309"/>
                <a:gd name="T42" fmla="*/ 181 w 293"/>
                <a:gd name="T43" fmla="*/ 296 h 309"/>
                <a:gd name="T44" fmla="*/ 153 w 293"/>
                <a:gd name="T45" fmla="*/ 286 h 309"/>
                <a:gd name="T46" fmla="*/ 146 w 293"/>
                <a:gd name="T47" fmla="*/ 274 h 309"/>
                <a:gd name="T48" fmla="*/ 146 w 293"/>
                <a:gd name="T49" fmla="*/ 270 h 309"/>
                <a:gd name="T50" fmla="*/ 146 w 293"/>
                <a:gd name="T51" fmla="*/ 257 h 309"/>
                <a:gd name="T52" fmla="*/ 146 w 293"/>
                <a:gd name="T53" fmla="*/ 251 h 309"/>
                <a:gd name="T54" fmla="*/ 146 w 293"/>
                <a:gd name="T55" fmla="*/ 247 h 309"/>
                <a:gd name="T56" fmla="*/ 146 w 293"/>
                <a:gd name="T57" fmla="*/ 235 h 309"/>
                <a:gd name="T58" fmla="*/ 146 w 293"/>
                <a:gd name="T59" fmla="*/ 224 h 309"/>
                <a:gd name="T60" fmla="*/ 111 w 293"/>
                <a:gd name="T61" fmla="*/ 224 h 309"/>
                <a:gd name="T62" fmla="*/ 105 w 293"/>
                <a:gd name="T63" fmla="*/ 235 h 309"/>
                <a:gd name="T64" fmla="*/ 89 w 293"/>
                <a:gd name="T65" fmla="*/ 235 h 309"/>
                <a:gd name="T66" fmla="*/ 76 w 293"/>
                <a:gd name="T67" fmla="*/ 202 h 309"/>
                <a:gd name="T68" fmla="*/ 0 w 293"/>
                <a:gd name="T69" fmla="*/ 196 h 309"/>
                <a:gd name="T70" fmla="*/ 12 w 293"/>
                <a:gd name="T71" fmla="*/ 185 h 309"/>
                <a:gd name="T72" fmla="*/ 12 w 293"/>
                <a:gd name="T73" fmla="*/ 179 h 309"/>
                <a:gd name="T74" fmla="*/ 47 w 293"/>
                <a:gd name="T75" fmla="*/ 173 h 309"/>
                <a:gd name="T76" fmla="*/ 54 w 293"/>
                <a:gd name="T77" fmla="*/ 167 h 309"/>
                <a:gd name="T78" fmla="*/ 66 w 293"/>
                <a:gd name="T79" fmla="*/ 163 h 309"/>
                <a:gd name="T80" fmla="*/ 70 w 293"/>
                <a:gd name="T81" fmla="*/ 128 h 309"/>
                <a:gd name="T82" fmla="*/ 76 w 293"/>
                <a:gd name="T83" fmla="*/ 117 h 309"/>
                <a:gd name="T84" fmla="*/ 89 w 293"/>
                <a:gd name="T85" fmla="*/ 105 h 309"/>
                <a:gd name="T86" fmla="*/ 95 w 293"/>
                <a:gd name="T87" fmla="*/ 49 h 309"/>
                <a:gd name="T88" fmla="*/ 95 w 293"/>
                <a:gd name="T89" fmla="*/ 43 h 309"/>
                <a:gd name="T90" fmla="*/ 101 w 293"/>
                <a:gd name="T91" fmla="*/ 20 h 309"/>
                <a:gd name="T92" fmla="*/ 111 w 293"/>
                <a:gd name="T93" fmla="*/ 4 h 309"/>
                <a:gd name="T94" fmla="*/ 136 w 293"/>
                <a:gd name="T95" fmla="*/ 10 h 309"/>
                <a:gd name="T96" fmla="*/ 140 w 293"/>
                <a:gd name="T97" fmla="*/ 20 h 309"/>
                <a:gd name="T98" fmla="*/ 165 w 293"/>
                <a:gd name="T99" fmla="*/ 10 h 309"/>
                <a:gd name="T100" fmla="*/ 200 w 293"/>
                <a:gd name="T101" fmla="*/ 4 h 309"/>
                <a:gd name="T102" fmla="*/ 229 w 293"/>
                <a:gd name="T103" fmla="*/ 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3" h="309">
                  <a:moveTo>
                    <a:pt x="229" y="4"/>
                  </a:moveTo>
                  <a:lnTo>
                    <a:pt x="229" y="10"/>
                  </a:lnTo>
                  <a:lnTo>
                    <a:pt x="235" y="16"/>
                  </a:lnTo>
                  <a:lnTo>
                    <a:pt x="276" y="16"/>
                  </a:lnTo>
                  <a:lnTo>
                    <a:pt x="276" y="20"/>
                  </a:lnTo>
                  <a:lnTo>
                    <a:pt x="280" y="20"/>
                  </a:lnTo>
                  <a:lnTo>
                    <a:pt x="280" y="27"/>
                  </a:lnTo>
                  <a:lnTo>
                    <a:pt x="280" y="27"/>
                  </a:lnTo>
                  <a:lnTo>
                    <a:pt x="286" y="33"/>
                  </a:lnTo>
                  <a:lnTo>
                    <a:pt x="286" y="33"/>
                  </a:lnTo>
                  <a:lnTo>
                    <a:pt x="286" y="43"/>
                  </a:lnTo>
                  <a:lnTo>
                    <a:pt x="286" y="43"/>
                  </a:lnTo>
                  <a:lnTo>
                    <a:pt x="286" y="49"/>
                  </a:lnTo>
                  <a:lnTo>
                    <a:pt x="286" y="49"/>
                  </a:lnTo>
                  <a:lnTo>
                    <a:pt x="293" y="55"/>
                  </a:lnTo>
                  <a:lnTo>
                    <a:pt x="293" y="55"/>
                  </a:lnTo>
                  <a:lnTo>
                    <a:pt x="286" y="62"/>
                  </a:lnTo>
                  <a:lnTo>
                    <a:pt x="286" y="66"/>
                  </a:lnTo>
                  <a:lnTo>
                    <a:pt x="280" y="66"/>
                  </a:lnTo>
                  <a:lnTo>
                    <a:pt x="270" y="78"/>
                  </a:lnTo>
                  <a:lnTo>
                    <a:pt x="270" y="78"/>
                  </a:lnTo>
                  <a:lnTo>
                    <a:pt x="264" y="82"/>
                  </a:lnTo>
                  <a:lnTo>
                    <a:pt x="264" y="95"/>
                  </a:lnTo>
                  <a:lnTo>
                    <a:pt x="264" y="95"/>
                  </a:lnTo>
                  <a:lnTo>
                    <a:pt x="264" y="95"/>
                  </a:lnTo>
                  <a:lnTo>
                    <a:pt x="264" y="101"/>
                  </a:lnTo>
                  <a:lnTo>
                    <a:pt x="264" y="101"/>
                  </a:lnTo>
                  <a:lnTo>
                    <a:pt x="264" y="105"/>
                  </a:lnTo>
                  <a:lnTo>
                    <a:pt x="264" y="105"/>
                  </a:lnTo>
                  <a:lnTo>
                    <a:pt x="264" y="117"/>
                  </a:lnTo>
                  <a:lnTo>
                    <a:pt x="264" y="117"/>
                  </a:lnTo>
                  <a:lnTo>
                    <a:pt x="264" y="117"/>
                  </a:lnTo>
                  <a:lnTo>
                    <a:pt x="264" y="123"/>
                  </a:lnTo>
                  <a:lnTo>
                    <a:pt x="258" y="123"/>
                  </a:lnTo>
                  <a:lnTo>
                    <a:pt x="258" y="128"/>
                  </a:lnTo>
                  <a:lnTo>
                    <a:pt x="258" y="128"/>
                  </a:lnTo>
                  <a:lnTo>
                    <a:pt x="251" y="134"/>
                  </a:lnTo>
                  <a:lnTo>
                    <a:pt x="251" y="134"/>
                  </a:lnTo>
                  <a:lnTo>
                    <a:pt x="251" y="134"/>
                  </a:lnTo>
                  <a:lnTo>
                    <a:pt x="251" y="140"/>
                  </a:lnTo>
                  <a:lnTo>
                    <a:pt x="251" y="140"/>
                  </a:lnTo>
                  <a:lnTo>
                    <a:pt x="258" y="140"/>
                  </a:lnTo>
                  <a:lnTo>
                    <a:pt x="258" y="144"/>
                  </a:lnTo>
                  <a:lnTo>
                    <a:pt x="258" y="144"/>
                  </a:lnTo>
                  <a:lnTo>
                    <a:pt x="258" y="150"/>
                  </a:lnTo>
                  <a:lnTo>
                    <a:pt x="258" y="150"/>
                  </a:lnTo>
                  <a:lnTo>
                    <a:pt x="258" y="156"/>
                  </a:lnTo>
                  <a:lnTo>
                    <a:pt x="258" y="156"/>
                  </a:lnTo>
                  <a:lnTo>
                    <a:pt x="258" y="167"/>
                  </a:lnTo>
                  <a:lnTo>
                    <a:pt x="264" y="173"/>
                  </a:lnTo>
                  <a:lnTo>
                    <a:pt x="264" y="179"/>
                  </a:lnTo>
                  <a:lnTo>
                    <a:pt x="264" y="179"/>
                  </a:lnTo>
                  <a:lnTo>
                    <a:pt x="264" y="179"/>
                  </a:lnTo>
                  <a:lnTo>
                    <a:pt x="264" y="185"/>
                  </a:lnTo>
                  <a:lnTo>
                    <a:pt x="264" y="185"/>
                  </a:lnTo>
                  <a:lnTo>
                    <a:pt x="264" y="196"/>
                  </a:lnTo>
                  <a:lnTo>
                    <a:pt x="264" y="196"/>
                  </a:lnTo>
                  <a:lnTo>
                    <a:pt x="264" y="212"/>
                  </a:lnTo>
                  <a:lnTo>
                    <a:pt x="270" y="218"/>
                  </a:lnTo>
                  <a:lnTo>
                    <a:pt x="276" y="218"/>
                  </a:lnTo>
                  <a:lnTo>
                    <a:pt x="276" y="228"/>
                  </a:lnTo>
                  <a:lnTo>
                    <a:pt x="280" y="228"/>
                  </a:lnTo>
                  <a:lnTo>
                    <a:pt x="280" y="235"/>
                  </a:lnTo>
                  <a:lnTo>
                    <a:pt x="280" y="235"/>
                  </a:lnTo>
                  <a:lnTo>
                    <a:pt x="280" y="241"/>
                  </a:lnTo>
                  <a:lnTo>
                    <a:pt x="280" y="241"/>
                  </a:lnTo>
                  <a:lnTo>
                    <a:pt x="280" y="241"/>
                  </a:lnTo>
                  <a:lnTo>
                    <a:pt x="280" y="247"/>
                  </a:lnTo>
                  <a:lnTo>
                    <a:pt x="258" y="247"/>
                  </a:lnTo>
                  <a:lnTo>
                    <a:pt x="258" y="247"/>
                  </a:lnTo>
                  <a:lnTo>
                    <a:pt x="258" y="251"/>
                  </a:lnTo>
                  <a:lnTo>
                    <a:pt x="251" y="257"/>
                  </a:lnTo>
                  <a:lnTo>
                    <a:pt x="251" y="280"/>
                  </a:lnTo>
                  <a:lnTo>
                    <a:pt x="245" y="290"/>
                  </a:lnTo>
                  <a:lnTo>
                    <a:pt x="245" y="296"/>
                  </a:lnTo>
                  <a:lnTo>
                    <a:pt x="241" y="303"/>
                  </a:lnTo>
                  <a:lnTo>
                    <a:pt x="229" y="303"/>
                  </a:lnTo>
                  <a:lnTo>
                    <a:pt x="229" y="303"/>
                  </a:lnTo>
                  <a:lnTo>
                    <a:pt x="229" y="303"/>
                  </a:lnTo>
                  <a:lnTo>
                    <a:pt x="229" y="303"/>
                  </a:lnTo>
                  <a:lnTo>
                    <a:pt x="223" y="309"/>
                  </a:lnTo>
                  <a:lnTo>
                    <a:pt x="200" y="309"/>
                  </a:lnTo>
                  <a:lnTo>
                    <a:pt x="200" y="309"/>
                  </a:lnTo>
                  <a:lnTo>
                    <a:pt x="200" y="303"/>
                  </a:lnTo>
                  <a:lnTo>
                    <a:pt x="200" y="303"/>
                  </a:lnTo>
                  <a:lnTo>
                    <a:pt x="200" y="296"/>
                  </a:lnTo>
                  <a:lnTo>
                    <a:pt x="181" y="296"/>
                  </a:lnTo>
                  <a:lnTo>
                    <a:pt x="181" y="296"/>
                  </a:lnTo>
                  <a:lnTo>
                    <a:pt x="181" y="290"/>
                  </a:lnTo>
                  <a:lnTo>
                    <a:pt x="153" y="290"/>
                  </a:lnTo>
                  <a:lnTo>
                    <a:pt x="153" y="290"/>
                  </a:lnTo>
                  <a:lnTo>
                    <a:pt x="153" y="286"/>
                  </a:lnTo>
                  <a:lnTo>
                    <a:pt x="153" y="286"/>
                  </a:lnTo>
                  <a:lnTo>
                    <a:pt x="153" y="280"/>
                  </a:lnTo>
                  <a:lnTo>
                    <a:pt x="146" y="280"/>
                  </a:lnTo>
                  <a:lnTo>
                    <a:pt x="146" y="274"/>
                  </a:lnTo>
                  <a:lnTo>
                    <a:pt x="146" y="274"/>
                  </a:lnTo>
                  <a:lnTo>
                    <a:pt x="146" y="274"/>
                  </a:lnTo>
                  <a:lnTo>
                    <a:pt x="146" y="270"/>
                  </a:lnTo>
                  <a:lnTo>
                    <a:pt x="146" y="270"/>
                  </a:lnTo>
                  <a:lnTo>
                    <a:pt x="146" y="264"/>
                  </a:lnTo>
                  <a:lnTo>
                    <a:pt x="146" y="264"/>
                  </a:lnTo>
                  <a:lnTo>
                    <a:pt x="146" y="264"/>
                  </a:lnTo>
                  <a:lnTo>
                    <a:pt x="146" y="257"/>
                  </a:lnTo>
                  <a:lnTo>
                    <a:pt x="146" y="257"/>
                  </a:lnTo>
                  <a:lnTo>
                    <a:pt x="146" y="257"/>
                  </a:lnTo>
                  <a:lnTo>
                    <a:pt x="146" y="251"/>
                  </a:lnTo>
                  <a:lnTo>
                    <a:pt x="146" y="251"/>
                  </a:lnTo>
                  <a:lnTo>
                    <a:pt x="146" y="251"/>
                  </a:lnTo>
                  <a:lnTo>
                    <a:pt x="146" y="247"/>
                  </a:lnTo>
                  <a:lnTo>
                    <a:pt x="146" y="247"/>
                  </a:lnTo>
                  <a:lnTo>
                    <a:pt x="146" y="247"/>
                  </a:lnTo>
                  <a:lnTo>
                    <a:pt x="146" y="241"/>
                  </a:lnTo>
                  <a:lnTo>
                    <a:pt x="146" y="241"/>
                  </a:lnTo>
                  <a:lnTo>
                    <a:pt x="146" y="241"/>
                  </a:lnTo>
                  <a:lnTo>
                    <a:pt x="146" y="235"/>
                  </a:lnTo>
                  <a:lnTo>
                    <a:pt x="146" y="235"/>
                  </a:lnTo>
                  <a:lnTo>
                    <a:pt x="146" y="228"/>
                  </a:lnTo>
                  <a:lnTo>
                    <a:pt x="146" y="228"/>
                  </a:lnTo>
                  <a:lnTo>
                    <a:pt x="146" y="224"/>
                  </a:lnTo>
                  <a:lnTo>
                    <a:pt x="136" y="224"/>
                  </a:lnTo>
                  <a:lnTo>
                    <a:pt x="124" y="218"/>
                  </a:lnTo>
                  <a:lnTo>
                    <a:pt x="111" y="218"/>
                  </a:lnTo>
                  <a:lnTo>
                    <a:pt x="111" y="224"/>
                  </a:lnTo>
                  <a:lnTo>
                    <a:pt x="111" y="224"/>
                  </a:lnTo>
                  <a:lnTo>
                    <a:pt x="111" y="228"/>
                  </a:lnTo>
                  <a:lnTo>
                    <a:pt x="111" y="228"/>
                  </a:lnTo>
                  <a:lnTo>
                    <a:pt x="105" y="235"/>
                  </a:lnTo>
                  <a:lnTo>
                    <a:pt x="105" y="235"/>
                  </a:lnTo>
                  <a:lnTo>
                    <a:pt x="101" y="241"/>
                  </a:lnTo>
                  <a:lnTo>
                    <a:pt x="89" y="241"/>
                  </a:lnTo>
                  <a:lnTo>
                    <a:pt x="89" y="235"/>
                  </a:lnTo>
                  <a:lnTo>
                    <a:pt x="82" y="228"/>
                  </a:lnTo>
                  <a:lnTo>
                    <a:pt x="82" y="228"/>
                  </a:lnTo>
                  <a:lnTo>
                    <a:pt x="76" y="218"/>
                  </a:lnTo>
                  <a:lnTo>
                    <a:pt x="76" y="202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12" y="196"/>
                  </a:lnTo>
                  <a:lnTo>
                    <a:pt x="12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47" y="179"/>
                  </a:lnTo>
                  <a:lnTo>
                    <a:pt x="47" y="173"/>
                  </a:lnTo>
                  <a:lnTo>
                    <a:pt x="54" y="173"/>
                  </a:lnTo>
                  <a:lnTo>
                    <a:pt x="54" y="167"/>
                  </a:lnTo>
                  <a:lnTo>
                    <a:pt x="54" y="167"/>
                  </a:lnTo>
                  <a:lnTo>
                    <a:pt x="54" y="167"/>
                  </a:lnTo>
                  <a:lnTo>
                    <a:pt x="60" y="167"/>
                  </a:lnTo>
                  <a:lnTo>
                    <a:pt x="60" y="163"/>
                  </a:lnTo>
                  <a:lnTo>
                    <a:pt x="60" y="163"/>
                  </a:lnTo>
                  <a:lnTo>
                    <a:pt x="66" y="163"/>
                  </a:lnTo>
                  <a:lnTo>
                    <a:pt x="66" y="156"/>
                  </a:lnTo>
                  <a:lnTo>
                    <a:pt x="66" y="156"/>
                  </a:lnTo>
                  <a:lnTo>
                    <a:pt x="66" y="128"/>
                  </a:lnTo>
                  <a:lnTo>
                    <a:pt x="70" y="128"/>
                  </a:lnTo>
                  <a:lnTo>
                    <a:pt x="70" y="123"/>
                  </a:lnTo>
                  <a:lnTo>
                    <a:pt x="70" y="123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82" y="111"/>
                  </a:lnTo>
                  <a:lnTo>
                    <a:pt x="82" y="111"/>
                  </a:lnTo>
                  <a:lnTo>
                    <a:pt x="89" y="105"/>
                  </a:lnTo>
                  <a:lnTo>
                    <a:pt x="89" y="95"/>
                  </a:lnTo>
                  <a:lnTo>
                    <a:pt x="95" y="88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5" y="33"/>
                  </a:lnTo>
                  <a:lnTo>
                    <a:pt x="95" y="33"/>
                  </a:lnTo>
                  <a:lnTo>
                    <a:pt x="101" y="27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5" y="16"/>
                  </a:lnTo>
                  <a:lnTo>
                    <a:pt x="105" y="10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24" y="4"/>
                  </a:lnTo>
                  <a:lnTo>
                    <a:pt x="130" y="10"/>
                  </a:lnTo>
                  <a:lnTo>
                    <a:pt x="136" y="10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40" y="20"/>
                  </a:lnTo>
                  <a:lnTo>
                    <a:pt x="140" y="20"/>
                  </a:lnTo>
                  <a:lnTo>
                    <a:pt x="159" y="20"/>
                  </a:lnTo>
                  <a:lnTo>
                    <a:pt x="159" y="16"/>
                  </a:lnTo>
                  <a:lnTo>
                    <a:pt x="165" y="16"/>
                  </a:lnTo>
                  <a:lnTo>
                    <a:pt x="165" y="10"/>
                  </a:lnTo>
                  <a:lnTo>
                    <a:pt x="171" y="10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200" y="4"/>
                  </a:lnTo>
                  <a:lnTo>
                    <a:pt x="200" y="0"/>
                  </a:lnTo>
                  <a:lnTo>
                    <a:pt x="210" y="0"/>
                  </a:lnTo>
                  <a:lnTo>
                    <a:pt x="210" y="4"/>
                  </a:lnTo>
                  <a:lnTo>
                    <a:pt x="229" y="4"/>
                  </a:lnTo>
                  <a:lnTo>
                    <a:pt x="229" y="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504">
              <a:extLst>
                <a:ext uri="{FF2B5EF4-FFF2-40B4-BE49-F238E27FC236}">
                  <a16:creationId xmlns:a16="http://schemas.microsoft.com/office/drawing/2014/main" id="{4C496C48-07E9-49B2-84A4-E52A6CB86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453" y="3701278"/>
              <a:ext cx="46133" cy="32535"/>
            </a:xfrm>
            <a:custGeom>
              <a:avLst/>
              <a:gdLst>
                <a:gd name="T0" fmla="*/ 35 w 35"/>
                <a:gd name="T1" fmla="*/ 0 h 23"/>
                <a:gd name="T2" fmla="*/ 35 w 35"/>
                <a:gd name="T3" fmla="*/ 17 h 23"/>
                <a:gd name="T4" fmla="*/ 31 w 35"/>
                <a:gd name="T5" fmla="*/ 17 h 23"/>
                <a:gd name="T6" fmla="*/ 25 w 35"/>
                <a:gd name="T7" fmla="*/ 23 h 23"/>
                <a:gd name="T8" fmla="*/ 6 w 35"/>
                <a:gd name="T9" fmla="*/ 23 h 23"/>
                <a:gd name="T10" fmla="*/ 6 w 35"/>
                <a:gd name="T11" fmla="*/ 23 h 23"/>
                <a:gd name="T12" fmla="*/ 6 w 35"/>
                <a:gd name="T13" fmla="*/ 17 h 23"/>
                <a:gd name="T14" fmla="*/ 6 w 35"/>
                <a:gd name="T15" fmla="*/ 17 h 23"/>
                <a:gd name="T16" fmla="*/ 6 w 35"/>
                <a:gd name="T17" fmla="*/ 17 h 23"/>
                <a:gd name="T18" fmla="*/ 6 w 35"/>
                <a:gd name="T19" fmla="*/ 11 h 23"/>
                <a:gd name="T20" fmla="*/ 0 w 35"/>
                <a:gd name="T21" fmla="*/ 11 h 23"/>
                <a:gd name="T22" fmla="*/ 0 w 35"/>
                <a:gd name="T23" fmla="*/ 11 h 23"/>
                <a:gd name="T24" fmla="*/ 6 w 35"/>
                <a:gd name="T25" fmla="*/ 7 h 23"/>
                <a:gd name="T26" fmla="*/ 6 w 35"/>
                <a:gd name="T27" fmla="*/ 7 h 23"/>
                <a:gd name="T28" fmla="*/ 6 w 35"/>
                <a:gd name="T29" fmla="*/ 7 h 23"/>
                <a:gd name="T30" fmla="*/ 6 w 35"/>
                <a:gd name="T31" fmla="*/ 7 h 23"/>
                <a:gd name="T32" fmla="*/ 6 w 35"/>
                <a:gd name="T33" fmla="*/ 0 h 23"/>
                <a:gd name="T34" fmla="*/ 6 w 35"/>
                <a:gd name="T35" fmla="*/ 0 h 23"/>
                <a:gd name="T36" fmla="*/ 6 w 35"/>
                <a:gd name="T37" fmla="*/ 0 h 23"/>
                <a:gd name="T38" fmla="*/ 35 w 35"/>
                <a:gd name="T39" fmla="*/ 0 h 23"/>
                <a:gd name="T40" fmla="*/ 35 w 3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3">
                  <a:moveTo>
                    <a:pt x="35" y="0"/>
                  </a:moveTo>
                  <a:lnTo>
                    <a:pt x="35" y="17"/>
                  </a:lnTo>
                  <a:lnTo>
                    <a:pt x="31" y="17"/>
                  </a:lnTo>
                  <a:lnTo>
                    <a:pt x="25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505">
              <a:extLst>
                <a:ext uri="{FF2B5EF4-FFF2-40B4-BE49-F238E27FC236}">
                  <a16:creationId xmlns:a16="http://schemas.microsoft.com/office/drawing/2014/main" id="{C83B04A1-056A-4A38-8D24-58216295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453" y="3701278"/>
              <a:ext cx="46133" cy="32535"/>
            </a:xfrm>
            <a:custGeom>
              <a:avLst/>
              <a:gdLst>
                <a:gd name="T0" fmla="*/ 35 w 35"/>
                <a:gd name="T1" fmla="*/ 0 h 23"/>
                <a:gd name="T2" fmla="*/ 35 w 35"/>
                <a:gd name="T3" fmla="*/ 17 h 23"/>
                <a:gd name="T4" fmla="*/ 31 w 35"/>
                <a:gd name="T5" fmla="*/ 17 h 23"/>
                <a:gd name="T6" fmla="*/ 25 w 35"/>
                <a:gd name="T7" fmla="*/ 23 h 23"/>
                <a:gd name="T8" fmla="*/ 6 w 35"/>
                <a:gd name="T9" fmla="*/ 23 h 23"/>
                <a:gd name="T10" fmla="*/ 6 w 35"/>
                <a:gd name="T11" fmla="*/ 23 h 23"/>
                <a:gd name="T12" fmla="*/ 6 w 35"/>
                <a:gd name="T13" fmla="*/ 17 h 23"/>
                <a:gd name="T14" fmla="*/ 6 w 35"/>
                <a:gd name="T15" fmla="*/ 17 h 23"/>
                <a:gd name="T16" fmla="*/ 6 w 35"/>
                <a:gd name="T17" fmla="*/ 17 h 23"/>
                <a:gd name="T18" fmla="*/ 6 w 35"/>
                <a:gd name="T19" fmla="*/ 11 h 23"/>
                <a:gd name="T20" fmla="*/ 0 w 35"/>
                <a:gd name="T21" fmla="*/ 11 h 23"/>
                <a:gd name="T22" fmla="*/ 0 w 35"/>
                <a:gd name="T23" fmla="*/ 11 h 23"/>
                <a:gd name="T24" fmla="*/ 6 w 35"/>
                <a:gd name="T25" fmla="*/ 7 h 23"/>
                <a:gd name="T26" fmla="*/ 6 w 35"/>
                <a:gd name="T27" fmla="*/ 7 h 23"/>
                <a:gd name="T28" fmla="*/ 6 w 35"/>
                <a:gd name="T29" fmla="*/ 7 h 23"/>
                <a:gd name="T30" fmla="*/ 6 w 35"/>
                <a:gd name="T31" fmla="*/ 7 h 23"/>
                <a:gd name="T32" fmla="*/ 6 w 35"/>
                <a:gd name="T33" fmla="*/ 0 h 23"/>
                <a:gd name="T34" fmla="*/ 6 w 35"/>
                <a:gd name="T35" fmla="*/ 0 h 23"/>
                <a:gd name="T36" fmla="*/ 6 w 35"/>
                <a:gd name="T37" fmla="*/ 0 h 23"/>
                <a:gd name="T38" fmla="*/ 35 w 35"/>
                <a:gd name="T39" fmla="*/ 0 h 23"/>
                <a:gd name="T40" fmla="*/ 35 w 3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3">
                  <a:moveTo>
                    <a:pt x="35" y="0"/>
                  </a:moveTo>
                  <a:lnTo>
                    <a:pt x="35" y="17"/>
                  </a:lnTo>
                  <a:lnTo>
                    <a:pt x="31" y="17"/>
                  </a:lnTo>
                  <a:lnTo>
                    <a:pt x="25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506">
              <a:extLst>
                <a:ext uri="{FF2B5EF4-FFF2-40B4-BE49-F238E27FC236}">
                  <a16:creationId xmlns:a16="http://schemas.microsoft.com/office/drawing/2014/main" id="{8D6117F4-25B4-427B-9E50-59111B3AD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181" y="3701278"/>
              <a:ext cx="113356" cy="158439"/>
            </a:xfrm>
            <a:custGeom>
              <a:avLst/>
              <a:gdLst>
                <a:gd name="T0" fmla="*/ 64 w 86"/>
                <a:gd name="T1" fmla="*/ 0 h 112"/>
                <a:gd name="T2" fmla="*/ 64 w 86"/>
                <a:gd name="T3" fmla="*/ 7 h 112"/>
                <a:gd name="T4" fmla="*/ 64 w 86"/>
                <a:gd name="T5" fmla="*/ 11 h 112"/>
                <a:gd name="T6" fmla="*/ 70 w 86"/>
                <a:gd name="T7" fmla="*/ 17 h 112"/>
                <a:gd name="T8" fmla="*/ 86 w 86"/>
                <a:gd name="T9" fmla="*/ 17 h 112"/>
                <a:gd name="T10" fmla="*/ 86 w 86"/>
                <a:gd name="T11" fmla="*/ 23 h 112"/>
                <a:gd name="T12" fmla="*/ 86 w 86"/>
                <a:gd name="T13" fmla="*/ 27 h 112"/>
                <a:gd name="T14" fmla="*/ 86 w 86"/>
                <a:gd name="T15" fmla="*/ 33 h 112"/>
                <a:gd name="T16" fmla="*/ 80 w 86"/>
                <a:gd name="T17" fmla="*/ 40 h 112"/>
                <a:gd name="T18" fmla="*/ 80 w 86"/>
                <a:gd name="T19" fmla="*/ 40 h 112"/>
                <a:gd name="T20" fmla="*/ 86 w 86"/>
                <a:gd name="T21" fmla="*/ 50 h 112"/>
                <a:gd name="T22" fmla="*/ 86 w 86"/>
                <a:gd name="T23" fmla="*/ 62 h 112"/>
                <a:gd name="T24" fmla="*/ 86 w 86"/>
                <a:gd name="T25" fmla="*/ 73 h 112"/>
                <a:gd name="T26" fmla="*/ 80 w 86"/>
                <a:gd name="T27" fmla="*/ 79 h 112"/>
                <a:gd name="T28" fmla="*/ 64 w 86"/>
                <a:gd name="T29" fmla="*/ 79 h 112"/>
                <a:gd name="T30" fmla="*/ 57 w 86"/>
                <a:gd name="T31" fmla="*/ 73 h 112"/>
                <a:gd name="T32" fmla="*/ 51 w 86"/>
                <a:gd name="T33" fmla="*/ 79 h 112"/>
                <a:gd name="T34" fmla="*/ 45 w 86"/>
                <a:gd name="T35" fmla="*/ 85 h 112"/>
                <a:gd name="T36" fmla="*/ 45 w 86"/>
                <a:gd name="T37" fmla="*/ 95 h 112"/>
                <a:gd name="T38" fmla="*/ 39 w 86"/>
                <a:gd name="T39" fmla="*/ 101 h 112"/>
                <a:gd name="T40" fmla="*/ 35 w 86"/>
                <a:gd name="T41" fmla="*/ 112 h 112"/>
                <a:gd name="T42" fmla="*/ 29 w 86"/>
                <a:gd name="T43" fmla="*/ 112 h 112"/>
                <a:gd name="T44" fmla="*/ 29 w 86"/>
                <a:gd name="T45" fmla="*/ 108 h 112"/>
                <a:gd name="T46" fmla="*/ 16 w 86"/>
                <a:gd name="T47" fmla="*/ 89 h 112"/>
                <a:gd name="T48" fmla="*/ 0 w 86"/>
                <a:gd name="T49" fmla="*/ 68 h 112"/>
                <a:gd name="T50" fmla="*/ 0 w 86"/>
                <a:gd name="T51" fmla="*/ 50 h 112"/>
                <a:gd name="T52" fmla="*/ 4 w 86"/>
                <a:gd name="T53" fmla="*/ 40 h 112"/>
                <a:gd name="T54" fmla="*/ 10 w 86"/>
                <a:gd name="T55" fmla="*/ 33 h 112"/>
                <a:gd name="T56" fmla="*/ 10 w 86"/>
                <a:gd name="T57" fmla="*/ 23 h 112"/>
                <a:gd name="T58" fmla="*/ 39 w 86"/>
                <a:gd name="T59" fmla="*/ 11 h 112"/>
                <a:gd name="T60" fmla="*/ 39 w 86"/>
                <a:gd name="T61" fmla="*/ 0 h 112"/>
                <a:gd name="T62" fmla="*/ 70 w 86"/>
                <a:gd name="T6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112">
                  <a:moveTo>
                    <a:pt x="70" y="0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86" y="17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6" y="46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62"/>
                  </a:lnTo>
                  <a:lnTo>
                    <a:pt x="86" y="62"/>
                  </a:lnTo>
                  <a:lnTo>
                    <a:pt x="86" y="73"/>
                  </a:lnTo>
                  <a:lnTo>
                    <a:pt x="86" y="73"/>
                  </a:lnTo>
                  <a:lnTo>
                    <a:pt x="80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3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1" y="79"/>
                  </a:lnTo>
                  <a:lnTo>
                    <a:pt x="45" y="79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5" y="95"/>
                  </a:lnTo>
                  <a:lnTo>
                    <a:pt x="51" y="101"/>
                  </a:lnTo>
                  <a:lnTo>
                    <a:pt x="39" y="101"/>
                  </a:lnTo>
                  <a:lnTo>
                    <a:pt x="35" y="108"/>
                  </a:lnTo>
                  <a:lnTo>
                    <a:pt x="35" y="112"/>
                  </a:lnTo>
                  <a:lnTo>
                    <a:pt x="29" y="112"/>
                  </a:lnTo>
                  <a:lnTo>
                    <a:pt x="29" y="112"/>
                  </a:lnTo>
                  <a:lnTo>
                    <a:pt x="29" y="108"/>
                  </a:lnTo>
                  <a:lnTo>
                    <a:pt x="29" y="108"/>
                  </a:lnTo>
                  <a:lnTo>
                    <a:pt x="29" y="101"/>
                  </a:lnTo>
                  <a:lnTo>
                    <a:pt x="16" y="89"/>
                  </a:lnTo>
                  <a:lnTo>
                    <a:pt x="16" y="85"/>
                  </a:lnTo>
                  <a:lnTo>
                    <a:pt x="0" y="68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23"/>
                  </a:lnTo>
                  <a:lnTo>
                    <a:pt x="39" y="23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507">
              <a:extLst>
                <a:ext uri="{FF2B5EF4-FFF2-40B4-BE49-F238E27FC236}">
                  <a16:creationId xmlns:a16="http://schemas.microsoft.com/office/drawing/2014/main" id="{05245924-1FC5-4D6A-A643-9EC9DBBDF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181" y="3701278"/>
              <a:ext cx="113356" cy="158439"/>
            </a:xfrm>
            <a:custGeom>
              <a:avLst/>
              <a:gdLst>
                <a:gd name="T0" fmla="*/ 64 w 86"/>
                <a:gd name="T1" fmla="*/ 0 h 112"/>
                <a:gd name="T2" fmla="*/ 64 w 86"/>
                <a:gd name="T3" fmla="*/ 7 h 112"/>
                <a:gd name="T4" fmla="*/ 64 w 86"/>
                <a:gd name="T5" fmla="*/ 11 h 112"/>
                <a:gd name="T6" fmla="*/ 70 w 86"/>
                <a:gd name="T7" fmla="*/ 17 h 112"/>
                <a:gd name="T8" fmla="*/ 86 w 86"/>
                <a:gd name="T9" fmla="*/ 17 h 112"/>
                <a:gd name="T10" fmla="*/ 86 w 86"/>
                <a:gd name="T11" fmla="*/ 23 h 112"/>
                <a:gd name="T12" fmla="*/ 86 w 86"/>
                <a:gd name="T13" fmla="*/ 27 h 112"/>
                <a:gd name="T14" fmla="*/ 86 w 86"/>
                <a:gd name="T15" fmla="*/ 33 h 112"/>
                <a:gd name="T16" fmla="*/ 80 w 86"/>
                <a:gd name="T17" fmla="*/ 40 h 112"/>
                <a:gd name="T18" fmla="*/ 80 w 86"/>
                <a:gd name="T19" fmla="*/ 40 h 112"/>
                <a:gd name="T20" fmla="*/ 86 w 86"/>
                <a:gd name="T21" fmla="*/ 50 h 112"/>
                <a:gd name="T22" fmla="*/ 86 w 86"/>
                <a:gd name="T23" fmla="*/ 62 h 112"/>
                <a:gd name="T24" fmla="*/ 86 w 86"/>
                <a:gd name="T25" fmla="*/ 73 h 112"/>
                <a:gd name="T26" fmla="*/ 80 w 86"/>
                <a:gd name="T27" fmla="*/ 79 h 112"/>
                <a:gd name="T28" fmla="*/ 64 w 86"/>
                <a:gd name="T29" fmla="*/ 79 h 112"/>
                <a:gd name="T30" fmla="*/ 57 w 86"/>
                <a:gd name="T31" fmla="*/ 73 h 112"/>
                <a:gd name="T32" fmla="*/ 51 w 86"/>
                <a:gd name="T33" fmla="*/ 79 h 112"/>
                <a:gd name="T34" fmla="*/ 45 w 86"/>
                <a:gd name="T35" fmla="*/ 85 h 112"/>
                <a:gd name="T36" fmla="*/ 45 w 86"/>
                <a:gd name="T37" fmla="*/ 95 h 112"/>
                <a:gd name="T38" fmla="*/ 39 w 86"/>
                <a:gd name="T39" fmla="*/ 101 h 112"/>
                <a:gd name="T40" fmla="*/ 35 w 86"/>
                <a:gd name="T41" fmla="*/ 112 h 112"/>
                <a:gd name="T42" fmla="*/ 29 w 86"/>
                <a:gd name="T43" fmla="*/ 112 h 112"/>
                <a:gd name="T44" fmla="*/ 29 w 86"/>
                <a:gd name="T45" fmla="*/ 108 h 112"/>
                <a:gd name="T46" fmla="*/ 16 w 86"/>
                <a:gd name="T47" fmla="*/ 89 h 112"/>
                <a:gd name="T48" fmla="*/ 0 w 86"/>
                <a:gd name="T49" fmla="*/ 68 h 112"/>
                <a:gd name="T50" fmla="*/ 0 w 86"/>
                <a:gd name="T51" fmla="*/ 50 h 112"/>
                <a:gd name="T52" fmla="*/ 4 w 86"/>
                <a:gd name="T53" fmla="*/ 40 h 112"/>
                <a:gd name="T54" fmla="*/ 10 w 86"/>
                <a:gd name="T55" fmla="*/ 33 h 112"/>
                <a:gd name="T56" fmla="*/ 10 w 86"/>
                <a:gd name="T57" fmla="*/ 23 h 112"/>
                <a:gd name="T58" fmla="*/ 39 w 86"/>
                <a:gd name="T59" fmla="*/ 11 h 112"/>
                <a:gd name="T60" fmla="*/ 39 w 86"/>
                <a:gd name="T61" fmla="*/ 0 h 112"/>
                <a:gd name="T62" fmla="*/ 70 w 86"/>
                <a:gd name="T6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112">
                  <a:moveTo>
                    <a:pt x="70" y="0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86" y="17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6" y="46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62"/>
                  </a:lnTo>
                  <a:lnTo>
                    <a:pt x="86" y="62"/>
                  </a:lnTo>
                  <a:lnTo>
                    <a:pt x="86" y="73"/>
                  </a:lnTo>
                  <a:lnTo>
                    <a:pt x="86" y="73"/>
                  </a:lnTo>
                  <a:lnTo>
                    <a:pt x="80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3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1" y="79"/>
                  </a:lnTo>
                  <a:lnTo>
                    <a:pt x="45" y="79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5" y="95"/>
                  </a:lnTo>
                  <a:lnTo>
                    <a:pt x="51" y="101"/>
                  </a:lnTo>
                  <a:lnTo>
                    <a:pt x="39" y="101"/>
                  </a:lnTo>
                  <a:lnTo>
                    <a:pt x="35" y="108"/>
                  </a:lnTo>
                  <a:lnTo>
                    <a:pt x="35" y="112"/>
                  </a:lnTo>
                  <a:lnTo>
                    <a:pt x="29" y="112"/>
                  </a:lnTo>
                  <a:lnTo>
                    <a:pt x="29" y="112"/>
                  </a:lnTo>
                  <a:lnTo>
                    <a:pt x="29" y="108"/>
                  </a:lnTo>
                  <a:lnTo>
                    <a:pt x="29" y="108"/>
                  </a:lnTo>
                  <a:lnTo>
                    <a:pt x="29" y="101"/>
                  </a:lnTo>
                  <a:lnTo>
                    <a:pt x="16" y="89"/>
                  </a:lnTo>
                  <a:lnTo>
                    <a:pt x="16" y="85"/>
                  </a:lnTo>
                  <a:lnTo>
                    <a:pt x="0" y="68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23"/>
                  </a:lnTo>
                  <a:lnTo>
                    <a:pt x="39" y="23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508">
              <a:extLst>
                <a:ext uri="{FF2B5EF4-FFF2-40B4-BE49-F238E27FC236}">
                  <a16:creationId xmlns:a16="http://schemas.microsoft.com/office/drawing/2014/main" id="{445332E8-07E7-4584-90B7-B2CB5FCC6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314" y="3670157"/>
              <a:ext cx="138399" cy="215025"/>
            </a:xfrm>
            <a:custGeom>
              <a:avLst/>
              <a:gdLst>
                <a:gd name="T0" fmla="*/ 105 w 105"/>
                <a:gd name="T1" fmla="*/ 10 h 152"/>
                <a:gd name="T2" fmla="*/ 105 w 105"/>
                <a:gd name="T3" fmla="*/ 10 h 152"/>
                <a:gd name="T4" fmla="*/ 105 w 105"/>
                <a:gd name="T5" fmla="*/ 16 h 152"/>
                <a:gd name="T6" fmla="*/ 105 w 105"/>
                <a:gd name="T7" fmla="*/ 55 h 152"/>
                <a:gd name="T8" fmla="*/ 99 w 105"/>
                <a:gd name="T9" fmla="*/ 72 h 152"/>
                <a:gd name="T10" fmla="*/ 92 w 105"/>
                <a:gd name="T11" fmla="*/ 78 h 152"/>
                <a:gd name="T12" fmla="*/ 86 w 105"/>
                <a:gd name="T13" fmla="*/ 84 h 152"/>
                <a:gd name="T14" fmla="*/ 80 w 105"/>
                <a:gd name="T15" fmla="*/ 90 h 152"/>
                <a:gd name="T16" fmla="*/ 80 w 105"/>
                <a:gd name="T17" fmla="*/ 95 h 152"/>
                <a:gd name="T18" fmla="*/ 76 w 105"/>
                <a:gd name="T19" fmla="*/ 123 h 152"/>
                <a:gd name="T20" fmla="*/ 76 w 105"/>
                <a:gd name="T21" fmla="*/ 130 h 152"/>
                <a:gd name="T22" fmla="*/ 70 w 105"/>
                <a:gd name="T23" fmla="*/ 130 h 152"/>
                <a:gd name="T24" fmla="*/ 64 w 105"/>
                <a:gd name="T25" fmla="*/ 134 h 152"/>
                <a:gd name="T26" fmla="*/ 64 w 105"/>
                <a:gd name="T27" fmla="*/ 134 h 152"/>
                <a:gd name="T28" fmla="*/ 57 w 105"/>
                <a:gd name="T29" fmla="*/ 140 h 152"/>
                <a:gd name="T30" fmla="*/ 16 w 105"/>
                <a:gd name="T31" fmla="*/ 146 h 152"/>
                <a:gd name="T32" fmla="*/ 16 w 105"/>
                <a:gd name="T33" fmla="*/ 152 h 152"/>
                <a:gd name="T34" fmla="*/ 10 w 105"/>
                <a:gd name="T35" fmla="*/ 152 h 152"/>
                <a:gd name="T36" fmla="*/ 10 w 105"/>
                <a:gd name="T37" fmla="*/ 146 h 152"/>
                <a:gd name="T38" fmla="*/ 4 w 105"/>
                <a:gd name="T39" fmla="*/ 140 h 152"/>
                <a:gd name="T40" fmla="*/ 0 w 105"/>
                <a:gd name="T41" fmla="*/ 134 h 152"/>
                <a:gd name="T42" fmla="*/ 0 w 105"/>
                <a:gd name="T43" fmla="*/ 134 h 152"/>
                <a:gd name="T44" fmla="*/ 4 w 105"/>
                <a:gd name="T45" fmla="*/ 123 h 152"/>
                <a:gd name="T46" fmla="*/ 16 w 105"/>
                <a:gd name="T47" fmla="*/ 123 h 152"/>
                <a:gd name="T48" fmla="*/ 10 w 105"/>
                <a:gd name="T49" fmla="*/ 107 h 152"/>
                <a:gd name="T50" fmla="*/ 10 w 105"/>
                <a:gd name="T51" fmla="*/ 101 h 152"/>
                <a:gd name="T52" fmla="*/ 22 w 105"/>
                <a:gd name="T53" fmla="*/ 95 h 152"/>
                <a:gd name="T54" fmla="*/ 29 w 105"/>
                <a:gd name="T55" fmla="*/ 95 h 152"/>
                <a:gd name="T56" fmla="*/ 29 w 105"/>
                <a:gd name="T57" fmla="*/ 101 h 152"/>
                <a:gd name="T58" fmla="*/ 45 w 105"/>
                <a:gd name="T59" fmla="*/ 101 h 152"/>
                <a:gd name="T60" fmla="*/ 51 w 105"/>
                <a:gd name="T61" fmla="*/ 95 h 152"/>
                <a:gd name="T62" fmla="*/ 51 w 105"/>
                <a:gd name="T63" fmla="*/ 84 h 152"/>
                <a:gd name="T64" fmla="*/ 51 w 105"/>
                <a:gd name="T65" fmla="*/ 72 h 152"/>
                <a:gd name="T66" fmla="*/ 45 w 105"/>
                <a:gd name="T67" fmla="*/ 62 h 152"/>
                <a:gd name="T68" fmla="*/ 45 w 105"/>
                <a:gd name="T69" fmla="*/ 62 h 152"/>
                <a:gd name="T70" fmla="*/ 51 w 105"/>
                <a:gd name="T71" fmla="*/ 55 h 152"/>
                <a:gd name="T72" fmla="*/ 51 w 105"/>
                <a:gd name="T73" fmla="*/ 49 h 152"/>
                <a:gd name="T74" fmla="*/ 51 w 105"/>
                <a:gd name="T75" fmla="*/ 45 h 152"/>
                <a:gd name="T76" fmla="*/ 35 w 105"/>
                <a:gd name="T77" fmla="*/ 39 h 152"/>
                <a:gd name="T78" fmla="*/ 29 w 105"/>
                <a:gd name="T79" fmla="*/ 33 h 152"/>
                <a:gd name="T80" fmla="*/ 29 w 105"/>
                <a:gd name="T81" fmla="*/ 29 h 152"/>
                <a:gd name="T82" fmla="*/ 29 w 105"/>
                <a:gd name="T83" fmla="*/ 22 h 152"/>
                <a:gd name="T84" fmla="*/ 70 w 105"/>
                <a:gd name="T85" fmla="*/ 29 h 152"/>
                <a:gd name="T86" fmla="*/ 76 w 105"/>
                <a:gd name="T87" fmla="*/ 6 h 152"/>
                <a:gd name="T88" fmla="*/ 105 w 105"/>
                <a:gd name="T8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5" h="152">
                  <a:moveTo>
                    <a:pt x="105" y="0"/>
                  </a:moveTo>
                  <a:lnTo>
                    <a:pt x="105" y="10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9" y="72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86" y="84"/>
                  </a:lnTo>
                  <a:lnTo>
                    <a:pt x="86" y="84"/>
                  </a:lnTo>
                  <a:lnTo>
                    <a:pt x="86" y="84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80" y="95"/>
                  </a:lnTo>
                  <a:lnTo>
                    <a:pt x="76" y="95"/>
                  </a:lnTo>
                  <a:lnTo>
                    <a:pt x="76" y="123"/>
                  </a:lnTo>
                  <a:lnTo>
                    <a:pt x="76" y="123"/>
                  </a:lnTo>
                  <a:lnTo>
                    <a:pt x="76" y="130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0" y="134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64" y="140"/>
                  </a:lnTo>
                  <a:lnTo>
                    <a:pt x="57" y="140"/>
                  </a:lnTo>
                  <a:lnTo>
                    <a:pt x="57" y="146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6" y="152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10" y="146"/>
                  </a:lnTo>
                  <a:lnTo>
                    <a:pt x="4" y="146"/>
                  </a:lnTo>
                  <a:lnTo>
                    <a:pt x="4" y="140"/>
                  </a:lnTo>
                  <a:lnTo>
                    <a:pt x="4" y="140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0"/>
                  </a:lnTo>
                  <a:lnTo>
                    <a:pt x="4" y="123"/>
                  </a:lnTo>
                  <a:lnTo>
                    <a:pt x="4" y="123"/>
                  </a:lnTo>
                  <a:lnTo>
                    <a:pt x="16" y="123"/>
                  </a:lnTo>
                  <a:lnTo>
                    <a:pt x="10" y="117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0" y="101"/>
                  </a:lnTo>
                  <a:lnTo>
                    <a:pt x="16" y="101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9" y="95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45" y="101"/>
                  </a:lnTo>
                  <a:lnTo>
                    <a:pt x="51" y="95"/>
                  </a:lnTo>
                  <a:lnTo>
                    <a:pt x="51" y="95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51" y="72"/>
                  </a:lnTo>
                  <a:lnTo>
                    <a:pt x="51" y="72"/>
                  </a:lnTo>
                  <a:lnTo>
                    <a:pt x="51" y="68"/>
                  </a:lnTo>
                  <a:lnTo>
                    <a:pt x="45" y="62"/>
                  </a:lnTo>
                  <a:lnTo>
                    <a:pt x="39" y="62"/>
                  </a:lnTo>
                  <a:lnTo>
                    <a:pt x="45" y="62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70" y="29"/>
                  </a:lnTo>
                  <a:lnTo>
                    <a:pt x="76" y="10"/>
                  </a:lnTo>
                  <a:lnTo>
                    <a:pt x="76" y="6"/>
                  </a:lnTo>
                  <a:lnTo>
                    <a:pt x="80" y="0"/>
                  </a:lnTo>
                  <a:lnTo>
                    <a:pt x="105" y="0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509">
              <a:extLst>
                <a:ext uri="{FF2B5EF4-FFF2-40B4-BE49-F238E27FC236}">
                  <a16:creationId xmlns:a16="http://schemas.microsoft.com/office/drawing/2014/main" id="{1BC1415E-19EF-4AAD-9B36-15744BC4B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314" y="3670157"/>
              <a:ext cx="138399" cy="215025"/>
            </a:xfrm>
            <a:custGeom>
              <a:avLst/>
              <a:gdLst>
                <a:gd name="T0" fmla="*/ 105 w 105"/>
                <a:gd name="T1" fmla="*/ 10 h 152"/>
                <a:gd name="T2" fmla="*/ 105 w 105"/>
                <a:gd name="T3" fmla="*/ 10 h 152"/>
                <a:gd name="T4" fmla="*/ 105 w 105"/>
                <a:gd name="T5" fmla="*/ 16 h 152"/>
                <a:gd name="T6" fmla="*/ 105 w 105"/>
                <a:gd name="T7" fmla="*/ 55 h 152"/>
                <a:gd name="T8" fmla="*/ 99 w 105"/>
                <a:gd name="T9" fmla="*/ 72 h 152"/>
                <a:gd name="T10" fmla="*/ 92 w 105"/>
                <a:gd name="T11" fmla="*/ 78 h 152"/>
                <a:gd name="T12" fmla="*/ 86 w 105"/>
                <a:gd name="T13" fmla="*/ 84 h 152"/>
                <a:gd name="T14" fmla="*/ 80 w 105"/>
                <a:gd name="T15" fmla="*/ 90 h 152"/>
                <a:gd name="T16" fmla="*/ 80 w 105"/>
                <a:gd name="T17" fmla="*/ 95 h 152"/>
                <a:gd name="T18" fmla="*/ 76 w 105"/>
                <a:gd name="T19" fmla="*/ 123 h 152"/>
                <a:gd name="T20" fmla="*/ 76 w 105"/>
                <a:gd name="T21" fmla="*/ 130 h 152"/>
                <a:gd name="T22" fmla="*/ 70 w 105"/>
                <a:gd name="T23" fmla="*/ 130 h 152"/>
                <a:gd name="T24" fmla="*/ 64 w 105"/>
                <a:gd name="T25" fmla="*/ 134 h 152"/>
                <a:gd name="T26" fmla="*/ 64 w 105"/>
                <a:gd name="T27" fmla="*/ 134 h 152"/>
                <a:gd name="T28" fmla="*/ 57 w 105"/>
                <a:gd name="T29" fmla="*/ 140 h 152"/>
                <a:gd name="T30" fmla="*/ 16 w 105"/>
                <a:gd name="T31" fmla="*/ 146 h 152"/>
                <a:gd name="T32" fmla="*/ 16 w 105"/>
                <a:gd name="T33" fmla="*/ 152 h 152"/>
                <a:gd name="T34" fmla="*/ 10 w 105"/>
                <a:gd name="T35" fmla="*/ 152 h 152"/>
                <a:gd name="T36" fmla="*/ 10 w 105"/>
                <a:gd name="T37" fmla="*/ 146 h 152"/>
                <a:gd name="T38" fmla="*/ 4 w 105"/>
                <a:gd name="T39" fmla="*/ 140 h 152"/>
                <a:gd name="T40" fmla="*/ 0 w 105"/>
                <a:gd name="T41" fmla="*/ 134 h 152"/>
                <a:gd name="T42" fmla="*/ 0 w 105"/>
                <a:gd name="T43" fmla="*/ 134 h 152"/>
                <a:gd name="T44" fmla="*/ 4 w 105"/>
                <a:gd name="T45" fmla="*/ 123 h 152"/>
                <a:gd name="T46" fmla="*/ 16 w 105"/>
                <a:gd name="T47" fmla="*/ 123 h 152"/>
                <a:gd name="T48" fmla="*/ 10 w 105"/>
                <a:gd name="T49" fmla="*/ 107 h 152"/>
                <a:gd name="T50" fmla="*/ 10 w 105"/>
                <a:gd name="T51" fmla="*/ 101 h 152"/>
                <a:gd name="T52" fmla="*/ 22 w 105"/>
                <a:gd name="T53" fmla="*/ 95 h 152"/>
                <a:gd name="T54" fmla="*/ 29 w 105"/>
                <a:gd name="T55" fmla="*/ 95 h 152"/>
                <a:gd name="T56" fmla="*/ 29 w 105"/>
                <a:gd name="T57" fmla="*/ 101 h 152"/>
                <a:gd name="T58" fmla="*/ 45 w 105"/>
                <a:gd name="T59" fmla="*/ 101 h 152"/>
                <a:gd name="T60" fmla="*/ 51 w 105"/>
                <a:gd name="T61" fmla="*/ 95 h 152"/>
                <a:gd name="T62" fmla="*/ 51 w 105"/>
                <a:gd name="T63" fmla="*/ 84 h 152"/>
                <a:gd name="T64" fmla="*/ 51 w 105"/>
                <a:gd name="T65" fmla="*/ 72 h 152"/>
                <a:gd name="T66" fmla="*/ 45 w 105"/>
                <a:gd name="T67" fmla="*/ 62 h 152"/>
                <a:gd name="T68" fmla="*/ 45 w 105"/>
                <a:gd name="T69" fmla="*/ 62 h 152"/>
                <a:gd name="T70" fmla="*/ 51 w 105"/>
                <a:gd name="T71" fmla="*/ 55 h 152"/>
                <a:gd name="T72" fmla="*/ 51 w 105"/>
                <a:gd name="T73" fmla="*/ 49 h 152"/>
                <a:gd name="T74" fmla="*/ 51 w 105"/>
                <a:gd name="T75" fmla="*/ 45 h 152"/>
                <a:gd name="T76" fmla="*/ 35 w 105"/>
                <a:gd name="T77" fmla="*/ 39 h 152"/>
                <a:gd name="T78" fmla="*/ 29 w 105"/>
                <a:gd name="T79" fmla="*/ 33 h 152"/>
                <a:gd name="T80" fmla="*/ 29 w 105"/>
                <a:gd name="T81" fmla="*/ 29 h 152"/>
                <a:gd name="T82" fmla="*/ 29 w 105"/>
                <a:gd name="T83" fmla="*/ 22 h 152"/>
                <a:gd name="T84" fmla="*/ 70 w 105"/>
                <a:gd name="T85" fmla="*/ 29 h 152"/>
                <a:gd name="T86" fmla="*/ 76 w 105"/>
                <a:gd name="T87" fmla="*/ 6 h 152"/>
                <a:gd name="T88" fmla="*/ 105 w 105"/>
                <a:gd name="T8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5" h="152">
                  <a:moveTo>
                    <a:pt x="105" y="0"/>
                  </a:moveTo>
                  <a:lnTo>
                    <a:pt x="105" y="10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9" y="72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86" y="84"/>
                  </a:lnTo>
                  <a:lnTo>
                    <a:pt x="86" y="84"/>
                  </a:lnTo>
                  <a:lnTo>
                    <a:pt x="86" y="84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80" y="95"/>
                  </a:lnTo>
                  <a:lnTo>
                    <a:pt x="76" y="95"/>
                  </a:lnTo>
                  <a:lnTo>
                    <a:pt x="76" y="123"/>
                  </a:lnTo>
                  <a:lnTo>
                    <a:pt x="76" y="123"/>
                  </a:lnTo>
                  <a:lnTo>
                    <a:pt x="76" y="130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0" y="134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64" y="140"/>
                  </a:lnTo>
                  <a:lnTo>
                    <a:pt x="57" y="140"/>
                  </a:lnTo>
                  <a:lnTo>
                    <a:pt x="57" y="146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6" y="152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10" y="146"/>
                  </a:lnTo>
                  <a:lnTo>
                    <a:pt x="4" y="146"/>
                  </a:lnTo>
                  <a:lnTo>
                    <a:pt x="4" y="140"/>
                  </a:lnTo>
                  <a:lnTo>
                    <a:pt x="4" y="140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0"/>
                  </a:lnTo>
                  <a:lnTo>
                    <a:pt x="4" y="123"/>
                  </a:lnTo>
                  <a:lnTo>
                    <a:pt x="4" y="123"/>
                  </a:lnTo>
                  <a:lnTo>
                    <a:pt x="16" y="123"/>
                  </a:lnTo>
                  <a:lnTo>
                    <a:pt x="10" y="117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0" y="101"/>
                  </a:lnTo>
                  <a:lnTo>
                    <a:pt x="16" y="101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9" y="95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45" y="101"/>
                  </a:lnTo>
                  <a:lnTo>
                    <a:pt x="51" y="95"/>
                  </a:lnTo>
                  <a:lnTo>
                    <a:pt x="51" y="95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51" y="72"/>
                  </a:lnTo>
                  <a:lnTo>
                    <a:pt x="51" y="72"/>
                  </a:lnTo>
                  <a:lnTo>
                    <a:pt x="51" y="68"/>
                  </a:lnTo>
                  <a:lnTo>
                    <a:pt x="45" y="62"/>
                  </a:lnTo>
                  <a:lnTo>
                    <a:pt x="39" y="62"/>
                  </a:lnTo>
                  <a:lnTo>
                    <a:pt x="45" y="62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70" y="29"/>
                  </a:lnTo>
                  <a:lnTo>
                    <a:pt x="76" y="10"/>
                  </a:lnTo>
                  <a:lnTo>
                    <a:pt x="76" y="6"/>
                  </a:lnTo>
                  <a:lnTo>
                    <a:pt x="80" y="0"/>
                  </a:lnTo>
                  <a:lnTo>
                    <a:pt x="105" y="0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510">
              <a:extLst>
                <a:ext uri="{FF2B5EF4-FFF2-40B4-BE49-F238E27FC236}">
                  <a16:creationId xmlns:a16="http://schemas.microsoft.com/office/drawing/2014/main" id="{DC3FF4D3-7CB5-4F61-A153-42A9C464E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181" y="3422595"/>
              <a:ext cx="146307" cy="288586"/>
            </a:xfrm>
            <a:custGeom>
              <a:avLst/>
              <a:gdLst>
                <a:gd name="T0" fmla="*/ 80 w 111"/>
                <a:gd name="T1" fmla="*/ 6 h 204"/>
                <a:gd name="T2" fmla="*/ 80 w 111"/>
                <a:gd name="T3" fmla="*/ 12 h 204"/>
                <a:gd name="T4" fmla="*/ 86 w 111"/>
                <a:gd name="T5" fmla="*/ 18 h 204"/>
                <a:gd name="T6" fmla="*/ 86 w 111"/>
                <a:gd name="T7" fmla="*/ 18 h 204"/>
                <a:gd name="T8" fmla="*/ 80 w 111"/>
                <a:gd name="T9" fmla="*/ 29 h 204"/>
                <a:gd name="T10" fmla="*/ 74 w 111"/>
                <a:gd name="T11" fmla="*/ 39 h 204"/>
                <a:gd name="T12" fmla="*/ 70 w 111"/>
                <a:gd name="T13" fmla="*/ 45 h 204"/>
                <a:gd name="T14" fmla="*/ 64 w 111"/>
                <a:gd name="T15" fmla="*/ 61 h 204"/>
                <a:gd name="T16" fmla="*/ 57 w 111"/>
                <a:gd name="T17" fmla="*/ 74 h 204"/>
                <a:gd name="T18" fmla="*/ 51 w 111"/>
                <a:gd name="T19" fmla="*/ 96 h 204"/>
                <a:gd name="T20" fmla="*/ 45 w 111"/>
                <a:gd name="T21" fmla="*/ 113 h 204"/>
                <a:gd name="T22" fmla="*/ 45 w 111"/>
                <a:gd name="T23" fmla="*/ 113 h 204"/>
                <a:gd name="T24" fmla="*/ 45 w 111"/>
                <a:gd name="T25" fmla="*/ 119 h 204"/>
                <a:gd name="T26" fmla="*/ 39 w 111"/>
                <a:gd name="T27" fmla="*/ 123 h 204"/>
                <a:gd name="T28" fmla="*/ 35 w 111"/>
                <a:gd name="T29" fmla="*/ 119 h 204"/>
                <a:gd name="T30" fmla="*/ 35 w 111"/>
                <a:gd name="T31" fmla="*/ 119 h 204"/>
                <a:gd name="T32" fmla="*/ 16 w 111"/>
                <a:gd name="T33" fmla="*/ 113 h 204"/>
                <a:gd name="T34" fmla="*/ 10 w 111"/>
                <a:gd name="T35" fmla="*/ 129 h 204"/>
                <a:gd name="T36" fmla="*/ 4 w 111"/>
                <a:gd name="T37" fmla="*/ 142 h 204"/>
                <a:gd name="T38" fmla="*/ 0 w 111"/>
                <a:gd name="T39" fmla="*/ 152 h 204"/>
                <a:gd name="T40" fmla="*/ 0 w 111"/>
                <a:gd name="T41" fmla="*/ 158 h 204"/>
                <a:gd name="T42" fmla="*/ 0 w 111"/>
                <a:gd name="T43" fmla="*/ 158 h 204"/>
                <a:gd name="T44" fmla="*/ 0 w 111"/>
                <a:gd name="T45" fmla="*/ 162 h 204"/>
                <a:gd name="T46" fmla="*/ 0 w 111"/>
                <a:gd name="T47" fmla="*/ 162 h 204"/>
                <a:gd name="T48" fmla="*/ 16 w 111"/>
                <a:gd name="T49" fmla="*/ 169 h 204"/>
                <a:gd name="T50" fmla="*/ 16 w 111"/>
                <a:gd name="T51" fmla="*/ 175 h 204"/>
                <a:gd name="T52" fmla="*/ 16 w 111"/>
                <a:gd name="T53" fmla="*/ 185 h 204"/>
                <a:gd name="T54" fmla="*/ 16 w 111"/>
                <a:gd name="T55" fmla="*/ 185 h 204"/>
                <a:gd name="T56" fmla="*/ 16 w 111"/>
                <a:gd name="T57" fmla="*/ 191 h 204"/>
                <a:gd name="T58" fmla="*/ 16 w 111"/>
                <a:gd name="T59" fmla="*/ 197 h 204"/>
                <a:gd name="T60" fmla="*/ 105 w 111"/>
                <a:gd name="T61" fmla="*/ 204 h 204"/>
                <a:gd name="T62" fmla="*/ 111 w 111"/>
                <a:gd name="T63" fmla="*/ 181 h 204"/>
                <a:gd name="T64" fmla="*/ 105 w 111"/>
                <a:gd name="T65" fmla="*/ 175 h 204"/>
                <a:gd name="T66" fmla="*/ 92 w 111"/>
                <a:gd name="T67" fmla="*/ 175 h 204"/>
                <a:gd name="T68" fmla="*/ 86 w 111"/>
                <a:gd name="T69" fmla="*/ 169 h 204"/>
                <a:gd name="T70" fmla="*/ 86 w 111"/>
                <a:gd name="T71" fmla="*/ 162 h 204"/>
                <a:gd name="T72" fmla="*/ 80 w 111"/>
                <a:gd name="T73" fmla="*/ 152 h 204"/>
                <a:gd name="T74" fmla="*/ 80 w 111"/>
                <a:gd name="T75" fmla="*/ 146 h 204"/>
                <a:gd name="T76" fmla="*/ 86 w 111"/>
                <a:gd name="T77" fmla="*/ 136 h 204"/>
                <a:gd name="T78" fmla="*/ 92 w 111"/>
                <a:gd name="T79" fmla="*/ 119 h 204"/>
                <a:gd name="T80" fmla="*/ 92 w 111"/>
                <a:gd name="T81" fmla="*/ 113 h 204"/>
                <a:gd name="T82" fmla="*/ 99 w 111"/>
                <a:gd name="T83" fmla="*/ 84 h 204"/>
                <a:gd name="T84" fmla="*/ 92 w 111"/>
                <a:gd name="T85" fmla="*/ 74 h 204"/>
                <a:gd name="T86" fmla="*/ 86 w 111"/>
                <a:gd name="T87" fmla="*/ 61 h 204"/>
                <a:gd name="T88" fmla="*/ 86 w 111"/>
                <a:gd name="T89" fmla="*/ 57 h 204"/>
                <a:gd name="T90" fmla="*/ 86 w 111"/>
                <a:gd name="T91" fmla="*/ 51 h 204"/>
                <a:gd name="T92" fmla="*/ 99 w 111"/>
                <a:gd name="T93" fmla="*/ 51 h 204"/>
                <a:gd name="T94" fmla="*/ 99 w 111"/>
                <a:gd name="T95" fmla="*/ 45 h 204"/>
                <a:gd name="T96" fmla="*/ 92 w 111"/>
                <a:gd name="T97" fmla="*/ 12 h 204"/>
                <a:gd name="T98" fmla="*/ 92 w 111"/>
                <a:gd name="T99" fmla="*/ 12 h 204"/>
                <a:gd name="T100" fmla="*/ 92 w 111"/>
                <a:gd name="T101" fmla="*/ 6 h 204"/>
                <a:gd name="T102" fmla="*/ 86 w 111"/>
                <a:gd name="T103" fmla="*/ 0 h 204"/>
                <a:gd name="T104" fmla="*/ 80 w 111"/>
                <a:gd name="T105" fmla="*/ 0 h 204"/>
                <a:gd name="T106" fmla="*/ 80 w 111"/>
                <a:gd name="T10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" h="204">
                  <a:moveTo>
                    <a:pt x="80" y="0"/>
                  </a:moveTo>
                  <a:lnTo>
                    <a:pt x="80" y="6"/>
                  </a:lnTo>
                  <a:lnTo>
                    <a:pt x="80" y="6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22"/>
                  </a:lnTo>
                  <a:lnTo>
                    <a:pt x="80" y="29"/>
                  </a:lnTo>
                  <a:lnTo>
                    <a:pt x="80" y="35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0" y="45"/>
                  </a:lnTo>
                  <a:lnTo>
                    <a:pt x="70" y="57"/>
                  </a:lnTo>
                  <a:lnTo>
                    <a:pt x="64" y="61"/>
                  </a:lnTo>
                  <a:lnTo>
                    <a:pt x="64" y="74"/>
                  </a:lnTo>
                  <a:lnTo>
                    <a:pt x="57" y="74"/>
                  </a:lnTo>
                  <a:lnTo>
                    <a:pt x="57" y="90"/>
                  </a:lnTo>
                  <a:lnTo>
                    <a:pt x="51" y="96"/>
                  </a:lnTo>
                  <a:lnTo>
                    <a:pt x="51" y="101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9"/>
                  </a:lnTo>
                  <a:lnTo>
                    <a:pt x="39" y="119"/>
                  </a:lnTo>
                  <a:lnTo>
                    <a:pt x="39" y="123"/>
                  </a:lnTo>
                  <a:lnTo>
                    <a:pt x="39" y="123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29" y="113"/>
                  </a:lnTo>
                  <a:lnTo>
                    <a:pt x="16" y="113"/>
                  </a:lnTo>
                  <a:lnTo>
                    <a:pt x="10" y="119"/>
                  </a:lnTo>
                  <a:lnTo>
                    <a:pt x="10" y="129"/>
                  </a:lnTo>
                  <a:lnTo>
                    <a:pt x="4" y="136"/>
                  </a:lnTo>
                  <a:lnTo>
                    <a:pt x="4" y="142"/>
                  </a:lnTo>
                  <a:lnTo>
                    <a:pt x="0" y="146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16" y="162"/>
                  </a:lnTo>
                  <a:lnTo>
                    <a:pt x="16" y="169"/>
                  </a:lnTo>
                  <a:lnTo>
                    <a:pt x="16" y="169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6" y="185"/>
                  </a:lnTo>
                  <a:lnTo>
                    <a:pt x="16" y="185"/>
                  </a:lnTo>
                  <a:lnTo>
                    <a:pt x="16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105" y="204"/>
                  </a:lnTo>
                  <a:lnTo>
                    <a:pt x="111" y="185"/>
                  </a:lnTo>
                  <a:lnTo>
                    <a:pt x="111" y="181"/>
                  </a:lnTo>
                  <a:lnTo>
                    <a:pt x="105" y="181"/>
                  </a:lnTo>
                  <a:lnTo>
                    <a:pt x="105" y="175"/>
                  </a:lnTo>
                  <a:lnTo>
                    <a:pt x="92" y="175"/>
                  </a:lnTo>
                  <a:lnTo>
                    <a:pt x="92" y="175"/>
                  </a:lnTo>
                  <a:lnTo>
                    <a:pt x="86" y="169"/>
                  </a:lnTo>
                  <a:lnTo>
                    <a:pt x="86" y="169"/>
                  </a:lnTo>
                  <a:lnTo>
                    <a:pt x="86" y="162"/>
                  </a:lnTo>
                  <a:lnTo>
                    <a:pt x="86" y="162"/>
                  </a:lnTo>
                  <a:lnTo>
                    <a:pt x="86" y="158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80" y="146"/>
                  </a:lnTo>
                  <a:lnTo>
                    <a:pt x="80" y="146"/>
                  </a:lnTo>
                  <a:lnTo>
                    <a:pt x="86" y="136"/>
                  </a:lnTo>
                  <a:lnTo>
                    <a:pt x="86" y="123"/>
                  </a:lnTo>
                  <a:lnTo>
                    <a:pt x="92" y="119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9" y="107"/>
                  </a:lnTo>
                  <a:lnTo>
                    <a:pt x="99" y="84"/>
                  </a:lnTo>
                  <a:lnTo>
                    <a:pt x="92" y="80"/>
                  </a:lnTo>
                  <a:lnTo>
                    <a:pt x="92" y="74"/>
                  </a:lnTo>
                  <a:lnTo>
                    <a:pt x="86" y="74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86" y="57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105" y="51"/>
                  </a:lnTo>
                  <a:lnTo>
                    <a:pt x="99" y="51"/>
                  </a:lnTo>
                  <a:lnTo>
                    <a:pt x="99" y="51"/>
                  </a:lnTo>
                  <a:lnTo>
                    <a:pt x="99" y="45"/>
                  </a:lnTo>
                  <a:lnTo>
                    <a:pt x="92" y="39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6"/>
                  </a:lnTo>
                  <a:lnTo>
                    <a:pt x="86" y="6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511">
              <a:extLst>
                <a:ext uri="{FF2B5EF4-FFF2-40B4-BE49-F238E27FC236}">
                  <a16:creationId xmlns:a16="http://schemas.microsoft.com/office/drawing/2014/main" id="{86BE7927-3304-4261-81A4-B112EDED1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181" y="3422595"/>
              <a:ext cx="146307" cy="288586"/>
            </a:xfrm>
            <a:custGeom>
              <a:avLst/>
              <a:gdLst>
                <a:gd name="T0" fmla="*/ 80 w 111"/>
                <a:gd name="T1" fmla="*/ 6 h 204"/>
                <a:gd name="T2" fmla="*/ 80 w 111"/>
                <a:gd name="T3" fmla="*/ 12 h 204"/>
                <a:gd name="T4" fmla="*/ 86 w 111"/>
                <a:gd name="T5" fmla="*/ 18 h 204"/>
                <a:gd name="T6" fmla="*/ 86 w 111"/>
                <a:gd name="T7" fmla="*/ 18 h 204"/>
                <a:gd name="T8" fmla="*/ 80 w 111"/>
                <a:gd name="T9" fmla="*/ 29 h 204"/>
                <a:gd name="T10" fmla="*/ 74 w 111"/>
                <a:gd name="T11" fmla="*/ 39 h 204"/>
                <a:gd name="T12" fmla="*/ 70 w 111"/>
                <a:gd name="T13" fmla="*/ 45 h 204"/>
                <a:gd name="T14" fmla="*/ 64 w 111"/>
                <a:gd name="T15" fmla="*/ 61 h 204"/>
                <a:gd name="T16" fmla="*/ 57 w 111"/>
                <a:gd name="T17" fmla="*/ 74 h 204"/>
                <a:gd name="T18" fmla="*/ 51 w 111"/>
                <a:gd name="T19" fmla="*/ 96 h 204"/>
                <a:gd name="T20" fmla="*/ 45 w 111"/>
                <a:gd name="T21" fmla="*/ 113 h 204"/>
                <a:gd name="T22" fmla="*/ 45 w 111"/>
                <a:gd name="T23" fmla="*/ 113 h 204"/>
                <a:gd name="T24" fmla="*/ 45 w 111"/>
                <a:gd name="T25" fmla="*/ 119 h 204"/>
                <a:gd name="T26" fmla="*/ 39 w 111"/>
                <a:gd name="T27" fmla="*/ 123 h 204"/>
                <a:gd name="T28" fmla="*/ 35 w 111"/>
                <a:gd name="T29" fmla="*/ 119 h 204"/>
                <a:gd name="T30" fmla="*/ 35 w 111"/>
                <a:gd name="T31" fmla="*/ 119 h 204"/>
                <a:gd name="T32" fmla="*/ 16 w 111"/>
                <a:gd name="T33" fmla="*/ 113 h 204"/>
                <a:gd name="T34" fmla="*/ 10 w 111"/>
                <a:gd name="T35" fmla="*/ 129 h 204"/>
                <a:gd name="T36" fmla="*/ 4 w 111"/>
                <a:gd name="T37" fmla="*/ 142 h 204"/>
                <a:gd name="T38" fmla="*/ 0 w 111"/>
                <a:gd name="T39" fmla="*/ 152 h 204"/>
                <a:gd name="T40" fmla="*/ 0 w 111"/>
                <a:gd name="T41" fmla="*/ 158 h 204"/>
                <a:gd name="T42" fmla="*/ 0 w 111"/>
                <a:gd name="T43" fmla="*/ 158 h 204"/>
                <a:gd name="T44" fmla="*/ 0 w 111"/>
                <a:gd name="T45" fmla="*/ 162 h 204"/>
                <a:gd name="T46" fmla="*/ 0 w 111"/>
                <a:gd name="T47" fmla="*/ 162 h 204"/>
                <a:gd name="T48" fmla="*/ 16 w 111"/>
                <a:gd name="T49" fmla="*/ 169 h 204"/>
                <a:gd name="T50" fmla="*/ 16 w 111"/>
                <a:gd name="T51" fmla="*/ 175 h 204"/>
                <a:gd name="T52" fmla="*/ 16 w 111"/>
                <a:gd name="T53" fmla="*/ 185 h 204"/>
                <a:gd name="T54" fmla="*/ 16 w 111"/>
                <a:gd name="T55" fmla="*/ 185 h 204"/>
                <a:gd name="T56" fmla="*/ 16 w 111"/>
                <a:gd name="T57" fmla="*/ 191 h 204"/>
                <a:gd name="T58" fmla="*/ 16 w 111"/>
                <a:gd name="T59" fmla="*/ 197 h 204"/>
                <a:gd name="T60" fmla="*/ 105 w 111"/>
                <a:gd name="T61" fmla="*/ 204 h 204"/>
                <a:gd name="T62" fmla="*/ 111 w 111"/>
                <a:gd name="T63" fmla="*/ 181 h 204"/>
                <a:gd name="T64" fmla="*/ 105 w 111"/>
                <a:gd name="T65" fmla="*/ 175 h 204"/>
                <a:gd name="T66" fmla="*/ 92 w 111"/>
                <a:gd name="T67" fmla="*/ 175 h 204"/>
                <a:gd name="T68" fmla="*/ 86 w 111"/>
                <a:gd name="T69" fmla="*/ 169 h 204"/>
                <a:gd name="T70" fmla="*/ 86 w 111"/>
                <a:gd name="T71" fmla="*/ 162 h 204"/>
                <a:gd name="T72" fmla="*/ 80 w 111"/>
                <a:gd name="T73" fmla="*/ 152 h 204"/>
                <a:gd name="T74" fmla="*/ 80 w 111"/>
                <a:gd name="T75" fmla="*/ 146 h 204"/>
                <a:gd name="T76" fmla="*/ 86 w 111"/>
                <a:gd name="T77" fmla="*/ 136 h 204"/>
                <a:gd name="T78" fmla="*/ 92 w 111"/>
                <a:gd name="T79" fmla="*/ 119 h 204"/>
                <a:gd name="T80" fmla="*/ 92 w 111"/>
                <a:gd name="T81" fmla="*/ 113 h 204"/>
                <a:gd name="T82" fmla="*/ 99 w 111"/>
                <a:gd name="T83" fmla="*/ 84 h 204"/>
                <a:gd name="T84" fmla="*/ 92 w 111"/>
                <a:gd name="T85" fmla="*/ 74 h 204"/>
                <a:gd name="T86" fmla="*/ 86 w 111"/>
                <a:gd name="T87" fmla="*/ 61 h 204"/>
                <a:gd name="T88" fmla="*/ 86 w 111"/>
                <a:gd name="T89" fmla="*/ 57 h 204"/>
                <a:gd name="T90" fmla="*/ 86 w 111"/>
                <a:gd name="T91" fmla="*/ 51 h 204"/>
                <a:gd name="T92" fmla="*/ 99 w 111"/>
                <a:gd name="T93" fmla="*/ 51 h 204"/>
                <a:gd name="T94" fmla="*/ 99 w 111"/>
                <a:gd name="T95" fmla="*/ 45 h 204"/>
                <a:gd name="T96" fmla="*/ 92 w 111"/>
                <a:gd name="T97" fmla="*/ 12 h 204"/>
                <a:gd name="T98" fmla="*/ 92 w 111"/>
                <a:gd name="T99" fmla="*/ 12 h 204"/>
                <a:gd name="T100" fmla="*/ 92 w 111"/>
                <a:gd name="T101" fmla="*/ 6 h 204"/>
                <a:gd name="T102" fmla="*/ 86 w 111"/>
                <a:gd name="T103" fmla="*/ 0 h 204"/>
                <a:gd name="T104" fmla="*/ 80 w 111"/>
                <a:gd name="T105" fmla="*/ 0 h 204"/>
                <a:gd name="T106" fmla="*/ 80 w 111"/>
                <a:gd name="T10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" h="204">
                  <a:moveTo>
                    <a:pt x="80" y="0"/>
                  </a:moveTo>
                  <a:lnTo>
                    <a:pt x="80" y="6"/>
                  </a:lnTo>
                  <a:lnTo>
                    <a:pt x="80" y="6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22"/>
                  </a:lnTo>
                  <a:lnTo>
                    <a:pt x="80" y="29"/>
                  </a:lnTo>
                  <a:lnTo>
                    <a:pt x="80" y="35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0" y="45"/>
                  </a:lnTo>
                  <a:lnTo>
                    <a:pt x="70" y="57"/>
                  </a:lnTo>
                  <a:lnTo>
                    <a:pt x="64" y="61"/>
                  </a:lnTo>
                  <a:lnTo>
                    <a:pt x="64" y="74"/>
                  </a:lnTo>
                  <a:lnTo>
                    <a:pt x="57" y="74"/>
                  </a:lnTo>
                  <a:lnTo>
                    <a:pt x="57" y="90"/>
                  </a:lnTo>
                  <a:lnTo>
                    <a:pt x="51" y="96"/>
                  </a:lnTo>
                  <a:lnTo>
                    <a:pt x="51" y="101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9"/>
                  </a:lnTo>
                  <a:lnTo>
                    <a:pt x="39" y="119"/>
                  </a:lnTo>
                  <a:lnTo>
                    <a:pt x="39" y="123"/>
                  </a:lnTo>
                  <a:lnTo>
                    <a:pt x="39" y="123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29" y="113"/>
                  </a:lnTo>
                  <a:lnTo>
                    <a:pt x="16" y="113"/>
                  </a:lnTo>
                  <a:lnTo>
                    <a:pt x="10" y="119"/>
                  </a:lnTo>
                  <a:lnTo>
                    <a:pt x="10" y="129"/>
                  </a:lnTo>
                  <a:lnTo>
                    <a:pt x="4" y="136"/>
                  </a:lnTo>
                  <a:lnTo>
                    <a:pt x="4" y="142"/>
                  </a:lnTo>
                  <a:lnTo>
                    <a:pt x="0" y="146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16" y="162"/>
                  </a:lnTo>
                  <a:lnTo>
                    <a:pt x="16" y="169"/>
                  </a:lnTo>
                  <a:lnTo>
                    <a:pt x="16" y="169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6" y="185"/>
                  </a:lnTo>
                  <a:lnTo>
                    <a:pt x="16" y="185"/>
                  </a:lnTo>
                  <a:lnTo>
                    <a:pt x="16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105" y="204"/>
                  </a:lnTo>
                  <a:lnTo>
                    <a:pt x="111" y="185"/>
                  </a:lnTo>
                  <a:lnTo>
                    <a:pt x="111" y="181"/>
                  </a:lnTo>
                  <a:lnTo>
                    <a:pt x="105" y="181"/>
                  </a:lnTo>
                  <a:lnTo>
                    <a:pt x="105" y="175"/>
                  </a:lnTo>
                  <a:lnTo>
                    <a:pt x="92" y="175"/>
                  </a:lnTo>
                  <a:lnTo>
                    <a:pt x="92" y="175"/>
                  </a:lnTo>
                  <a:lnTo>
                    <a:pt x="86" y="169"/>
                  </a:lnTo>
                  <a:lnTo>
                    <a:pt x="86" y="169"/>
                  </a:lnTo>
                  <a:lnTo>
                    <a:pt x="86" y="162"/>
                  </a:lnTo>
                  <a:lnTo>
                    <a:pt x="86" y="162"/>
                  </a:lnTo>
                  <a:lnTo>
                    <a:pt x="86" y="158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80" y="146"/>
                  </a:lnTo>
                  <a:lnTo>
                    <a:pt x="80" y="146"/>
                  </a:lnTo>
                  <a:lnTo>
                    <a:pt x="86" y="136"/>
                  </a:lnTo>
                  <a:lnTo>
                    <a:pt x="86" y="123"/>
                  </a:lnTo>
                  <a:lnTo>
                    <a:pt x="92" y="119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9" y="107"/>
                  </a:lnTo>
                  <a:lnTo>
                    <a:pt x="99" y="84"/>
                  </a:lnTo>
                  <a:lnTo>
                    <a:pt x="92" y="80"/>
                  </a:lnTo>
                  <a:lnTo>
                    <a:pt x="92" y="74"/>
                  </a:lnTo>
                  <a:lnTo>
                    <a:pt x="86" y="74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86" y="57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105" y="51"/>
                  </a:lnTo>
                  <a:lnTo>
                    <a:pt x="99" y="51"/>
                  </a:lnTo>
                  <a:lnTo>
                    <a:pt x="99" y="51"/>
                  </a:lnTo>
                  <a:lnTo>
                    <a:pt x="99" y="45"/>
                  </a:lnTo>
                  <a:lnTo>
                    <a:pt x="92" y="39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6"/>
                  </a:lnTo>
                  <a:lnTo>
                    <a:pt x="86" y="6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512">
              <a:extLst>
                <a:ext uri="{FF2B5EF4-FFF2-40B4-BE49-F238E27FC236}">
                  <a16:creationId xmlns:a16="http://schemas.microsoft.com/office/drawing/2014/main" id="{5D39C1AC-CA72-4014-A1D1-2DCC95DC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736" y="3637621"/>
              <a:ext cx="146307" cy="222098"/>
            </a:xfrm>
            <a:custGeom>
              <a:avLst/>
              <a:gdLst>
                <a:gd name="T0" fmla="*/ 105 w 111"/>
                <a:gd name="T1" fmla="*/ 113 h 157"/>
                <a:gd name="T2" fmla="*/ 105 w 111"/>
                <a:gd name="T3" fmla="*/ 33 h 157"/>
                <a:gd name="T4" fmla="*/ 99 w 111"/>
                <a:gd name="T5" fmla="*/ 33 h 157"/>
                <a:gd name="T6" fmla="*/ 105 w 111"/>
                <a:gd name="T7" fmla="*/ 33 h 157"/>
                <a:gd name="T8" fmla="*/ 105 w 111"/>
                <a:gd name="T9" fmla="*/ 23 h 157"/>
                <a:gd name="T10" fmla="*/ 111 w 111"/>
                <a:gd name="T11" fmla="*/ 23 h 157"/>
                <a:gd name="T12" fmla="*/ 111 w 111"/>
                <a:gd name="T13" fmla="*/ 17 h 157"/>
                <a:gd name="T14" fmla="*/ 111 w 111"/>
                <a:gd name="T15" fmla="*/ 17 h 157"/>
                <a:gd name="T16" fmla="*/ 111 w 111"/>
                <a:gd name="T17" fmla="*/ 10 h 157"/>
                <a:gd name="T18" fmla="*/ 99 w 111"/>
                <a:gd name="T19" fmla="*/ 10 h 157"/>
                <a:gd name="T20" fmla="*/ 99 w 111"/>
                <a:gd name="T21" fmla="*/ 6 h 157"/>
                <a:gd name="T22" fmla="*/ 92 w 111"/>
                <a:gd name="T23" fmla="*/ 10 h 157"/>
                <a:gd name="T24" fmla="*/ 88 w 111"/>
                <a:gd name="T25" fmla="*/ 10 h 157"/>
                <a:gd name="T26" fmla="*/ 88 w 111"/>
                <a:gd name="T27" fmla="*/ 17 h 157"/>
                <a:gd name="T28" fmla="*/ 82 w 111"/>
                <a:gd name="T29" fmla="*/ 17 h 157"/>
                <a:gd name="T30" fmla="*/ 82 w 111"/>
                <a:gd name="T31" fmla="*/ 17 h 157"/>
                <a:gd name="T32" fmla="*/ 76 w 111"/>
                <a:gd name="T33" fmla="*/ 23 h 157"/>
                <a:gd name="T34" fmla="*/ 70 w 111"/>
                <a:gd name="T35" fmla="*/ 17 h 157"/>
                <a:gd name="T36" fmla="*/ 64 w 111"/>
                <a:gd name="T37" fmla="*/ 17 h 157"/>
                <a:gd name="T38" fmla="*/ 64 w 111"/>
                <a:gd name="T39" fmla="*/ 17 h 157"/>
                <a:gd name="T40" fmla="*/ 57 w 111"/>
                <a:gd name="T41" fmla="*/ 10 h 157"/>
                <a:gd name="T42" fmla="*/ 53 w 111"/>
                <a:gd name="T43" fmla="*/ 10 h 157"/>
                <a:gd name="T44" fmla="*/ 53 w 111"/>
                <a:gd name="T45" fmla="*/ 6 h 157"/>
                <a:gd name="T46" fmla="*/ 29 w 111"/>
                <a:gd name="T47" fmla="*/ 6 h 157"/>
                <a:gd name="T48" fmla="*/ 29 w 111"/>
                <a:gd name="T49" fmla="*/ 6 h 157"/>
                <a:gd name="T50" fmla="*/ 29 w 111"/>
                <a:gd name="T51" fmla="*/ 6 h 157"/>
                <a:gd name="T52" fmla="*/ 22 w 111"/>
                <a:gd name="T53" fmla="*/ 0 h 157"/>
                <a:gd name="T54" fmla="*/ 0 w 111"/>
                <a:gd name="T55" fmla="*/ 0 h 157"/>
                <a:gd name="T56" fmla="*/ 0 w 111"/>
                <a:gd name="T57" fmla="*/ 0 h 157"/>
                <a:gd name="T58" fmla="*/ 0 w 111"/>
                <a:gd name="T59" fmla="*/ 6 h 157"/>
                <a:gd name="T60" fmla="*/ 0 w 111"/>
                <a:gd name="T61" fmla="*/ 6 h 157"/>
                <a:gd name="T62" fmla="*/ 0 w 111"/>
                <a:gd name="T63" fmla="*/ 6 h 157"/>
                <a:gd name="T64" fmla="*/ 0 w 111"/>
                <a:gd name="T65" fmla="*/ 10 h 157"/>
                <a:gd name="T66" fmla="*/ 0 w 111"/>
                <a:gd name="T67" fmla="*/ 10 h 157"/>
                <a:gd name="T68" fmla="*/ 0 w 111"/>
                <a:gd name="T69" fmla="*/ 10 h 157"/>
                <a:gd name="T70" fmla="*/ 0 w 111"/>
                <a:gd name="T71" fmla="*/ 17 h 157"/>
                <a:gd name="T72" fmla="*/ 0 w 111"/>
                <a:gd name="T73" fmla="*/ 17 h 157"/>
                <a:gd name="T74" fmla="*/ 0 w 111"/>
                <a:gd name="T75" fmla="*/ 23 h 157"/>
                <a:gd name="T76" fmla="*/ 0 w 111"/>
                <a:gd name="T77" fmla="*/ 23 h 157"/>
                <a:gd name="T78" fmla="*/ 6 w 111"/>
                <a:gd name="T79" fmla="*/ 29 h 157"/>
                <a:gd name="T80" fmla="*/ 6 w 111"/>
                <a:gd name="T81" fmla="*/ 72 h 157"/>
                <a:gd name="T82" fmla="*/ 0 w 111"/>
                <a:gd name="T83" fmla="*/ 78 h 157"/>
                <a:gd name="T84" fmla="*/ 0 w 111"/>
                <a:gd name="T85" fmla="*/ 78 h 157"/>
                <a:gd name="T86" fmla="*/ 0 w 111"/>
                <a:gd name="T87" fmla="*/ 95 h 157"/>
                <a:gd name="T88" fmla="*/ 18 w 111"/>
                <a:gd name="T89" fmla="*/ 113 h 157"/>
                <a:gd name="T90" fmla="*/ 29 w 111"/>
                <a:gd name="T91" fmla="*/ 113 h 157"/>
                <a:gd name="T92" fmla="*/ 47 w 111"/>
                <a:gd name="T93" fmla="*/ 130 h 157"/>
                <a:gd name="T94" fmla="*/ 47 w 111"/>
                <a:gd name="T95" fmla="*/ 140 h 157"/>
                <a:gd name="T96" fmla="*/ 47 w 111"/>
                <a:gd name="T97" fmla="*/ 140 h 157"/>
                <a:gd name="T98" fmla="*/ 53 w 111"/>
                <a:gd name="T99" fmla="*/ 146 h 157"/>
                <a:gd name="T100" fmla="*/ 53 w 111"/>
                <a:gd name="T101" fmla="*/ 146 h 157"/>
                <a:gd name="T102" fmla="*/ 64 w 111"/>
                <a:gd name="T103" fmla="*/ 157 h 157"/>
                <a:gd name="T104" fmla="*/ 70 w 111"/>
                <a:gd name="T105" fmla="*/ 157 h 157"/>
                <a:gd name="T106" fmla="*/ 82 w 111"/>
                <a:gd name="T107" fmla="*/ 146 h 157"/>
                <a:gd name="T108" fmla="*/ 82 w 111"/>
                <a:gd name="T109" fmla="*/ 140 h 157"/>
                <a:gd name="T110" fmla="*/ 92 w 111"/>
                <a:gd name="T111" fmla="*/ 130 h 157"/>
                <a:gd name="T112" fmla="*/ 92 w 111"/>
                <a:gd name="T113" fmla="*/ 124 h 157"/>
                <a:gd name="T114" fmla="*/ 105 w 111"/>
                <a:gd name="T115" fmla="*/ 113 h 157"/>
                <a:gd name="T116" fmla="*/ 105 w 111"/>
                <a:gd name="T117" fmla="*/ 11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157">
                  <a:moveTo>
                    <a:pt x="105" y="113"/>
                  </a:moveTo>
                  <a:lnTo>
                    <a:pt x="105" y="33"/>
                  </a:lnTo>
                  <a:lnTo>
                    <a:pt x="99" y="33"/>
                  </a:lnTo>
                  <a:lnTo>
                    <a:pt x="105" y="33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11" y="10"/>
                  </a:lnTo>
                  <a:lnTo>
                    <a:pt x="99" y="10"/>
                  </a:lnTo>
                  <a:lnTo>
                    <a:pt x="99" y="6"/>
                  </a:lnTo>
                  <a:lnTo>
                    <a:pt x="92" y="10"/>
                  </a:lnTo>
                  <a:lnTo>
                    <a:pt x="88" y="10"/>
                  </a:lnTo>
                  <a:lnTo>
                    <a:pt x="88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76" y="23"/>
                  </a:lnTo>
                  <a:lnTo>
                    <a:pt x="70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57" y="10"/>
                  </a:lnTo>
                  <a:lnTo>
                    <a:pt x="53" y="10"/>
                  </a:lnTo>
                  <a:lnTo>
                    <a:pt x="53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6" y="29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95"/>
                  </a:lnTo>
                  <a:lnTo>
                    <a:pt x="18" y="113"/>
                  </a:lnTo>
                  <a:lnTo>
                    <a:pt x="29" y="113"/>
                  </a:lnTo>
                  <a:lnTo>
                    <a:pt x="47" y="13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53" y="146"/>
                  </a:lnTo>
                  <a:lnTo>
                    <a:pt x="53" y="146"/>
                  </a:lnTo>
                  <a:lnTo>
                    <a:pt x="64" y="157"/>
                  </a:lnTo>
                  <a:lnTo>
                    <a:pt x="70" y="157"/>
                  </a:lnTo>
                  <a:lnTo>
                    <a:pt x="82" y="146"/>
                  </a:lnTo>
                  <a:lnTo>
                    <a:pt x="82" y="140"/>
                  </a:lnTo>
                  <a:lnTo>
                    <a:pt x="92" y="130"/>
                  </a:lnTo>
                  <a:lnTo>
                    <a:pt x="92" y="124"/>
                  </a:lnTo>
                  <a:lnTo>
                    <a:pt x="105" y="113"/>
                  </a:lnTo>
                  <a:lnTo>
                    <a:pt x="105" y="11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513">
              <a:extLst>
                <a:ext uri="{FF2B5EF4-FFF2-40B4-BE49-F238E27FC236}">
                  <a16:creationId xmlns:a16="http://schemas.microsoft.com/office/drawing/2014/main" id="{170D14D3-4328-4D35-B73D-58D62A175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736" y="3637621"/>
              <a:ext cx="146307" cy="222098"/>
            </a:xfrm>
            <a:custGeom>
              <a:avLst/>
              <a:gdLst>
                <a:gd name="T0" fmla="*/ 105 w 111"/>
                <a:gd name="T1" fmla="*/ 113 h 157"/>
                <a:gd name="T2" fmla="*/ 105 w 111"/>
                <a:gd name="T3" fmla="*/ 33 h 157"/>
                <a:gd name="T4" fmla="*/ 99 w 111"/>
                <a:gd name="T5" fmla="*/ 33 h 157"/>
                <a:gd name="T6" fmla="*/ 105 w 111"/>
                <a:gd name="T7" fmla="*/ 33 h 157"/>
                <a:gd name="T8" fmla="*/ 105 w 111"/>
                <a:gd name="T9" fmla="*/ 23 h 157"/>
                <a:gd name="T10" fmla="*/ 111 w 111"/>
                <a:gd name="T11" fmla="*/ 23 h 157"/>
                <a:gd name="T12" fmla="*/ 111 w 111"/>
                <a:gd name="T13" fmla="*/ 17 h 157"/>
                <a:gd name="T14" fmla="*/ 111 w 111"/>
                <a:gd name="T15" fmla="*/ 17 h 157"/>
                <a:gd name="T16" fmla="*/ 111 w 111"/>
                <a:gd name="T17" fmla="*/ 10 h 157"/>
                <a:gd name="T18" fmla="*/ 99 w 111"/>
                <a:gd name="T19" fmla="*/ 10 h 157"/>
                <a:gd name="T20" fmla="*/ 99 w 111"/>
                <a:gd name="T21" fmla="*/ 6 h 157"/>
                <a:gd name="T22" fmla="*/ 92 w 111"/>
                <a:gd name="T23" fmla="*/ 10 h 157"/>
                <a:gd name="T24" fmla="*/ 88 w 111"/>
                <a:gd name="T25" fmla="*/ 10 h 157"/>
                <a:gd name="T26" fmla="*/ 88 w 111"/>
                <a:gd name="T27" fmla="*/ 17 h 157"/>
                <a:gd name="T28" fmla="*/ 82 w 111"/>
                <a:gd name="T29" fmla="*/ 17 h 157"/>
                <a:gd name="T30" fmla="*/ 82 w 111"/>
                <a:gd name="T31" fmla="*/ 17 h 157"/>
                <a:gd name="T32" fmla="*/ 76 w 111"/>
                <a:gd name="T33" fmla="*/ 23 h 157"/>
                <a:gd name="T34" fmla="*/ 70 w 111"/>
                <a:gd name="T35" fmla="*/ 17 h 157"/>
                <a:gd name="T36" fmla="*/ 64 w 111"/>
                <a:gd name="T37" fmla="*/ 17 h 157"/>
                <a:gd name="T38" fmla="*/ 64 w 111"/>
                <a:gd name="T39" fmla="*/ 17 h 157"/>
                <a:gd name="T40" fmla="*/ 57 w 111"/>
                <a:gd name="T41" fmla="*/ 10 h 157"/>
                <a:gd name="T42" fmla="*/ 53 w 111"/>
                <a:gd name="T43" fmla="*/ 10 h 157"/>
                <a:gd name="T44" fmla="*/ 53 w 111"/>
                <a:gd name="T45" fmla="*/ 6 h 157"/>
                <a:gd name="T46" fmla="*/ 29 w 111"/>
                <a:gd name="T47" fmla="*/ 6 h 157"/>
                <a:gd name="T48" fmla="*/ 29 w 111"/>
                <a:gd name="T49" fmla="*/ 6 h 157"/>
                <a:gd name="T50" fmla="*/ 29 w 111"/>
                <a:gd name="T51" fmla="*/ 6 h 157"/>
                <a:gd name="T52" fmla="*/ 22 w 111"/>
                <a:gd name="T53" fmla="*/ 0 h 157"/>
                <a:gd name="T54" fmla="*/ 0 w 111"/>
                <a:gd name="T55" fmla="*/ 0 h 157"/>
                <a:gd name="T56" fmla="*/ 0 w 111"/>
                <a:gd name="T57" fmla="*/ 0 h 157"/>
                <a:gd name="T58" fmla="*/ 0 w 111"/>
                <a:gd name="T59" fmla="*/ 6 h 157"/>
                <a:gd name="T60" fmla="*/ 0 w 111"/>
                <a:gd name="T61" fmla="*/ 6 h 157"/>
                <a:gd name="T62" fmla="*/ 0 w 111"/>
                <a:gd name="T63" fmla="*/ 6 h 157"/>
                <a:gd name="T64" fmla="*/ 0 w 111"/>
                <a:gd name="T65" fmla="*/ 10 h 157"/>
                <a:gd name="T66" fmla="*/ 0 w 111"/>
                <a:gd name="T67" fmla="*/ 10 h 157"/>
                <a:gd name="T68" fmla="*/ 0 w 111"/>
                <a:gd name="T69" fmla="*/ 10 h 157"/>
                <a:gd name="T70" fmla="*/ 0 w 111"/>
                <a:gd name="T71" fmla="*/ 17 h 157"/>
                <a:gd name="T72" fmla="*/ 0 w 111"/>
                <a:gd name="T73" fmla="*/ 17 h 157"/>
                <a:gd name="T74" fmla="*/ 0 w 111"/>
                <a:gd name="T75" fmla="*/ 23 h 157"/>
                <a:gd name="T76" fmla="*/ 0 w 111"/>
                <a:gd name="T77" fmla="*/ 23 h 157"/>
                <a:gd name="T78" fmla="*/ 6 w 111"/>
                <a:gd name="T79" fmla="*/ 29 h 157"/>
                <a:gd name="T80" fmla="*/ 6 w 111"/>
                <a:gd name="T81" fmla="*/ 72 h 157"/>
                <a:gd name="T82" fmla="*/ 0 w 111"/>
                <a:gd name="T83" fmla="*/ 78 h 157"/>
                <a:gd name="T84" fmla="*/ 0 w 111"/>
                <a:gd name="T85" fmla="*/ 78 h 157"/>
                <a:gd name="T86" fmla="*/ 0 w 111"/>
                <a:gd name="T87" fmla="*/ 95 h 157"/>
                <a:gd name="T88" fmla="*/ 18 w 111"/>
                <a:gd name="T89" fmla="*/ 113 h 157"/>
                <a:gd name="T90" fmla="*/ 29 w 111"/>
                <a:gd name="T91" fmla="*/ 113 h 157"/>
                <a:gd name="T92" fmla="*/ 47 w 111"/>
                <a:gd name="T93" fmla="*/ 130 h 157"/>
                <a:gd name="T94" fmla="*/ 47 w 111"/>
                <a:gd name="T95" fmla="*/ 140 h 157"/>
                <a:gd name="T96" fmla="*/ 47 w 111"/>
                <a:gd name="T97" fmla="*/ 140 h 157"/>
                <a:gd name="T98" fmla="*/ 53 w 111"/>
                <a:gd name="T99" fmla="*/ 146 h 157"/>
                <a:gd name="T100" fmla="*/ 53 w 111"/>
                <a:gd name="T101" fmla="*/ 146 h 157"/>
                <a:gd name="T102" fmla="*/ 64 w 111"/>
                <a:gd name="T103" fmla="*/ 157 h 157"/>
                <a:gd name="T104" fmla="*/ 70 w 111"/>
                <a:gd name="T105" fmla="*/ 157 h 157"/>
                <a:gd name="T106" fmla="*/ 82 w 111"/>
                <a:gd name="T107" fmla="*/ 146 h 157"/>
                <a:gd name="T108" fmla="*/ 82 w 111"/>
                <a:gd name="T109" fmla="*/ 140 h 157"/>
                <a:gd name="T110" fmla="*/ 92 w 111"/>
                <a:gd name="T111" fmla="*/ 130 h 157"/>
                <a:gd name="T112" fmla="*/ 92 w 111"/>
                <a:gd name="T113" fmla="*/ 124 h 157"/>
                <a:gd name="T114" fmla="*/ 105 w 111"/>
                <a:gd name="T115" fmla="*/ 113 h 157"/>
                <a:gd name="T116" fmla="*/ 105 w 111"/>
                <a:gd name="T117" fmla="*/ 11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157">
                  <a:moveTo>
                    <a:pt x="105" y="113"/>
                  </a:moveTo>
                  <a:lnTo>
                    <a:pt x="105" y="33"/>
                  </a:lnTo>
                  <a:lnTo>
                    <a:pt x="99" y="33"/>
                  </a:lnTo>
                  <a:lnTo>
                    <a:pt x="105" y="33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11" y="10"/>
                  </a:lnTo>
                  <a:lnTo>
                    <a:pt x="99" y="10"/>
                  </a:lnTo>
                  <a:lnTo>
                    <a:pt x="99" y="6"/>
                  </a:lnTo>
                  <a:lnTo>
                    <a:pt x="92" y="10"/>
                  </a:lnTo>
                  <a:lnTo>
                    <a:pt x="88" y="10"/>
                  </a:lnTo>
                  <a:lnTo>
                    <a:pt x="88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76" y="23"/>
                  </a:lnTo>
                  <a:lnTo>
                    <a:pt x="70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57" y="10"/>
                  </a:lnTo>
                  <a:lnTo>
                    <a:pt x="53" y="10"/>
                  </a:lnTo>
                  <a:lnTo>
                    <a:pt x="53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6" y="29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95"/>
                  </a:lnTo>
                  <a:lnTo>
                    <a:pt x="18" y="113"/>
                  </a:lnTo>
                  <a:lnTo>
                    <a:pt x="29" y="113"/>
                  </a:lnTo>
                  <a:lnTo>
                    <a:pt x="47" y="13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53" y="146"/>
                  </a:lnTo>
                  <a:lnTo>
                    <a:pt x="53" y="146"/>
                  </a:lnTo>
                  <a:lnTo>
                    <a:pt x="64" y="157"/>
                  </a:lnTo>
                  <a:lnTo>
                    <a:pt x="70" y="157"/>
                  </a:lnTo>
                  <a:lnTo>
                    <a:pt x="82" y="146"/>
                  </a:lnTo>
                  <a:lnTo>
                    <a:pt x="82" y="140"/>
                  </a:lnTo>
                  <a:lnTo>
                    <a:pt x="92" y="130"/>
                  </a:lnTo>
                  <a:lnTo>
                    <a:pt x="92" y="124"/>
                  </a:lnTo>
                  <a:lnTo>
                    <a:pt x="105" y="113"/>
                  </a:lnTo>
                  <a:lnTo>
                    <a:pt x="105" y="11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514">
              <a:extLst>
                <a:ext uri="{FF2B5EF4-FFF2-40B4-BE49-F238E27FC236}">
                  <a16:creationId xmlns:a16="http://schemas.microsoft.com/office/drawing/2014/main" id="{F1A2F9CD-DF5D-45C6-B07E-B4BC3391E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470" y="3661670"/>
              <a:ext cx="100174" cy="127318"/>
            </a:xfrm>
            <a:custGeom>
              <a:avLst/>
              <a:gdLst>
                <a:gd name="T0" fmla="*/ 70 w 76"/>
                <a:gd name="T1" fmla="*/ 0 h 90"/>
                <a:gd name="T2" fmla="*/ 70 w 76"/>
                <a:gd name="T3" fmla="*/ 0 h 90"/>
                <a:gd name="T4" fmla="*/ 70 w 76"/>
                <a:gd name="T5" fmla="*/ 6 h 90"/>
                <a:gd name="T6" fmla="*/ 70 w 76"/>
                <a:gd name="T7" fmla="*/ 6 h 90"/>
                <a:gd name="T8" fmla="*/ 76 w 76"/>
                <a:gd name="T9" fmla="*/ 12 h 90"/>
                <a:gd name="T10" fmla="*/ 76 w 76"/>
                <a:gd name="T11" fmla="*/ 51 h 90"/>
                <a:gd name="T12" fmla="*/ 70 w 76"/>
                <a:gd name="T13" fmla="*/ 55 h 90"/>
                <a:gd name="T14" fmla="*/ 70 w 76"/>
                <a:gd name="T15" fmla="*/ 61 h 90"/>
                <a:gd name="T16" fmla="*/ 70 w 76"/>
                <a:gd name="T17" fmla="*/ 61 h 90"/>
                <a:gd name="T18" fmla="*/ 70 w 76"/>
                <a:gd name="T19" fmla="*/ 68 h 90"/>
                <a:gd name="T20" fmla="*/ 64 w 76"/>
                <a:gd name="T21" fmla="*/ 74 h 90"/>
                <a:gd name="T22" fmla="*/ 70 w 76"/>
                <a:gd name="T23" fmla="*/ 78 h 90"/>
                <a:gd name="T24" fmla="*/ 16 w 76"/>
                <a:gd name="T25" fmla="*/ 78 h 90"/>
                <a:gd name="T26" fmla="*/ 16 w 76"/>
                <a:gd name="T27" fmla="*/ 84 h 90"/>
                <a:gd name="T28" fmla="*/ 12 w 76"/>
                <a:gd name="T29" fmla="*/ 84 h 90"/>
                <a:gd name="T30" fmla="*/ 12 w 76"/>
                <a:gd name="T31" fmla="*/ 84 h 90"/>
                <a:gd name="T32" fmla="*/ 12 w 76"/>
                <a:gd name="T33" fmla="*/ 90 h 90"/>
                <a:gd name="T34" fmla="*/ 6 w 76"/>
                <a:gd name="T35" fmla="*/ 90 h 90"/>
                <a:gd name="T36" fmla="*/ 6 w 76"/>
                <a:gd name="T37" fmla="*/ 84 h 90"/>
                <a:gd name="T38" fmla="*/ 0 w 76"/>
                <a:gd name="T39" fmla="*/ 84 h 90"/>
                <a:gd name="T40" fmla="*/ 0 w 76"/>
                <a:gd name="T41" fmla="*/ 84 h 90"/>
                <a:gd name="T42" fmla="*/ 0 w 76"/>
                <a:gd name="T43" fmla="*/ 78 h 90"/>
                <a:gd name="T44" fmla="*/ 0 w 76"/>
                <a:gd name="T45" fmla="*/ 78 h 90"/>
                <a:gd name="T46" fmla="*/ 0 w 76"/>
                <a:gd name="T47" fmla="*/ 74 h 90"/>
                <a:gd name="T48" fmla="*/ 0 w 76"/>
                <a:gd name="T49" fmla="*/ 74 h 90"/>
                <a:gd name="T50" fmla="*/ 0 w 76"/>
                <a:gd name="T51" fmla="*/ 68 h 90"/>
                <a:gd name="T52" fmla="*/ 0 w 76"/>
                <a:gd name="T53" fmla="*/ 68 h 90"/>
                <a:gd name="T54" fmla="*/ 0 w 76"/>
                <a:gd name="T55" fmla="*/ 68 h 90"/>
                <a:gd name="T56" fmla="*/ 0 w 76"/>
                <a:gd name="T57" fmla="*/ 55 h 90"/>
                <a:gd name="T58" fmla="*/ 6 w 76"/>
                <a:gd name="T59" fmla="*/ 51 h 90"/>
                <a:gd name="T60" fmla="*/ 6 w 76"/>
                <a:gd name="T61" fmla="*/ 51 h 90"/>
                <a:gd name="T62" fmla="*/ 16 w 76"/>
                <a:gd name="T63" fmla="*/ 39 h 90"/>
                <a:gd name="T64" fmla="*/ 22 w 76"/>
                <a:gd name="T65" fmla="*/ 39 h 90"/>
                <a:gd name="T66" fmla="*/ 22 w 76"/>
                <a:gd name="T67" fmla="*/ 35 h 90"/>
                <a:gd name="T68" fmla="*/ 29 w 76"/>
                <a:gd name="T69" fmla="*/ 28 h 90"/>
                <a:gd name="T70" fmla="*/ 29 w 76"/>
                <a:gd name="T71" fmla="*/ 28 h 90"/>
                <a:gd name="T72" fmla="*/ 22 w 76"/>
                <a:gd name="T73" fmla="*/ 22 h 90"/>
                <a:gd name="T74" fmla="*/ 22 w 76"/>
                <a:gd name="T75" fmla="*/ 22 h 90"/>
                <a:gd name="T76" fmla="*/ 22 w 76"/>
                <a:gd name="T77" fmla="*/ 16 h 90"/>
                <a:gd name="T78" fmla="*/ 22 w 76"/>
                <a:gd name="T79" fmla="*/ 16 h 90"/>
                <a:gd name="T80" fmla="*/ 22 w 76"/>
                <a:gd name="T81" fmla="*/ 12 h 90"/>
                <a:gd name="T82" fmla="*/ 16 w 76"/>
                <a:gd name="T83" fmla="*/ 6 h 90"/>
                <a:gd name="T84" fmla="*/ 16 w 76"/>
                <a:gd name="T85" fmla="*/ 6 h 90"/>
                <a:gd name="T86" fmla="*/ 47 w 76"/>
                <a:gd name="T87" fmla="*/ 6 h 90"/>
                <a:gd name="T88" fmla="*/ 47 w 76"/>
                <a:gd name="T89" fmla="*/ 0 h 90"/>
                <a:gd name="T90" fmla="*/ 70 w 76"/>
                <a:gd name="T91" fmla="*/ 0 h 90"/>
                <a:gd name="T92" fmla="*/ 70 w 76"/>
                <a:gd name="T9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6" h="90">
                  <a:moveTo>
                    <a:pt x="70" y="0"/>
                  </a:moveTo>
                  <a:lnTo>
                    <a:pt x="70" y="0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6" y="12"/>
                  </a:lnTo>
                  <a:lnTo>
                    <a:pt x="76" y="51"/>
                  </a:lnTo>
                  <a:lnTo>
                    <a:pt x="70" y="55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0" y="68"/>
                  </a:lnTo>
                  <a:lnTo>
                    <a:pt x="64" y="74"/>
                  </a:lnTo>
                  <a:lnTo>
                    <a:pt x="70" y="78"/>
                  </a:lnTo>
                  <a:lnTo>
                    <a:pt x="16" y="78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55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16" y="39"/>
                  </a:lnTo>
                  <a:lnTo>
                    <a:pt x="22" y="39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47" y="6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515">
              <a:extLst>
                <a:ext uri="{FF2B5EF4-FFF2-40B4-BE49-F238E27FC236}">
                  <a16:creationId xmlns:a16="http://schemas.microsoft.com/office/drawing/2014/main" id="{35B156E1-2C78-43E1-BD0F-E13129E72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470" y="3661670"/>
              <a:ext cx="100174" cy="127318"/>
            </a:xfrm>
            <a:custGeom>
              <a:avLst/>
              <a:gdLst>
                <a:gd name="T0" fmla="*/ 70 w 76"/>
                <a:gd name="T1" fmla="*/ 0 h 90"/>
                <a:gd name="T2" fmla="*/ 70 w 76"/>
                <a:gd name="T3" fmla="*/ 0 h 90"/>
                <a:gd name="T4" fmla="*/ 70 w 76"/>
                <a:gd name="T5" fmla="*/ 6 h 90"/>
                <a:gd name="T6" fmla="*/ 70 w 76"/>
                <a:gd name="T7" fmla="*/ 6 h 90"/>
                <a:gd name="T8" fmla="*/ 76 w 76"/>
                <a:gd name="T9" fmla="*/ 12 h 90"/>
                <a:gd name="T10" fmla="*/ 76 w 76"/>
                <a:gd name="T11" fmla="*/ 51 h 90"/>
                <a:gd name="T12" fmla="*/ 70 w 76"/>
                <a:gd name="T13" fmla="*/ 55 h 90"/>
                <a:gd name="T14" fmla="*/ 70 w 76"/>
                <a:gd name="T15" fmla="*/ 61 h 90"/>
                <a:gd name="T16" fmla="*/ 70 w 76"/>
                <a:gd name="T17" fmla="*/ 61 h 90"/>
                <a:gd name="T18" fmla="*/ 70 w 76"/>
                <a:gd name="T19" fmla="*/ 68 h 90"/>
                <a:gd name="T20" fmla="*/ 64 w 76"/>
                <a:gd name="T21" fmla="*/ 74 h 90"/>
                <a:gd name="T22" fmla="*/ 70 w 76"/>
                <a:gd name="T23" fmla="*/ 78 h 90"/>
                <a:gd name="T24" fmla="*/ 16 w 76"/>
                <a:gd name="T25" fmla="*/ 78 h 90"/>
                <a:gd name="T26" fmla="*/ 16 w 76"/>
                <a:gd name="T27" fmla="*/ 84 h 90"/>
                <a:gd name="T28" fmla="*/ 12 w 76"/>
                <a:gd name="T29" fmla="*/ 84 h 90"/>
                <a:gd name="T30" fmla="*/ 12 w 76"/>
                <a:gd name="T31" fmla="*/ 84 h 90"/>
                <a:gd name="T32" fmla="*/ 12 w 76"/>
                <a:gd name="T33" fmla="*/ 90 h 90"/>
                <a:gd name="T34" fmla="*/ 6 w 76"/>
                <a:gd name="T35" fmla="*/ 90 h 90"/>
                <a:gd name="T36" fmla="*/ 6 w 76"/>
                <a:gd name="T37" fmla="*/ 84 h 90"/>
                <a:gd name="T38" fmla="*/ 0 w 76"/>
                <a:gd name="T39" fmla="*/ 84 h 90"/>
                <a:gd name="T40" fmla="*/ 0 w 76"/>
                <a:gd name="T41" fmla="*/ 84 h 90"/>
                <a:gd name="T42" fmla="*/ 0 w 76"/>
                <a:gd name="T43" fmla="*/ 78 h 90"/>
                <a:gd name="T44" fmla="*/ 0 w 76"/>
                <a:gd name="T45" fmla="*/ 78 h 90"/>
                <a:gd name="T46" fmla="*/ 0 w 76"/>
                <a:gd name="T47" fmla="*/ 74 h 90"/>
                <a:gd name="T48" fmla="*/ 0 w 76"/>
                <a:gd name="T49" fmla="*/ 74 h 90"/>
                <a:gd name="T50" fmla="*/ 0 w 76"/>
                <a:gd name="T51" fmla="*/ 68 h 90"/>
                <a:gd name="T52" fmla="*/ 0 w 76"/>
                <a:gd name="T53" fmla="*/ 68 h 90"/>
                <a:gd name="T54" fmla="*/ 0 w 76"/>
                <a:gd name="T55" fmla="*/ 68 h 90"/>
                <a:gd name="T56" fmla="*/ 0 w 76"/>
                <a:gd name="T57" fmla="*/ 55 h 90"/>
                <a:gd name="T58" fmla="*/ 6 w 76"/>
                <a:gd name="T59" fmla="*/ 51 h 90"/>
                <a:gd name="T60" fmla="*/ 6 w 76"/>
                <a:gd name="T61" fmla="*/ 51 h 90"/>
                <a:gd name="T62" fmla="*/ 16 w 76"/>
                <a:gd name="T63" fmla="*/ 39 h 90"/>
                <a:gd name="T64" fmla="*/ 22 w 76"/>
                <a:gd name="T65" fmla="*/ 39 h 90"/>
                <a:gd name="T66" fmla="*/ 22 w 76"/>
                <a:gd name="T67" fmla="*/ 35 h 90"/>
                <a:gd name="T68" fmla="*/ 29 w 76"/>
                <a:gd name="T69" fmla="*/ 28 h 90"/>
                <a:gd name="T70" fmla="*/ 29 w 76"/>
                <a:gd name="T71" fmla="*/ 28 h 90"/>
                <a:gd name="T72" fmla="*/ 22 w 76"/>
                <a:gd name="T73" fmla="*/ 22 h 90"/>
                <a:gd name="T74" fmla="*/ 22 w 76"/>
                <a:gd name="T75" fmla="*/ 22 h 90"/>
                <a:gd name="T76" fmla="*/ 22 w 76"/>
                <a:gd name="T77" fmla="*/ 16 h 90"/>
                <a:gd name="T78" fmla="*/ 22 w 76"/>
                <a:gd name="T79" fmla="*/ 16 h 90"/>
                <a:gd name="T80" fmla="*/ 22 w 76"/>
                <a:gd name="T81" fmla="*/ 12 h 90"/>
                <a:gd name="T82" fmla="*/ 16 w 76"/>
                <a:gd name="T83" fmla="*/ 6 h 90"/>
                <a:gd name="T84" fmla="*/ 16 w 76"/>
                <a:gd name="T85" fmla="*/ 6 h 90"/>
                <a:gd name="T86" fmla="*/ 47 w 76"/>
                <a:gd name="T87" fmla="*/ 6 h 90"/>
                <a:gd name="T88" fmla="*/ 47 w 76"/>
                <a:gd name="T89" fmla="*/ 0 h 90"/>
                <a:gd name="T90" fmla="*/ 70 w 76"/>
                <a:gd name="T91" fmla="*/ 0 h 90"/>
                <a:gd name="T92" fmla="*/ 70 w 76"/>
                <a:gd name="T9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6" h="90">
                  <a:moveTo>
                    <a:pt x="70" y="0"/>
                  </a:moveTo>
                  <a:lnTo>
                    <a:pt x="70" y="0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6" y="12"/>
                  </a:lnTo>
                  <a:lnTo>
                    <a:pt x="76" y="51"/>
                  </a:lnTo>
                  <a:lnTo>
                    <a:pt x="70" y="55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0" y="68"/>
                  </a:lnTo>
                  <a:lnTo>
                    <a:pt x="64" y="74"/>
                  </a:lnTo>
                  <a:lnTo>
                    <a:pt x="70" y="78"/>
                  </a:lnTo>
                  <a:lnTo>
                    <a:pt x="16" y="78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55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16" y="39"/>
                  </a:lnTo>
                  <a:lnTo>
                    <a:pt x="22" y="39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47" y="6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516">
              <a:extLst>
                <a:ext uri="{FF2B5EF4-FFF2-40B4-BE49-F238E27FC236}">
                  <a16:creationId xmlns:a16="http://schemas.microsoft.com/office/drawing/2014/main" id="{9058DB98-6732-4D72-B588-A0145E977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470" y="3772012"/>
              <a:ext cx="208257" cy="280097"/>
            </a:xfrm>
            <a:custGeom>
              <a:avLst/>
              <a:gdLst>
                <a:gd name="T0" fmla="*/ 64 w 158"/>
                <a:gd name="T1" fmla="*/ 0 h 198"/>
                <a:gd name="T2" fmla="*/ 92 w 158"/>
                <a:gd name="T3" fmla="*/ 23 h 198"/>
                <a:gd name="T4" fmla="*/ 117 w 158"/>
                <a:gd name="T5" fmla="*/ 39 h 198"/>
                <a:gd name="T6" fmla="*/ 117 w 158"/>
                <a:gd name="T7" fmla="*/ 45 h 198"/>
                <a:gd name="T8" fmla="*/ 123 w 158"/>
                <a:gd name="T9" fmla="*/ 51 h 198"/>
                <a:gd name="T10" fmla="*/ 127 w 158"/>
                <a:gd name="T11" fmla="*/ 62 h 198"/>
                <a:gd name="T12" fmla="*/ 140 w 158"/>
                <a:gd name="T13" fmla="*/ 68 h 198"/>
                <a:gd name="T14" fmla="*/ 140 w 158"/>
                <a:gd name="T15" fmla="*/ 68 h 198"/>
                <a:gd name="T16" fmla="*/ 140 w 158"/>
                <a:gd name="T17" fmla="*/ 74 h 198"/>
                <a:gd name="T18" fmla="*/ 134 w 158"/>
                <a:gd name="T19" fmla="*/ 80 h 198"/>
                <a:gd name="T20" fmla="*/ 134 w 158"/>
                <a:gd name="T21" fmla="*/ 84 h 198"/>
                <a:gd name="T22" fmla="*/ 134 w 158"/>
                <a:gd name="T23" fmla="*/ 91 h 198"/>
                <a:gd name="T24" fmla="*/ 134 w 158"/>
                <a:gd name="T25" fmla="*/ 91 h 198"/>
                <a:gd name="T26" fmla="*/ 140 w 158"/>
                <a:gd name="T27" fmla="*/ 97 h 198"/>
                <a:gd name="T28" fmla="*/ 140 w 158"/>
                <a:gd name="T29" fmla="*/ 97 h 198"/>
                <a:gd name="T30" fmla="*/ 140 w 158"/>
                <a:gd name="T31" fmla="*/ 136 h 198"/>
                <a:gd name="T32" fmla="*/ 140 w 158"/>
                <a:gd name="T33" fmla="*/ 142 h 198"/>
                <a:gd name="T34" fmla="*/ 140 w 158"/>
                <a:gd name="T35" fmla="*/ 142 h 198"/>
                <a:gd name="T36" fmla="*/ 140 w 158"/>
                <a:gd name="T37" fmla="*/ 146 h 198"/>
                <a:gd name="T38" fmla="*/ 140 w 158"/>
                <a:gd name="T39" fmla="*/ 152 h 198"/>
                <a:gd name="T40" fmla="*/ 140 w 158"/>
                <a:gd name="T41" fmla="*/ 159 h 198"/>
                <a:gd name="T42" fmla="*/ 140 w 158"/>
                <a:gd name="T43" fmla="*/ 159 h 198"/>
                <a:gd name="T44" fmla="*/ 146 w 158"/>
                <a:gd name="T45" fmla="*/ 165 h 198"/>
                <a:gd name="T46" fmla="*/ 152 w 158"/>
                <a:gd name="T47" fmla="*/ 169 h 198"/>
                <a:gd name="T48" fmla="*/ 158 w 158"/>
                <a:gd name="T49" fmla="*/ 175 h 198"/>
                <a:gd name="T50" fmla="*/ 140 w 158"/>
                <a:gd name="T51" fmla="*/ 185 h 198"/>
                <a:gd name="T52" fmla="*/ 123 w 158"/>
                <a:gd name="T53" fmla="*/ 198 h 198"/>
                <a:gd name="T54" fmla="*/ 105 w 158"/>
                <a:gd name="T55" fmla="*/ 198 h 198"/>
                <a:gd name="T56" fmla="*/ 92 w 158"/>
                <a:gd name="T57" fmla="*/ 191 h 198"/>
                <a:gd name="T58" fmla="*/ 88 w 158"/>
                <a:gd name="T59" fmla="*/ 198 h 198"/>
                <a:gd name="T60" fmla="*/ 76 w 158"/>
                <a:gd name="T61" fmla="*/ 191 h 198"/>
                <a:gd name="T62" fmla="*/ 76 w 158"/>
                <a:gd name="T63" fmla="*/ 185 h 198"/>
                <a:gd name="T64" fmla="*/ 76 w 158"/>
                <a:gd name="T65" fmla="*/ 175 h 198"/>
                <a:gd name="T66" fmla="*/ 70 w 158"/>
                <a:gd name="T67" fmla="*/ 169 h 198"/>
                <a:gd name="T68" fmla="*/ 64 w 158"/>
                <a:gd name="T69" fmla="*/ 165 h 198"/>
                <a:gd name="T70" fmla="*/ 64 w 158"/>
                <a:gd name="T71" fmla="*/ 159 h 198"/>
                <a:gd name="T72" fmla="*/ 47 w 158"/>
                <a:gd name="T73" fmla="*/ 159 h 198"/>
                <a:gd name="T74" fmla="*/ 35 w 158"/>
                <a:gd name="T75" fmla="*/ 152 h 198"/>
                <a:gd name="T76" fmla="*/ 22 w 158"/>
                <a:gd name="T77" fmla="*/ 146 h 198"/>
                <a:gd name="T78" fmla="*/ 16 w 158"/>
                <a:gd name="T79" fmla="*/ 142 h 198"/>
                <a:gd name="T80" fmla="*/ 16 w 158"/>
                <a:gd name="T81" fmla="*/ 136 h 198"/>
                <a:gd name="T82" fmla="*/ 16 w 158"/>
                <a:gd name="T83" fmla="*/ 130 h 198"/>
                <a:gd name="T84" fmla="*/ 16 w 158"/>
                <a:gd name="T85" fmla="*/ 123 h 198"/>
                <a:gd name="T86" fmla="*/ 12 w 158"/>
                <a:gd name="T87" fmla="*/ 113 h 198"/>
                <a:gd name="T88" fmla="*/ 0 w 158"/>
                <a:gd name="T89" fmla="*/ 107 h 198"/>
                <a:gd name="T90" fmla="*/ 0 w 158"/>
                <a:gd name="T91" fmla="*/ 91 h 198"/>
                <a:gd name="T92" fmla="*/ 0 w 158"/>
                <a:gd name="T93" fmla="*/ 80 h 198"/>
                <a:gd name="T94" fmla="*/ 0 w 158"/>
                <a:gd name="T95" fmla="*/ 74 h 198"/>
                <a:gd name="T96" fmla="*/ 0 w 158"/>
                <a:gd name="T97" fmla="*/ 68 h 198"/>
                <a:gd name="T98" fmla="*/ 0 w 158"/>
                <a:gd name="T99" fmla="*/ 68 h 198"/>
                <a:gd name="T100" fmla="*/ 6 w 158"/>
                <a:gd name="T101" fmla="*/ 62 h 198"/>
                <a:gd name="T102" fmla="*/ 16 w 158"/>
                <a:gd name="T103" fmla="*/ 58 h 198"/>
                <a:gd name="T104" fmla="*/ 16 w 158"/>
                <a:gd name="T105" fmla="*/ 29 h 198"/>
                <a:gd name="T106" fmla="*/ 16 w 158"/>
                <a:gd name="T107" fmla="*/ 12 h 198"/>
                <a:gd name="T108" fmla="*/ 16 w 158"/>
                <a:gd name="T10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8" h="198">
                  <a:moveTo>
                    <a:pt x="16" y="0"/>
                  </a:moveTo>
                  <a:lnTo>
                    <a:pt x="64" y="0"/>
                  </a:lnTo>
                  <a:lnTo>
                    <a:pt x="76" y="6"/>
                  </a:lnTo>
                  <a:lnTo>
                    <a:pt x="92" y="23"/>
                  </a:lnTo>
                  <a:lnTo>
                    <a:pt x="99" y="23"/>
                  </a:lnTo>
                  <a:lnTo>
                    <a:pt x="117" y="39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23" y="51"/>
                  </a:lnTo>
                  <a:lnTo>
                    <a:pt x="123" y="51"/>
                  </a:lnTo>
                  <a:lnTo>
                    <a:pt x="127" y="58"/>
                  </a:lnTo>
                  <a:lnTo>
                    <a:pt x="127" y="62"/>
                  </a:lnTo>
                  <a:lnTo>
                    <a:pt x="140" y="62"/>
                  </a:lnTo>
                  <a:lnTo>
                    <a:pt x="140" y="68"/>
                  </a:lnTo>
                  <a:lnTo>
                    <a:pt x="146" y="68"/>
                  </a:lnTo>
                  <a:lnTo>
                    <a:pt x="140" y="68"/>
                  </a:lnTo>
                  <a:lnTo>
                    <a:pt x="140" y="74"/>
                  </a:lnTo>
                  <a:lnTo>
                    <a:pt x="140" y="74"/>
                  </a:lnTo>
                  <a:lnTo>
                    <a:pt x="140" y="80"/>
                  </a:lnTo>
                  <a:lnTo>
                    <a:pt x="134" y="80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4" y="91"/>
                  </a:lnTo>
                  <a:lnTo>
                    <a:pt x="134" y="91"/>
                  </a:lnTo>
                  <a:lnTo>
                    <a:pt x="134" y="91"/>
                  </a:lnTo>
                  <a:lnTo>
                    <a:pt x="134" y="91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46"/>
                  </a:lnTo>
                  <a:lnTo>
                    <a:pt x="140" y="146"/>
                  </a:lnTo>
                  <a:lnTo>
                    <a:pt x="140" y="152"/>
                  </a:lnTo>
                  <a:lnTo>
                    <a:pt x="140" y="152"/>
                  </a:lnTo>
                  <a:lnTo>
                    <a:pt x="140" y="152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6" y="165"/>
                  </a:lnTo>
                  <a:lnTo>
                    <a:pt x="146" y="165"/>
                  </a:lnTo>
                  <a:lnTo>
                    <a:pt x="146" y="169"/>
                  </a:lnTo>
                  <a:lnTo>
                    <a:pt x="152" y="169"/>
                  </a:lnTo>
                  <a:lnTo>
                    <a:pt x="152" y="175"/>
                  </a:lnTo>
                  <a:lnTo>
                    <a:pt x="158" y="175"/>
                  </a:lnTo>
                  <a:lnTo>
                    <a:pt x="146" y="185"/>
                  </a:lnTo>
                  <a:lnTo>
                    <a:pt x="140" y="185"/>
                  </a:lnTo>
                  <a:lnTo>
                    <a:pt x="127" y="191"/>
                  </a:lnTo>
                  <a:lnTo>
                    <a:pt x="123" y="198"/>
                  </a:lnTo>
                  <a:lnTo>
                    <a:pt x="105" y="198"/>
                  </a:lnTo>
                  <a:lnTo>
                    <a:pt x="105" y="198"/>
                  </a:lnTo>
                  <a:lnTo>
                    <a:pt x="105" y="191"/>
                  </a:lnTo>
                  <a:lnTo>
                    <a:pt x="92" y="191"/>
                  </a:lnTo>
                  <a:lnTo>
                    <a:pt x="92" y="191"/>
                  </a:lnTo>
                  <a:lnTo>
                    <a:pt x="88" y="198"/>
                  </a:lnTo>
                  <a:lnTo>
                    <a:pt x="76" y="198"/>
                  </a:lnTo>
                  <a:lnTo>
                    <a:pt x="76" y="191"/>
                  </a:lnTo>
                  <a:lnTo>
                    <a:pt x="76" y="191"/>
                  </a:lnTo>
                  <a:lnTo>
                    <a:pt x="76" y="185"/>
                  </a:lnTo>
                  <a:lnTo>
                    <a:pt x="76" y="18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0" y="169"/>
                  </a:lnTo>
                  <a:lnTo>
                    <a:pt x="70" y="165"/>
                  </a:lnTo>
                  <a:lnTo>
                    <a:pt x="64" y="165"/>
                  </a:lnTo>
                  <a:lnTo>
                    <a:pt x="64" y="165"/>
                  </a:lnTo>
                  <a:lnTo>
                    <a:pt x="64" y="159"/>
                  </a:lnTo>
                  <a:lnTo>
                    <a:pt x="47" y="159"/>
                  </a:lnTo>
                  <a:lnTo>
                    <a:pt x="47" y="159"/>
                  </a:lnTo>
                  <a:lnTo>
                    <a:pt x="41" y="152"/>
                  </a:lnTo>
                  <a:lnTo>
                    <a:pt x="35" y="152"/>
                  </a:lnTo>
                  <a:lnTo>
                    <a:pt x="29" y="146"/>
                  </a:lnTo>
                  <a:lnTo>
                    <a:pt x="22" y="146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23"/>
                  </a:lnTo>
                  <a:lnTo>
                    <a:pt x="12" y="12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0" y="107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12" y="62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517">
              <a:extLst>
                <a:ext uri="{FF2B5EF4-FFF2-40B4-BE49-F238E27FC236}">
                  <a16:creationId xmlns:a16="http://schemas.microsoft.com/office/drawing/2014/main" id="{5B90AC68-2FC3-4295-B681-64D9A90F2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470" y="3772012"/>
              <a:ext cx="208257" cy="280097"/>
            </a:xfrm>
            <a:custGeom>
              <a:avLst/>
              <a:gdLst>
                <a:gd name="T0" fmla="*/ 64 w 158"/>
                <a:gd name="T1" fmla="*/ 0 h 198"/>
                <a:gd name="T2" fmla="*/ 92 w 158"/>
                <a:gd name="T3" fmla="*/ 23 h 198"/>
                <a:gd name="T4" fmla="*/ 117 w 158"/>
                <a:gd name="T5" fmla="*/ 39 h 198"/>
                <a:gd name="T6" fmla="*/ 117 w 158"/>
                <a:gd name="T7" fmla="*/ 45 h 198"/>
                <a:gd name="T8" fmla="*/ 123 w 158"/>
                <a:gd name="T9" fmla="*/ 51 h 198"/>
                <a:gd name="T10" fmla="*/ 127 w 158"/>
                <a:gd name="T11" fmla="*/ 62 h 198"/>
                <a:gd name="T12" fmla="*/ 140 w 158"/>
                <a:gd name="T13" fmla="*/ 68 h 198"/>
                <a:gd name="T14" fmla="*/ 140 w 158"/>
                <a:gd name="T15" fmla="*/ 68 h 198"/>
                <a:gd name="T16" fmla="*/ 140 w 158"/>
                <a:gd name="T17" fmla="*/ 74 h 198"/>
                <a:gd name="T18" fmla="*/ 134 w 158"/>
                <a:gd name="T19" fmla="*/ 80 h 198"/>
                <a:gd name="T20" fmla="*/ 134 w 158"/>
                <a:gd name="T21" fmla="*/ 84 h 198"/>
                <a:gd name="T22" fmla="*/ 134 w 158"/>
                <a:gd name="T23" fmla="*/ 91 h 198"/>
                <a:gd name="T24" fmla="*/ 134 w 158"/>
                <a:gd name="T25" fmla="*/ 91 h 198"/>
                <a:gd name="T26" fmla="*/ 140 w 158"/>
                <a:gd name="T27" fmla="*/ 97 h 198"/>
                <a:gd name="T28" fmla="*/ 140 w 158"/>
                <a:gd name="T29" fmla="*/ 97 h 198"/>
                <a:gd name="T30" fmla="*/ 140 w 158"/>
                <a:gd name="T31" fmla="*/ 136 h 198"/>
                <a:gd name="T32" fmla="*/ 140 w 158"/>
                <a:gd name="T33" fmla="*/ 142 h 198"/>
                <a:gd name="T34" fmla="*/ 140 w 158"/>
                <a:gd name="T35" fmla="*/ 142 h 198"/>
                <a:gd name="T36" fmla="*/ 140 w 158"/>
                <a:gd name="T37" fmla="*/ 146 h 198"/>
                <a:gd name="T38" fmla="*/ 140 w 158"/>
                <a:gd name="T39" fmla="*/ 152 h 198"/>
                <a:gd name="T40" fmla="*/ 140 w 158"/>
                <a:gd name="T41" fmla="*/ 159 h 198"/>
                <a:gd name="T42" fmla="*/ 140 w 158"/>
                <a:gd name="T43" fmla="*/ 159 h 198"/>
                <a:gd name="T44" fmla="*/ 146 w 158"/>
                <a:gd name="T45" fmla="*/ 165 h 198"/>
                <a:gd name="T46" fmla="*/ 152 w 158"/>
                <a:gd name="T47" fmla="*/ 169 h 198"/>
                <a:gd name="T48" fmla="*/ 158 w 158"/>
                <a:gd name="T49" fmla="*/ 175 h 198"/>
                <a:gd name="T50" fmla="*/ 140 w 158"/>
                <a:gd name="T51" fmla="*/ 185 h 198"/>
                <a:gd name="T52" fmla="*/ 123 w 158"/>
                <a:gd name="T53" fmla="*/ 198 h 198"/>
                <a:gd name="T54" fmla="*/ 105 w 158"/>
                <a:gd name="T55" fmla="*/ 198 h 198"/>
                <a:gd name="T56" fmla="*/ 92 w 158"/>
                <a:gd name="T57" fmla="*/ 191 h 198"/>
                <a:gd name="T58" fmla="*/ 88 w 158"/>
                <a:gd name="T59" fmla="*/ 198 h 198"/>
                <a:gd name="T60" fmla="*/ 76 w 158"/>
                <a:gd name="T61" fmla="*/ 191 h 198"/>
                <a:gd name="T62" fmla="*/ 76 w 158"/>
                <a:gd name="T63" fmla="*/ 185 h 198"/>
                <a:gd name="T64" fmla="*/ 76 w 158"/>
                <a:gd name="T65" fmla="*/ 175 h 198"/>
                <a:gd name="T66" fmla="*/ 70 w 158"/>
                <a:gd name="T67" fmla="*/ 169 h 198"/>
                <a:gd name="T68" fmla="*/ 64 w 158"/>
                <a:gd name="T69" fmla="*/ 165 h 198"/>
                <a:gd name="T70" fmla="*/ 64 w 158"/>
                <a:gd name="T71" fmla="*/ 159 h 198"/>
                <a:gd name="T72" fmla="*/ 47 w 158"/>
                <a:gd name="T73" fmla="*/ 159 h 198"/>
                <a:gd name="T74" fmla="*/ 35 w 158"/>
                <a:gd name="T75" fmla="*/ 152 h 198"/>
                <a:gd name="T76" fmla="*/ 22 w 158"/>
                <a:gd name="T77" fmla="*/ 146 h 198"/>
                <a:gd name="T78" fmla="*/ 16 w 158"/>
                <a:gd name="T79" fmla="*/ 142 h 198"/>
                <a:gd name="T80" fmla="*/ 16 w 158"/>
                <a:gd name="T81" fmla="*/ 136 h 198"/>
                <a:gd name="T82" fmla="*/ 16 w 158"/>
                <a:gd name="T83" fmla="*/ 130 h 198"/>
                <a:gd name="T84" fmla="*/ 16 w 158"/>
                <a:gd name="T85" fmla="*/ 123 h 198"/>
                <a:gd name="T86" fmla="*/ 12 w 158"/>
                <a:gd name="T87" fmla="*/ 113 h 198"/>
                <a:gd name="T88" fmla="*/ 0 w 158"/>
                <a:gd name="T89" fmla="*/ 107 h 198"/>
                <a:gd name="T90" fmla="*/ 0 w 158"/>
                <a:gd name="T91" fmla="*/ 91 h 198"/>
                <a:gd name="T92" fmla="*/ 0 w 158"/>
                <a:gd name="T93" fmla="*/ 80 h 198"/>
                <a:gd name="T94" fmla="*/ 0 w 158"/>
                <a:gd name="T95" fmla="*/ 74 h 198"/>
                <a:gd name="T96" fmla="*/ 0 w 158"/>
                <a:gd name="T97" fmla="*/ 68 h 198"/>
                <a:gd name="T98" fmla="*/ 0 w 158"/>
                <a:gd name="T99" fmla="*/ 68 h 198"/>
                <a:gd name="T100" fmla="*/ 6 w 158"/>
                <a:gd name="T101" fmla="*/ 62 h 198"/>
                <a:gd name="T102" fmla="*/ 16 w 158"/>
                <a:gd name="T103" fmla="*/ 58 h 198"/>
                <a:gd name="T104" fmla="*/ 16 w 158"/>
                <a:gd name="T105" fmla="*/ 29 h 198"/>
                <a:gd name="T106" fmla="*/ 16 w 158"/>
                <a:gd name="T107" fmla="*/ 12 h 198"/>
                <a:gd name="T108" fmla="*/ 16 w 158"/>
                <a:gd name="T10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8" h="198">
                  <a:moveTo>
                    <a:pt x="16" y="0"/>
                  </a:moveTo>
                  <a:lnTo>
                    <a:pt x="64" y="0"/>
                  </a:lnTo>
                  <a:lnTo>
                    <a:pt x="76" y="6"/>
                  </a:lnTo>
                  <a:lnTo>
                    <a:pt x="92" y="23"/>
                  </a:lnTo>
                  <a:lnTo>
                    <a:pt x="99" y="23"/>
                  </a:lnTo>
                  <a:lnTo>
                    <a:pt x="117" y="39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23" y="51"/>
                  </a:lnTo>
                  <a:lnTo>
                    <a:pt x="123" y="51"/>
                  </a:lnTo>
                  <a:lnTo>
                    <a:pt x="127" y="58"/>
                  </a:lnTo>
                  <a:lnTo>
                    <a:pt x="127" y="62"/>
                  </a:lnTo>
                  <a:lnTo>
                    <a:pt x="140" y="62"/>
                  </a:lnTo>
                  <a:lnTo>
                    <a:pt x="140" y="68"/>
                  </a:lnTo>
                  <a:lnTo>
                    <a:pt x="146" y="68"/>
                  </a:lnTo>
                  <a:lnTo>
                    <a:pt x="140" y="68"/>
                  </a:lnTo>
                  <a:lnTo>
                    <a:pt x="140" y="74"/>
                  </a:lnTo>
                  <a:lnTo>
                    <a:pt x="140" y="74"/>
                  </a:lnTo>
                  <a:lnTo>
                    <a:pt x="140" y="80"/>
                  </a:lnTo>
                  <a:lnTo>
                    <a:pt x="134" y="80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4" y="91"/>
                  </a:lnTo>
                  <a:lnTo>
                    <a:pt x="134" y="91"/>
                  </a:lnTo>
                  <a:lnTo>
                    <a:pt x="134" y="91"/>
                  </a:lnTo>
                  <a:lnTo>
                    <a:pt x="134" y="91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46"/>
                  </a:lnTo>
                  <a:lnTo>
                    <a:pt x="140" y="146"/>
                  </a:lnTo>
                  <a:lnTo>
                    <a:pt x="140" y="152"/>
                  </a:lnTo>
                  <a:lnTo>
                    <a:pt x="140" y="152"/>
                  </a:lnTo>
                  <a:lnTo>
                    <a:pt x="140" y="152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6" y="165"/>
                  </a:lnTo>
                  <a:lnTo>
                    <a:pt x="146" y="165"/>
                  </a:lnTo>
                  <a:lnTo>
                    <a:pt x="146" y="169"/>
                  </a:lnTo>
                  <a:lnTo>
                    <a:pt x="152" y="169"/>
                  </a:lnTo>
                  <a:lnTo>
                    <a:pt x="152" y="175"/>
                  </a:lnTo>
                  <a:lnTo>
                    <a:pt x="158" y="175"/>
                  </a:lnTo>
                  <a:lnTo>
                    <a:pt x="146" y="185"/>
                  </a:lnTo>
                  <a:lnTo>
                    <a:pt x="140" y="185"/>
                  </a:lnTo>
                  <a:lnTo>
                    <a:pt x="127" y="191"/>
                  </a:lnTo>
                  <a:lnTo>
                    <a:pt x="123" y="198"/>
                  </a:lnTo>
                  <a:lnTo>
                    <a:pt x="105" y="198"/>
                  </a:lnTo>
                  <a:lnTo>
                    <a:pt x="105" y="198"/>
                  </a:lnTo>
                  <a:lnTo>
                    <a:pt x="105" y="191"/>
                  </a:lnTo>
                  <a:lnTo>
                    <a:pt x="92" y="191"/>
                  </a:lnTo>
                  <a:lnTo>
                    <a:pt x="92" y="191"/>
                  </a:lnTo>
                  <a:lnTo>
                    <a:pt x="88" y="198"/>
                  </a:lnTo>
                  <a:lnTo>
                    <a:pt x="76" y="198"/>
                  </a:lnTo>
                  <a:lnTo>
                    <a:pt x="76" y="191"/>
                  </a:lnTo>
                  <a:lnTo>
                    <a:pt x="76" y="191"/>
                  </a:lnTo>
                  <a:lnTo>
                    <a:pt x="76" y="185"/>
                  </a:lnTo>
                  <a:lnTo>
                    <a:pt x="76" y="18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0" y="169"/>
                  </a:lnTo>
                  <a:lnTo>
                    <a:pt x="70" y="165"/>
                  </a:lnTo>
                  <a:lnTo>
                    <a:pt x="64" y="165"/>
                  </a:lnTo>
                  <a:lnTo>
                    <a:pt x="64" y="165"/>
                  </a:lnTo>
                  <a:lnTo>
                    <a:pt x="64" y="159"/>
                  </a:lnTo>
                  <a:lnTo>
                    <a:pt x="47" y="159"/>
                  </a:lnTo>
                  <a:lnTo>
                    <a:pt x="47" y="159"/>
                  </a:lnTo>
                  <a:lnTo>
                    <a:pt x="41" y="152"/>
                  </a:lnTo>
                  <a:lnTo>
                    <a:pt x="35" y="152"/>
                  </a:lnTo>
                  <a:lnTo>
                    <a:pt x="29" y="146"/>
                  </a:lnTo>
                  <a:lnTo>
                    <a:pt x="22" y="146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23"/>
                  </a:lnTo>
                  <a:lnTo>
                    <a:pt x="12" y="12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0" y="107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12" y="62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518">
              <a:extLst>
                <a:ext uri="{FF2B5EF4-FFF2-40B4-BE49-F238E27FC236}">
                  <a16:creationId xmlns:a16="http://schemas.microsoft.com/office/drawing/2014/main" id="{86DA76F3-DE7A-4095-8F7B-963D4AA50A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7587" y="3885182"/>
              <a:ext cx="246481" cy="323951"/>
            </a:xfrm>
            <a:custGeom>
              <a:avLst/>
              <a:gdLst>
                <a:gd name="T0" fmla="*/ 12 w 187"/>
                <a:gd name="T1" fmla="*/ 225 h 229"/>
                <a:gd name="T2" fmla="*/ 41 w 187"/>
                <a:gd name="T3" fmla="*/ 219 h 229"/>
                <a:gd name="T4" fmla="*/ 171 w 187"/>
                <a:gd name="T5" fmla="*/ 229 h 229"/>
                <a:gd name="T6" fmla="*/ 171 w 187"/>
                <a:gd name="T7" fmla="*/ 225 h 229"/>
                <a:gd name="T8" fmla="*/ 165 w 187"/>
                <a:gd name="T9" fmla="*/ 219 h 229"/>
                <a:gd name="T10" fmla="*/ 159 w 187"/>
                <a:gd name="T11" fmla="*/ 212 h 229"/>
                <a:gd name="T12" fmla="*/ 152 w 187"/>
                <a:gd name="T13" fmla="*/ 208 h 229"/>
                <a:gd name="T14" fmla="*/ 181 w 187"/>
                <a:gd name="T15" fmla="*/ 146 h 229"/>
                <a:gd name="T16" fmla="*/ 187 w 187"/>
                <a:gd name="T17" fmla="*/ 140 h 229"/>
                <a:gd name="T18" fmla="*/ 187 w 187"/>
                <a:gd name="T19" fmla="*/ 111 h 229"/>
                <a:gd name="T20" fmla="*/ 187 w 187"/>
                <a:gd name="T21" fmla="*/ 105 h 229"/>
                <a:gd name="T22" fmla="*/ 159 w 187"/>
                <a:gd name="T23" fmla="*/ 105 h 229"/>
                <a:gd name="T24" fmla="*/ 159 w 187"/>
                <a:gd name="T25" fmla="*/ 101 h 229"/>
                <a:gd name="T26" fmla="*/ 152 w 187"/>
                <a:gd name="T27" fmla="*/ 95 h 229"/>
                <a:gd name="T28" fmla="*/ 152 w 187"/>
                <a:gd name="T29" fmla="*/ 89 h 229"/>
                <a:gd name="T30" fmla="*/ 152 w 187"/>
                <a:gd name="T31" fmla="*/ 85 h 229"/>
                <a:gd name="T32" fmla="*/ 152 w 187"/>
                <a:gd name="T33" fmla="*/ 79 h 229"/>
                <a:gd name="T34" fmla="*/ 152 w 187"/>
                <a:gd name="T35" fmla="*/ 79 h 229"/>
                <a:gd name="T36" fmla="*/ 152 w 187"/>
                <a:gd name="T37" fmla="*/ 72 h 229"/>
                <a:gd name="T38" fmla="*/ 152 w 187"/>
                <a:gd name="T39" fmla="*/ 66 h 229"/>
                <a:gd name="T40" fmla="*/ 152 w 187"/>
                <a:gd name="T41" fmla="*/ 66 h 229"/>
                <a:gd name="T42" fmla="*/ 152 w 187"/>
                <a:gd name="T43" fmla="*/ 62 h 229"/>
                <a:gd name="T44" fmla="*/ 152 w 187"/>
                <a:gd name="T45" fmla="*/ 56 h 229"/>
                <a:gd name="T46" fmla="*/ 152 w 187"/>
                <a:gd name="T47" fmla="*/ 56 h 229"/>
                <a:gd name="T48" fmla="*/ 152 w 187"/>
                <a:gd name="T49" fmla="*/ 50 h 229"/>
                <a:gd name="T50" fmla="*/ 152 w 187"/>
                <a:gd name="T51" fmla="*/ 43 h 229"/>
                <a:gd name="T52" fmla="*/ 142 w 187"/>
                <a:gd name="T53" fmla="*/ 39 h 229"/>
                <a:gd name="T54" fmla="*/ 117 w 187"/>
                <a:gd name="T55" fmla="*/ 33 h 229"/>
                <a:gd name="T56" fmla="*/ 117 w 187"/>
                <a:gd name="T57" fmla="*/ 39 h 229"/>
                <a:gd name="T58" fmla="*/ 117 w 187"/>
                <a:gd name="T59" fmla="*/ 43 h 229"/>
                <a:gd name="T60" fmla="*/ 111 w 187"/>
                <a:gd name="T61" fmla="*/ 50 h 229"/>
                <a:gd name="T62" fmla="*/ 95 w 187"/>
                <a:gd name="T63" fmla="*/ 56 h 229"/>
                <a:gd name="T64" fmla="*/ 88 w 187"/>
                <a:gd name="T65" fmla="*/ 43 h 229"/>
                <a:gd name="T66" fmla="*/ 82 w 187"/>
                <a:gd name="T67" fmla="*/ 27 h 229"/>
                <a:gd name="T68" fmla="*/ 76 w 187"/>
                <a:gd name="T69" fmla="*/ 17 h 229"/>
                <a:gd name="T70" fmla="*/ 6 w 187"/>
                <a:gd name="T71" fmla="*/ 23 h 229"/>
                <a:gd name="T72" fmla="*/ 6 w 187"/>
                <a:gd name="T73" fmla="*/ 23 h 229"/>
                <a:gd name="T74" fmla="*/ 12 w 187"/>
                <a:gd name="T75" fmla="*/ 27 h 229"/>
                <a:gd name="T76" fmla="*/ 12 w 187"/>
                <a:gd name="T77" fmla="*/ 33 h 229"/>
                <a:gd name="T78" fmla="*/ 18 w 187"/>
                <a:gd name="T79" fmla="*/ 43 h 229"/>
                <a:gd name="T80" fmla="*/ 25 w 187"/>
                <a:gd name="T81" fmla="*/ 56 h 229"/>
                <a:gd name="T82" fmla="*/ 31 w 187"/>
                <a:gd name="T83" fmla="*/ 66 h 229"/>
                <a:gd name="T84" fmla="*/ 25 w 187"/>
                <a:gd name="T85" fmla="*/ 66 h 229"/>
                <a:gd name="T86" fmla="*/ 25 w 187"/>
                <a:gd name="T87" fmla="*/ 72 h 229"/>
                <a:gd name="T88" fmla="*/ 25 w 187"/>
                <a:gd name="T89" fmla="*/ 79 h 229"/>
                <a:gd name="T90" fmla="*/ 25 w 187"/>
                <a:gd name="T91" fmla="*/ 89 h 229"/>
                <a:gd name="T92" fmla="*/ 31 w 187"/>
                <a:gd name="T93" fmla="*/ 95 h 229"/>
                <a:gd name="T94" fmla="*/ 31 w 187"/>
                <a:gd name="T95" fmla="*/ 134 h 229"/>
                <a:gd name="T96" fmla="*/ 18 w 187"/>
                <a:gd name="T97" fmla="*/ 151 h 229"/>
                <a:gd name="T98" fmla="*/ 6 w 187"/>
                <a:gd name="T99" fmla="*/ 190 h 229"/>
                <a:gd name="T100" fmla="*/ 6 w 187"/>
                <a:gd name="T101" fmla="*/ 202 h 229"/>
                <a:gd name="T102" fmla="*/ 0 w 187"/>
                <a:gd name="T103" fmla="*/ 225 h 229"/>
                <a:gd name="T104" fmla="*/ 0 w 187"/>
                <a:gd name="T105" fmla="*/ 225 h 229"/>
                <a:gd name="T106" fmla="*/ 6 w 187"/>
                <a:gd name="T107" fmla="*/ 11 h 229"/>
                <a:gd name="T108" fmla="*/ 18 w 187"/>
                <a:gd name="T109" fmla="*/ 0 h 229"/>
                <a:gd name="T110" fmla="*/ 6 w 187"/>
                <a:gd name="T111" fmla="*/ 11 h 229"/>
                <a:gd name="T112" fmla="*/ 6 w 187"/>
                <a:gd name="T113" fmla="*/ 1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7" h="229">
                  <a:moveTo>
                    <a:pt x="0" y="225"/>
                  </a:moveTo>
                  <a:lnTo>
                    <a:pt x="12" y="225"/>
                  </a:lnTo>
                  <a:lnTo>
                    <a:pt x="12" y="219"/>
                  </a:lnTo>
                  <a:lnTo>
                    <a:pt x="41" y="219"/>
                  </a:lnTo>
                  <a:lnTo>
                    <a:pt x="53" y="229"/>
                  </a:lnTo>
                  <a:lnTo>
                    <a:pt x="171" y="229"/>
                  </a:lnTo>
                  <a:lnTo>
                    <a:pt x="171" y="225"/>
                  </a:lnTo>
                  <a:lnTo>
                    <a:pt x="171" y="225"/>
                  </a:lnTo>
                  <a:lnTo>
                    <a:pt x="165" y="219"/>
                  </a:lnTo>
                  <a:lnTo>
                    <a:pt x="165" y="219"/>
                  </a:lnTo>
                  <a:lnTo>
                    <a:pt x="165" y="212"/>
                  </a:lnTo>
                  <a:lnTo>
                    <a:pt x="159" y="212"/>
                  </a:lnTo>
                  <a:lnTo>
                    <a:pt x="159" y="208"/>
                  </a:lnTo>
                  <a:lnTo>
                    <a:pt x="152" y="208"/>
                  </a:lnTo>
                  <a:lnTo>
                    <a:pt x="152" y="146"/>
                  </a:lnTo>
                  <a:lnTo>
                    <a:pt x="181" y="146"/>
                  </a:lnTo>
                  <a:lnTo>
                    <a:pt x="181" y="140"/>
                  </a:lnTo>
                  <a:lnTo>
                    <a:pt x="187" y="14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05"/>
                  </a:lnTo>
                  <a:lnTo>
                    <a:pt x="159" y="105"/>
                  </a:lnTo>
                  <a:lnTo>
                    <a:pt x="159" y="105"/>
                  </a:lnTo>
                  <a:lnTo>
                    <a:pt x="159" y="101"/>
                  </a:lnTo>
                  <a:lnTo>
                    <a:pt x="159" y="101"/>
                  </a:lnTo>
                  <a:lnTo>
                    <a:pt x="159" y="95"/>
                  </a:lnTo>
                  <a:lnTo>
                    <a:pt x="152" y="95"/>
                  </a:lnTo>
                  <a:lnTo>
                    <a:pt x="152" y="89"/>
                  </a:lnTo>
                  <a:lnTo>
                    <a:pt x="152" y="89"/>
                  </a:lnTo>
                  <a:lnTo>
                    <a:pt x="152" y="89"/>
                  </a:lnTo>
                  <a:lnTo>
                    <a:pt x="152" y="85"/>
                  </a:lnTo>
                  <a:lnTo>
                    <a:pt x="152" y="85"/>
                  </a:lnTo>
                  <a:lnTo>
                    <a:pt x="152" y="79"/>
                  </a:lnTo>
                  <a:lnTo>
                    <a:pt x="152" y="79"/>
                  </a:lnTo>
                  <a:lnTo>
                    <a:pt x="152" y="79"/>
                  </a:lnTo>
                  <a:lnTo>
                    <a:pt x="152" y="72"/>
                  </a:lnTo>
                  <a:lnTo>
                    <a:pt x="152" y="72"/>
                  </a:lnTo>
                  <a:lnTo>
                    <a:pt x="152" y="72"/>
                  </a:lnTo>
                  <a:lnTo>
                    <a:pt x="152" y="66"/>
                  </a:lnTo>
                  <a:lnTo>
                    <a:pt x="152" y="66"/>
                  </a:lnTo>
                  <a:lnTo>
                    <a:pt x="152" y="66"/>
                  </a:lnTo>
                  <a:lnTo>
                    <a:pt x="152" y="62"/>
                  </a:lnTo>
                  <a:lnTo>
                    <a:pt x="152" y="62"/>
                  </a:lnTo>
                  <a:lnTo>
                    <a:pt x="152" y="62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52" y="50"/>
                  </a:lnTo>
                  <a:lnTo>
                    <a:pt x="152" y="50"/>
                  </a:lnTo>
                  <a:lnTo>
                    <a:pt x="152" y="43"/>
                  </a:lnTo>
                  <a:lnTo>
                    <a:pt x="152" y="43"/>
                  </a:lnTo>
                  <a:lnTo>
                    <a:pt x="152" y="39"/>
                  </a:lnTo>
                  <a:lnTo>
                    <a:pt x="142" y="39"/>
                  </a:lnTo>
                  <a:lnTo>
                    <a:pt x="130" y="33"/>
                  </a:lnTo>
                  <a:lnTo>
                    <a:pt x="117" y="33"/>
                  </a:lnTo>
                  <a:lnTo>
                    <a:pt x="117" y="39"/>
                  </a:lnTo>
                  <a:lnTo>
                    <a:pt x="117" y="39"/>
                  </a:lnTo>
                  <a:lnTo>
                    <a:pt x="117" y="43"/>
                  </a:lnTo>
                  <a:lnTo>
                    <a:pt x="117" y="43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07" y="56"/>
                  </a:lnTo>
                  <a:lnTo>
                    <a:pt x="95" y="56"/>
                  </a:lnTo>
                  <a:lnTo>
                    <a:pt x="95" y="50"/>
                  </a:lnTo>
                  <a:lnTo>
                    <a:pt x="88" y="43"/>
                  </a:lnTo>
                  <a:lnTo>
                    <a:pt x="82" y="43"/>
                  </a:lnTo>
                  <a:lnTo>
                    <a:pt x="82" y="27"/>
                  </a:lnTo>
                  <a:lnTo>
                    <a:pt x="76" y="23"/>
                  </a:lnTo>
                  <a:lnTo>
                    <a:pt x="76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33"/>
                  </a:lnTo>
                  <a:lnTo>
                    <a:pt x="18" y="33"/>
                  </a:lnTo>
                  <a:lnTo>
                    <a:pt x="18" y="43"/>
                  </a:lnTo>
                  <a:lnTo>
                    <a:pt x="25" y="43"/>
                  </a:lnTo>
                  <a:lnTo>
                    <a:pt x="25" y="56"/>
                  </a:lnTo>
                  <a:lnTo>
                    <a:pt x="31" y="62"/>
                  </a:lnTo>
                  <a:lnTo>
                    <a:pt x="31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89"/>
                  </a:lnTo>
                  <a:lnTo>
                    <a:pt x="25" y="89"/>
                  </a:lnTo>
                  <a:lnTo>
                    <a:pt x="31" y="95"/>
                  </a:lnTo>
                  <a:lnTo>
                    <a:pt x="31" y="95"/>
                  </a:lnTo>
                  <a:lnTo>
                    <a:pt x="31" y="134"/>
                  </a:lnTo>
                  <a:lnTo>
                    <a:pt x="18" y="146"/>
                  </a:lnTo>
                  <a:lnTo>
                    <a:pt x="18" y="151"/>
                  </a:lnTo>
                  <a:lnTo>
                    <a:pt x="6" y="163"/>
                  </a:lnTo>
                  <a:lnTo>
                    <a:pt x="6" y="190"/>
                  </a:lnTo>
                  <a:lnTo>
                    <a:pt x="6" y="190"/>
                  </a:lnTo>
                  <a:lnTo>
                    <a:pt x="6" y="202"/>
                  </a:lnTo>
                  <a:lnTo>
                    <a:pt x="0" y="202"/>
                  </a:lnTo>
                  <a:lnTo>
                    <a:pt x="0" y="225"/>
                  </a:lnTo>
                  <a:lnTo>
                    <a:pt x="0" y="225"/>
                  </a:lnTo>
                  <a:lnTo>
                    <a:pt x="0" y="225"/>
                  </a:lnTo>
                  <a:close/>
                  <a:moveTo>
                    <a:pt x="6" y="11"/>
                  </a:moveTo>
                  <a:lnTo>
                    <a:pt x="6" y="11"/>
                  </a:lnTo>
                  <a:lnTo>
                    <a:pt x="18" y="11"/>
                  </a:lnTo>
                  <a:lnTo>
                    <a:pt x="18" y="0"/>
                  </a:lnTo>
                  <a:lnTo>
                    <a:pt x="6" y="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519">
              <a:extLst>
                <a:ext uri="{FF2B5EF4-FFF2-40B4-BE49-F238E27FC236}">
                  <a16:creationId xmlns:a16="http://schemas.microsoft.com/office/drawing/2014/main" id="{17AF1278-ECDB-487E-BB3C-D6B40FE662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7587" y="3885182"/>
              <a:ext cx="246481" cy="323951"/>
            </a:xfrm>
            <a:custGeom>
              <a:avLst/>
              <a:gdLst>
                <a:gd name="T0" fmla="*/ 12 w 187"/>
                <a:gd name="T1" fmla="*/ 225 h 229"/>
                <a:gd name="T2" fmla="*/ 41 w 187"/>
                <a:gd name="T3" fmla="*/ 219 h 229"/>
                <a:gd name="T4" fmla="*/ 171 w 187"/>
                <a:gd name="T5" fmla="*/ 229 h 229"/>
                <a:gd name="T6" fmla="*/ 171 w 187"/>
                <a:gd name="T7" fmla="*/ 225 h 229"/>
                <a:gd name="T8" fmla="*/ 165 w 187"/>
                <a:gd name="T9" fmla="*/ 219 h 229"/>
                <a:gd name="T10" fmla="*/ 159 w 187"/>
                <a:gd name="T11" fmla="*/ 212 h 229"/>
                <a:gd name="T12" fmla="*/ 152 w 187"/>
                <a:gd name="T13" fmla="*/ 208 h 229"/>
                <a:gd name="T14" fmla="*/ 181 w 187"/>
                <a:gd name="T15" fmla="*/ 146 h 229"/>
                <a:gd name="T16" fmla="*/ 187 w 187"/>
                <a:gd name="T17" fmla="*/ 140 h 229"/>
                <a:gd name="T18" fmla="*/ 187 w 187"/>
                <a:gd name="T19" fmla="*/ 111 h 229"/>
                <a:gd name="T20" fmla="*/ 187 w 187"/>
                <a:gd name="T21" fmla="*/ 105 h 229"/>
                <a:gd name="T22" fmla="*/ 159 w 187"/>
                <a:gd name="T23" fmla="*/ 105 h 229"/>
                <a:gd name="T24" fmla="*/ 159 w 187"/>
                <a:gd name="T25" fmla="*/ 101 h 229"/>
                <a:gd name="T26" fmla="*/ 152 w 187"/>
                <a:gd name="T27" fmla="*/ 95 h 229"/>
                <a:gd name="T28" fmla="*/ 152 w 187"/>
                <a:gd name="T29" fmla="*/ 89 h 229"/>
                <a:gd name="T30" fmla="*/ 152 w 187"/>
                <a:gd name="T31" fmla="*/ 85 h 229"/>
                <a:gd name="T32" fmla="*/ 152 w 187"/>
                <a:gd name="T33" fmla="*/ 79 h 229"/>
                <a:gd name="T34" fmla="*/ 152 w 187"/>
                <a:gd name="T35" fmla="*/ 79 h 229"/>
                <a:gd name="T36" fmla="*/ 152 w 187"/>
                <a:gd name="T37" fmla="*/ 72 h 229"/>
                <a:gd name="T38" fmla="*/ 152 w 187"/>
                <a:gd name="T39" fmla="*/ 66 h 229"/>
                <a:gd name="T40" fmla="*/ 152 w 187"/>
                <a:gd name="T41" fmla="*/ 66 h 229"/>
                <a:gd name="T42" fmla="*/ 152 w 187"/>
                <a:gd name="T43" fmla="*/ 62 h 229"/>
                <a:gd name="T44" fmla="*/ 152 w 187"/>
                <a:gd name="T45" fmla="*/ 56 h 229"/>
                <a:gd name="T46" fmla="*/ 152 w 187"/>
                <a:gd name="T47" fmla="*/ 56 h 229"/>
                <a:gd name="T48" fmla="*/ 152 w 187"/>
                <a:gd name="T49" fmla="*/ 50 h 229"/>
                <a:gd name="T50" fmla="*/ 152 w 187"/>
                <a:gd name="T51" fmla="*/ 43 h 229"/>
                <a:gd name="T52" fmla="*/ 142 w 187"/>
                <a:gd name="T53" fmla="*/ 39 h 229"/>
                <a:gd name="T54" fmla="*/ 117 w 187"/>
                <a:gd name="T55" fmla="*/ 33 h 229"/>
                <a:gd name="T56" fmla="*/ 117 w 187"/>
                <a:gd name="T57" fmla="*/ 39 h 229"/>
                <a:gd name="T58" fmla="*/ 117 w 187"/>
                <a:gd name="T59" fmla="*/ 43 h 229"/>
                <a:gd name="T60" fmla="*/ 111 w 187"/>
                <a:gd name="T61" fmla="*/ 50 h 229"/>
                <a:gd name="T62" fmla="*/ 95 w 187"/>
                <a:gd name="T63" fmla="*/ 56 h 229"/>
                <a:gd name="T64" fmla="*/ 88 w 187"/>
                <a:gd name="T65" fmla="*/ 43 h 229"/>
                <a:gd name="T66" fmla="*/ 82 w 187"/>
                <a:gd name="T67" fmla="*/ 27 h 229"/>
                <a:gd name="T68" fmla="*/ 76 w 187"/>
                <a:gd name="T69" fmla="*/ 17 h 229"/>
                <a:gd name="T70" fmla="*/ 6 w 187"/>
                <a:gd name="T71" fmla="*/ 23 h 229"/>
                <a:gd name="T72" fmla="*/ 6 w 187"/>
                <a:gd name="T73" fmla="*/ 23 h 229"/>
                <a:gd name="T74" fmla="*/ 12 w 187"/>
                <a:gd name="T75" fmla="*/ 27 h 229"/>
                <a:gd name="T76" fmla="*/ 12 w 187"/>
                <a:gd name="T77" fmla="*/ 33 h 229"/>
                <a:gd name="T78" fmla="*/ 18 w 187"/>
                <a:gd name="T79" fmla="*/ 43 h 229"/>
                <a:gd name="T80" fmla="*/ 25 w 187"/>
                <a:gd name="T81" fmla="*/ 56 h 229"/>
                <a:gd name="T82" fmla="*/ 31 w 187"/>
                <a:gd name="T83" fmla="*/ 66 h 229"/>
                <a:gd name="T84" fmla="*/ 25 w 187"/>
                <a:gd name="T85" fmla="*/ 66 h 229"/>
                <a:gd name="T86" fmla="*/ 25 w 187"/>
                <a:gd name="T87" fmla="*/ 72 h 229"/>
                <a:gd name="T88" fmla="*/ 25 w 187"/>
                <a:gd name="T89" fmla="*/ 79 h 229"/>
                <a:gd name="T90" fmla="*/ 25 w 187"/>
                <a:gd name="T91" fmla="*/ 89 h 229"/>
                <a:gd name="T92" fmla="*/ 31 w 187"/>
                <a:gd name="T93" fmla="*/ 95 h 229"/>
                <a:gd name="T94" fmla="*/ 31 w 187"/>
                <a:gd name="T95" fmla="*/ 134 h 229"/>
                <a:gd name="T96" fmla="*/ 18 w 187"/>
                <a:gd name="T97" fmla="*/ 151 h 229"/>
                <a:gd name="T98" fmla="*/ 6 w 187"/>
                <a:gd name="T99" fmla="*/ 190 h 229"/>
                <a:gd name="T100" fmla="*/ 6 w 187"/>
                <a:gd name="T101" fmla="*/ 202 h 229"/>
                <a:gd name="T102" fmla="*/ 0 w 187"/>
                <a:gd name="T103" fmla="*/ 225 h 229"/>
                <a:gd name="T104" fmla="*/ 0 w 187"/>
                <a:gd name="T105" fmla="*/ 225 h 229"/>
                <a:gd name="T106" fmla="*/ 6 w 187"/>
                <a:gd name="T107" fmla="*/ 11 h 229"/>
                <a:gd name="T108" fmla="*/ 18 w 187"/>
                <a:gd name="T109" fmla="*/ 0 h 229"/>
                <a:gd name="T110" fmla="*/ 6 w 187"/>
                <a:gd name="T111" fmla="*/ 11 h 229"/>
                <a:gd name="T112" fmla="*/ 6 w 187"/>
                <a:gd name="T113" fmla="*/ 1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7" h="229">
                  <a:moveTo>
                    <a:pt x="0" y="225"/>
                  </a:moveTo>
                  <a:lnTo>
                    <a:pt x="12" y="225"/>
                  </a:lnTo>
                  <a:lnTo>
                    <a:pt x="12" y="219"/>
                  </a:lnTo>
                  <a:lnTo>
                    <a:pt x="41" y="219"/>
                  </a:lnTo>
                  <a:lnTo>
                    <a:pt x="53" y="229"/>
                  </a:lnTo>
                  <a:lnTo>
                    <a:pt x="171" y="229"/>
                  </a:lnTo>
                  <a:lnTo>
                    <a:pt x="171" y="225"/>
                  </a:lnTo>
                  <a:lnTo>
                    <a:pt x="171" y="225"/>
                  </a:lnTo>
                  <a:lnTo>
                    <a:pt x="165" y="219"/>
                  </a:lnTo>
                  <a:lnTo>
                    <a:pt x="165" y="219"/>
                  </a:lnTo>
                  <a:lnTo>
                    <a:pt x="165" y="212"/>
                  </a:lnTo>
                  <a:lnTo>
                    <a:pt x="159" y="212"/>
                  </a:lnTo>
                  <a:lnTo>
                    <a:pt x="159" y="208"/>
                  </a:lnTo>
                  <a:lnTo>
                    <a:pt x="152" y="208"/>
                  </a:lnTo>
                  <a:lnTo>
                    <a:pt x="152" y="146"/>
                  </a:lnTo>
                  <a:lnTo>
                    <a:pt x="181" y="146"/>
                  </a:lnTo>
                  <a:lnTo>
                    <a:pt x="181" y="140"/>
                  </a:lnTo>
                  <a:lnTo>
                    <a:pt x="187" y="14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05"/>
                  </a:lnTo>
                  <a:lnTo>
                    <a:pt x="159" y="105"/>
                  </a:lnTo>
                  <a:lnTo>
                    <a:pt x="159" y="105"/>
                  </a:lnTo>
                  <a:lnTo>
                    <a:pt x="159" y="101"/>
                  </a:lnTo>
                  <a:lnTo>
                    <a:pt x="159" y="101"/>
                  </a:lnTo>
                  <a:lnTo>
                    <a:pt x="159" y="95"/>
                  </a:lnTo>
                  <a:lnTo>
                    <a:pt x="152" y="95"/>
                  </a:lnTo>
                  <a:lnTo>
                    <a:pt x="152" y="89"/>
                  </a:lnTo>
                  <a:lnTo>
                    <a:pt x="152" y="89"/>
                  </a:lnTo>
                  <a:lnTo>
                    <a:pt x="152" y="89"/>
                  </a:lnTo>
                  <a:lnTo>
                    <a:pt x="152" y="85"/>
                  </a:lnTo>
                  <a:lnTo>
                    <a:pt x="152" y="85"/>
                  </a:lnTo>
                  <a:lnTo>
                    <a:pt x="152" y="79"/>
                  </a:lnTo>
                  <a:lnTo>
                    <a:pt x="152" y="79"/>
                  </a:lnTo>
                  <a:lnTo>
                    <a:pt x="152" y="79"/>
                  </a:lnTo>
                  <a:lnTo>
                    <a:pt x="152" y="72"/>
                  </a:lnTo>
                  <a:lnTo>
                    <a:pt x="152" y="72"/>
                  </a:lnTo>
                  <a:lnTo>
                    <a:pt x="152" y="72"/>
                  </a:lnTo>
                  <a:lnTo>
                    <a:pt x="152" y="66"/>
                  </a:lnTo>
                  <a:lnTo>
                    <a:pt x="152" y="66"/>
                  </a:lnTo>
                  <a:lnTo>
                    <a:pt x="152" y="66"/>
                  </a:lnTo>
                  <a:lnTo>
                    <a:pt x="152" y="62"/>
                  </a:lnTo>
                  <a:lnTo>
                    <a:pt x="152" y="62"/>
                  </a:lnTo>
                  <a:lnTo>
                    <a:pt x="152" y="62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52" y="50"/>
                  </a:lnTo>
                  <a:lnTo>
                    <a:pt x="152" y="50"/>
                  </a:lnTo>
                  <a:lnTo>
                    <a:pt x="152" y="43"/>
                  </a:lnTo>
                  <a:lnTo>
                    <a:pt x="152" y="43"/>
                  </a:lnTo>
                  <a:lnTo>
                    <a:pt x="152" y="39"/>
                  </a:lnTo>
                  <a:lnTo>
                    <a:pt x="142" y="39"/>
                  </a:lnTo>
                  <a:lnTo>
                    <a:pt x="130" y="33"/>
                  </a:lnTo>
                  <a:lnTo>
                    <a:pt x="117" y="33"/>
                  </a:lnTo>
                  <a:lnTo>
                    <a:pt x="117" y="39"/>
                  </a:lnTo>
                  <a:lnTo>
                    <a:pt x="117" y="39"/>
                  </a:lnTo>
                  <a:lnTo>
                    <a:pt x="117" y="43"/>
                  </a:lnTo>
                  <a:lnTo>
                    <a:pt x="117" y="43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07" y="56"/>
                  </a:lnTo>
                  <a:lnTo>
                    <a:pt x="95" y="56"/>
                  </a:lnTo>
                  <a:lnTo>
                    <a:pt x="95" y="50"/>
                  </a:lnTo>
                  <a:lnTo>
                    <a:pt x="88" y="43"/>
                  </a:lnTo>
                  <a:lnTo>
                    <a:pt x="82" y="43"/>
                  </a:lnTo>
                  <a:lnTo>
                    <a:pt x="82" y="27"/>
                  </a:lnTo>
                  <a:lnTo>
                    <a:pt x="76" y="23"/>
                  </a:lnTo>
                  <a:lnTo>
                    <a:pt x="76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33"/>
                  </a:lnTo>
                  <a:lnTo>
                    <a:pt x="18" y="33"/>
                  </a:lnTo>
                  <a:lnTo>
                    <a:pt x="18" y="43"/>
                  </a:lnTo>
                  <a:lnTo>
                    <a:pt x="25" y="43"/>
                  </a:lnTo>
                  <a:lnTo>
                    <a:pt x="25" y="56"/>
                  </a:lnTo>
                  <a:lnTo>
                    <a:pt x="31" y="62"/>
                  </a:lnTo>
                  <a:lnTo>
                    <a:pt x="31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89"/>
                  </a:lnTo>
                  <a:lnTo>
                    <a:pt x="25" y="89"/>
                  </a:lnTo>
                  <a:lnTo>
                    <a:pt x="31" y="95"/>
                  </a:lnTo>
                  <a:lnTo>
                    <a:pt x="31" y="95"/>
                  </a:lnTo>
                  <a:lnTo>
                    <a:pt x="31" y="134"/>
                  </a:lnTo>
                  <a:lnTo>
                    <a:pt x="18" y="146"/>
                  </a:lnTo>
                  <a:lnTo>
                    <a:pt x="18" y="151"/>
                  </a:lnTo>
                  <a:lnTo>
                    <a:pt x="6" y="163"/>
                  </a:lnTo>
                  <a:lnTo>
                    <a:pt x="6" y="190"/>
                  </a:lnTo>
                  <a:lnTo>
                    <a:pt x="6" y="190"/>
                  </a:lnTo>
                  <a:lnTo>
                    <a:pt x="6" y="202"/>
                  </a:lnTo>
                  <a:lnTo>
                    <a:pt x="0" y="202"/>
                  </a:lnTo>
                  <a:lnTo>
                    <a:pt x="0" y="225"/>
                  </a:lnTo>
                  <a:lnTo>
                    <a:pt x="0" y="225"/>
                  </a:lnTo>
                  <a:lnTo>
                    <a:pt x="0" y="225"/>
                  </a:lnTo>
                  <a:close/>
                  <a:moveTo>
                    <a:pt x="6" y="11"/>
                  </a:moveTo>
                  <a:lnTo>
                    <a:pt x="6" y="11"/>
                  </a:lnTo>
                  <a:lnTo>
                    <a:pt x="18" y="11"/>
                  </a:lnTo>
                  <a:lnTo>
                    <a:pt x="18" y="0"/>
                  </a:lnTo>
                  <a:lnTo>
                    <a:pt x="6" y="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520">
              <a:extLst>
                <a:ext uri="{FF2B5EF4-FFF2-40B4-BE49-F238E27FC236}">
                  <a16:creationId xmlns:a16="http://schemas.microsoft.com/office/drawing/2014/main" id="{4BA5D33E-C814-4845-B7EF-283BFA4C0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495" y="3885182"/>
              <a:ext cx="15817" cy="15562"/>
            </a:xfrm>
            <a:custGeom>
              <a:avLst/>
              <a:gdLst>
                <a:gd name="T0" fmla="*/ 0 w 12"/>
                <a:gd name="T1" fmla="*/ 11 h 11"/>
                <a:gd name="T2" fmla="*/ 0 w 12"/>
                <a:gd name="T3" fmla="*/ 11 h 11"/>
                <a:gd name="T4" fmla="*/ 12 w 12"/>
                <a:gd name="T5" fmla="*/ 11 h 11"/>
                <a:gd name="T6" fmla="*/ 12 w 12"/>
                <a:gd name="T7" fmla="*/ 0 h 11"/>
                <a:gd name="T8" fmla="*/ 0 w 12"/>
                <a:gd name="T9" fmla="*/ 0 h 11"/>
                <a:gd name="T10" fmla="*/ 0 w 12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1">
                  <a:moveTo>
                    <a:pt x="0" y="11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521">
              <a:extLst>
                <a:ext uri="{FF2B5EF4-FFF2-40B4-BE49-F238E27FC236}">
                  <a16:creationId xmlns:a16="http://schemas.microsoft.com/office/drawing/2014/main" id="{D669CFA3-8397-41D8-A5D7-A9AB04FB7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937" y="3972889"/>
              <a:ext cx="230665" cy="236244"/>
            </a:xfrm>
            <a:custGeom>
              <a:avLst/>
              <a:gdLst>
                <a:gd name="T0" fmla="*/ 134 w 175"/>
                <a:gd name="T1" fmla="*/ 0 h 167"/>
                <a:gd name="T2" fmla="*/ 147 w 175"/>
                <a:gd name="T3" fmla="*/ 4 h 167"/>
                <a:gd name="T4" fmla="*/ 159 w 175"/>
                <a:gd name="T5" fmla="*/ 10 h 167"/>
                <a:gd name="T6" fmla="*/ 165 w 175"/>
                <a:gd name="T7" fmla="*/ 17 h 167"/>
                <a:gd name="T8" fmla="*/ 169 w 175"/>
                <a:gd name="T9" fmla="*/ 23 h 167"/>
                <a:gd name="T10" fmla="*/ 169 w 175"/>
                <a:gd name="T11" fmla="*/ 23 h 167"/>
                <a:gd name="T12" fmla="*/ 175 w 175"/>
                <a:gd name="T13" fmla="*/ 27 h 167"/>
                <a:gd name="T14" fmla="*/ 175 w 175"/>
                <a:gd name="T15" fmla="*/ 33 h 167"/>
                <a:gd name="T16" fmla="*/ 175 w 175"/>
                <a:gd name="T17" fmla="*/ 33 h 167"/>
                <a:gd name="T18" fmla="*/ 169 w 175"/>
                <a:gd name="T19" fmla="*/ 43 h 167"/>
                <a:gd name="T20" fmla="*/ 169 w 175"/>
                <a:gd name="T21" fmla="*/ 49 h 167"/>
                <a:gd name="T22" fmla="*/ 165 w 175"/>
                <a:gd name="T23" fmla="*/ 56 h 167"/>
                <a:gd name="T24" fmla="*/ 165 w 175"/>
                <a:gd name="T25" fmla="*/ 105 h 167"/>
                <a:gd name="T26" fmla="*/ 124 w 175"/>
                <a:gd name="T27" fmla="*/ 111 h 167"/>
                <a:gd name="T28" fmla="*/ 124 w 175"/>
                <a:gd name="T29" fmla="*/ 117 h 167"/>
                <a:gd name="T30" fmla="*/ 124 w 175"/>
                <a:gd name="T31" fmla="*/ 124 h 167"/>
                <a:gd name="T32" fmla="*/ 124 w 175"/>
                <a:gd name="T33" fmla="*/ 128 h 167"/>
                <a:gd name="T34" fmla="*/ 112 w 175"/>
                <a:gd name="T35" fmla="*/ 134 h 167"/>
                <a:gd name="T36" fmla="*/ 112 w 175"/>
                <a:gd name="T37" fmla="*/ 134 h 167"/>
                <a:gd name="T38" fmla="*/ 112 w 175"/>
                <a:gd name="T39" fmla="*/ 140 h 167"/>
                <a:gd name="T40" fmla="*/ 112 w 175"/>
                <a:gd name="T41" fmla="*/ 140 h 167"/>
                <a:gd name="T42" fmla="*/ 99 w 175"/>
                <a:gd name="T43" fmla="*/ 146 h 167"/>
                <a:gd name="T44" fmla="*/ 95 w 175"/>
                <a:gd name="T45" fmla="*/ 150 h 167"/>
                <a:gd name="T46" fmla="*/ 83 w 175"/>
                <a:gd name="T47" fmla="*/ 157 h 167"/>
                <a:gd name="T48" fmla="*/ 77 w 175"/>
                <a:gd name="T49" fmla="*/ 167 h 167"/>
                <a:gd name="T50" fmla="*/ 48 w 175"/>
                <a:gd name="T51" fmla="*/ 163 h 167"/>
                <a:gd name="T52" fmla="*/ 29 w 175"/>
                <a:gd name="T53" fmla="*/ 163 h 167"/>
                <a:gd name="T54" fmla="*/ 19 w 175"/>
                <a:gd name="T55" fmla="*/ 167 h 167"/>
                <a:gd name="T56" fmla="*/ 19 w 175"/>
                <a:gd name="T57" fmla="*/ 163 h 167"/>
                <a:gd name="T58" fmla="*/ 13 w 175"/>
                <a:gd name="T59" fmla="*/ 157 h 167"/>
                <a:gd name="T60" fmla="*/ 7 w 175"/>
                <a:gd name="T61" fmla="*/ 150 h 167"/>
                <a:gd name="T62" fmla="*/ 0 w 175"/>
                <a:gd name="T63" fmla="*/ 146 h 167"/>
                <a:gd name="T64" fmla="*/ 29 w 175"/>
                <a:gd name="T65" fmla="*/ 84 h 167"/>
                <a:gd name="T66" fmla="*/ 35 w 175"/>
                <a:gd name="T67" fmla="*/ 78 h 167"/>
                <a:gd name="T68" fmla="*/ 35 w 175"/>
                <a:gd name="T69" fmla="*/ 56 h 167"/>
                <a:gd name="T70" fmla="*/ 35 w 175"/>
                <a:gd name="T71" fmla="*/ 49 h 167"/>
                <a:gd name="T72" fmla="*/ 54 w 175"/>
                <a:gd name="T73" fmla="*/ 56 h 167"/>
                <a:gd name="T74" fmla="*/ 54 w 175"/>
                <a:gd name="T75" fmla="*/ 62 h 167"/>
                <a:gd name="T76" fmla="*/ 77 w 175"/>
                <a:gd name="T77" fmla="*/ 62 h 167"/>
                <a:gd name="T78" fmla="*/ 83 w 175"/>
                <a:gd name="T79" fmla="*/ 56 h 167"/>
                <a:gd name="T80" fmla="*/ 83 w 175"/>
                <a:gd name="T81" fmla="*/ 56 h 167"/>
                <a:gd name="T82" fmla="*/ 99 w 175"/>
                <a:gd name="T83" fmla="*/ 49 h 167"/>
                <a:gd name="T84" fmla="*/ 105 w 175"/>
                <a:gd name="T85" fmla="*/ 33 h 167"/>
                <a:gd name="T86" fmla="*/ 112 w 175"/>
                <a:gd name="T87" fmla="*/ 4 h 167"/>
                <a:gd name="T88" fmla="*/ 112 w 175"/>
                <a:gd name="T89" fmla="*/ 0 h 167"/>
                <a:gd name="T90" fmla="*/ 134 w 175"/>
                <a:gd name="T9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5" h="167">
                  <a:moveTo>
                    <a:pt x="134" y="0"/>
                  </a:moveTo>
                  <a:lnTo>
                    <a:pt x="134" y="0"/>
                  </a:lnTo>
                  <a:lnTo>
                    <a:pt x="140" y="4"/>
                  </a:lnTo>
                  <a:lnTo>
                    <a:pt x="147" y="4"/>
                  </a:lnTo>
                  <a:lnTo>
                    <a:pt x="153" y="10"/>
                  </a:lnTo>
                  <a:lnTo>
                    <a:pt x="159" y="10"/>
                  </a:lnTo>
                  <a:lnTo>
                    <a:pt x="165" y="17"/>
                  </a:lnTo>
                  <a:lnTo>
                    <a:pt x="165" y="17"/>
                  </a:lnTo>
                  <a:lnTo>
                    <a:pt x="169" y="17"/>
                  </a:lnTo>
                  <a:lnTo>
                    <a:pt x="169" y="23"/>
                  </a:lnTo>
                  <a:lnTo>
                    <a:pt x="169" y="23"/>
                  </a:lnTo>
                  <a:lnTo>
                    <a:pt x="169" y="23"/>
                  </a:lnTo>
                  <a:lnTo>
                    <a:pt x="169" y="27"/>
                  </a:lnTo>
                  <a:lnTo>
                    <a:pt x="175" y="27"/>
                  </a:lnTo>
                  <a:lnTo>
                    <a:pt x="175" y="33"/>
                  </a:lnTo>
                  <a:lnTo>
                    <a:pt x="175" y="33"/>
                  </a:lnTo>
                  <a:lnTo>
                    <a:pt x="175" y="33"/>
                  </a:lnTo>
                  <a:lnTo>
                    <a:pt x="175" y="33"/>
                  </a:lnTo>
                  <a:lnTo>
                    <a:pt x="175" y="43"/>
                  </a:lnTo>
                  <a:lnTo>
                    <a:pt x="169" y="43"/>
                  </a:lnTo>
                  <a:lnTo>
                    <a:pt x="169" y="43"/>
                  </a:lnTo>
                  <a:lnTo>
                    <a:pt x="169" y="49"/>
                  </a:lnTo>
                  <a:lnTo>
                    <a:pt x="169" y="49"/>
                  </a:lnTo>
                  <a:lnTo>
                    <a:pt x="165" y="56"/>
                  </a:lnTo>
                  <a:lnTo>
                    <a:pt x="165" y="56"/>
                  </a:lnTo>
                  <a:lnTo>
                    <a:pt x="165" y="105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7"/>
                  </a:lnTo>
                  <a:lnTo>
                    <a:pt x="124" y="117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124" y="128"/>
                  </a:lnTo>
                  <a:lnTo>
                    <a:pt x="112" y="128"/>
                  </a:lnTo>
                  <a:lnTo>
                    <a:pt x="112" y="134"/>
                  </a:lnTo>
                  <a:lnTo>
                    <a:pt x="112" y="134"/>
                  </a:lnTo>
                  <a:lnTo>
                    <a:pt x="112" y="134"/>
                  </a:lnTo>
                  <a:lnTo>
                    <a:pt x="112" y="134"/>
                  </a:lnTo>
                  <a:lnTo>
                    <a:pt x="112" y="140"/>
                  </a:lnTo>
                  <a:lnTo>
                    <a:pt x="112" y="140"/>
                  </a:lnTo>
                  <a:lnTo>
                    <a:pt x="112" y="140"/>
                  </a:lnTo>
                  <a:lnTo>
                    <a:pt x="105" y="146"/>
                  </a:lnTo>
                  <a:lnTo>
                    <a:pt x="99" y="146"/>
                  </a:lnTo>
                  <a:lnTo>
                    <a:pt x="99" y="146"/>
                  </a:lnTo>
                  <a:lnTo>
                    <a:pt x="95" y="150"/>
                  </a:lnTo>
                  <a:lnTo>
                    <a:pt x="83" y="150"/>
                  </a:lnTo>
                  <a:lnTo>
                    <a:pt x="83" y="157"/>
                  </a:lnTo>
                  <a:lnTo>
                    <a:pt x="77" y="157"/>
                  </a:lnTo>
                  <a:lnTo>
                    <a:pt x="77" y="167"/>
                  </a:lnTo>
                  <a:lnTo>
                    <a:pt x="48" y="167"/>
                  </a:lnTo>
                  <a:lnTo>
                    <a:pt x="48" y="163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25" y="167"/>
                  </a:lnTo>
                  <a:lnTo>
                    <a:pt x="19" y="167"/>
                  </a:lnTo>
                  <a:lnTo>
                    <a:pt x="19" y="163"/>
                  </a:lnTo>
                  <a:lnTo>
                    <a:pt x="19" y="163"/>
                  </a:lnTo>
                  <a:lnTo>
                    <a:pt x="13" y="157"/>
                  </a:lnTo>
                  <a:lnTo>
                    <a:pt x="13" y="157"/>
                  </a:lnTo>
                  <a:lnTo>
                    <a:pt x="13" y="150"/>
                  </a:lnTo>
                  <a:lnTo>
                    <a:pt x="7" y="150"/>
                  </a:lnTo>
                  <a:lnTo>
                    <a:pt x="7" y="146"/>
                  </a:lnTo>
                  <a:lnTo>
                    <a:pt x="0" y="146"/>
                  </a:lnTo>
                  <a:lnTo>
                    <a:pt x="0" y="84"/>
                  </a:lnTo>
                  <a:lnTo>
                    <a:pt x="29" y="84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43"/>
                  </a:lnTo>
                  <a:lnTo>
                    <a:pt x="35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77" y="62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95" y="56"/>
                  </a:lnTo>
                  <a:lnTo>
                    <a:pt x="99" y="49"/>
                  </a:lnTo>
                  <a:lnTo>
                    <a:pt x="99" y="43"/>
                  </a:lnTo>
                  <a:lnTo>
                    <a:pt x="105" y="33"/>
                  </a:lnTo>
                  <a:lnTo>
                    <a:pt x="105" y="10"/>
                  </a:lnTo>
                  <a:lnTo>
                    <a:pt x="112" y="4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522">
              <a:extLst>
                <a:ext uri="{FF2B5EF4-FFF2-40B4-BE49-F238E27FC236}">
                  <a16:creationId xmlns:a16="http://schemas.microsoft.com/office/drawing/2014/main" id="{CA53909D-AA7D-4665-970C-0FDA968DA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937" y="3972889"/>
              <a:ext cx="230665" cy="236244"/>
            </a:xfrm>
            <a:custGeom>
              <a:avLst/>
              <a:gdLst>
                <a:gd name="T0" fmla="*/ 134 w 175"/>
                <a:gd name="T1" fmla="*/ 0 h 167"/>
                <a:gd name="T2" fmla="*/ 147 w 175"/>
                <a:gd name="T3" fmla="*/ 4 h 167"/>
                <a:gd name="T4" fmla="*/ 159 w 175"/>
                <a:gd name="T5" fmla="*/ 10 h 167"/>
                <a:gd name="T6" fmla="*/ 165 w 175"/>
                <a:gd name="T7" fmla="*/ 17 h 167"/>
                <a:gd name="T8" fmla="*/ 169 w 175"/>
                <a:gd name="T9" fmla="*/ 23 h 167"/>
                <a:gd name="T10" fmla="*/ 169 w 175"/>
                <a:gd name="T11" fmla="*/ 23 h 167"/>
                <a:gd name="T12" fmla="*/ 175 w 175"/>
                <a:gd name="T13" fmla="*/ 27 h 167"/>
                <a:gd name="T14" fmla="*/ 175 w 175"/>
                <a:gd name="T15" fmla="*/ 33 h 167"/>
                <a:gd name="T16" fmla="*/ 175 w 175"/>
                <a:gd name="T17" fmla="*/ 33 h 167"/>
                <a:gd name="T18" fmla="*/ 169 w 175"/>
                <a:gd name="T19" fmla="*/ 43 h 167"/>
                <a:gd name="T20" fmla="*/ 169 w 175"/>
                <a:gd name="T21" fmla="*/ 49 h 167"/>
                <a:gd name="T22" fmla="*/ 165 w 175"/>
                <a:gd name="T23" fmla="*/ 56 h 167"/>
                <a:gd name="T24" fmla="*/ 165 w 175"/>
                <a:gd name="T25" fmla="*/ 105 h 167"/>
                <a:gd name="T26" fmla="*/ 124 w 175"/>
                <a:gd name="T27" fmla="*/ 111 h 167"/>
                <a:gd name="T28" fmla="*/ 124 w 175"/>
                <a:gd name="T29" fmla="*/ 117 h 167"/>
                <a:gd name="T30" fmla="*/ 124 w 175"/>
                <a:gd name="T31" fmla="*/ 124 h 167"/>
                <a:gd name="T32" fmla="*/ 124 w 175"/>
                <a:gd name="T33" fmla="*/ 128 h 167"/>
                <a:gd name="T34" fmla="*/ 112 w 175"/>
                <a:gd name="T35" fmla="*/ 134 h 167"/>
                <a:gd name="T36" fmla="*/ 112 w 175"/>
                <a:gd name="T37" fmla="*/ 134 h 167"/>
                <a:gd name="T38" fmla="*/ 112 w 175"/>
                <a:gd name="T39" fmla="*/ 140 h 167"/>
                <a:gd name="T40" fmla="*/ 112 w 175"/>
                <a:gd name="T41" fmla="*/ 140 h 167"/>
                <a:gd name="T42" fmla="*/ 99 w 175"/>
                <a:gd name="T43" fmla="*/ 146 h 167"/>
                <a:gd name="T44" fmla="*/ 95 w 175"/>
                <a:gd name="T45" fmla="*/ 150 h 167"/>
                <a:gd name="T46" fmla="*/ 83 w 175"/>
                <a:gd name="T47" fmla="*/ 157 h 167"/>
                <a:gd name="T48" fmla="*/ 77 w 175"/>
                <a:gd name="T49" fmla="*/ 167 h 167"/>
                <a:gd name="T50" fmla="*/ 48 w 175"/>
                <a:gd name="T51" fmla="*/ 163 h 167"/>
                <a:gd name="T52" fmla="*/ 29 w 175"/>
                <a:gd name="T53" fmla="*/ 163 h 167"/>
                <a:gd name="T54" fmla="*/ 19 w 175"/>
                <a:gd name="T55" fmla="*/ 167 h 167"/>
                <a:gd name="T56" fmla="*/ 19 w 175"/>
                <a:gd name="T57" fmla="*/ 163 h 167"/>
                <a:gd name="T58" fmla="*/ 13 w 175"/>
                <a:gd name="T59" fmla="*/ 157 h 167"/>
                <a:gd name="T60" fmla="*/ 7 w 175"/>
                <a:gd name="T61" fmla="*/ 150 h 167"/>
                <a:gd name="T62" fmla="*/ 0 w 175"/>
                <a:gd name="T63" fmla="*/ 146 h 167"/>
                <a:gd name="T64" fmla="*/ 29 w 175"/>
                <a:gd name="T65" fmla="*/ 84 h 167"/>
                <a:gd name="T66" fmla="*/ 35 w 175"/>
                <a:gd name="T67" fmla="*/ 78 h 167"/>
                <a:gd name="T68" fmla="*/ 35 w 175"/>
                <a:gd name="T69" fmla="*/ 56 h 167"/>
                <a:gd name="T70" fmla="*/ 35 w 175"/>
                <a:gd name="T71" fmla="*/ 49 h 167"/>
                <a:gd name="T72" fmla="*/ 54 w 175"/>
                <a:gd name="T73" fmla="*/ 56 h 167"/>
                <a:gd name="T74" fmla="*/ 54 w 175"/>
                <a:gd name="T75" fmla="*/ 62 h 167"/>
                <a:gd name="T76" fmla="*/ 77 w 175"/>
                <a:gd name="T77" fmla="*/ 62 h 167"/>
                <a:gd name="T78" fmla="*/ 83 w 175"/>
                <a:gd name="T79" fmla="*/ 56 h 167"/>
                <a:gd name="T80" fmla="*/ 83 w 175"/>
                <a:gd name="T81" fmla="*/ 56 h 167"/>
                <a:gd name="T82" fmla="*/ 99 w 175"/>
                <a:gd name="T83" fmla="*/ 49 h 167"/>
                <a:gd name="T84" fmla="*/ 105 w 175"/>
                <a:gd name="T85" fmla="*/ 33 h 167"/>
                <a:gd name="T86" fmla="*/ 112 w 175"/>
                <a:gd name="T87" fmla="*/ 4 h 167"/>
                <a:gd name="T88" fmla="*/ 112 w 175"/>
                <a:gd name="T89" fmla="*/ 0 h 167"/>
                <a:gd name="T90" fmla="*/ 134 w 175"/>
                <a:gd name="T9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5" h="167">
                  <a:moveTo>
                    <a:pt x="134" y="0"/>
                  </a:moveTo>
                  <a:lnTo>
                    <a:pt x="134" y="0"/>
                  </a:lnTo>
                  <a:lnTo>
                    <a:pt x="140" y="4"/>
                  </a:lnTo>
                  <a:lnTo>
                    <a:pt x="147" y="4"/>
                  </a:lnTo>
                  <a:lnTo>
                    <a:pt x="153" y="10"/>
                  </a:lnTo>
                  <a:lnTo>
                    <a:pt x="159" y="10"/>
                  </a:lnTo>
                  <a:lnTo>
                    <a:pt x="165" y="17"/>
                  </a:lnTo>
                  <a:lnTo>
                    <a:pt x="165" y="17"/>
                  </a:lnTo>
                  <a:lnTo>
                    <a:pt x="169" y="17"/>
                  </a:lnTo>
                  <a:lnTo>
                    <a:pt x="169" y="23"/>
                  </a:lnTo>
                  <a:lnTo>
                    <a:pt x="169" y="23"/>
                  </a:lnTo>
                  <a:lnTo>
                    <a:pt x="169" y="23"/>
                  </a:lnTo>
                  <a:lnTo>
                    <a:pt x="169" y="27"/>
                  </a:lnTo>
                  <a:lnTo>
                    <a:pt x="175" y="27"/>
                  </a:lnTo>
                  <a:lnTo>
                    <a:pt x="175" y="33"/>
                  </a:lnTo>
                  <a:lnTo>
                    <a:pt x="175" y="33"/>
                  </a:lnTo>
                  <a:lnTo>
                    <a:pt x="175" y="33"/>
                  </a:lnTo>
                  <a:lnTo>
                    <a:pt x="175" y="33"/>
                  </a:lnTo>
                  <a:lnTo>
                    <a:pt x="175" y="43"/>
                  </a:lnTo>
                  <a:lnTo>
                    <a:pt x="169" y="43"/>
                  </a:lnTo>
                  <a:lnTo>
                    <a:pt x="169" y="43"/>
                  </a:lnTo>
                  <a:lnTo>
                    <a:pt x="169" y="49"/>
                  </a:lnTo>
                  <a:lnTo>
                    <a:pt x="169" y="49"/>
                  </a:lnTo>
                  <a:lnTo>
                    <a:pt x="165" y="56"/>
                  </a:lnTo>
                  <a:lnTo>
                    <a:pt x="165" y="56"/>
                  </a:lnTo>
                  <a:lnTo>
                    <a:pt x="165" y="105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7"/>
                  </a:lnTo>
                  <a:lnTo>
                    <a:pt x="124" y="117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124" y="128"/>
                  </a:lnTo>
                  <a:lnTo>
                    <a:pt x="112" y="128"/>
                  </a:lnTo>
                  <a:lnTo>
                    <a:pt x="112" y="134"/>
                  </a:lnTo>
                  <a:lnTo>
                    <a:pt x="112" y="134"/>
                  </a:lnTo>
                  <a:lnTo>
                    <a:pt x="112" y="134"/>
                  </a:lnTo>
                  <a:lnTo>
                    <a:pt x="112" y="134"/>
                  </a:lnTo>
                  <a:lnTo>
                    <a:pt x="112" y="140"/>
                  </a:lnTo>
                  <a:lnTo>
                    <a:pt x="112" y="140"/>
                  </a:lnTo>
                  <a:lnTo>
                    <a:pt x="112" y="140"/>
                  </a:lnTo>
                  <a:lnTo>
                    <a:pt x="105" y="146"/>
                  </a:lnTo>
                  <a:lnTo>
                    <a:pt x="99" y="146"/>
                  </a:lnTo>
                  <a:lnTo>
                    <a:pt x="99" y="146"/>
                  </a:lnTo>
                  <a:lnTo>
                    <a:pt x="95" y="150"/>
                  </a:lnTo>
                  <a:lnTo>
                    <a:pt x="83" y="150"/>
                  </a:lnTo>
                  <a:lnTo>
                    <a:pt x="83" y="157"/>
                  </a:lnTo>
                  <a:lnTo>
                    <a:pt x="77" y="157"/>
                  </a:lnTo>
                  <a:lnTo>
                    <a:pt x="77" y="167"/>
                  </a:lnTo>
                  <a:lnTo>
                    <a:pt x="48" y="167"/>
                  </a:lnTo>
                  <a:lnTo>
                    <a:pt x="48" y="163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25" y="167"/>
                  </a:lnTo>
                  <a:lnTo>
                    <a:pt x="19" y="167"/>
                  </a:lnTo>
                  <a:lnTo>
                    <a:pt x="19" y="163"/>
                  </a:lnTo>
                  <a:lnTo>
                    <a:pt x="19" y="163"/>
                  </a:lnTo>
                  <a:lnTo>
                    <a:pt x="13" y="157"/>
                  </a:lnTo>
                  <a:lnTo>
                    <a:pt x="13" y="157"/>
                  </a:lnTo>
                  <a:lnTo>
                    <a:pt x="13" y="150"/>
                  </a:lnTo>
                  <a:lnTo>
                    <a:pt x="7" y="150"/>
                  </a:lnTo>
                  <a:lnTo>
                    <a:pt x="7" y="146"/>
                  </a:lnTo>
                  <a:lnTo>
                    <a:pt x="0" y="146"/>
                  </a:lnTo>
                  <a:lnTo>
                    <a:pt x="0" y="84"/>
                  </a:lnTo>
                  <a:lnTo>
                    <a:pt x="29" y="84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43"/>
                  </a:lnTo>
                  <a:lnTo>
                    <a:pt x="35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77" y="62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95" y="56"/>
                  </a:lnTo>
                  <a:lnTo>
                    <a:pt x="99" y="49"/>
                  </a:lnTo>
                  <a:lnTo>
                    <a:pt x="99" y="43"/>
                  </a:lnTo>
                  <a:lnTo>
                    <a:pt x="105" y="33"/>
                  </a:lnTo>
                  <a:lnTo>
                    <a:pt x="105" y="10"/>
                  </a:lnTo>
                  <a:lnTo>
                    <a:pt x="112" y="4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523">
              <a:extLst>
                <a:ext uri="{FF2B5EF4-FFF2-40B4-BE49-F238E27FC236}">
                  <a16:creationId xmlns:a16="http://schemas.microsoft.com/office/drawing/2014/main" id="{FE9ABA01-B94C-4070-80FF-433F3D84B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420" y="3996935"/>
              <a:ext cx="59314" cy="198049"/>
            </a:xfrm>
            <a:custGeom>
              <a:avLst/>
              <a:gdLst>
                <a:gd name="T0" fmla="*/ 4 w 45"/>
                <a:gd name="T1" fmla="*/ 88 h 140"/>
                <a:gd name="T2" fmla="*/ 17 w 45"/>
                <a:gd name="T3" fmla="*/ 88 h 140"/>
                <a:gd name="T4" fmla="*/ 23 w 45"/>
                <a:gd name="T5" fmla="*/ 94 h 140"/>
                <a:gd name="T6" fmla="*/ 23 w 45"/>
                <a:gd name="T7" fmla="*/ 107 h 140"/>
                <a:gd name="T8" fmla="*/ 23 w 45"/>
                <a:gd name="T9" fmla="*/ 111 h 140"/>
                <a:gd name="T10" fmla="*/ 17 w 45"/>
                <a:gd name="T11" fmla="*/ 117 h 140"/>
                <a:gd name="T12" fmla="*/ 17 w 45"/>
                <a:gd name="T13" fmla="*/ 117 h 140"/>
                <a:gd name="T14" fmla="*/ 17 w 45"/>
                <a:gd name="T15" fmla="*/ 123 h 140"/>
                <a:gd name="T16" fmla="*/ 23 w 45"/>
                <a:gd name="T17" fmla="*/ 129 h 140"/>
                <a:gd name="T18" fmla="*/ 29 w 45"/>
                <a:gd name="T19" fmla="*/ 133 h 140"/>
                <a:gd name="T20" fmla="*/ 35 w 45"/>
                <a:gd name="T21" fmla="*/ 140 h 140"/>
                <a:gd name="T22" fmla="*/ 35 w 45"/>
                <a:gd name="T23" fmla="*/ 133 h 140"/>
                <a:gd name="T24" fmla="*/ 35 w 45"/>
                <a:gd name="T25" fmla="*/ 129 h 140"/>
                <a:gd name="T26" fmla="*/ 35 w 45"/>
                <a:gd name="T27" fmla="*/ 129 h 140"/>
                <a:gd name="T28" fmla="*/ 35 w 45"/>
                <a:gd name="T29" fmla="*/ 123 h 140"/>
                <a:gd name="T30" fmla="*/ 41 w 45"/>
                <a:gd name="T31" fmla="*/ 117 h 140"/>
                <a:gd name="T32" fmla="*/ 45 w 45"/>
                <a:gd name="T33" fmla="*/ 107 h 140"/>
                <a:gd name="T34" fmla="*/ 41 w 45"/>
                <a:gd name="T35" fmla="*/ 100 h 140"/>
                <a:gd name="T36" fmla="*/ 41 w 45"/>
                <a:gd name="T37" fmla="*/ 88 h 140"/>
                <a:gd name="T38" fmla="*/ 41 w 45"/>
                <a:gd name="T39" fmla="*/ 88 h 140"/>
                <a:gd name="T40" fmla="*/ 35 w 45"/>
                <a:gd name="T41" fmla="*/ 78 h 140"/>
                <a:gd name="T42" fmla="*/ 29 w 45"/>
                <a:gd name="T43" fmla="*/ 67 h 140"/>
                <a:gd name="T44" fmla="*/ 23 w 45"/>
                <a:gd name="T45" fmla="*/ 61 h 140"/>
                <a:gd name="T46" fmla="*/ 23 w 45"/>
                <a:gd name="T47" fmla="*/ 55 h 140"/>
                <a:gd name="T48" fmla="*/ 23 w 45"/>
                <a:gd name="T49" fmla="*/ 49 h 140"/>
                <a:gd name="T50" fmla="*/ 23 w 45"/>
                <a:gd name="T51" fmla="*/ 45 h 140"/>
                <a:gd name="T52" fmla="*/ 29 w 45"/>
                <a:gd name="T53" fmla="*/ 39 h 140"/>
                <a:gd name="T54" fmla="*/ 29 w 45"/>
                <a:gd name="T55" fmla="*/ 26 h 140"/>
                <a:gd name="T56" fmla="*/ 29 w 45"/>
                <a:gd name="T57" fmla="*/ 16 h 140"/>
                <a:gd name="T58" fmla="*/ 23 w 45"/>
                <a:gd name="T59" fmla="*/ 10 h 140"/>
                <a:gd name="T60" fmla="*/ 17 w 45"/>
                <a:gd name="T61" fmla="*/ 6 h 140"/>
                <a:gd name="T62" fmla="*/ 17 w 45"/>
                <a:gd name="T63" fmla="*/ 0 h 140"/>
                <a:gd name="T64" fmla="*/ 4 w 45"/>
                <a:gd name="T65" fmla="*/ 0 h 140"/>
                <a:gd name="T66" fmla="*/ 4 w 45"/>
                <a:gd name="T67" fmla="*/ 6 h 140"/>
                <a:gd name="T68" fmla="*/ 4 w 45"/>
                <a:gd name="T69" fmla="*/ 10 h 140"/>
                <a:gd name="T70" fmla="*/ 10 w 45"/>
                <a:gd name="T71" fmla="*/ 16 h 140"/>
                <a:gd name="T72" fmla="*/ 10 w 45"/>
                <a:gd name="T73" fmla="*/ 16 h 140"/>
                <a:gd name="T74" fmla="*/ 10 w 45"/>
                <a:gd name="T75" fmla="*/ 26 h 140"/>
                <a:gd name="T76" fmla="*/ 4 w 45"/>
                <a:gd name="T77" fmla="*/ 26 h 140"/>
                <a:gd name="T78" fmla="*/ 4 w 45"/>
                <a:gd name="T79" fmla="*/ 32 h 140"/>
                <a:gd name="T80" fmla="*/ 0 w 45"/>
                <a:gd name="T81" fmla="*/ 39 h 140"/>
                <a:gd name="T82" fmla="*/ 4 w 45"/>
                <a:gd name="T83" fmla="*/ 8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140">
                  <a:moveTo>
                    <a:pt x="4" y="84"/>
                  </a:moveTo>
                  <a:lnTo>
                    <a:pt x="4" y="88"/>
                  </a:lnTo>
                  <a:lnTo>
                    <a:pt x="4" y="88"/>
                  </a:lnTo>
                  <a:lnTo>
                    <a:pt x="17" y="88"/>
                  </a:lnTo>
                  <a:lnTo>
                    <a:pt x="17" y="94"/>
                  </a:lnTo>
                  <a:lnTo>
                    <a:pt x="23" y="94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3" y="111"/>
                  </a:lnTo>
                  <a:lnTo>
                    <a:pt x="17" y="111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17" y="123"/>
                  </a:lnTo>
                  <a:lnTo>
                    <a:pt x="17" y="123"/>
                  </a:lnTo>
                  <a:lnTo>
                    <a:pt x="23" y="129"/>
                  </a:lnTo>
                  <a:lnTo>
                    <a:pt x="23" y="129"/>
                  </a:lnTo>
                  <a:lnTo>
                    <a:pt x="29" y="133"/>
                  </a:lnTo>
                  <a:lnTo>
                    <a:pt x="29" y="133"/>
                  </a:lnTo>
                  <a:lnTo>
                    <a:pt x="29" y="140"/>
                  </a:lnTo>
                  <a:lnTo>
                    <a:pt x="35" y="140"/>
                  </a:lnTo>
                  <a:lnTo>
                    <a:pt x="35" y="133"/>
                  </a:lnTo>
                  <a:lnTo>
                    <a:pt x="35" y="133"/>
                  </a:lnTo>
                  <a:lnTo>
                    <a:pt x="35" y="133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5" y="123"/>
                  </a:lnTo>
                  <a:lnTo>
                    <a:pt x="35" y="123"/>
                  </a:lnTo>
                  <a:lnTo>
                    <a:pt x="41" y="123"/>
                  </a:lnTo>
                  <a:lnTo>
                    <a:pt x="41" y="117"/>
                  </a:lnTo>
                  <a:lnTo>
                    <a:pt x="45" y="117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84"/>
                  </a:lnTo>
                  <a:lnTo>
                    <a:pt x="35" y="78"/>
                  </a:lnTo>
                  <a:lnTo>
                    <a:pt x="29" y="78"/>
                  </a:lnTo>
                  <a:lnTo>
                    <a:pt x="29" y="67"/>
                  </a:lnTo>
                  <a:lnTo>
                    <a:pt x="23" y="67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5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3" y="10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4" y="84"/>
                  </a:lnTo>
                  <a:lnTo>
                    <a:pt x="4" y="8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524">
              <a:extLst>
                <a:ext uri="{FF2B5EF4-FFF2-40B4-BE49-F238E27FC236}">
                  <a16:creationId xmlns:a16="http://schemas.microsoft.com/office/drawing/2014/main" id="{F4C10AB7-5640-4FD0-AD57-705385F29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420" y="3996935"/>
              <a:ext cx="59314" cy="198049"/>
            </a:xfrm>
            <a:custGeom>
              <a:avLst/>
              <a:gdLst>
                <a:gd name="T0" fmla="*/ 4 w 45"/>
                <a:gd name="T1" fmla="*/ 88 h 140"/>
                <a:gd name="T2" fmla="*/ 17 w 45"/>
                <a:gd name="T3" fmla="*/ 88 h 140"/>
                <a:gd name="T4" fmla="*/ 23 w 45"/>
                <a:gd name="T5" fmla="*/ 94 h 140"/>
                <a:gd name="T6" fmla="*/ 23 w 45"/>
                <a:gd name="T7" fmla="*/ 107 h 140"/>
                <a:gd name="T8" fmla="*/ 23 w 45"/>
                <a:gd name="T9" fmla="*/ 111 h 140"/>
                <a:gd name="T10" fmla="*/ 17 w 45"/>
                <a:gd name="T11" fmla="*/ 117 h 140"/>
                <a:gd name="T12" fmla="*/ 17 w 45"/>
                <a:gd name="T13" fmla="*/ 117 h 140"/>
                <a:gd name="T14" fmla="*/ 17 w 45"/>
                <a:gd name="T15" fmla="*/ 123 h 140"/>
                <a:gd name="T16" fmla="*/ 23 w 45"/>
                <a:gd name="T17" fmla="*/ 129 h 140"/>
                <a:gd name="T18" fmla="*/ 29 w 45"/>
                <a:gd name="T19" fmla="*/ 133 h 140"/>
                <a:gd name="T20" fmla="*/ 35 w 45"/>
                <a:gd name="T21" fmla="*/ 140 h 140"/>
                <a:gd name="T22" fmla="*/ 35 w 45"/>
                <a:gd name="T23" fmla="*/ 133 h 140"/>
                <a:gd name="T24" fmla="*/ 35 w 45"/>
                <a:gd name="T25" fmla="*/ 129 h 140"/>
                <a:gd name="T26" fmla="*/ 35 w 45"/>
                <a:gd name="T27" fmla="*/ 129 h 140"/>
                <a:gd name="T28" fmla="*/ 35 w 45"/>
                <a:gd name="T29" fmla="*/ 123 h 140"/>
                <a:gd name="T30" fmla="*/ 41 w 45"/>
                <a:gd name="T31" fmla="*/ 117 h 140"/>
                <a:gd name="T32" fmla="*/ 45 w 45"/>
                <a:gd name="T33" fmla="*/ 107 h 140"/>
                <a:gd name="T34" fmla="*/ 41 w 45"/>
                <a:gd name="T35" fmla="*/ 100 h 140"/>
                <a:gd name="T36" fmla="*/ 41 w 45"/>
                <a:gd name="T37" fmla="*/ 88 h 140"/>
                <a:gd name="T38" fmla="*/ 41 w 45"/>
                <a:gd name="T39" fmla="*/ 88 h 140"/>
                <a:gd name="T40" fmla="*/ 35 w 45"/>
                <a:gd name="T41" fmla="*/ 78 h 140"/>
                <a:gd name="T42" fmla="*/ 29 w 45"/>
                <a:gd name="T43" fmla="*/ 67 h 140"/>
                <a:gd name="T44" fmla="*/ 23 w 45"/>
                <a:gd name="T45" fmla="*/ 61 h 140"/>
                <a:gd name="T46" fmla="*/ 23 w 45"/>
                <a:gd name="T47" fmla="*/ 55 h 140"/>
                <a:gd name="T48" fmla="*/ 23 w 45"/>
                <a:gd name="T49" fmla="*/ 49 h 140"/>
                <a:gd name="T50" fmla="*/ 23 w 45"/>
                <a:gd name="T51" fmla="*/ 45 h 140"/>
                <a:gd name="T52" fmla="*/ 29 w 45"/>
                <a:gd name="T53" fmla="*/ 39 h 140"/>
                <a:gd name="T54" fmla="*/ 29 w 45"/>
                <a:gd name="T55" fmla="*/ 26 h 140"/>
                <a:gd name="T56" fmla="*/ 29 w 45"/>
                <a:gd name="T57" fmla="*/ 16 h 140"/>
                <a:gd name="T58" fmla="*/ 23 w 45"/>
                <a:gd name="T59" fmla="*/ 10 h 140"/>
                <a:gd name="T60" fmla="*/ 17 w 45"/>
                <a:gd name="T61" fmla="*/ 6 h 140"/>
                <a:gd name="T62" fmla="*/ 17 w 45"/>
                <a:gd name="T63" fmla="*/ 0 h 140"/>
                <a:gd name="T64" fmla="*/ 4 w 45"/>
                <a:gd name="T65" fmla="*/ 0 h 140"/>
                <a:gd name="T66" fmla="*/ 4 w 45"/>
                <a:gd name="T67" fmla="*/ 6 h 140"/>
                <a:gd name="T68" fmla="*/ 4 w 45"/>
                <a:gd name="T69" fmla="*/ 10 h 140"/>
                <a:gd name="T70" fmla="*/ 10 w 45"/>
                <a:gd name="T71" fmla="*/ 16 h 140"/>
                <a:gd name="T72" fmla="*/ 10 w 45"/>
                <a:gd name="T73" fmla="*/ 16 h 140"/>
                <a:gd name="T74" fmla="*/ 10 w 45"/>
                <a:gd name="T75" fmla="*/ 26 h 140"/>
                <a:gd name="T76" fmla="*/ 4 w 45"/>
                <a:gd name="T77" fmla="*/ 26 h 140"/>
                <a:gd name="T78" fmla="*/ 4 w 45"/>
                <a:gd name="T79" fmla="*/ 32 h 140"/>
                <a:gd name="T80" fmla="*/ 0 w 45"/>
                <a:gd name="T81" fmla="*/ 39 h 140"/>
                <a:gd name="T82" fmla="*/ 4 w 45"/>
                <a:gd name="T83" fmla="*/ 8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140">
                  <a:moveTo>
                    <a:pt x="4" y="84"/>
                  </a:moveTo>
                  <a:lnTo>
                    <a:pt x="4" y="88"/>
                  </a:lnTo>
                  <a:lnTo>
                    <a:pt x="4" y="88"/>
                  </a:lnTo>
                  <a:lnTo>
                    <a:pt x="17" y="88"/>
                  </a:lnTo>
                  <a:lnTo>
                    <a:pt x="17" y="94"/>
                  </a:lnTo>
                  <a:lnTo>
                    <a:pt x="23" y="94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3" y="111"/>
                  </a:lnTo>
                  <a:lnTo>
                    <a:pt x="17" y="111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17" y="123"/>
                  </a:lnTo>
                  <a:lnTo>
                    <a:pt x="17" y="123"/>
                  </a:lnTo>
                  <a:lnTo>
                    <a:pt x="23" y="129"/>
                  </a:lnTo>
                  <a:lnTo>
                    <a:pt x="23" y="129"/>
                  </a:lnTo>
                  <a:lnTo>
                    <a:pt x="29" y="133"/>
                  </a:lnTo>
                  <a:lnTo>
                    <a:pt x="29" y="133"/>
                  </a:lnTo>
                  <a:lnTo>
                    <a:pt x="29" y="140"/>
                  </a:lnTo>
                  <a:lnTo>
                    <a:pt x="35" y="140"/>
                  </a:lnTo>
                  <a:lnTo>
                    <a:pt x="35" y="133"/>
                  </a:lnTo>
                  <a:lnTo>
                    <a:pt x="35" y="133"/>
                  </a:lnTo>
                  <a:lnTo>
                    <a:pt x="35" y="133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5" y="123"/>
                  </a:lnTo>
                  <a:lnTo>
                    <a:pt x="35" y="123"/>
                  </a:lnTo>
                  <a:lnTo>
                    <a:pt x="41" y="123"/>
                  </a:lnTo>
                  <a:lnTo>
                    <a:pt x="41" y="117"/>
                  </a:lnTo>
                  <a:lnTo>
                    <a:pt x="45" y="117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84"/>
                  </a:lnTo>
                  <a:lnTo>
                    <a:pt x="35" y="78"/>
                  </a:lnTo>
                  <a:lnTo>
                    <a:pt x="29" y="78"/>
                  </a:lnTo>
                  <a:lnTo>
                    <a:pt x="29" y="67"/>
                  </a:lnTo>
                  <a:lnTo>
                    <a:pt x="23" y="67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5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3" y="10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4" y="84"/>
                  </a:lnTo>
                  <a:lnTo>
                    <a:pt x="4" y="8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525">
              <a:extLst>
                <a:ext uri="{FF2B5EF4-FFF2-40B4-BE49-F238E27FC236}">
                  <a16:creationId xmlns:a16="http://schemas.microsoft.com/office/drawing/2014/main" id="{BB4EDA6E-E029-46FF-BF6C-E06CE5C1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378" y="4019570"/>
              <a:ext cx="200349" cy="428634"/>
            </a:xfrm>
            <a:custGeom>
              <a:avLst/>
              <a:gdLst>
                <a:gd name="T0" fmla="*/ 0 w 152"/>
                <a:gd name="T1" fmla="*/ 91 h 303"/>
                <a:gd name="T2" fmla="*/ 0 w 152"/>
                <a:gd name="T3" fmla="*/ 84 h 303"/>
                <a:gd name="T4" fmla="*/ 0 w 152"/>
                <a:gd name="T5" fmla="*/ 78 h 303"/>
                <a:gd name="T6" fmla="*/ 64 w 152"/>
                <a:gd name="T7" fmla="*/ 78 h 303"/>
                <a:gd name="T8" fmla="*/ 64 w 152"/>
                <a:gd name="T9" fmla="*/ 91 h 303"/>
                <a:gd name="T10" fmla="*/ 64 w 152"/>
                <a:gd name="T11" fmla="*/ 101 h 303"/>
                <a:gd name="T12" fmla="*/ 58 w 152"/>
                <a:gd name="T13" fmla="*/ 107 h 303"/>
                <a:gd name="T14" fmla="*/ 64 w 152"/>
                <a:gd name="T15" fmla="*/ 113 h 303"/>
                <a:gd name="T16" fmla="*/ 70 w 152"/>
                <a:gd name="T17" fmla="*/ 124 h 303"/>
                <a:gd name="T18" fmla="*/ 76 w 152"/>
                <a:gd name="T19" fmla="*/ 117 h 303"/>
                <a:gd name="T20" fmla="*/ 76 w 152"/>
                <a:gd name="T21" fmla="*/ 113 h 303"/>
                <a:gd name="T22" fmla="*/ 76 w 152"/>
                <a:gd name="T23" fmla="*/ 107 h 303"/>
                <a:gd name="T24" fmla="*/ 86 w 152"/>
                <a:gd name="T25" fmla="*/ 101 h 303"/>
                <a:gd name="T26" fmla="*/ 86 w 152"/>
                <a:gd name="T27" fmla="*/ 84 h 303"/>
                <a:gd name="T28" fmla="*/ 82 w 152"/>
                <a:gd name="T29" fmla="*/ 72 h 303"/>
                <a:gd name="T30" fmla="*/ 82 w 152"/>
                <a:gd name="T31" fmla="*/ 68 h 303"/>
                <a:gd name="T32" fmla="*/ 70 w 152"/>
                <a:gd name="T33" fmla="*/ 51 h 303"/>
                <a:gd name="T34" fmla="*/ 64 w 152"/>
                <a:gd name="T35" fmla="*/ 45 h 303"/>
                <a:gd name="T36" fmla="*/ 64 w 152"/>
                <a:gd name="T37" fmla="*/ 33 h 303"/>
                <a:gd name="T38" fmla="*/ 70 w 152"/>
                <a:gd name="T39" fmla="*/ 23 h 303"/>
                <a:gd name="T40" fmla="*/ 70 w 152"/>
                <a:gd name="T41" fmla="*/ 23 h 303"/>
                <a:gd name="T42" fmla="*/ 86 w 152"/>
                <a:gd name="T43" fmla="*/ 16 h 303"/>
                <a:gd name="T44" fmla="*/ 99 w 152"/>
                <a:gd name="T45" fmla="*/ 23 h 303"/>
                <a:gd name="T46" fmla="*/ 134 w 152"/>
                <a:gd name="T47" fmla="*/ 16 h 303"/>
                <a:gd name="T48" fmla="*/ 152 w 152"/>
                <a:gd name="T49" fmla="*/ 6 h 303"/>
                <a:gd name="T50" fmla="*/ 152 w 152"/>
                <a:gd name="T51" fmla="*/ 10 h 303"/>
                <a:gd name="T52" fmla="*/ 152 w 152"/>
                <a:gd name="T53" fmla="*/ 16 h 303"/>
                <a:gd name="T54" fmla="*/ 140 w 152"/>
                <a:gd name="T55" fmla="*/ 107 h 303"/>
                <a:gd name="T56" fmla="*/ 93 w 152"/>
                <a:gd name="T57" fmla="*/ 134 h 303"/>
                <a:gd name="T58" fmla="*/ 58 w 152"/>
                <a:gd name="T59" fmla="*/ 185 h 303"/>
                <a:gd name="T60" fmla="*/ 58 w 152"/>
                <a:gd name="T61" fmla="*/ 192 h 303"/>
                <a:gd name="T62" fmla="*/ 64 w 152"/>
                <a:gd name="T63" fmla="*/ 196 h 303"/>
                <a:gd name="T64" fmla="*/ 64 w 152"/>
                <a:gd name="T65" fmla="*/ 202 h 303"/>
                <a:gd name="T66" fmla="*/ 64 w 152"/>
                <a:gd name="T67" fmla="*/ 208 h 303"/>
                <a:gd name="T68" fmla="*/ 64 w 152"/>
                <a:gd name="T69" fmla="*/ 214 h 303"/>
                <a:gd name="T70" fmla="*/ 64 w 152"/>
                <a:gd name="T71" fmla="*/ 218 h 303"/>
                <a:gd name="T72" fmla="*/ 70 w 152"/>
                <a:gd name="T73" fmla="*/ 231 h 303"/>
                <a:gd name="T74" fmla="*/ 70 w 152"/>
                <a:gd name="T75" fmla="*/ 237 h 303"/>
                <a:gd name="T76" fmla="*/ 70 w 152"/>
                <a:gd name="T77" fmla="*/ 241 h 303"/>
                <a:gd name="T78" fmla="*/ 64 w 152"/>
                <a:gd name="T79" fmla="*/ 247 h 303"/>
                <a:gd name="T80" fmla="*/ 51 w 152"/>
                <a:gd name="T81" fmla="*/ 258 h 303"/>
                <a:gd name="T82" fmla="*/ 23 w 152"/>
                <a:gd name="T83" fmla="*/ 270 h 303"/>
                <a:gd name="T84" fmla="*/ 23 w 152"/>
                <a:gd name="T85" fmla="*/ 280 h 303"/>
                <a:gd name="T86" fmla="*/ 23 w 152"/>
                <a:gd name="T87" fmla="*/ 286 h 303"/>
                <a:gd name="T88" fmla="*/ 23 w 152"/>
                <a:gd name="T89" fmla="*/ 286 h 303"/>
                <a:gd name="T90" fmla="*/ 16 w 152"/>
                <a:gd name="T91" fmla="*/ 303 h 303"/>
                <a:gd name="T92" fmla="*/ 16 w 152"/>
                <a:gd name="T93" fmla="*/ 247 h 303"/>
                <a:gd name="T94" fmla="*/ 10 w 152"/>
                <a:gd name="T95" fmla="*/ 231 h 303"/>
                <a:gd name="T96" fmla="*/ 10 w 152"/>
                <a:gd name="T97" fmla="*/ 214 h 303"/>
                <a:gd name="T98" fmla="*/ 16 w 152"/>
                <a:gd name="T99" fmla="*/ 208 h 303"/>
                <a:gd name="T100" fmla="*/ 23 w 152"/>
                <a:gd name="T101" fmla="*/ 202 h 303"/>
                <a:gd name="T102" fmla="*/ 23 w 152"/>
                <a:gd name="T103" fmla="*/ 196 h 303"/>
                <a:gd name="T104" fmla="*/ 23 w 152"/>
                <a:gd name="T105" fmla="*/ 192 h 303"/>
                <a:gd name="T106" fmla="*/ 29 w 152"/>
                <a:gd name="T107" fmla="*/ 179 h 303"/>
                <a:gd name="T108" fmla="*/ 41 w 152"/>
                <a:gd name="T109" fmla="*/ 175 h 303"/>
                <a:gd name="T110" fmla="*/ 41 w 152"/>
                <a:gd name="T111" fmla="*/ 134 h 303"/>
                <a:gd name="T112" fmla="*/ 29 w 152"/>
                <a:gd name="T113" fmla="*/ 113 h 303"/>
                <a:gd name="T114" fmla="*/ 16 w 152"/>
                <a:gd name="T115" fmla="*/ 101 h 303"/>
                <a:gd name="T116" fmla="*/ 0 w 152"/>
                <a:gd name="T117" fmla="*/ 9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2" h="303">
                  <a:moveTo>
                    <a:pt x="0" y="95"/>
                  </a:moveTo>
                  <a:lnTo>
                    <a:pt x="0" y="95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58" y="72"/>
                  </a:lnTo>
                  <a:lnTo>
                    <a:pt x="58" y="78"/>
                  </a:lnTo>
                  <a:lnTo>
                    <a:pt x="64" y="78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101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8" y="107"/>
                  </a:lnTo>
                  <a:lnTo>
                    <a:pt x="64" y="107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70" y="124"/>
                  </a:lnTo>
                  <a:lnTo>
                    <a:pt x="76" y="124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76" y="113"/>
                  </a:lnTo>
                  <a:lnTo>
                    <a:pt x="76" y="113"/>
                  </a:lnTo>
                  <a:lnTo>
                    <a:pt x="76" y="113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82" y="107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86" y="91"/>
                  </a:lnTo>
                  <a:lnTo>
                    <a:pt x="86" y="91"/>
                  </a:lnTo>
                  <a:lnTo>
                    <a:pt x="86" y="84"/>
                  </a:lnTo>
                  <a:lnTo>
                    <a:pt x="86" y="84"/>
                  </a:lnTo>
                  <a:lnTo>
                    <a:pt x="82" y="78"/>
                  </a:lnTo>
                  <a:lnTo>
                    <a:pt x="82" y="72"/>
                  </a:lnTo>
                  <a:lnTo>
                    <a:pt x="82" y="72"/>
                  </a:lnTo>
                  <a:lnTo>
                    <a:pt x="82" y="72"/>
                  </a:lnTo>
                  <a:lnTo>
                    <a:pt x="82" y="68"/>
                  </a:lnTo>
                  <a:lnTo>
                    <a:pt x="76" y="62"/>
                  </a:lnTo>
                  <a:lnTo>
                    <a:pt x="70" y="62"/>
                  </a:lnTo>
                  <a:lnTo>
                    <a:pt x="70" y="51"/>
                  </a:lnTo>
                  <a:lnTo>
                    <a:pt x="64" y="51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29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86" y="23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99" y="16"/>
                  </a:lnTo>
                  <a:lnTo>
                    <a:pt x="99" y="23"/>
                  </a:lnTo>
                  <a:lnTo>
                    <a:pt x="99" y="23"/>
                  </a:lnTo>
                  <a:lnTo>
                    <a:pt x="117" y="23"/>
                  </a:lnTo>
                  <a:lnTo>
                    <a:pt x="121" y="16"/>
                  </a:lnTo>
                  <a:lnTo>
                    <a:pt x="134" y="16"/>
                  </a:lnTo>
                  <a:lnTo>
                    <a:pt x="140" y="10"/>
                  </a:lnTo>
                  <a:lnTo>
                    <a:pt x="146" y="10"/>
                  </a:lnTo>
                  <a:lnTo>
                    <a:pt x="152" y="6"/>
                  </a:lnTo>
                  <a:lnTo>
                    <a:pt x="152" y="0"/>
                  </a:lnTo>
                  <a:lnTo>
                    <a:pt x="152" y="10"/>
                  </a:lnTo>
                  <a:lnTo>
                    <a:pt x="152" y="10"/>
                  </a:lnTo>
                  <a:lnTo>
                    <a:pt x="152" y="10"/>
                  </a:lnTo>
                  <a:lnTo>
                    <a:pt x="152" y="10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52" y="84"/>
                  </a:lnTo>
                  <a:lnTo>
                    <a:pt x="140" y="107"/>
                  </a:lnTo>
                  <a:lnTo>
                    <a:pt x="121" y="124"/>
                  </a:lnTo>
                  <a:lnTo>
                    <a:pt x="117" y="124"/>
                  </a:lnTo>
                  <a:lnTo>
                    <a:pt x="93" y="134"/>
                  </a:lnTo>
                  <a:lnTo>
                    <a:pt x="93" y="140"/>
                  </a:lnTo>
                  <a:lnTo>
                    <a:pt x="58" y="175"/>
                  </a:lnTo>
                  <a:lnTo>
                    <a:pt x="58" y="185"/>
                  </a:lnTo>
                  <a:lnTo>
                    <a:pt x="58" y="185"/>
                  </a:lnTo>
                  <a:lnTo>
                    <a:pt x="58" y="185"/>
                  </a:lnTo>
                  <a:lnTo>
                    <a:pt x="58" y="192"/>
                  </a:lnTo>
                  <a:lnTo>
                    <a:pt x="64" y="192"/>
                  </a:lnTo>
                  <a:lnTo>
                    <a:pt x="64" y="196"/>
                  </a:lnTo>
                  <a:lnTo>
                    <a:pt x="64" y="196"/>
                  </a:lnTo>
                  <a:lnTo>
                    <a:pt x="64" y="196"/>
                  </a:lnTo>
                  <a:lnTo>
                    <a:pt x="64" y="196"/>
                  </a:lnTo>
                  <a:lnTo>
                    <a:pt x="64" y="202"/>
                  </a:lnTo>
                  <a:lnTo>
                    <a:pt x="64" y="202"/>
                  </a:lnTo>
                  <a:lnTo>
                    <a:pt x="64" y="20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14"/>
                  </a:lnTo>
                  <a:lnTo>
                    <a:pt x="64" y="214"/>
                  </a:lnTo>
                  <a:lnTo>
                    <a:pt x="64" y="218"/>
                  </a:lnTo>
                  <a:lnTo>
                    <a:pt x="64" y="218"/>
                  </a:lnTo>
                  <a:lnTo>
                    <a:pt x="64" y="218"/>
                  </a:lnTo>
                  <a:lnTo>
                    <a:pt x="70" y="225"/>
                  </a:lnTo>
                  <a:lnTo>
                    <a:pt x="70" y="225"/>
                  </a:lnTo>
                  <a:lnTo>
                    <a:pt x="70" y="231"/>
                  </a:lnTo>
                  <a:lnTo>
                    <a:pt x="70" y="231"/>
                  </a:lnTo>
                  <a:lnTo>
                    <a:pt x="70" y="237"/>
                  </a:lnTo>
                  <a:lnTo>
                    <a:pt x="70" y="237"/>
                  </a:lnTo>
                  <a:lnTo>
                    <a:pt x="70" y="237"/>
                  </a:lnTo>
                  <a:lnTo>
                    <a:pt x="70" y="241"/>
                  </a:lnTo>
                  <a:lnTo>
                    <a:pt x="70" y="241"/>
                  </a:lnTo>
                  <a:lnTo>
                    <a:pt x="70" y="241"/>
                  </a:lnTo>
                  <a:lnTo>
                    <a:pt x="70" y="247"/>
                  </a:lnTo>
                  <a:lnTo>
                    <a:pt x="64" y="247"/>
                  </a:lnTo>
                  <a:lnTo>
                    <a:pt x="64" y="253"/>
                  </a:lnTo>
                  <a:lnTo>
                    <a:pt x="58" y="258"/>
                  </a:lnTo>
                  <a:lnTo>
                    <a:pt x="51" y="258"/>
                  </a:lnTo>
                  <a:lnTo>
                    <a:pt x="51" y="264"/>
                  </a:lnTo>
                  <a:lnTo>
                    <a:pt x="45" y="270"/>
                  </a:lnTo>
                  <a:lnTo>
                    <a:pt x="23" y="270"/>
                  </a:lnTo>
                  <a:lnTo>
                    <a:pt x="23" y="276"/>
                  </a:lnTo>
                  <a:lnTo>
                    <a:pt x="23" y="276"/>
                  </a:lnTo>
                  <a:lnTo>
                    <a:pt x="23" y="280"/>
                  </a:lnTo>
                  <a:lnTo>
                    <a:pt x="23" y="280"/>
                  </a:lnTo>
                  <a:lnTo>
                    <a:pt x="23" y="280"/>
                  </a:lnTo>
                  <a:lnTo>
                    <a:pt x="23" y="286"/>
                  </a:lnTo>
                  <a:lnTo>
                    <a:pt x="23" y="286"/>
                  </a:lnTo>
                  <a:lnTo>
                    <a:pt x="23" y="286"/>
                  </a:lnTo>
                  <a:lnTo>
                    <a:pt x="23" y="286"/>
                  </a:lnTo>
                  <a:lnTo>
                    <a:pt x="23" y="303"/>
                  </a:lnTo>
                  <a:lnTo>
                    <a:pt x="16" y="303"/>
                  </a:lnTo>
                  <a:lnTo>
                    <a:pt x="16" y="303"/>
                  </a:lnTo>
                  <a:lnTo>
                    <a:pt x="16" y="303"/>
                  </a:lnTo>
                  <a:lnTo>
                    <a:pt x="16" y="247"/>
                  </a:lnTo>
                  <a:lnTo>
                    <a:pt x="16" y="247"/>
                  </a:lnTo>
                  <a:lnTo>
                    <a:pt x="16" y="237"/>
                  </a:lnTo>
                  <a:lnTo>
                    <a:pt x="16" y="237"/>
                  </a:lnTo>
                  <a:lnTo>
                    <a:pt x="10" y="231"/>
                  </a:lnTo>
                  <a:lnTo>
                    <a:pt x="10" y="225"/>
                  </a:lnTo>
                  <a:lnTo>
                    <a:pt x="10" y="225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16" y="214"/>
                  </a:lnTo>
                  <a:lnTo>
                    <a:pt x="16" y="208"/>
                  </a:lnTo>
                  <a:lnTo>
                    <a:pt x="23" y="208"/>
                  </a:lnTo>
                  <a:lnTo>
                    <a:pt x="23" y="202"/>
                  </a:lnTo>
                  <a:lnTo>
                    <a:pt x="23" y="202"/>
                  </a:lnTo>
                  <a:lnTo>
                    <a:pt x="23" y="202"/>
                  </a:lnTo>
                  <a:lnTo>
                    <a:pt x="23" y="196"/>
                  </a:lnTo>
                  <a:lnTo>
                    <a:pt x="23" y="196"/>
                  </a:lnTo>
                  <a:lnTo>
                    <a:pt x="23" y="196"/>
                  </a:lnTo>
                  <a:lnTo>
                    <a:pt x="23" y="192"/>
                  </a:lnTo>
                  <a:lnTo>
                    <a:pt x="23" y="192"/>
                  </a:lnTo>
                  <a:lnTo>
                    <a:pt x="23" y="185"/>
                  </a:lnTo>
                  <a:lnTo>
                    <a:pt x="29" y="185"/>
                  </a:lnTo>
                  <a:lnTo>
                    <a:pt x="29" y="179"/>
                  </a:lnTo>
                  <a:lnTo>
                    <a:pt x="35" y="179"/>
                  </a:lnTo>
                  <a:lnTo>
                    <a:pt x="35" y="175"/>
                  </a:lnTo>
                  <a:lnTo>
                    <a:pt x="41" y="175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1" y="134"/>
                  </a:lnTo>
                  <a:lnTo>
                    <a:pt x="41" y="134"/>
                  </a:lnTo>
                  <a:lnTo>
                    <a:pt x="41" y="113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6" y="107"/>
                  </a:lnTo>
                  <a:lnTo>
                    <a:pt x="16" y="101"/>
                  </a:lnTo>
                  <a:lnTo>
                    <a:pt x="6" y="101"/>
                  </a:lnTo>
                  <a:lnTo>
                    <a:pt x="0" y="95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526">
              <a:extLst>
                <a:ext uri="{FF2B5EF4-FFF2-40B4-BE49-F238E27FC236}">
                  <a16:creationId xmlns:a16="http://schemas.microsoft.com/office/drawing/2014/main" id="{96E87199-5C74-4136-AFF2-F89CBA3C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378" y="4019570"/>
              <a:ext cx="200349" cy="428634"/>
            </a:xfrm>
            <a:custGeom>
              <a:avLst/>
              <a:gdLst>
                <a:gd name="T0" fmla="*/ 0 w 152"/>
                <a:gd name="T1" fmla="*/ 91 h 303"/>
                <a:gd name="T2" fmla="*/ 0 w 152"/>
                <a:gd name="T3" fmla="*/ 84 h 303"/>
                <a:gd name="T4" fmla="*/ 0 w 152"/>
                <a:gd name="T5" fmla="*/ 78 h 303"/>
                <a:gd name="T6" fmla="*/ 64 w 152"/>
                <a:gd name="T7" fmla="*/ 78 h 303"/>
                <a:gd name="T8" fmla="*/ 64 w 152"/>
                <a:gd name="T9" fmla="*/ 91 h 303"/>
                <a:gd name="T10" fmla="*/ 64 w 152"/>
                <a:gd name="T11" fmla="*/ 101 h 303"/>
                <a:gd name="T12" fmla="*/ 58 w 152"/>
                <a:gd name="T13" fmla="*/ 107 h 303"/>
                <a:gd name="T14" fmla="*/ 64 w 152"/>
                <a:gd name="T15" fmla="*/ 113 h 303"/>
                <a:gd name="T16" fmla="*/ 70 w 152"/>
                <a:gd name="T17" fmla="*/ 124 h 303"/>
                <a:gd name="T18" fmla="*/ 76 w 152"/>
                <a:gd name="T19" fmla="*/ 117 h 303"/>
                <a:gd name="T20" fmla="*/ 76 w 152"/>
                <a:gd name="T21" fmla="*/ 113 h 303"/>
                <a:gd name="T22" fmla="*/ 76 w 152"/>
                <a:gd name="T23" fmla="*/ 107 h 303"/>
                <a:gd name="T24" fmla="*/ 86 w 152"/>
                <a:gd name="T25" fmla="*/ 101 h 303"/>
                <a:gd name="T26" fmla="*/ 86 w 152"/>
                <a:gd name="T27" fmla="*/ 84 h 303"/>
                <a:gd name="T28" fmla="*/ 82 w 152"/>
                <a:gd name="T29" fmla="*/ 72 h 303"/>
                <a:gd name="T30" fmla="*/ 82 w 152"/>
                <a:gd name="T31" fmla="*/ 68 h 303"/>
                <a:gd name="T32" fmla="*/ 70 w 152"/>
                <a:gd name="T33" fmla="*/ 51 h 303"/>
                <a:gd name="T34" fmla="*/ 64 w 152"/>
                <a:gd name="T35" fmla="*/ 45 h 303"/>
                <a:gd name="T36" fmla="*/ 64 w 152"/>
                <a:gd name="T37" fmla="*/ 33 h 303"/>
                <a:gd name="T38" fmla="*/ 70 w 152"/>
                <a:gd name="T39" fmla="*/ 23 h 303"/>
                <a:gd name="T40" fmla="*/ 70 w 152"/>
                <a:gd name="T41" fmla="*/ 23 h 303"/>
                <a:gd name="T42" fmla="*/ 86 w 152"/>
                <a:gd name="T43" fmla="*/ 16 h 303"/>
                <a:gd name="T44" fmla="*/ 99 w 152"/>
                <a:gd name="T45" fmla="*/ 23 h 303"/>
                <a:gd name="T46" fmla="*/ 134 w 152"/>
                <a:gd name="T47" fmla="*/ 16 h 303"/>
                <a:gd name="T48" fmla="*/ 152 w 152"/>
                <a:gd name="T49" fmla="*/ 6 h 303"/>
                <a:gd name="T50" fmla="*/ 152 w 152"/>
                <a:gd name="T51" fmla="*/ 10 h 303"/>
                <a:gd name="T52" fmla="*/ 152 w 152"/>
                <a:gd name="T53" fmla="*/ 16 h 303"/>
                <a:gd name="T54" fmla="*/ 140 w 152"/>
                <a:gd name="T55" fmla="*/ 107 h 303"/>
                <a:gd name="T56" fmla="*/ 93 w 152"/>
                <a:gd name="T57" fmla="*/ 134 h 303"/>
                <a:gd name="T58" fmla="*/ 58 w 152"/>
                <a:gd name="T59" fmla="*/ 185 h 303"/>
                <a:gd name="T60" fmla="*/ 58 w 152"/>
                <a:gd name="T61" fmla="*/ 192 h 303"/>
                <a:gd name="T62" fmla="*/ 64 w 152"/>
                <a:gd name="T63" fmla="*/ 196 h 303"/>
                <a:gd name="T64" fmla="*/ 64 w 152"/>
                <a:gd name="T65" fmla="*/ 202 h 303"/>
                <a:gd name="T66" fmla="*/ 64 w 152"/>
                <a:gd name="T67" fmla="*/ 208 h 303"/>
                <a:gd name="T68" fmla="*/ 64 w 152"/>
                <a:gd name="T69" fmla="*/ 214 h 303"/>
                <a:gd name="T70" fmla="*/ 64 w 152"/>
                <a:gd name="T71" fmla="*/ 218 h 303"/>
                <a:gd name="T72" fmla="*/ 70 w 152"/>
                <a:gd name="T73" fmla="*/ 231 h 303"/>
                <a:gd name="T74" fmla="*/ 70 w 152"/>
                <a:gd name="T75" fmla="*/ 237 h 303"/>
                <a:gd name="T76" fmla="*/ 70 w 152"/>
                <a:gd name="T77" fmla="*/ 241 h 303"/>
                <a:gd name="T78" fmla="*/ 64 w 152"/>
                <a:gd name="T79" fmla="*/ 247 h 303"/>
                <a:gd name="T80" fmla="*/ 51 w 152"/>
                <a:gd name="T81" fmla="*/ 258 h 303"/>
                <a:gd name="T82" fmla="*/ 23 w 152"/>
                <a:gd name="T83" fmla="*/ 270 h 303"/>
                <a:gd name="T84" fmla="*/ 23 w 152"/>
                <a:gd name="T85" fmla="*/ 280 h 303"/>
                <a:gd name="T86" fmla="*/ 23 w 152"/>
                <a:gd name="T87" fmla="*/ 286 h 303"/>
                <a:gd name="T88" fmla="*/ 23 w 152"/>
                <a:gd name="T89" fmla="*/ 286 h 303"/>
                <a:gd name="T90" fmla="*/ 16 w 152"/>
                <a:gd name="T91" fmla="*/ 303 h 303"/>
                <a:gd name="T92" fmla="*/ 16 w 152"/>
                <a:gd name="T93" fmla="*/ 247 h 303"/>
                <a:gd name="T94" fmla="*/ 10 w 152"/>
                <a:gd name="T95" fmla="*/ 231 h 303"/>
                <a:gd name="T96" fmla="*/ 10 w 152"/>
                <a:gd name="T97" fmla="*/ 214 h 303"/>
                <a:gd name="T98" fmla="*/ 16 w 152"/>
                <a:gd name="T99" fmla="*/ 208 h 303"/>
                <a:gd name="T100" fmla="*/ 23 w 152"/>
                <a:gd name="T101" fmla="*/ 202 h 303"/>
                <a:gd name="T102" fmla="*/ 23 w 152"/>
                <a:gd name="T103" fmla="*/ 196 h 303"/>
                <a:gd name="T104" fmla="*/ 23 w 152"/>
                <a:gd name="T105" fmla="*/ 192 h 303"/>
                <a:gd name="T106" fmla="*/ 29 w 152"/>
                <a:gd name="T107" fmla="*/ 179 h 303"/>
                <a:gd name="T108" fmla="*/ 41 w 152"/>
                <a:gd name="T109" fmla="*/ 175 h 303"/>
                <a:gd name="T110" fmla="*/ 41 w 152"/>
                <a:gd name="T111" fmla="*/ 134 h 303"/>
                <a:gd name="T112" fmla="*/ 29 w 152"/>
                <a:gd name="T113" fmla="*/ 113 h 303"/>
                <a:gd name="T114" fmla="*/ 16 w 152"/>
                <a:gd name="T115" fmla="*/ 101 h 303"/>
                <a:gd name="T116" fmla="*/ 0 w 152"/>
                <a:gd name="T117" fmla="*/ 9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2" h="303">
                  <a:moveTo>
                    <a:pt x="0" y="95"/>
                  </a:moveTo>
                  <a:lnTo>
                    <a:pt x="0" y="95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58" y="72"/>
                  </a:lnTo>
                  <a:lnTo>
                    <a:pt x="58" y="78"/>
                  </a:lnTo>
                  <a:lnTo>
                    <a:pt x="64" y="78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101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8" y="107"/>
                  </a:lnTo>
                  <a:lnTo>
                    <a:pt x="64" y="107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70" y="124"/>
                  </a:lnTo>
                  <a:lnTo>
                    <a:pt x="76" y="124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76" y="113"/>
                  </a:lnTo>
                  <a:lnTo>
                    <a:pt x="76" y="113"/>
                  </a:lnTo>
                  <a:lnTo>
                    <a:pt x="76" y="113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82" y="107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86" y="91"/>
                  </a:lnTo>
                  <a:lnTo>
                    <a:pt x="86" y="91"/>
                  </a:lnTo>
                  <a:lnTo>
                    <a:pt x="86" y="84"/>
                  </a:lnTo>
                  <a:lnTo>
                    <a:pt x="86" y="84"/>
                  </a:lnTo>
                  <a:lnTo>
                    <a:pt x="82" y="78"/>
                  </a:lnTo>
                  <a:lnTo>
                    <a:pt x="82" y="72"/>
                  </a:lnTo>
                  <a:lnTo>
                    <a:pt x="82" y="72"/>
                  </a:lnTo>
                  <a:lnTo>
                    <a:pt x="82" y="72"/>
                  </a:lnTo>
                  <a:lnTo>
                    <a:pt x="82" y="68"/>
                  </a:lnTo>
                  <a:lnTo>
                    <a:pt x="76" y="62"/>
                  </a:lnTo>
                  <a:lnTo>
                    <a:pt x="70" y="62"/>
                  </a:lnTo>
                  <a:lnTo>
                    <a:pt x="70" y="51"/>
                  </a:lnTo>
                  <a:lnTo>
                    <a:pt x="64" y="51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29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86" y="23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99" y="16"/>
                  </a:lnTo>
                  <a:lnTo>
                    <a:pt x="99" y="23"/>
                  </a:lnTo>
                  <a:lnTo>
                    <a:pt x="99" y="23"/>
                  </a:lnTo>
                  <a:lnTo>
                    <a:pt x="117" y="23"/>
                  </a:lnTo>
                  <a:lnTo>
                    <a:pt x="121" y="16"/>
                  </a:lnTo>
                  <a:lnTo>
                    <a:pt x="134" y="16"/>
                  </a:lnTo>
                  <a:lnTo>
                    <a:pt x="140" y="10"/>
                  </a:lnTo>
                  <a:lnTo>
                    <a:pt x="146" y="10"/>
                  </a:lnTo>
                  <a:lnTo>
                    <a:pt x="152" y="6"/>
                  </a:lnTo>
                  <a:lnTo>
                    <a:pt x="152" y="0"/>
                  </a:lnTo>
                  <a:lnTo>
                    <a:pt x="152" y="10"/>
                  </a:lnTo>
                  <a:lnTo>
                    <a:pt x="152" y="10"/>
                  </a:lnTo>
                  <a:lnTo>
                    <a:pt x="152" y="10"/>
                  </a:lnTo>
                  <a:lnTo>
                    <a:pt x="152" y="10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52" y="84"/>
                  </a:lnTo>
                  <a:lnTo>
                    <a:pt x="140" y="107"/>
                  </a:lnTo>
                  <a:lnTo>
                    <a:pt x="121" y="124"/>
                  </a:lnTo>
                  <a:lnTo>
                    <a:pt x="117" y="124"/>
                  </a:lnTo>
                  <a:lnTo>
                    <a:pt x="93" y="134"/>
                  </a:lnTo>
                  <a:lnTo>
                    <a:pt x="93" y="140"/>
                  </a:lnTo>
                  <a:lnTo>
                    <a:pt x="58" y="175"/>
                  </a:lnTo>
                  <a:lnTo>
                    <a:pt x="58" y="185"/>
                  </a:lnTo>
                  <a:lnTo>
                    <a:pt x="58" y="185"/>
                  </a:lnTo>
                  <a:lnTo>
                    <a:pt x="58" y="185"/>
                  </a:lnTo>
                  <a:lnTo>
                    <a:pt x="58" y="192"/>
                  </a:lnTo>
                  <a:lnTo>
                    <a:pt x="64" y="192"/>
                  </a:lnTo>
                  <a:lnTo>
                    <a:pt x="64" y="196"/>
                  </a:lnTo>
                  <a:lnTo>
                    <a:pt x="64" y="196"/>
                  </a:lnTo>
                  <a:lnTo>
                    <a:pt x="64" y="196"/>
                  </a:lnTo>
                  <a:lnTo>
                    <a:pt x="64" y="196"/>
                  </a:lnTo>
                  <a:lnTo>
                    <a:pt x="64" y="202"/>
                  </a:lnTo>
                  <a:lnTo>
                    <a:pt x="64" y="202"/>
                  </a:lnTo>
                  <a:lnTo>
                    <a:pt x="64" y="20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14"/>
                  </a:lnTo>
                  <a:lnTo>
                    <a:pt x="64" y="214"/>
                  </a:lnTo>
                  <a:lnTo>
                    <a:pt x="64" y="218"/>
                  </a:lnTo>
                  <a:lnTo>
                    <a:pt x="64" y="218"/>
                  </a:lnTo>
                  <a:lnTo>
                    <a:pt x="64" y="218"/>
                  </a:lnTo>
                  <a:lnTo>
                    <a:pt x="70" y="225"/>
                  </a:lnTo>
                  <a:lnTo>
                    <a:pt x="70" y="225"/>
                  </a:lnTo>
                  <a:lnTo>
                    <a:pt x="70" y="231"/>
                  </a:lnTo>
                  <a:lnTo>
                    <a:pt x="70" y="231"/>
                  </a:lnTo>
                  <a:lnTo>
                    <a:pt x="70" y="237"/>
                  </a:lnTo>
                  <a:lnTo>
                    <a:pt x="70" y="237"/>
                  </a:lnTo>
                  <a:lnTo>
                    <a:pt x="70" y="237"/>
                  </a:lnTo>
                  <a:lnTo>
                    <a:pt x="70" y="241"/>
                  </a:lnTo>
                  <a:lnTo>
                    <a:pt x="70" y="241"/>
                  </a:lnTo>
                  <a:lnTo>
                    <a:pt x="70" y="241"/>
                  </a:lnTo>
                  <a:lnTo>
                    <a:pt x="70" y="247"/>
                  </a:lnTo>
                  <a:lnTo>
                    <a:pt x="64" y="247"/>
                  </a:lnTo>
                  <a:lnTo>
                    <a:pt x="64" y="253"/>
                  </a:lnTo>
                  <a:lnTo>
                    <a:pt x="58" y="258"/>
                  </a:lnTo>
                  <a:lnTo>
                    <a:pt x="51" y="258"/>
                  </a:lnTo>
                  <a:lnTo>
                    <a:pt x="51" y="264"/>
                  </a:lnTo>
                  <a:lnTo>
                    <a:pt x="45" y="270"/>
                  </a:lnTo>
                  <a:lnTo>
                    <a:pt x="23" y="270"/>
                  </a:lnTo>
                  <a:lnTo>
                    <a:pt x="23" y="276"/>
                  </a:lnTo>
                  <a:lnTo>
                    <a:pt x="23" y="276"/>
                  </a:lnTo>
                  <a:lnTo>
                    <a:pt x="23" y="280"/>
                  </a:lnTo>
                  <a:lnTo>
                    <a:pt x="23" y="280"/>
                  </a:lnTo>
                  <a:lnTo>
                    <a:pt x="23" y="280"/>
                  </a:lnTo>
                  <a:lnTo>
                    <a:pt x="23" y="286"/>
                  </a:lnTo>
                  <a:lnTo>
                    <a:pt x="23" y="286"/>
                  </a:lnTo>
                  <a:lnTo>
                    <a:pt x="23" y="286"/>
                  </a:lnTo>
                  <a:lnTo>
                    <a:pt x="23" y="286"/>
                  </a:lnTo>
                  <a:lnTo>
                    <a:pt x="23" y="303"/>
                  </a:lnTo>
                  <a:lnTo>
                    <a:pt x="16" y="303"/>
                  </a:lnTo>
                  <a:lnTo>
                    <a:pt x="16" y="303"/>
                  </a:lnTo>
                  <a:lnTo>
                    <a:pt x="16" y="303"/>
                  </a:lnTo>
                  <a:lnTo>
                    <a:pt x="16" y="247"/>
                  </a:lnTo>
                  <a:lnTo>
                    <a:pt x="16" y="247"/>
                  </a:lnTo>
                  <a:lnTo>
                    <a:pt x="16" y="237"/>
                  </a:lnTo>
                  <a:lnTo>
                    <a:pt x="16" y="237"/>
                  </a:lnTo>
                  <a:lnTo>
                    <a:pt x="10" y="231"/>
                  </a:lnTo>
                  <a:lnTo>
                    <a:pt x="10" y="225"/>
                  </a:lnTo>
                  <a:lnTo>
                    <a:pt x="10" y="225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16" y="214"/>
                  </a:lnTo>
                  <a:lnTo>
                    <a:pt x="16" y="208"/>
                  </a:lnTo>
                  <a:lnTo>
                    <a:pt x="23" y="208"/>
                  </a:lnTo>
                  <a:lnTo>
                    <a:pt x="23" y="202"/>
                  </a:lnTo>
                  <a:lnTo>
                    <a:pt x="23" y="202"/>
                  </a:lnTo>
                  <a:lnTo>
                    <a:pt x="23" y="202"/>
                  </a:lnTo>
                  <a:lnTo>
                    <a:pt x="23" y="196"/>
                  </a:lnTo>
                  <a:lnTo>
                    <a:pt x="23" y="196"/>
                  </a:lnTo>
                  <a:lnTo>
                    <a:pt x="23" y="196"/>
                  </a:lnTo>
                  <a:lnTo>
                    <a:pt x="23" y="192"/>
                  </a:lnTo>
                  <a:lnTo>
                    <a:pt x="23" y="192"/>
                  </a:lnTo>
                  <a:lnTo>
                    <a:pt x="23" y="185"/>
                  </a:lnTo>
                  <a:lnTo>
                    <a:pt x="29" y="185"/>
                  </a:lnTo>
                  <a:lnTo>
                    <a:pt x="29" y="179"/>
                  </a:lnTo>
                  <a:lnTo>
                    <a:pt x="35" y="179"/>
                  </a:lnTo>
                  <a:lnTo>
                    <a:pt x="35" y="175"/>
                  </a:lnTo>
                  <a:lnTo>
                    <a:pt x="41" y="175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1" y="134"/>
                  </a:lnTo>
                  <a:lnTo>
                    <a:pt x="41" y="134"/>
                  </a:lnTo>
                  <a:lnTo>
                    <a:pt x="41" y="113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6" y="107"/>
                  </a:lnTo>
                  <a:lnTo>
                    <a:pt x="16" y="101"/>
                  </a:lnTo>
                  <a:lnTo>
                    <a:pt x="6" y="101"/>
                  </a:lnTo>
                  <a:lnTo>
                    <a:pt x="0" y="95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527">
              <a:extLst>
                <a:ext uri="{FF2B5EF4-FFF2-40B4-BE49-F238E27FC236}">
                  <a16:creationId xmlns:a16="http://schemas.microsoft.com/office/drawing/2014/main" id="{39F28411-B142-4CED-A84A-21074840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113" y="4153963"/>
              <a:ext cx="146307" cy="174001"/>
            </a:xfrm>
            <a:custGeom>
              <a:avLst/>
              <a:gdLst>
                <a:gd name="T0" fmla="*/ 76 w 111"/>
                <a:gd name="T1" fmla="*/ 0 h 123"/>
                <a:gd name="T2" fmla="*/ 80 w 111"/>
                <a:gd name="T3" fmla="*/ 6 h 123"/>
                <a:gd name="T4" fmla="*/ 93 w 111"/>
                <a:gd name="T5" fmla="*/ 12 h 123"/>
                <a:gd name="T6" fmla="*/ 111 w 111"/>
                <a:gd name="T7" fmla="*/ 18 h 123"/>
                <a:gd name="T8" fmla="*/ 111 w 111"/>
                <a:gd name="T9" fmla="*/ 39 h 123"/>
                <a:gd name="T10" fmla="*/ 111 w 111"/>
                <a:gd name="T11" fmla="*/ 68 h 123"/>
                <a:gd name="T12" fmla="*/ 105 w 111"/>
                <a:gd name="T13" fmla="*/ 84 h 123"/>
                <a:gd name="T14" fmla="*/ 105 w 111"/>
                <a:gd name="T15" fmla="*/ 90 h 123"/>
                <a:gd name="T16" fmla="*/ 99 w 111"/>
                <a:gd name="T17" fmla="*/ 90 h 123"/>
                <a:gd name="T18" fmla="*/ 99 w 111"/>
                <a:gd name="T19" fmla="*/ 97 h 123"/>
                <a:gd name="T20" fmla="*/ 93 w 111"/>
                <a:gd name="T21" fmla="*/ 101 h 123"/>
                <a:gd name="T22" fmla="*/ 93 w 111"/>
                <a:gd name="T23" fmla="*/ 101 h 123"/>
                <a:gd name="T24" fmla="*/ 93 w 111"/>
                <a:gd name="T25" fmla="*/ 107 h 123"/>
                <a:gd name="T26" fmla="*/ 93 w 111"/>
                <a:gd name="T27" fmla="*/ 113 h 123"/>
                <a:gd name="T28" fmla="*/ 86 w 111"/>
                <a:gd name="T29" fmla="*/ 119 h 123"/>
                <a:gd name="T30" fmla="*/ 80 w 111"/>
                <a:gd name="T31" fmla="*/ 119 h 123"/>
                <a:gd name="T32" fmla="*/ 51 w 111"/>
                <a:gd name="T33" fmla="*/ 119 h 123"/>
                <a:gd name="T34" fmla="*/ 45 w 111"/>
                <a:gd name="T35" fmla="*/ 113 h 123"/>
                <a:gd name="T36" fmla="*/ 35 w 111"/>
                <a:gd name="T37" fmla="*/ 101 h 123"/>
                <a:gd name="T38" fmla="*/ 29 w 111"/>
                <a:gd name="T39" fmla="*/ 84 h 123"/>
                <a:gd name="T40" fmla="*/ 16 w 111"/>
                <a:gd name="T41" fmla="*/ 80 h 123"/>
                <a:gd name="T42" fmla="*/ 10 w 111"/>
                <a:gd name="T43" fmla="*/ 74 h 123"/>
                <a:gd name="T44" fmla="*/ 6 w 111"/>
                <a:gd name="T45" fmla="*/ 57 h 123"/>
                <a:gd name="T46" fmla="*/ 0 w 111"/>
                <a:gd name="T47" fmla="*/ 39 h 123"/>
                <a:gd name="T48" fmla="*/ 23 w 111"/>
                <a:gd name="T49" fmla="*/ 29 h 123"/>
                <a:gd name="T50" fmla="*/ 29 w 111"/>
                <a:gd name="T51" fmla="*/ 22 h 123"/>
                <a:gd name="T52" fmla="*/ 45 w 111"/>
                <a:gd name="T53" fmla="*/ 18 h 123"/>
                <a:gd name="T54" fmla="*/ 51 w 111"/>
                <a:gd name="T55" fmla="*/ 18 h 123"/>
                <a:gd name="T56" fmla="*/ 58 w 111"/>
                <a:gd name="T57" fmla="*/ 12 h 123"/>
                <a:gd name="T58" fmla="*/ 58 w 111"/>
                <a:gd name="T59" fmla="*/ 6 h 123"/>
                <a:gd name="T60" fmla="*/ 58 w 111"/>
                <a:gd name="T61" fmla="*/ 6 h 123"/>
                <a:gd name="T62" fmla="*/ 58 w 111"/>
                <a:gd name="T63" fmla="*/ 0 h 123"/>
                <a:gd name="T64" fmla="*/ 70 w 111"/>
                <a:gd name="T6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1" h="123">
                  <a:moveTo>
                    <a:pt x="70" y="0"/>
                  </a:moveTo>
                  <a:lnTo>
                    <a:pt x="76" y="0"/>
                  </a:lnTo>
                  <a:lnTo>
                    <a:pt x="76" y="6"/>
                  </a:lnTo>
                  <a:lnTo>
                    <a:pt x="80" y="6"/>
                  </a:lnTo>
                  <a:lnTo>
                    <a:pt x="86" y="12"/>
                  </a:lnTo>
                  <a:lnTo>
                    <a:pt x="93" y="12"/>
                  </a:lnTo>
                  <a:lnTo>
                    <a:pt x="99" y="18"/>
                  </a:lnTo>
                  <a:lnTo>
                    <a:pt x="111" y="18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80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5" y="90"/>
                  </a:lnTo>
                  <a:lnTo>
                    <a:pt x="99" y="90"/>
                  </a:lnTo>
                  <a:lnTo>
                    <a:pt x="99" y="90"/>
                  </a:lnTo>
                  <a:lnTo>
                    <a:pt x="99" y="97"/>
                  </a:lnTo>
                  <a:lnTo>
                    <a:pt x="99" y="97"/>
                  </a:lnTo>
                  <a:lnTo>
                    <a:pt x="99" y="101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3" y="113"/>
                  </a:lnTo>
                  <a:lnTo>
                    <a:pt x="86" y="113"/>
                  </a:lnTo>
                  <a:lnTo>
                    <a:pt x="86" y="119"/>
                  </a:lnTo>
                  <a:lnTo>
                    <a:pt x="80" y="119"/>
                  </a:lnTo>
                  <a:lnTo>
                    <a:pt x="80" y="119"/>
                  </a:lnTo>
                  <a:lnTo>
                    <a:pt x="80" y="123"/>
                  </a:lnTo>
                  <a:lnTo>
                    <a:pt x="51" y="119"/>
                  </a:lnTo>
                  <a:lnTo>
                    <a:pt x="51" y="113"/>
                  </a:lnTo>
                  <a:lnTo>
                    <a:pt x="45" y="113"/>
                  </a:lnTo>
                  <a:lnTo>
                    <a:pt x="35" y="101"/>
                  </a:lnTo>
                  <a:lnTo>
                    <a:pt x="35" y="101"/>
                  </a:lnTo>
                  <a:lnTo>
                    <a:pt x="29" y="97"/>
                  </a:lnTo>
                  <a:lnTo>
                    <a:pt x="29" y="84"/>
                  </a:lnTo>
                  <a:lnTo>
                    <a:pt x="23" y="80"/>
                  </a:lnTo>
                  <a:lnTo>
                    <a:pt x="16" y="80"/>
                  </a:lnTo>
                  <a:lnTo>
                    <a:pt x="16" y="74"/>
                  </a:lnTo>
                  <a:lnTo>
                    <a:pt x="10" y="74"/>
                  </a:lnTo>
                  <a:lnTo>
                    <a:pt x="6" y="68"/>
                  </a:lnTo>
                  <a:lnTo>
                    <a:pt x="6" y="57"/>
                  </a:lnTo>
                  <a:lnTo>
                    <a:pt x="0" y="51"/>
                  </a:lnTo>
                  <a:lnTo>
                    <a:pt x="0" y="39"/>
                  </a:lnTo>
                  <a:lnTo>
                    <a:pt x="23" y="39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41" y="22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51" y="1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528">
              <a:extLst>
                <a:ext uri="{FF2B5EF4-FFF2-40B4-BE49-F238E27FC236}">
                  <a16:creationId xmlns:a16="http://schemas.microsoft.com/office/drawing/2014/main" id="{49F0408A-1E42-4452-8247-DBBBCACD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113" y="4153963"/>
              <a:ext cx="146307" cy="174001"/>
            </a:xfrm>
            <a:custGeom>
              <a:avLst/>
              <a:gdLst>
                <a:gd name="T0" fmla="*/ 76 w 111"/>
                <a:gd name="T1" fmla="*/ 0 h 123"/>
                <a:gd name="T2" fmla="*/ 80 w 111"/>
                <a:gd name="T3" fmla="*/ 6 h 123"/>
                <a:gd name="T4" fmla="*/ 93 w 111"/>
                <a:gd name="T5" fmla="*/ 12 h 123"/>
                <a:gd name="T6" fmla="*/ 111 w 111"/>
                <a:gd name="T7" fmla="*/ 18 h 123"/>
                <a:gd name="T8" fmla="*/ 111 w 111"/>
                <a:gd name="T9" fmla="*/ 39 h 123"/>
                <a:gd name="T10" fmla="*/ 111 w 111"/>
                <a:gd name="T11" fmla="*/ 68 h 123"/>
                <a:gd name="T12" fmla="*/ 105 w 111"/>
                <a:gd name="T13" fmla="*/ 84 h 123"/>
                <a:gd name="T14" fmla="*/ 105 w 111"/>
                <a:gd name="T15" fmla="*/ 90 h 123"/>
                <a:gd name="T16" fmla="*/ 99 w 111"/>
                <a:gd name="T17" fmla="*/ 90 h 123"/>
                <a:gd name="T18" fmla="*/ 99 w 111"/>
                <a:gd name="T19" fmla="*/ 97 h 123"/>
                <a:gd name="T20" fmla="*/ 93 w 111"/>
                <a:gd name="T21" fmla="*/ 101 h 123"/>
                <a:gd name="T22" fmla="*/ 93 w 111"/>
                <a:gd name="T23" fmla="*/ 101 h 123"/>
                <a:gd name="T24" fmla="*/ 93 w 111"/>
                <a:gd name="T25" fmla="*/ 107 h 123"/>
                <a:gd name="T26" fmla="*/ 93 w 111"/>
                <a:gd name="T27" fmla="*/ 113 h 123"/>
                <a:gd name="T28" fmla="*/ 86 w 111"/>
                <a:gd name="T29" fmla="*/ 119 h 123"/>
                <a:gd name="T30" fmla="*/ 80 w 111"/>
                <a:gd name="T31" fmla="*/ 119 h 123"/>
                <a:gd name="T32" fmla="*/ 51 w 111"/>
                <a:gd name="T33" fmla="*/ 119 h 123"/>
                <a:gd name="T34" fmla="*/ 45 w 111"/>
                <a:gd name="T35" fmla="*/ 113 h 123"/>
                <a:gd name="T36" fmla="*/ 35 w 111"/>
                <a:gd name="T37" fmla="*/ 101 h 123"/>
                <a:gd name="T38" fmla="*/ 29 w 111"/>
                <a:gd name="T39" fmla="*/ 84 h 123"/>
                <a:gd name="T40" fmla="*/ 16 w 111"/>
                <a:gd name="T41" fmla="*/ 80 h 123"/>
                <a:gd name="T42" fmla="*/ 10 w 111"/>
                <a:gd name="T43" fmla="*/ 74 h 123"/>
                <a:gd name="T44" fmla="*/ 6 w 111"/>
                <a:gd name="T45" fmla="*/ 57 h 123"/>
                <a:gd name="T46" fmla="*/ 0 w 111"/>
                <a:gd name="T47" fmla="*/ 39 h 123"/>
                <a:gd name="T48" fmla="*/ 23 w 111"/>
                <a:gd name="T49" fmla="*/ 29 h 123"/>
                <a:gd name="T50" fmla="*/ 29 w 111"/>
                <a:gd name="T51" fmla="*/ 22 h 123"/>
                <a:gd name="T52" fmla="*/ 45 w 111"/>
                <a:gd name="T53" fmla="*/ 18 h 123"/>
                <a:gd name="T54" fmla="*/ 51 w 111"/>
                <a:gd name="T55" fmla="*/ 18 h 123"/>
                <a:gd name="T56" fmla="*/ 58 w 111"/>
                <a:gd name="T57" fmla="*/ 12 h 123"/>
                <a:gd name="T58" fmla="*/ 58 w 111"/>
                <a:gd name="T59" fmla="*/ 6 h 123"/>
                <a:gd name="T60" fmla="*/ 58 w 111"/>
                <a:gd name="T61" fmla="*/ 6 h 123"/>
                <a:gd name="T62" fmla="*/ 58 w 111"/>
                <a:gd name="T63" fmla="*/ 0 h 123"/>
                <a:gd name="T64" fmla="*/ 70 w 111"/>
                <a:gd name="T6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1" h="123">
                  <a:moveTo>
                    <a:pt x="70" y="0"/>
                  </a:moveTo>
                  <a:lnTo>
                    <a:pt x="76" y="0"/>
                  </a:lnTo>
                  <a:lnTo>
                    <a:pt x="76" y="6"/>
                  </a:lnTo>
                  <a:lnTo>
                    <a:pt x="80" y="6"/>
                  </a:lnTo>
                  <a:lnTo>
                    <a:pt x="86" y="12"/>
                  </a:lnTo>
                  <a:lnTo>
                    <a:pt x="93" y="12"/>
                  </a:lnTo>
                  <a:lnTo>
                    <a:pt x="99" y="18"/>
                  </a:lnTo>
                  <a:lnTo>
                    <a:pt x="111" y="18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80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5" y="90"/>
                  </a:lnTo>
                  <a:lnTo>
                    <a:pt x="99" y="90"/>
                  </a:lnTo>
                  <a:lnTo>
                    <a:pt x="99" y="90"/>
                  </a:lnTo>
                  <a:lnTo>
                    <a:pt x="99" y="97"/>
                  </a:lnTo>
                  <a:lnTo>
                    <a:pt x="99" y="97"/>
                  </a:lnTo>
                  <a:lnTo>
                    <a:pt x="99" y="101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3" y="113"/>
                  </a:lnTo>
                  <a:lnTo>
                    <a:pt x="86" y="113"/>
                  </a:lnTo>
                  <a:lnTo>
                    <a:pt x="86" y="119"/>
                  </a:lnTo>
                  <a:lnTo>
                    <a:pt x="80" y="119"/>
                  </a:lnTo>
                  <a:lnTo>
                    <a:pt x="80" y="119"/>
                  </a:lnTo>
                  <a:lnTo>
                    <a:pt x="80" y="123"/>
                  </a:lnTo>
                  <a:lnTo>
                    <a:pt x="51" y="119"/>
                  </a:lnTo>
                  <a:lnTo>
                    <a:pt x="51" y="113"/>
                  </a:lnTo>
                  <a:lnTo>
                    <a:pt x="45" y="113"/>
                  </a:lnTo>
                  <a:lnTo>
                    <a:pt x="35" y="101"/>
                  </a:lnTo>
                  <a:lnTo>
                    <a:pt x="35" y="101"/>
                  </a:lnTo>
                  <a:lnTo>
                    <a:pt x="29" y="97"/>
                  </a:lnTo>
                  <a:lnTo>
                    <a:pt x="29" y="84"/>
                  </a:lnTo>
                  <a:lnTo>
                    <a:pt x="23" y="80"/>
                  </a:lnTo>
                  <a:lnTo>
                    <a:pt x="16" y="80"/>
                  </a:lnTo>
                  <a:lnTo>
                    <a:pt x="16" y="74"/>
                  </a:lnTo>
                  <a:lnTo>
                    <a:pt x="10" y="74"/>
                  </a:lnTo>
                  <a:lnTo>
                    <a:pt x="6" y="68"/>
                  </a:lnTo>
                  <a:lnTo>
                    <a:pt x="6" y="57"/>
                  </a:lnTo>
                  <a:lnTo>
                    <a:pt x="0" y="51"/>
                  </a:lnTo>
                  <a:lnTo>
                    <a:pt x="0" y="39"/>
                  </a:lnTo>
                  <a:lnTo>
                    <a:pt x="23" y="39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41" y="22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51" y="18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529">
              <a:extLst>
                <a:ext uri="{FF2B5EF4-FFF2-40B4-BE49-F238E27FC236}">
                  <a16:creationId xmlns:a16="http://schemas.microsoft.com/office/drawing/2014/main" id="{18CF2DAB-95B8-46DA-A9FE-77A12088F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587" y="4194987"/>
              <a:ext cx="271525" cy="302732"/>
            </a:xfrm>
            <a:custGeom>
              <a:avLst/>
              <a:gdLst>
                <a:gd name="T0" fmla="*/ 206 w 206"/>
                <a:gd name="T1" fmla="*/ 10 h 214"/>
                <a:gd name="T2" fmla="*/ 200 w 206"/>
                <a:gd name="T3" fmla="*/ 10 h 214"/>
                <a:gd name="T4" fmla="*/ 181 w 206"/>
                <a:gd name="T5" fmla="*/ 6 h 214"/>
                <a:gd name="T6" fmla="*/ 177 w 206"/>
                <a:gd name="T7" fmla="*/ 10 h 214"/>
                <a:gd name="T8" fmla="*/ 41 w 206"/>
                <a:gd name="T9" fmla="*/ 0 h 214"/>
                <a:gd name="T10" fmla="*/ 12 w 206"/>
                <a:gd name="T11" fmla="*/ 6 h 214"/>
                <a:gd name="T12" fmla="*/ 0 w 206"/>
                <a:gd name="T13" fmla="*/ 6 h 214"/>
                <a:gd name="T14" fmla="*/ 0 w 206"/>
                <a:gd name="T15" fmla="*/ 10 h 214"/>
                <a:gd name="T16" fmla="*/ 0 w 206"/>
                <a:gd name="T17" fmla="*/ 10 h 214"/>
                <a:gd name="T18" fmla="*/ 0 w 206"/>
                <a:gd name="T19" fmla="*/ 16 h 214"/>
                <a:gd name="T20" fmla="*/ 6 w 206"/>
                <a:gd name="T21" fmla="*/ 33 h 214"/>
                <a:gd name="T22" fmla="*/ 12 w 206"/>
                <a:gd name="T23" fmla="*/ 55 h 214"/>
                <a:gd name="T24" fmla="*/ 25 w 206"/>
                <a:gd name="T25" fmla="*/ 72 h 214"/>
                <a:gd name="T26" fmla="*/ 31 w 206"/>
                <a:gd name="T27" fmla="*/ 84 h 214"/>
                <a:gd name="T28" fmla="*/ 41 w 206"/>
                <a:gd name="T29" fmla="*/ 84 h 214"/>
                <a:gd name="T30" fmla="*/ 41 w 206"/>
                <a:gd name="T31" fmla="*/ 90 h 214"/>
                <a:gd name="T32" fmla="*/ 41 w 206"/>
                <a:gd name="T33" fmla="*/ 90 h 214"/>
                <a:gd name="T34" fmla="*/ 41 w 206"/>
                <a:gd name="T35" fmla="*/ 94 h 214"/>
                <a:gd name="T36" fmla="*/ 41 w 206"/>
                <a:gd name="T37" fmla="*/ 101 h 214"/>
                <a:gd name="T38" fmla="*/ 41 w 206"/>
                <a:gd name="T39" fmla="*/ 101 h 214"/>
                <a:gd name="T40" fmla="*/ 41 w 206"/>
                <a:gd name="T41" fmla="*/ 107 h 214"/>
                <a:gd name="T42" fmla="*/ 35 w 206"/>
                <a:gd name="T43" fmla="*/ 113 h 214"/>
                <a:gd name="T44" fmla="*/ 35 w 206"/>
                <a:gd name="T45" fmla="*/ 117 h 214"/>
                <a:gd name="T46" fmla="*/ 41 w 206"/>
                <a:gd name="T47" fmla="*/ 140 h 214"/>
                <a:gd name="T48" fmla="*/ 47 w 206"/>
                <a:gd name="T49" fmla="*/ 185 h 214"/>
                <a:gd name="T50" fmla="*/ 53 w 206"/>
                <a:gd name="T51" fmla="*/ 197 h 214"/>
                <a:gd name="T52" fmla="*/ 60 w 206"/>
                <a:gd name="T53" fmla="*/ 208 h 214"/>
                <a:gd name="T54" fmla="*/ 66 w 206"/>
                <a:gd name="T55" fmla="*/ 214 h 214"/>
                <a:gd name="T56" fmla="*/ 66 w 206"/>
                <a:gd name="T57" fmla="*/ 208 h 214"/>
                <a:gd name="T58" fmla="*/ 66 w 206"/>
                <a:gd name="T59" fmla="*/ 201 h 214"/>
                <a:gd name="T60" fmla="*/ 66 w 206"/>
                <a:gd name="T61" fmla="*/ 201 h 214"/>
                <a:gd name="T62" fmla="*/ 76 w 206"/>
                <a:gd name="T63" fmla="*/ 208 h 214"/>
                <a:gd name="T64" fmla="*/ 82 w 206"/>
                <a:gd name="T65" fmla="*/ 214 h 214"/>
                <a:gd name="T66" fmla="*/ 111 w 206"/>
                <a:gd name="T67" fmla="*/ 208 h 214"/>
                <a:gd name="T68" fmla="*/ 111 w 206"/>
                <a:gd name="T69" fmla="*/ 197 h 214"/>
                <a:gd name="T70" fmla="*/ 117 w 206"/>
                <a:gd name="T71" fmla="*/ 156 h 214"/>
                <a:gd name="T72" fmla="*/ 117 w 206"/>
                <a:gd name="T73" fmla="*/ 146 h 214"/>
                <a:gd name="T74" fmla="*/ 117 w 206"/>
                <a:gd name="T75" fmla="*/ 140 h 214"/>
                <a:gd name="T76" fmla="*/ 117 w 206"/>
                <a:gd name="T77" fmla="*/ 134 h 214"/>
                <a:gd name="T78" fmla="*/ 117 w 206"/>
                <a:gd name="T79" fmla="*/ 129 h 214"/>
                <a:gd name="T80" fmla="*/ 117 w 206"/>
                <a:gd name="T81" fmla="*/ 123 h 214"/>
                <a:gd name="T82" fmla="*/ 117 w 206"/>
                <a:gd name="T83" fmla="*/ 117 h 214"/>
                <a:gd name="T84" fmla="*/ 117 w 206"/>
                <a:gd name="T85" fmla="*/ 113 h 214"/>
                <a:gd name="T86" fmla="*/ 117 w 206"/>
                <a:gd name="T87" fmla="*/ 107 h 214"/>
                <a:gd name="T88" fmla="*/ 123 w 206"/>
                <a:gd name="T89" fmla="*/ 101 h 214"/>
                <a:gd name="T90" fmla="*/ 130 w 206"/>
                <a:gd name="T91" fmla="*/ 94 h 214"/>
                <a:gd name="T92" fmla="*/ 136 w 206"/>
                <a:gd name="T93" fmla="*/ 94 h 214"/>
                <a:gd name="T94" fmla="*/ 142 w 206"/>
                <a:gd name="T95" fmla="*/ 55 h 214"/>
                <a:gd name="T96" fmla="*/ 142 w 206"/>
                <a:gd name="T97" fmla="*/ 39 h 214"/>
                <a:gd name="T98" fmla="*/ 142 w 206"/>
                <a:gd name="T99" fmla="*/ 33 h 214"/>
                <a:gd name="T100" fmla="*/ 136 w 206"/>
                <a:gd name="T101" fmla="*/ 33 h 214"/>
                <a:gd name="T102" fmla="*/ 136 w 206"/>
                <a:gd name="T103" fmla="*/ 28 h 214"/>
                <a:gd name="T104" fmla="*/ 136 w 206"/>
                <a:gd name="T105" fmla="*/ 22 h 214"/>
                <a:gd name="T106" fmla="*/ 152 w 206"/>
                <a:gd name="T107" fmla="*/ 22 h 214"/>
                <a:gd name="T108" fmla="*/ 165 w 206"/>
                <a:gd name="T109" fmla="*/ 16 h 214"/>
                <a:gd name="T110" fmla="*/ 206 w 206"/>
                <a:gd name="T111" fmla="*/ 16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6" h="214">
                  <a:moveTo>
                    <a:pt x="206" y="16"/>
                  </a:moveTo>
                  <a:lnTo>
                    <a:pt x="206" y="10"/>
                  </a:lnTo>
                  <a:lnTo>
                    <a:pt x="200" y="10"/>
                  </a:lnTo>
                  <a:lnTo>
                    <a:pt x="200" y="10"/>
                  </a:lnTo>
                  <a:lnTo>
                    <a:pt x="200" y="6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77" y="10"/>
                  </a:lnTo>
                  <a:lnTo>
                    <a:pt x="53" y="10"/>
                  </a:lnTo>
                  <a:lnTo>
                    <a:pt x="41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6" y="16"/>
                  </a:lnTo>
                  <a:lnTo>
                    <a:pt x="6" y="33"/>
                  </a:lnTo>
                  <a:lnTo>
                    <a:pt x="12" y="45"/>
                  </a:lnTo>
                  <a:lnTo>
                    <a:pt x="12" y="55"/>
                  </a:lnTo>
                  <a:lnTo>
                    <a:pt x="18" y="61"/>
                  </a:lnTo>
                  <a:lnTo>
                    <a:pt x="25" y="72"/>
                  </a:lnTo>
                  <a:lnTo>
                    <a:pt x="31" y="78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41" y="84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35" y="113"/>
                  </a:lnTo>
                  <a:lnTo>
                    <a:pt x="35" y="113"/>
                  </a:lnTo>
                  <a:lnTo>
                    <a:pt x="35" y="113"/>
                  </a:lnTo>
                  <a:lnTo>
                    <a:pt x="35" y="117"/>
                  </a:lnTo>
                  <a:lnTo>
                    <a:pt x="41" y="123"/>
                  </a:lnTo>
                  <a:lnTo>
                    <a:pt x="41" y="140"/>
                  </a:lnTo>
                  <a:lnTo>
                    <a:pt x="47" y="140"/>
                  </a:lnTo>
                  <a:lnTo>
                    <a:pt x="47" y="185"/>
                  </a:lnTo>
                  <a:lnTo>
                    <a:pt x="53" y="191"/>
                  </a:lnTo>
                  <a:lnTo>
                    <a:pt x="53" y="197"/>
                  </a:lnTo>
                  <a:lnTo>
                    <a:pt x="60" y="208"/>
                  </a:lnTo>
                  <a:lnTo>
                    <a:pt x="60" y="208"/>
                  </a:lnTo>
                  <a:lnTo>
                    <a:pt x="66" y="208"/>
                  </a:lnTo>
                  <a:lnTo>
                    <a:pt x="66" y="214"/>
                  </a:lnTo>
                  <a:lnTo>
                    <a:pt x="66" y="208"/>
                  </a:lnTo>
                  <a:lnTo>
                    <a:pt x="66" y="208"/>
                  </a:lnTo>
                  <a:lnTo>
                    <a:pt x="66" y="208"/>
                  </a:lnTo>
                  <a:lnTo>
                    <a:pt x="66" y="201"/>
                  </a:lnTo>
                  <a:lnTo>
                    <a:pt x="66" y="201"/>
                  </a:lnTo>
                  <a:lnTo>
                    <a:pt x="66" y="201"/>
                  </a:lnTo>
                  <a:lnTo>
                    <a:pt x="76" y="201"/>
                  </a:lnTo>
                  <a:lnTo>
                    <a:pt x="76" y="208"/>
                  </a:lnTo>
                  <a:lnTo>
                    <a:pt x="82" y="208"/>
                  </a:lnTo>
                  <a:lnTo>
                    <a:pt x="82" y="214"/>
                  </a:lnTo>
                  <a:lnTo>
                    <a:pt x="107" y="214"/>
                  </a:lnTo>
                  <a:lnTo>
                    <a:pt x="111" y="208"/>
                  </a:lnTo>
                  <a:lnTo>
                    <a:pt x="111" y="208"/>
                  </a:lnTo>
                  <a:lnTo>
                    <a:pt x="111" y="197"/>
                  </a:lnTo>
                  <a:lnTo>
                    <a:pt x="117" y="197"/>
                  </a:lnTo>
                  <a:lnTo>
                    <a:pt x="117" y="156"/>
                  </a:lnTo>
                  <a:lnTo>
                    <a:pt x="117" y="156"/>
                  </a:lnTo>
                  <a:lnTo>
                    <a:pt x="117" y="146"/>
                  </a:lnTo>
                  <a:lnTo>
                    <a:pt x="117" y="146"/>
                  </a:lnTo>
                  <a:lnTo>
                    <a:pt x="117" y="140"/>
                  </a:lnTo>
                  <a:lnTo>
                    <a:pt x="117" y="140"/>
                  </a:lnTo>
                  <a:lnTo>
                    <a:pt x="117" y="134"/>
                  </a:lnTo>
                  <a:lnTo>
                    <a:pt x="117" y="134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3"/>
                  </a:lnTo>
                  <a:lnTo>
                    <a:pt x="117" y="123"/>
                  </a:lnTo>
                  <a:lnTo>
                    <a:pt x="117" y="117"/>
                  </a:lnTo>
                  <a:lnTo>
                    <a:pt x="117" y="117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07"/>
                  </a:lnTo>
                  <a:lnTo>
                    <a:pt x="117" y="107"/>
                  </a:lnTo>
                  <a:lnTo>
                    <a:pt x="123" y="101"/>
                  </a:lnTo>
                  <a:lnTo>
                    <a:pt x="123" y="101"/>
                  </a:lnTo>
                  <a:lnTo>
                    <a:pt x="130" y="94"/>
                  </a:lnTo>
                  <a:lnTo>
                    <a:pt x="130" y="94"/>
                  </a:lnTo>
                  <a:lnTo>
                    <a:pt x="136" y="94"/>
                  </a:lnTo>
                  <a:lnTo>
                    <a:pt x="136" y="61"/>
                  </a:lnTo>
                  <a:lnTo>
                    <a:pt x="142" y="55"/>
                  </a:lnTo>
                  <a:lnTo>
                    <a:pt x="142" y="39"/>
                  </a:lnTo>
                  <a:lnTo>
                    <a:pt x="142" y="39"/>
                  </a:lnTo>
                  <a:lnTo>
                    <a:pt x="142" y="39"/>
                  </a:lnTo>
                  <a:lnTo>
                    <a:pt x="142" y="33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6" y="28"/>
                  </a:lnTo>
                  <a:lnTo>
                    <a:pt x="136" y="28"/>
                  </a:lnTo>
                  <a:lnTo>
                    <a:pt x="136" y="22"/>
                  </a:lnTo>
                  <a:lnTo>
                    <a:pt x="136" y="22"/>
                  </a:lnTo>
                  <a:lnTo>
                    <a:pt x="152" y="22"/>
                  </a:lnTo>
                  <a:lnTo>
                    <a:pt x="165" y="16"/>
                  </a:lnTo>
                  <a:lnTo>
                    <a:pt x="165" y="16"/>
                  </a:lnTo>
                  <a:lnTo>
                    <a:pt x="206" y="16"/>
                  </a:lnTo>
                  <a:lnTo>
                    <a:pt x="206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530">
              <a:extLst>
                <a:ext uri="{FF2B5EF4-FFF2-40B4-BE49-F238E27FC236}">
                  <a16:creationId xmlns:a16="http://schemas.microsoft.com/office/drawing/2014/main" id="{D78A724A-7208-45E7-AB11-5F09C970F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587" y="4194987"/>
              <a:ext cx="271525" cy="302732"/>
            </a:xfrm>
            <a:custGeom>
              <a:avLst/>
              <a:gdLst>
                <a:gd name="T0" fmla="*/ 206 w 206"/>
                <a:gd name="T1" fmla="*/ 10 h 214"/>
                <a:gd name="T2" fmla="*/ 200 w 206"/>
                <a:gd name="T3" fmla="*/ 10 h 214"/>
                <a:gd name="T4" fmla="*/ 181 w 206"/>
                <a:gd name="T5" fmla="*/ 6 h 214"/>
                <a:gd name="T6" fmla="*/ 177 w 206"/>
                <a:gd name="T7" fmla="*/ 10 h 214"/>
                <a:gd name="T8" fmla="*/ 41 w 206"/>
                <a:gd name="T9" fmla="*/ 0 h 214"/>
                <a:gd name="T10" fmla="*/ 12 w 206"/>
                <a:gd name="T11" fmla="*/ 6 h 214"/>
                <a:gd name="T12" fmla="*/ 0 w 206"/>
                <a:gd name="T13" fmla="*/ 6 h 214"/>
                <a:gd name="T14" fmla="*/ 0 w 206"/>
                <a:gd name="T15" fmla="*/ 10 h 214"/>
                <a:gd name="T16" fmla="*/ 0 w 206"/>
                <a:gd name="T17" fmla="*/ 10 h 214"/>
                <a:gd name="T18" fmla="*/ 0 w 206"/>
                <a:gd name="T19" fmla="*/ 16 h 214"/>
                <a:gd name="T20" fmla="*/ 6 w 206"/>
                <a:gd name="T21" fmla="*/ 33 h 214"/>
                <a:gd name="T22" fmla="*/ 12 w 206"/>
                <a:gd name="T23" fmla="*/ 55 h 214"/>
                <a:gd name="T24" fmla="*/ 25 w 206"/>
                <a:gd name="T25" fmla="*/ 72 h 214"/>
                <a:gd name="T26" fmla="*/ 31 w 206"/>
                <a:gd name="T27" fmla="*/ 84 h 214"/>
                <a:gd name="T28" fmla="*/ 41 w 206"/>
                <a:gd name="T29" fmla="*/ 84 h 214"/>
                <a:gd name="T30" fmla="*/ 41 w 206"/>
                <a:gd name="T31" fmla="*/ 90 h 214"/>
                <a:gd name="T32" fmla="*/ 41 w 206"/>
                <a:gd name="T33" fmla="*/ 90 h 214"/>
                <a:gd name="T34" fmla="*/ 41 w 206"/>
                <a:gd name="T35" fmla="*/ 94 h 214"/>
                <a:gd name="T36" fmla="*/ 41 w 206"/>
                <a:gd name="T37" fmla="*/ 101 h 214"/>
                <a:gd name="T38" fmla="*/ 41 w 206"/>
                <a:gd name="T39" fmla="*/ 101 h 214"/>
                <a:gd name="T40" fmla="*/ 41 w 206"/>
                <a:gd name="T41" fmla="*/ 107 h 214"/>
                <a:gd name="T42" fmla="*/ 35 w 206"/>
                <a:gd name="T43" fmla="*/ 113 h 214"/>
                <a:gd name="T44" fmla="*/ 35 w 206"/>
                <a:gd name="T45" fmla="*/ 117 h 214"/>
                <a:gd name="T46" fmla="*/ 41 w 206"/>
                <a:gd name="T47" fmla="*/ 140 h 214"/>
                <a:gd name="T48" fmla="*/ 47 w 206"/>
                <a:gd name="T49" fmla="*/ 185 h 214"/>
                <a:gd name="T50" fmla="*/ 53 w 206"/>
                <a:gd name="T51" fmla="*/ 197 h 214"/>
                <a:gd name="T52" fmla="*/ 60 w 206"/>
                <a:gd name="T53" fmla="*/ 208 h 214"/>
                <a:gd name="T54" fmla="*/ 66 w 206"/>
                <a:gd name="T55" fmla="*/ 214 h 214"/>
                <a:gd name="T56" fmla="*/ 66 w 206"/>
                <a:gd name="T57" fmla="*/ 208 h 214"/>
                <a:gd name="T58" fmla="*/ 66 w 206"/>
                <a:gd name="T59" fmla="*/ 201 h 214"/>
                <a:gd name="T60" fmla="*/ 66 w 206"/>
                <a:gd name="T61" fmla="*/ 201 h 214"/>
                <a:gd name="T62" fmla="*/ 76 w 206"/>
                <a:gd name="T63" fmla="*/ 208 h 214"/>
                <a:gd name="T64" fmla="*/ 82 w 206"/>
                <a:gd name="T65" fmla="*/ 214 h 214"/>
                <a:gd name="T66" fmla="*/ 111 w 206"/>
                <a:gd name="T67" fmla="*/ 208 h 214"/>
                <a:gd name="T68" fmla="*/ 111 w 206"/>
                <a:gd name="T69" fmla="*/ 197 h 214"/>
                <a:gd name="T70" fmla="*/ 117 w 206"/>
                <a:gd name="T71" fmla="*/ 156 h 214"/>
                <a:gd name="T72" fmla="*/ 117 w 206"/>
                <a:gd name="T73" fmla="*/ 146 h 214"/>
                <a:gd name="T74" fmla="*/ 117 w 206"/>
                <a:gd name="T75" fmla="*/ 140 h 214"/>
                <a:gd name="T76" fmla="*/ 117 w 206"/>
                <a:gd name="T77" fmla="*/ 134 h 214"/>
                <a:gd name="T78" fmla="*/ 117 w 206"/>
                <a:gd name="T79" fmla="*/ 129 h 214"/>
                <a:gd name="T80" fmla="*/ 117 w 206"/>
                <a:gd name="T81" fmla="*/ 123 h 214"/>
                <a:gd name="T82" fmla="*/ 117 w 206"/>
                <a:gd name="T83" fmla="*/ 117 h 214"/>
                <a:gd name="T84" fmla="*/ 117 w 206"/>
                <a:gd name="T85" fmla="*/ 113 h 214"/>
                <a:gd name="T86" fmla="*/ 117 w 206"/>
                <a:gd name="T87" fmla="*/ 107 h 214"/>
                <a:gd name="T88" fmla="*/ 123 w 206"/>
                <a:gd name="T89" fmla="*/ 101 h 214"/>
                <a:gd name="T90" fmla="*/ 130 w 206"/>
                <a:gd name="T91" fmla="*/ 94 h 214"/>
                <a:gd name="T92" fmla="*/ 136 w 206"/>
                <a:gd name="T93" fmla="*/ 94 h 214"/>
                <a:gd name="T94" fmla="*/ 142 w 206"/>
                <a:gd name="T95" fmla="*/ 55 h 214"/>
                <a:gd name="T96" fmla="*/ 142 w 206"/>
                <a:gd name="T97" fmla="*/ 39 h 214"/>
                <a:gd name="T98" fmla="*/ 142 w 206"/>
                <a:gd name="T99" fmla="*/ 33 h 214"/>
                <a:gd name="T100" fmla="*/ 136 w 206"/>
                <a:gd name="T101" fmla="*/ 33 h 214"/>
                <a:gd name="T102" fmla="*/ 136 w 206"/>
                <a:gd name="T103" fmla="*/ 28 h 214"/>
                <a:gd name="T104" fmla="*/ 136 w 206"/>
                <a:gd name="T105" fmla="*/ 22 h 214"/>
                <a:gd name="T106" fmla="*/ 152 w 206"/>
                <a:gd name="T107" fmla="*/ 22 h 214"/>
                <a:gd name="T108" fmla="*/ 165 w 206"/>
                <a:gd name="T109" fmla="*/ 16 h 214"/>
                <a:gd name="T110" fmla="*/ 206 w 206"/>
                <a:gd name="T111" fmla="*/ 16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6" h="214">
                  <a:moveTo>
                    <a:pt x="206" y="16"/>
                  </a:moveTo>
                  <a:lnTo>
                    <a:pt x="206" y="10"/>
                  </a:lnTo>
                  <a:lnTo>
                    <a:pt x="200" y="10"/>
                  </a:lnTo>
                  <a:lnTo>
                    <a:pt x="200" y="10"/>
                  </a:lnTo>
                  <a:lnTo>
                    <a:pt x="200" y="6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77" y="10"/>
                  </a:lnTo>
                  <a:lnTo>
                    <a:pt x="53" y="10"/>
                  </a:lnTo>
                  <a:lnTo>
                    <a:pt x="41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6" y="16"/>
                  </a:lnTo>
                  <a:lnTo>
                    <a:pt x="6" y="33"/>
                  </a:lnTo>
                  <a:lnTo>
                    <a:pt x="12" y="45"/>
                  </a:lnTo>
                  <a:lnTo>
                    <a:pt x="12" y="55"/>
                  </a:lnTo>
                  <a:lnTo>
                    <a:pt x="18" y="61"/>
                  </a:lnTo>
                  <a:lnTo>
                    <a:pt x="25" y="72"/>
                  </a:lnTo>
                  <a:lnTo>
                    <a:pt x="31" y="78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41" y="84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35" y="113"/>
                  </a:lnTo>
                  <a:lnTo>
                    <a:pt x="35" y="113"/>
                  </a:lnTo>
                  <a:lnTo>
                    <a:pt x="35" y="113"/>
                  </a:lnTo>
                  <a:lnTo>
                    <a:pt x="35" y="117"/>
                  </a:lnTo>
                  <a:lnTo>
                    <a:pt x="41" y="123"/>
                  </a:lnTo>
                  <a:lnTo>
                    <a:pt x="41" y="140"/>
                  </a:lnTo>
                  <a:lnTo>
                    <a:pt x="47" y="140"/>
                  </a:lnTo>
                  <a:lnTo>
                    <a:pt x="47" y="185"/>
                  </a:lnTo>
                  <a:lnTo>
                    <a:pt x="53" y="191"/>
                  </a:lnTo>
                  <a:lnTo>
                    <a:pt x="53" y="197"/>
                  </a:lnTo>
                  <a:lnTo>
                    <a:pt x="60" y="208"/>
                  </a:lnTo>
                  <a:lnTo>
                    <a:pt x="60" y="208"/>
                  </a:lnTo>
                  <a:lnTo>
                    <a:pt x="66" y="208"/>
                  </a:lnTo>
                  <a:lnTo>
                    <a:pt x="66" y="214"/>
                  </a:lnTo>
                  <a:lnTo>
                    <a:pt x="66" y="208"/>
                  </a:lnTo>
                  <a:lnTo>
                    <a:pt x="66" y="208"/>
                  </a:lnTo>
                  <a:lnTo>
                    <a:pt x="66" y="208"/>
                  </a:lnTo>
                  <a:lnTo>
                    <a:pt x="66" y="201"/>
                  </a:lnTo>
                  <a:lnTo>
                    <a:pt x="66" y="201"/>
                  </a:lnTo>
                  <a:lnTo>
                    <a:pt x="66" y="201"/>
                  </a:lnTo>
                  <a:lnTo>
                    <a:pt x="76" y="201"/>
                  </a:lnTo>
                  <a:lnTo>
                    <a:pt x="76" y="208"/>
                  </a:lnTo>
                  <a:lnTo>
                    <a:pt x="82" y="208"/>
                  </a:lnTo>
                  <a:lnTo>
                    <a:pt x="82" y="214"/>
                  </a:lnTo>
                  <a:lnTo>
                    <a:pt x="107" y="214"/>
                  </a:lnTo>
                  <a:lnTo>
                    <a:pt x="111" y="208"/>
                  </a:lnTo>
                  <a:lnTo>
                    <a:pt x="111" y="208"/>
                  </a:lnTo>
                  <a:lnTo>
                    <a:pt x="111" y="197"/>
                  </a:lnTo>
                  <a:lnTo>
                    <a:pt x="117" y="197"/>
                  </a:lnTo>
                  <a:lnTo>
                    <a:pt x="117" y="156"/>
                  </a:lnTo>
                  <a:lnTo>
                    <a:pt x="117" y="156"/>
                  </a:lnTo>
                  <a:lnTo>
                    <a:pt x="117" y="146"/>
                  </a:lnTo>
                  <a:lnTo>
                    <a:pt x="117" y="146"/>
                  </a:lnTo>
                  <a:lnTo>
                    <a:pt x="117" y="140"/>
                  </a:lnTo>
                  <a:lnTo>
                    <a:pt x="117" y="140"/>
                  </a:lnTo>
                  <a:lnTo>
                    <a:pt x="117" y="134"/>
                  </a:lnTo>
                  <a:lnTo>
                    <a:pt x="117" y="134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3"/>
                  </a:lnTo>
                  <a:lnTo>
                    <a:pt x="117" y="123"/>
                  </a:lnTo>
                  <a:lnTo>
                    <a:pt x="117" y="117"/>
                  </a:lnTo>
                  <a:lnTo>
                    <a:pt x="117" y="117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07"/>
                  </a:lnTo>
                  <a:lnTo>
                    <a:pt x="117" y="107"/>
                  </a:lnTo>
                  <a:lnTo>
                    <a:pt x="123" y="101"/>
                  </a:lnTo>
                  <a:lnTo>
                    <a:pt x="123" y="101"/>
                  </a:lnTo>
                  <a:lnTo>
                    <a:pt x="130" y="94"/>
                  </a:lnTo>
                  <a:lnTo>
                    <a:pt x="130" y="94"/>
                  </a:lnTo>
                  <a:lnTo>
                    <a:pt x="136" y="94"/>
                  </a:lnTo>
                  <a:lnTo>
                    <a:pt x="136" y="61"/>
                  </a:lnTo>
                  <a:lnTo>
                    <a:pt x="142" y="55"/>
                  </a:lnTo>
                  <a:lnTo>
                    <a:pt x="142" y="39"/>
                  </a:lnTo>
                  <a:lnTo>
                    <a:pt x="142" y="39"/>
                  </a:lnTo>
                  <a:lnTo>
                    <a:pt x="142" y="39"/>
                  </a:lnTo>
                  <a:lnTo>
                    <a:pt x="142" y="33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6" y="28"/>
                  </a:lnTo>
                  <a:lnTo>
                    <a:pt x="136" y="28"/>
                  </a:lnTo>
                  <a:lnTo>
                    <a:pt x="136" y="22"/>
                  </a:lnTo>
                  <a:lnTo>
                    <a:pt x="136" y="22"/>
                  </a:lnTo>
                  <a:lnTo>
                    <a:pt x="152" y="22"/>
                  </a:lnTo>
                  <a:lnTo>
                    <a:pt x="165" y="16"/>
                  </a:lnTo>
                  <a:lnTo>
                    <a:pt x="165" y="16"/>
                  </a:lnTo>
                  <a:lnTo>
                    <a:pt x="206" y="16"/>
                  </a:lnTo>
                  <a:lnTo>
                    <a:pt x="206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531">
              <a:extLst>
                <a:ext uri="{FF2B5EF4-FFF2-40B4-BE49-F238E27FC236}">
                  <a16:creationId xmlns:a16="http://schemas.microsoft.com/office/drawing/2014/main" id="{FC0459EF-AA84-42B6-86F0-186704200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802" y="4217619"/>
              <a:ext cx="184532" cy="230585"/>
            </a:xfrm>
            <a:custGeom>
              <a:avLst/>
              <a:gdLst>
                <a:gd name="T0" fmla="*/ 6 w 140"/>
                <a:gd name="T1" fmla="*/ 124 h 163"/>
                <a:gd name="T2" fmla="*/ 6 w 140"/>
                <a:gd name="T3" fmla="*/ 130 h 163"/>
                <a:gd name="T4" fmla="*/ 13 w 140"/>
                <a:gd name="T5" fmla="*/ 140 h 163"/>
                <a:gd name="T6" fmla="*/ 13 w 140"/>
                <a:gd name="T7" fmla="*/ 146 h 163"/>
                <a:gd name="T8" fmla="*/ 13 w 140"/>
                <a:gd name="T9" fmla="*/ 153 h 163"/>
                <a:gd name="T10" fmla="*/ 13 w 140"/>
                <a:gd name="T11" fmla="*/ 159 h 163"/>
                <a:gd name="T12" fmla="*/ 13 w 140"/>
                <a:gd name="T13" fmla="*/ 163 h 163"/>
                <a:gd name="T14" fmla="*/ 29 w 140"/>
                <a:gd name="T15" fmla="*/ 159 h 163"/>
                <a:gd name="T16" fmla="*/ 35 w 140"/>
                <a:gd name="T17" fmla="*/ 146 h 163"/>
                <a:gd name="T18" fmla="*/ 42 w 140"/>
                <a:gd name="T19" fmla="*/ 136 h 163"/>
                <a:gd name="T20" fmla="*/ 64 w 140"/>
                <a:gd name="T21" fmla="*/ 140 h 163"/>
                <a:gd name="T22" fmla="*/ 83 w 140"/>
                <a:gd name="T23" fmla="*/ 140 h 163"/>
                <a:gd name="T24" fmla="*/ 89 w 140"/>
                <a:gd name="T25" fmla="*/ 136 h 163"/>
                <a:gd name="T26" fmla="*/ 89 w 140"/>
                <a:gd name="T27" fmla="*/ 124 h 163"/>
                <a:gd name="T28" fmla="*/ 95 w 140"/>
                <a:gd name="T29" fmla="*/ 113 h 163"/>
                <a:gd name="T30" fmla="*/ 118 w 140"/>
                <a:gd name="T31" fmla="*/ 97 h 163"/>
                <a:gd name="T32" fmla="*/ 140 w 140"/>
                <a:gd name="T33" fmla="*/ 68 h 163"/>
                <a:gd name="T34" fmla="*/ 124 w 140"/>
                <a:gd name="T35" fmla="*/ 56 h 163"/>
                <a:gd name="T36" fmla="*/ 118 w 140"/>
                <a:gd name="T37" fmla="*/ 52 h 163"/>
                <a:gd name="T38" fmla="*/ 112 w 140"/>
                <a:gd name="T39" fmla="*/ 35 h 163"/>
                <a:gd name="T40" fmla="*/ 105 w 140"/>
                <a:gd name="T41" fmla="*/ 29 h 163"/>
                <a:gd name="T42" fmla="*/ 99 w 140"/>
                <a:gd name="T43" fmla="*/ 23 h 163"/>
                <a:gd name="T44" fmla="*/ 95 w 140"/>
                <a:gd name="T45" fmla="*/ 12 h 163"/>
                <a:gd name="T46" fmla="*/ 89 w 140"/>
                <a:gd name="T47" fmla="*/ 0 h 163"/>
                <a:gd name="T48" fmla="*/ 35 w 140"/>
                <a:gd name="T49" fmla="*/ 6 h 163"/>
                <a:gd name="T50" fmla="*/ 19 w 140"/>
                <a:gd name="T51" fmla="*/ 6 h 163"/>
                <a:gd name="T52" fmla="*/ 19 w 140"/>
                <a:gd name="T53" fmla="*/ 12 h 163"/>
                <a:gd name="T54" fmla="*/ 19 w 140"/>
                <a:gd name="T55" fmla="*/ 17 h 163"/>
                <a:gd name="T56" fmla="*/ 25 w 140"/>
                <a:gd name="T57" fmla="*/ 17 h 163"/>
                <a:gd name="T58" fmla="*/ 25 w 140"/>
                <a:gd name="T59" fmla="*/ 23 h 163"/>
                <a:gd name="T60" fmla="*/ 25 w 140"/>
                <a:gd name="T61" fmla="*/ 39 h 163"/>
                <a:gd name="T62" fmla="*/ 19 w 140"/>
                <a:gd name="T63" fmla="*/ 78 h 163"/>
                <a:gd name="T64" fmla="*/ 13 w 140"/>
                <a:gd name="T65" fmla="*/ 78 h 163"/>
                <a:gd name="T66" fmla="*/ 6 w 140"/>
                <a:gd name="T67" fmla="*/ 85 h 163"/>
                <a:gd name="T68" fmla="*/ 0 w 140"/>
                <a:gd name="T69" fmla="*/ 91 h 163"/>
                <a:gd name="T70" fmla="*/ 0 w 140"/>
                <a:gd name="T71" fmla="*/ 97 h 163"/>
                <a:gd name="T72" fmla="*/ 0 w 140"/>
                <a:gd name="T73" fmla="*/ 101 h 163"/>
                <a:gd name="T74" fmla="*/ 0 w 140"/>
                <a:gd name="T75" fmla="*/ 107 h 163"/>
                <a:gd name="T76" fmla="*/ 0 w 140"/>
                <a:gd name="T77" fmla="*/ 118 h 163"/>
                <a:gd name="T78" fmla="*/ 0 w 140"/>
                <a:gd name="T79" fmla="*/ 12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163">
                  <a:moveTo>
                    <a:pt x="0" y="124"/>
                  </a:moveTo>
                  <a:lnTo>
                    <a:pt x="6" y="124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13" y="130"/>
                  </a:lnTo>
                  <a:lnTo>
                    <a:pt x="13" y="140"/>
                  </a:lnTo>
                  <a:lnTo>
                    <a:pt x="13" y="140"/>
                  </a:lnTo>
                  <a:lnTo>
                    <a:pt x="13" y="146"/>
                  </a:lnTo>
                  <a:lnTo>
                    <a:pt x="13" y="146"/>
                  </a:lnTo>
                  <a:lnTo>
                    <a:pt x="13" y="153"/>
                  </a:lnTo>
                  <a:lnTo>
                    <a:pt x="13" y="153"/>
                  </a:lnTo>
                  <a:lnTo>
                    <a:pt x="13" y="159"/>
                  </a:lnTo>
                  <a:lnTo>
                    <a:pt x="13" y="159"/>
                  </a:lnTo>
                  <a:lnTo>
                    <a:pt x="13" y="163"/>
                  </a:lnTo>
                  <a:lnTo>
                    <a:pt x="29" y="163"/>
                  </a:lnTo>
                  <a:lnTo>
                    <a:pt x="29" y="159"/>
                  </a:lnTo>
                  <a:lnTo>
                    <a:pt x="35" y="153"/>
                  </a:lnTo>
                  <a:lnTo>
                    <a:pt x="35" y="146"/>
                  </a:lnTo>
                  <a:lnTo>
                    <a:pt x="42" y="140"/>
                  </a:lnTo>
                  <a:lnTo>
                    <a:pt x="42" y="136"/>
                  </a:lnTo>
                  <a:lnTo>
                    <a:pt x="64" y="136"/>
                  </a:lnTo>
                  <a:lnTo>
                    <a:pt x="64" y="140"/>
                  </a:lnTo>
                  <a:lnTo>
                    <a:pt x="64" y="140"/>
                  </a:lnTo>
                  <a:lnTo>
                    <a:pt x="83" y="140"/>
                  </a:lnTo>
                  <a:lnTo>
                    <a:pt x="83" y="136"/>
                  </a:lnTo>
                  <a:lnTo>
                    <a:pt x="89" y="136"/>
                  </a:lnTo>
                  <a:lnTo>
                    <a:pt x="89" y="124"/>
                  </a:lnTo>
                  <a:lnTo>
                    <a:pt x="89" y="124"/>
                  </a:lnTo>
                  <a:lnTo>
                    <a:pt x="95" y="118"/>
                  </a:lnTo>
                  <a:lnTo>
                    <a:pt x="95" y="113"/>
                  </a:lnTo>
                  <a:lnTo>
                    <a:pt x="105" y="101"/>
                  </a:lnTo>
                  <a:lnTo>
                    <a:pt x="118" y="97"/>
                  </a:lnTo>
                  <a:lnTo>
                    <a:pt x="140" y="74"/>
                  </a:lnTo>
                  <a:lnTo>
                    <a:pt x="140" y="68"/>
                  </a:lnTo>
                  <a:lnTo>
                    <a:pt x="134" y="68"/>
                  </a:lnTo>
                  <a:lnTo>
                    <a:pt x="124" y="56"/>
                  </a:lnTo>
                  <a:lnTo>
                    <a:pt x="124" y="56"/>
                  </a:lnTo>
                  <a:lnTo>
                    <a:pt x="118" y="52"/>
                  </a:lnTo>
                  <a:lnTo>
                    <a:pt x="118" y="39"/>
                  </a:lnTo>
                  <a:lnTo>
                    <a:pt x="112" y="35"/>
                  </a:lnTo>
                  <a:lnTo>
                    <a:pt x="105" y="35"/>
                  </a:lnTo>
                  <a:lnTo>
                    <a:pt x="105" y="29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5" y="17"/>
                  </a:lnTo>
                  <a:lnTo>
                    <a:pt x="95" y="12"/>
                  </a:lnTo>
                  <a:lnTo>
                    <a:pt x="89" y="6"/>
                  </a:lnTo>
                  <a:lnTo>
                    <a:pt x="89" y="0"/>
                  </a:lnTo>
                  <a:lnTo>
                    <a:pt x="48" y="0"/>
                  </a:lnTo>
                  <a:lnTo>
                    <a:pt x="35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39"/>
                  </a:lnTo>
                  <a:lnTo>
                    <a:pt x="19" y="45"/>
                  </a:lnTo>
                  <a:lnTo>
                    <a:pt x="19" y="78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6" y="85"/>
                  </a:lnTo>
                  <a:lnTo>
                    <a:pt x="6" y="85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24"/>
                  </a:lnTo>
                  <a:lnTo>
                    <a:pt x="0" y="12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532">
              <a:extLst>
                <a:ext uri="{FF2B5EF4-FFF2-40B4-BE49-F238E27FC236}">
                  <a16:creationId xmlns:a16="http://schemas.microsoft.com/office/drawing/2014/main" id="{6013B2C8-3B6A-4538-8D5C-AFAC921DD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802" y="4217619"/>
              <a:ext cx="184532" cy="230585"/>
            </a:xfrm>
            <a:custGeom>
              <a:avLst/>
              <a:gdLst>
                <a:gd name="T0" fmla="*/ 6 w 140"/>
                <a:gd name="T1" fmla="*/ 124 h 163"/>
                <a:gd name="T2" fmla="*/ 6 w 140"/>
                <a:gd name="T3" fmla="*/ 130 h 163"/>
                <a:gd name="T4" fmla="*/ 13 w 140"/>
                <a:gd name="T5" fmla="*/ 140 h 163"/>
                <a:gd name="T6" fmla="*/ 13 w 140"/>
                <a:gd name="T7" fmla="*/ 146 h 163"/>
                <a:gd name="T8" fmla="*/ 13 w 140"/>
                <a:gd name="T9" fmla="*/ 153 h 163"/>
                <a:gd name="T10" fmla="*/ 13 w 140"/>
                <a:gd name="T11" fmla="*/ 159 h 163"/>
                <a:gd name="T12" fmla="*/ 13 w 140"/>
                <a:gd name="T13" fmla="*/ 163 h 163"/>
                <a:gd name="T14" fmla="*/ 29 w 140"/>
                <a:gd name="T15" fmla="*/ 159 h 163"/>
                <a:gd name="T16" fmla="*/ 35 w 140"/>
                <a:gd name="T17" fmla="*/ 146 h 163"/>
                <a:gd name="T18" fmla="*/ 42 w 140"/>
                <a:gd name="T19" fmla="*/ 136 h 163"/>
                <a:gd name="T20" fmla="*/ 64 w 140"/>
                <a:gd name="T21" fmla="*/ 140 h 163"/>
                <a:gd name="T22" fmla="*/ 83 w 140"/>
                <a:gd name="T23" fmla="*/ 140 h 163"/>
                <a:gd name="T24" fmla="*/ 89 w 140"/>
                <a:gd name="T25" fmla="*/ 136 h 163"/>
                <a:gd name="T26" fmla="*/ 89 w 140"/>
                <a:gd name="T27" fmla="*/ 124 h 163"/>
                <a:gd name="T28" fmla="*/ 95 w 140"/>
                <a:gd name="T29" fmla="*/ 113 h 163"/>
                <a:gd name="T30" fmla="*/ 118 w 140"/>
                <a:gd name="T31" fmla="*/ 97 h 163"/>
                <a:gd name="T32" fmla="*/ 140 w 140"/>
                <a:gd name="T33" fmla="*/ 68 h 163"/>
                <a:gd name="T34" fmla="*/ 124 w 140"/>
                <a:gd name="T35" fmla="*/ 56 h 163"/>
                <a:gd name="T36" fmla="*/ 118 w 140"/>
                <a:gd name="T37" fmla="*/ 52 h 163"/>
                <a:gd name="T38" fmla="*/ 112 w 140"/>
                <a:gd name="T39" fmla="*/ 35 h 163"/>
                <a:gd name="T40" fmla="*/ 105 w 140"/>
                <a:gd name="T41" fmla="*/ 29 h 163"/>
                <a:gd name="T42" fmla="*/ 99 w 140"/>
                <a:gd name="T43" fmla="*/ 23 h 163"/>
                <a:gd name="T44" fmla="*/ 95 w 140"/>
                <a:gd name="T45" fmla="*/ 12 h 163"/>
                <a:gd name="T46" fmla="*/ 89 w 140"/>
                <a:gd name="T47" fmla="*/ 0 h 163"/>
                <a:gd name="T48" fmla="*/ 35 w 140"/>
                <a:gd name="T49" fmla="*/ 6 h 163"/>
                <a:gd name="T50" fmla="*/ 19 w 140"/>
                <a:gd name="T51" fmla="*/ 6 h 163"/>
                <a:gd name="T52" fmla="*/ 19 w 140"/>
                <a:gd name="T53" fmla="*/ 12 h 163"/>
                <a:gd name="T54" fmla="*/ 19 w 140"/>
                <a:gd name="T55" fmla="*/ 17 h 163"/>
                <a:gd name="T56" fmla="*/ 25 w 140"/>
                <a:gd name="T57" fmla="*/ 17 h 163"/>
                <a:gd name="T58" fmla="*/ 25 w 140"/>
                <a:gd name="T59" fmla="*/ 23 h 163"/>
                <a:gd name="T60" fmla="*/ 25 w 140"/>
                <a:gd name="T61" fmla="*/ 39 h 163"/>
                <a:gd name="T62" fmla="*/ 19 w 140"/>
                <a:gd name="T63" fmla="*/ 78 h 163"/>
                <a:gd name="T64" fmla="*/ 13 w 140"/>
                <a:gd name="T65" fmla="*/ 78 h 163"/>
                <a:gd name="T66" fmla="*/ 6 w 140"/>
                <a:gd name="T67" fmla="*/ 85 h 163"/>
                <a:gd name="T68" fmla="*/ 0 w 140"/>
                <a:gd name="T69" fmla="*/ 91 h 163"/>
                <a:gd name="T70" fmla="*/ 0 w 140"/>
                <a:gd name="T71" fmla="*/ 97 h 163"/>
                <a:gd name="T72" fmla="*/ 0 w 140"/>
                <a:gd name="T73" fmla="*/ 101 h 163"/>
                <a:gd name="T74" fmla="*/ 0 w 140"/>
                <a:gd name="T75" fmla="*/ 107 h 163"/>
                <a:gd name="T76" fmla="*/ 0 w 140"/>
                <a:gd name="T77" fmla="*/ 118 h 163"/>
                <a:gd name="T78" fmla="*/ 0 w 140"/>
                <a:gd name="T79" fmla="*/ 12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163">
                  <a:moveTo>
                    <a:pt x="0" y="124"/>
                  </a:moveTo>
                  <a:lnTo>
                    <a:pt x="6" y="124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13" y="130"/>
                  </a:lnTo>
                  <a:lnTo>
                    <a:pt x="13" y="140"/>
                  </a:lnTo>
                  <a:lnTo>
                    <a:pt x="13" y="140"/>
                  </a:lnTo>
                  <a:lnTo>
                    <a:pt x="13" y="146"/>
                  </a:lnTo>
                  <a:lnTo>
                    <a:pt x="13" y="146"/>
                  </a:lnTo>
                  <a:lnTo>
                    <a:pt x="13" y="153"/>
                  </a:lnTo>
                  <a:lnTo>
                    <a:pt x="13" y="153"/>
                  </a:lnTo>
                  <a:lnTo>
                    <a:pt x="13" y="159"/>
                  </a:lnTo>
                  <a:lnTo>
                    <a:pt x="13" y="159"/>
                  </a:lnTo>
                  <a:lnTo>
                    <a:pt x="13" y="163"/>
                  </a:lnTo>
                  <a:lnTo>
                    <a:pt x="29" y="163"/>
                  </a:lnTo>
                  <a:lnTo>
                    <a:pt x="29" y="159"/>
                  </a:lnTo>
                  <a:lnTo>
                    <a:pt x="35" y="153"/>
                  </a:lnTo>
                  <a:lnTo>
                    <a:pt x="35" y="146"/>
                  </a:lnTo>
                  <a:lnTo>
                    <a:pt x="42" y="140"/>
                  </a:lnTo>
                  <a:lnTo>
                    <a:pt x="42" y="136"/>
                  </a:lnTo>
                  <a:lnTo>
                    <a:pt x="64" y="136"/>
                  </a:lnTo>
                  <a:lnTo>
                    <a:pt x="64" y="140"/>
                  </a:lnTo>
                  <a:lnTo>
                    <a:pt x="64" y="140"/>
                  </a:lnTo>
                  <a:lnTo>
                    <a:pt x="83" y="140"/>
                  </a:lnTo>
                  <a:lnTo>
                    <a:pt x="83" y="136"/>
                  </a:lnTo>
                  <a:lnTo>
                    <a:pt x="89" y="136"/>
                  </a:lnTo>
                  <a:lnTo>
                    <a:pt x="89" y="124"/>
                  </a:lnTo>
                  <a:lnTo>
                    <a:pt x="89" y="124"/>
                  </a:lnTo>
                  <a:lnTo>
                    <a:pt x="95" y="118"/>
                  </a:lnTo>
                  <a:lnTo>
                    <a:pt x="95" y="113"/>
                  </a:lnTo>
                  <a:lnTo>
                    <a:pt x="105" y="101"/>
                  </a:lnTo>
                  <a:lnTo>
                    <a:pt x="118" y="97"/>
                  </a:lnTo>
                  <a:lnTo>
                    <a:pt x="140" y="74"/>
                  </a:lnTo>
                  <a:lnTo>
                    <a:pt x="140" y="68"/>
                  </a:lnTo>
                  <a:lnTo>
                    <a:pt x="134" y="68"/>
                  </a:lnTo>
                  <a:lnTo>
                    <a:pt x="124" y="56"/>
                  </a:lnTo>
                  <a:lnTo>
                    <a:pt x="124" y="56"/>
                  </a:lnTo>
                  <a:lnTo>
                    <a:pt x="118" y="52"/>
                  </a:lnTo>
                  <a:lnTo>
                    <a:pt x="118" y="39"/>
                  </a:lnTo>
                  <a:lnTo>
                    <a:pt x="112" y="35"/>
                  </a:lnTo>
                  <a:lnTo>
                    <a:pt x="105" y="35"/>
                  </a:lnTo>
                  <a:lnTo>
                    <a:pt x="105" y="29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5" y="17"/>
                  </a:lnTo>
                  <a:lnTo>
                    <a:pt x="95" y="12"/>
                  </a:lnTo>
                  <a:lnTo>
                    <a:pt x="89" y="6"/>
                  </a:lnTo>
                  <a:lnTo>
                    <a:pt x="89" y="0"/>
                  </a:lnTo>
                  <a:lnTo>
                    <a:pt x="48" y="0"/>
                  </a:lnTo>
                  <a:lnTo>
                    <a:pt x="35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39"/>
                  </a:lnTo>
                  <a:lnTo>
                    <a:pt x="19" y="45"/>
                  </a:lnTo>
                  <a:lnTo>
                    <a:pt x="19" y="78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6" y="85"/>
                  </a:lnTo>
                  <a:lnTo>
                    <a:pt x="6" y="85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24"/>
                  </a:lnTo>
                  <a:lnTo>
                    <a:pt x="0" y="12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533">
              <a:extLst>
                <a:ext uri="{FF2B5EF4-FFF2-40B4-BE49-F238E27FC236}">
                  <a16:creationId xmlns:a16="http://schemas.microsoft.com/office/drawing/2014/main" id="{39D2F7E1-8D15-4FE0-84D7-5A0652E51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952" y="4060596"/>
              <a:ext cx="152898" cy="349415"/>
            </a:xfrm>
            <a:custGeom>
              <a:avLst/>
              <a:gdLst>
                <a:gd name="T0" fmla="*/ 23 w 116"/>
                <a:gd name="T1" fmla="*/ 78 h 247"/>
                <a:gd name="T2" fmla="*/ 35 w 116"/>
                <a:gd name="T3" fmla="*/ 72 h 247"/>
                <a:gd name="T4" fmla="*/ 35 w 116"/>
                <a:gd name="T5" fmla="*/ 72 h 247"/>
                <a:gd name="T6" fmla="*/ 45 w 116"/>
                <a:gd name="T7" fmla="*/ 66 h 247"/>
                <a:gd name="T8" fmla="*/ 45 w 116"/>
                <a:gd name="T9" fmla="*/ 66 h 247"/>
                <a:gd name="T10" fmla="*/ 52 w 116"/>
                <a:gd name="T11" fmla="*/ 62 h 247"/>
                <a:gd name="T12" fmla="*/ 58 w 116"/>
                <a:gd name="T13" fmla="*/ 62 h 247"/>
                <a:gd name="T14" fmla="*/ 58 w 116"/>
                <a:gd name="T15" fmla="*/ 55 h 247"/>
                <a:gd name="T16" fmla="*/ 58 w 116"/>
                <a:gd name="T17" fmla="*/ 49 h 247"/>
                <a:gd name="T18" fmla="*/ 70 w 116"/>
                <a:gd name="T19" fmla="*/ 49 h 247"/>
                <a:gd name="T20" fmla="*/ 87 w 116"/>
                <a:gd name="T21" fmla="*/ 22 h 247"/>
                <a:gd name="T22" fmla="*/ 93 w 116"/>
                <a:gd name="T23" fmla="*/ 0 h 247"/>
                <a:gd name="T24" fmla="*/ 99 w 116"/>
                <a:gd name="T25" fmla="*/ 4 h 247"/>
                <a:gd name="T26" fmla="*/ 105 w 116"/>
                <a:gd name="T27" fmla="*/ 10 h 247"/>
                <a:gd name="T28" fmla="*/ 111 w 116"/>
                <a:gd name="T29" fmla="*/ 16 h 247"/>
                <a:gd name="T30" fmla="*/ 116 w 116"/>
                <a:gd name="T31" fmla="*/ 22 h 247"/>
                <a:gd name="T32" fmla="*/ 111 w 116"/>
                <a:gd name="T33" fmla="*/ 27 h 247"/>
                <a:gd name="T34" fmla="*/ 111 w 116"/>
                <a:gd name="T35" fmla="*/ 33 h 247"/>
                <a:gd name="T36" fmla="*/ 116 w 116"/>
                <a:gd name="T37" fmla="*/ 49 h 247"/>
                <a:gd name="T38" fmla="*/ 116 w 116"/>
                <a:gd name="T39" fmla="*/ 55 h 247"/>
                <a:gd name="T40" fmla="*/ 111 w 116"/>
                <a:gd name="T41" fmla="*/ 66 h 247"/>
                <a:gd name="T42" fmla="*/ 105 w 116"/>
                <a:gd name="T43" fmla="*/ 72 h 247"/>
                <a:gd name="T44" fmla="*/ 105 w 116"/>
                <a:gd name="T45" fmla="*/ 84 h 247"/>
                <a:gd name="T46" fmla="*/ 105 w 116"/>
                <a:gd name="T47" fmla="*/ 84 h 247"/>
                <a:gd name="T48" fmla="*/ 99 w 116"/>
                <a:gd name="T49" fmla="*/ 88 h 247"/>
                <a:gd name="T50" fmla="*/ 99 w 116"/>
                <a:gd name="T51" fmla="*/ 95 h 247"/>
                <a:gd name="T52" fmla="*/ 93 w 116"/>
                <a:gd name="T53" fmla="*/ 111 h 247"/>
                <a:gd name="T54" fmla="*/ 87 w 116"/>
                <a:gd name="T55" fmla="*/ 123 h 247"/>
                <a:gd name="T56" fmla="*/ 80 w 116"/>
                <a:gd name="T57" fmla="*/ 150 h 247"/>
                <a:gd name="T58" fmla="*/ 76 w 116"/>
                <a:gd name="T59" fmla="*/ 167 h 247"/>
                <a:gd name="T60" fmla="*/ 70 w 116"/>
                <a:gd name="T61" fmla="*/ 185 h 247"/>
                <a:gd name="T62" fmla="*/ 64 w 116"/>
                <a:gd name="T63" fmla="*/ 196 h 247"/>
                <a:gd name="T64" fmla="*/ 58 w 116"/>
                <a:gd name="T65" fmla="*/ 218 h 247"/>
                <a:gd name="T66" fmla="*/ 52 w 116"/>
                <a:gd name="T67" fmla="*/ 235 h 247"/>
                <a:gd name="T68" fmla="*/ 17 w 116"/>
                <a:gd name="T69" fmla="*/ 247 h 247"/>
                <a:gd name="T70" fmla="*/ 17 w 116"/>
                <a:gd name="T71" fmla="*/ 247 h 247"/>
                <a:gd name="T72" fmla="*/ 17 w 116"/>
                <a:gd name="T73" fmla="*/ 241 h 247"/>
                <a:gd name="T74" fmla="*/ 6 w 116"/>
                <a:gd name="T75" fmla="*/ 235 h 247"/>
                <a:gd name="T76" fmla="*/ 0 w 116"/>
                <a:gd name="T77" fmla="*/ 229 h 247"/>
                <a:gd name="T78" fmla="*/ 0 w 116"/>
                <a:gd name="T79" fmla="*/ 218 h 247"/>
                <a:gd name="T80" fmla="*/ 0 w 116"/>
                <a:gd name="T81" fmla="*/ 208 h 247"/>
                <a:gd name="T82" fmla="*/ 0 w 116"/>
                <a:gd name="T83" fmla="*/ 208 h 247"/>
                <a:gd name="T84" fmla="*/ 6 w 116"/>
                <a:gd name="T85" fmla="*/ 202 h 247"/>
                <a:gd name="T86" fmla="*/ 0 w 116"/>
                <a:gd name="T87" fmla="*/ 196 h 247"/>
                <a:gd name="T88" fmla="*/ 0 w 116"/>
                <a:gd name="T89" fmla="*/ 196 h 247"/>
                <a:gd name="T90" fmla="*/ 0 w 116"/>
                <a:gd name="T91" fmla="*/ 189 h 247"/>
                <a:gd name="T92" fmla="*/ 0 w 116"/>
                <a:gd name="T93" fmla="*/ 185 h 247"/>
                <a:gd name="T94" fmla="*/ 0 w 116"/>
                <a:gd name="T95" fmla="*/ 185 h 247"/>
                <a:gd name="T96" fmla="*/ 0 w 116"/>
                <a:gd name="T97" fmla="*/ 179 h 247"/>
                <a:gd name="T98" fmla="*/ 6 w 116"/>
                <a:gd name="T99" fmla="*/ 173 h 247"/>
                <a:gd name="T100" fmla="*/ 10 w 116"/>
                <a:gd name="T101" fmla="*/ 167 h 247"/>
                <a:gd name="T102" fmla="*/ 17 w 116"/>
                <a:gd name="T103" fmla="*/ 156 h 247"/>
                <a:gd name="T104" fmla="*/ 17 w 116"/>
                <a:gd name="T105" fmla="*/ 140 h 247"/>
                <a:gd name="T106" fmla="*/ 17 w 116"/>
                <a:gd name="T107" fmla="*/ 123 h 247"/>
                <a:gd name="T108" fmla="*/ 10 w 116"/>
                <a:gd name="T109" fmla="*/ 111 h 247"/>
                <a:gd name="T110" fmla="*/ 10 w 116"/>
                <a:gd name="T111" fmla="*/ 105 h 247"/>
                <a:gd name="T112" fmla="*/ 23 w 116"/>
                <a:gd name="T113" fmla="*/ 7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6" h="247">
                  <a:moveTo>
                    <a:pt x="23" y="78"/>
                  </a:moveTo>
                  <a:lnTo>
                    <a:pt x="23" y="78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41" y="72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8" y="62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70" y="49"/>
                  </a:lnTo>
                  <a:lnTo>
                    <a:pt x="87" y="33"/>
                  </a:lnTo>
                  <a:lnTo>
                    <a:pt x="87" y="22"/>
                  </a:lnTo>
                  <a:lnTo>
                    <a:pt x="93" y="10"/>
                  </a:lnTo>
                  <a:lnTo>
                    <a:pt x="93" y="0"/>
                  </a:lnTo>
                  <a:lnTo>
                    <a:pt x="99" y="4"/>
                  </a:lnTo>
                  <a:lnTo>
                    <a:pt x="99" y="4"/>
                  </a:lnTo>
                  <a:lnTo>
                    <a:pt x="99" y="10"/>
                  </a:lnTo>
                  <a:lnTo>
                    <a:pt x="105" y="10"/>
                  </a:lnTo>
                  <a:lnTo>
                    <a:pt x="105" y="16"/>
                  </a:lnTo>
                  <a:lnTo>
                    <a:pt x="111" y="16"/>
                  </a:lnTo>
                  <a:lnTo>
                    <a:pt x="111" y="22"/>
                  </a:lnTo>
                  <a:lnTo>
                    <a:pt x="116" y="22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6" y="55"/>
                  </a:lnTo>
                  <a:lnTo>
                    <a:pt x="116" y="55"/>
                  </a:lnTo>
                  <a:lnTo>
                    <a:pt x="111" y="62"/>
                  </a:lnTo>
                  <a:lnTo>
                    <a:pt x="111" y="66"/>
                  </a:lnTo>
                  <a:lnTo>
                    <a:pt x="111" y="66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5" y="88"/>
                  </a:lnTo>
                  <a:lnTo>
                    <a:pt x="99" y="88"/>
                  </a:lnTo>
                  <a:lnTo>
                    <a:pt x="99" y="88"/>
                  </a:lnTo>
                  <a:lnTo>
                    <a:pt x="99" y="95"/>
                  </a:lnTo>
                  <a:lnTo>
                    <a:pt x="93" y="95"/>
                  </a:lnTo>
                  <a:lnTo>
                    <a:pt x="93" y="111"/>
                  </a:lnTo>
                  <a:lnTo>
                    <a:pt x="87" y="117"/>
                  </a:lnTo>
                  <a:lnTo>
                    <a:pt x="87" y="123"/>
                  </a:lnTo>
                  <a:lnTo>
                    <a:pt x="80" y="134"/>
                  </a:lnTo>
                  <a:lnTo>
                    <a:pt x="80" y="150"/>
                  </a:lnTo>
                  <a:lnTo>
                    <a:pt x="76" y="156"/>
                  </a:lnTo>
                  <a:lnTo>
                    <a:pt x="76" y="167"/>
                  </a:lnTo>
                  <a:lnTo>
                    <a:pt x="70" y="173"/>
                  </a:lnTo>
                  <a:lnTo>
                    <a:pt x="70" y="185"/>
                  </a:lnTo>
                  <a:lnTo>
                    <a:pt x="64" y="189"/>
                  </a:lnTo>
                  <a:lnTo>
                    <a:pt x="64" y="196"/>
                  </a:lnTo>
                  <a:lnTo>
                    <a:pt x="58" y="196"/>
                  </a:lnTo>
                  <a:lnTo>
                    <a:pt x="58" y="218"/>
                  </a:lnTo>
                  <a:lnTo>
                    <a:pt x="52" y="229"/>
                  </a:lnTo>
                  <a:lnTo>
                    <a:pt x="52" y="235"/>
                  </a:lnTo>
                  <a:lnTo>
                    <a:pt x="41" y="247"/>
                  </a:lnTo>
                  <a:lnTo>
                    <a:pt x="17" y="247"/>
                  </a:lnTo>
                  <a:lnTo>
                    <a:pt x="17" y="247"/>
                  </a:lnTo>
                  <a:lnTo>
                    <a:pt x="17" y="247"/>
                  </a:lnTo>
                  <a:lnTo>
                    <a:pt x="17" y="247"/>
                  </a:lnTo>
                  <a:lnTo>
                    <a:pt x="17" y="241"/>
                  </a:lnTo>
                  <a:lnTo>
                    <a:pt x="6" y="241"/>
                  </a:lnTo>
                  <a:lnTo>
                    <a:pt x="6" y="235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0" y="218"/>
                  </a:lnTo>
                  <a:lnTo>
                    <a:pt x="0" y="218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02"/>
                  </a:lnTo>
                  <a:lnTo>
                    <a:pt x="6" y="202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6" y="173"/>
                  </a:lnTo>
                  <a:lnTo>
                    <a:pt x="6" y="167"/>
                  </a:lnTo>
                  <a:lnTo>
                    <a:pt x="10" y="167"/>
                  </a:lnTo>
                  <a:lnTo>
                    <a:pt x="17" y="156"/>
                  </a:lnTo>
                  <a:lnTo>
                    <a:pt x="17" y="156"/>
                  </a:lnTo>
                  <a:lnTo>
                    <a:pt x="17" y="140"/>
                  </a:lnTo>
                  <a:lnTo>
                    <a:pt x="17" y="140"/>
                  </a:lnTo>
                  <a:lnTo>
                    <a:pt x="17" y="123"/>
                  </a:lnTo>
                  <a:lnTo>
                    <a:pt x="17" y="123"/>
                  </a:lnTo>
                  <a:lnTo>
                    <a:pt x="17" y="117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0" y="105"/>
                  </a:lnTo>
                  <a:lnTo>
                    <a:pt x="23" y="78"/>
                  </a:lnTo>
                  <a:lnTo>
                    <a:pt x="23" y="7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534">
              <a:extLst>
                <a:ext uri="{FF2B5EF4-FFF2-40B4-BE49-F238E27FC236}">
                  <a16:creationId xmlns:a16="http://schemas.microsoft.com/office/drawing/2014/main" id="{DA1E425E-BF1F-4F88-B7D7-02217A002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952" y="4060596"/>
              <a:ext cx="152898" cy="349415"/>
            </a:xfrm>
            <a:custGeom>
              <a:avLst/>
              <a:gdLst>
                <a:gd name="T0" fmla="*/ 23 w 116"/>
                <a:gd name="T1" fmla="*/ 78 h 247"/>
                <a:gd name="T2" fmla="*/ 35 w 116"/>
                <a:gd name="T3" fmla="*/ 72 h 247"/>
                <a:gd name="T4" fmla="*/ 35 w 116"/>
                <a:gd name="T5" fmla="*/ 72 h 247"/>
                <a:gd name="T6" fmla="*/ 45 w 116"/>
                <a:gd name="T7" fmla="*/ 66 h 247"/>
                <a:gd name="T8" fmla="*/ 45 w 116"/>
                <a:gd name="T9" fmla="*/ 66 h 247"/>
                <a:gd name="T10" fmla="*/ 52 w 116"/>
                <a:gd name="T11" fmla="*/ 62 h 247"/>
                <a:gd name="T12" fmla="*/ 58 w 116"/>
                <a:gd name="T13" fmla="*/ 62 h 247"/>
                <a:gd name="T14" fmla="*/ 58 w 116"/>
                <a:gd name="T15" fmla="*/ 55 h 247"/>
                <a:gd name="T16" fmla="*/ 58 w 116"/>
                <a:gd name="T17" fmla="*/ 49 h 247"/>
                <a:gd name="T18" fmla="*/ 70 w 116"/>
                <a:gd name="T19" fmla="*/ 49 h 247"/>
                <a:gd name="T20" fmla="*/ 87 w 116"/>
                <a:gd name="T21" fmla="*/ 22 h 247"/>
                <a:gd name="T22" fmla="*/ 93 w 116"/>
                <a:gd name="T23" fmla="*/ 0 h 247"/>
                <a:gd name="T24" fmla="*/ 99 w 116"/>
                <a:gd name="T25" fmla="*/ 4 h 247"/>
                <a:gd name="T26" fmla="*/ 105 w 116"/>
                <a:gd name="T27" fmla="*/ 10 h 247"/>
                <a:gd name="T28" fmla="*/ 111 w 116"/>
                <a:gd name="T29" fmla="*/ 16 h 247"/>
                <a:gd name="T30" fmla="*/ 116 w 116"/>
                <a:gd name="T31" fmla="*/ 22 h 247"/>
                <a:gd name="T32" fmla="*/ 111 w 116"/>
                <a:gd name="T33" fmla="*/ 27 h 247"/>
                <a:gd name="T34" fmla="*/ 111 w 116"/>
                <a:gd name="T35" fmla="*/ 33 h 247"/>
                <a:gd name="T36" fmla="*/ 116 w 116"/>
                <a:gd name="T37" fmla="*/ 49 h 247"/>
                <a:gd name="T38" fmla="*/ 116 w 116"/>
                <a:gd name="T39" fmla="*/ 55 h 247"/>
                <a:gd name="T40" fmla="*/ 111 w 116"/>
                <a:gd name="T41" fmla="*/ 66 h 247"/>
                <a:gd name="T42" fmla="*/ 105 w 116"/>
                <a:gd name="T43" fmla="*/ 72 h 247"/>
                <a:gd name="T44" fmla="*/ 105 w 116"/>
                <a:gd name="T45" fmla="*/ 84 h 247"/>
                <a:gd name="T46" fmla="*/ 105 w 116"/>
                <a:gd name="T47" fmla="*/ 84 h 247"/>
                <a:gd name="T48" fmla="*/ 99 w 116"/>
                <a:gd name="T49" fmla="*/ 88 h 247"/>
                <a:gd name="T50" fmla="*/ 99 w 116"/>
                <a:gd name="T51" fmla="*/ 95 h 247"/>
                <a:gd name="T52" fmla="*/ 93 w 116"/>
                <a:gd name="T53" fmla="*/ 111 h 247"/>
                <a:gd name="T54" fmla="*/ 87 w 116"/>
                <a:gd name="T55" fmla="*/ 123 h 247"/>
                <a:gd name="T56" fmla="*/ 80 w 116"/>
                <a:gd name="T57" fmla="*/ 150 h 247"/>
                <a:gd name="T58" fmla="*/ 76 w 116"/>
                <a:gd name="T59" fmla="*/ 167 h 247"/>
                <a:gd name="T60" fmla="*/ 70 w 116"/>
                <a:gd name="T61" fmla="*/ 185 h 247"/>
                <a:gd name="T62" fmla="*/ 64 w 116"/>
                <a:gd name="T63" fmla="*/ 196 h 247"/>
                <a:gd name="T64" fmla="*/ 58 w 116"/>
                <a:gd name="T65" fmla="*/ 218 h 247"/>
                <a:gd name="T66" fmla="*/ 52 w 116"/>
                <a:gd name="T67" fmla="*/ 235 h 247"/>
                <a:gd name="T68" fmla="*/ 17 w 116"/>
                <a:gd name="T69" fmla="*/ 247 h 247"/>
                <a:gd name="T70" fmla="*/ 17 w 116"/>
                <a:gd name="T71" fmla="*/ 247 h 247"/>
                <a:gd name="T72" fmla="*/ 17 w 116"/>
                <a:gd name="T73" fmla="*/ 241 h 247"/>
                <a:gd name="T74" fmla="*/ 6 w 116"/>
                <a:gd name="T75" fmla="*/ 235 h 247"/>
                <a:gd name="T76" fmla="*/ 0 w 116"/>
                <a:gd name="T77" fmla="*/ 229 h 247"/>
                <a:gd name="T78" fmla="*/ 0 w 116"/>
                <a:gd name="T79" fmla="*/ 218 h 247"/>
                <a:gd name="T80" fmla="*/ 0 w 116"/>
                <a:gd name="T81" fmla="*/ 208 h 247"/>
                <a:gd name="T82" fmla="*/ 0 w 116"/>
                <a:gd name="T83" fmla="*/ 208 h 247"/>
                <a:gd name="T84" fmla="*/ 6 w 116"/>
                <a:gd name="T85" fmla="*/ 202 h 247"/>
                <a:gd name="T86" fmla="*/ 0 w 116"/>
                <a:gd name="T87" fmla="*/ 196 h 247"/>
                <a:gd name="T88" fmla="*/ 0 w 116"/>
                <a:gd name="T89" fmla="*/ 196 h 247"/>
                <a:gd name="T90" fmla="*/ 0 w 116"/>
                <a:gd name="T91" fmla="*/ 189 h 247"/>
                <a:gd name="T92" fmla="*/ 0 w 116"/>
                <a:gd name="T93" fmla="*/ 185 h 247"/>
                <a:gd name="T94" fmla="*/ 0 w 116"/>
                <a:gd name="T95" fmla="*/ 185 h 247"/>
                <a:gd name="T96" fmla="*/ 0 w 116"/>
                <a:gd name="T97" fmla="*/ 179 h 247"/>
                <a:gd name="T98" fmla="*/ 6 w 116"/>
                <a:gd name="T99" fmla="*/ 173 h 247"/>
                <a:gd name="T100" fmla="*/ 10 w 116"/>
                <a:gd name="T101" fmla="*/ 167 h 247"/>
                <a:gd name="T102" fmla="*/ 17 w 116"/>
                <a:gd name="T103" fmla="*/ 156 h 247"/>
                <a:gd name="T104" fmla="*/ 17 w 116"/>
                <a:gd name="T105" fmla="*/ 140 h 247"/>
                <a:gd name="T106" fmla="*/ 17 w 116"/>
                <a:gd name="T107" fmla="*/ 123 h 247"/>
                <a:gd name="T108" fmla="*/ 10 w 116"/>
                <a:gd name="T109" fmla="*/ 111 h 247"/>
                <a:gd name="T110" fmla="*/ 10 w 116"/>
                <a:gd name="T111" fmla="*/ 105 h 247"/>
                <a:gd name="T112" fmla="*/ 23 w 116"/>
                <a:gd name="T113" fmla="*/ 7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6" h="247">
                  <a:moveTo>
                    <a:pt x="23" y="78"/>
                  </a:moveTo>
                  <a:lnTo>
                    <a:pt x="23" y="78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41" y="72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8" y="62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70" y="49"/>
                  </a:lnTo>
                  <a:lnTo>
                    <a:pt x="87" y="33"/>
                  </a:lnTo>
                  <a:lnTo>
                    <a:pt x="87" y="22"/>
                  </a:lnTo>
                  <a:lnTo>
                    <a:pt x="93" y="10"/>
                  </a:lnTo>
                  <a:lnTo>
                    <a:pt x="93" y="0"/>
                  </a:lnTo>
                  <a:lnTo>
                    <a:pt x="99" y="4"/>
                  </a:lnTo>
                  <a:lnTo>
                    <a:pt x="99" y="4"/>
                  </a:lnTo>
                  <a:lnTo>
                    <a:pt x="99" y="10"/>
                  </a:lnTo>
                  <a:lnTo>
                    <a:pt x="105" y="10"/>
                  </a:lnTo>
                  <a:lnTo>
                    <a:pt x="105" y="16"/>
                  </a:lnTo>
                  <a:lnTo>
                    <a:pt x="111" y="16"/>
                  </a:lnTo>
                  <a:lnTo>
                    <a:pt x="111" y="22"/>
                  </a:lnTo>
                  <a:lnTo>
                    <a:pt x="116" y="22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6" y="55"/>
                  </a:lnTo>
                  <a:lnTo>
                    <a:pt x="116" y="55"/>
                  </a:lnTo>
                  <a:lnTo>
                    <a:pt x="111" y="62"/>
                  </a:lnTo>
                  <a:lnTo>
                    <a:pt x="111" y="66"/>
                  </a:lnTo>
                  <a:lnTo>
                    <a:pt x="111" y="66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5" y="88"/>
                  </a:lnTo>
                  <a:lnTo>
                    <a:pt x="99" y="88"/>
                  </a:lnTo>
                  <a:lnTo>
                    <a:pt x="99" y="88"/>
                  </a:lnTo>
                  <a:lnTo>
                    <a:pt x="99" y="95"/>
                  </a:lnTo>
                  <a:lnTo>
                    <a:pt x="93" y="95"/>
                  </a:lnTo>
                  <a:lnTo>
                    <a:pt x="93" y="111"/>
                  </a:lnTo>
                  <a:lnTo>
                    <a:pt x="87" y="117"/>
                  </a:lnTo>
                  <a:lnTo>
                    <a:pt x="87" y="123"/>
                  </a:lnTo>
                  <a:lnTo>
                    <a:pt x="80" y="134"/>
                  </a:lnTo>
                  <a:lnTo>
                    <a:pt x="80" y="150"/>
                  </a:lnTo>
                  <a:lnTo>
                    <a:pt x="76" y="156"/>
                  </a:lnTo>
                  <a:lnTo>
                    <a:pt x="76" y="167"/>
                  </a:lnTo>
                  <a:lnTo>
                    <a:pt x="70" y="173"/>
                  </a:lnTo>
                  <a:lnTo>
                    <a:pt x="70" y="185"/>
                  </a:lnTo>
                  <a:lnTo>
                    <a:pt x="64" y="189"/>
                  </a:lnTo>
                  <a:lnTo>
                    <a:pt x="64" y="196"/>
                  </a:lnTo>
                  <a:lnTo>
                    <a:pt x="58" y="196"/>
                  </a:lnTo>
                  <a:lnTo>
                    <a:pt x="58" y="218"/>
                  </a:lnTo>
                  <a:lnTo>
                    <a:pt x="52" y="229"/>
                  </a:lnTo>
                  <a:lnTo>
                    <a:pt x="52" y="235"/>
                  </a:lnTo>
                  <a:lnTo>
                    <a:pt x="41" y="247"/>
                  </a:lnTo>
                  <a:lnTo>
                    <a:pt x="17" y="247"/>
                  </a:lnTo>
                  <a:lnTo>
                    <a:pt x="17" y="247"/>
                  </a:lnTo>
                  <a:lnTo>
                    <a:pt x="17" y="247"/>
                  </a:lnTo>
                  <a:lnTo>
                    <a:pt x="17" y="247"/>
                  </a:lnTo>
                  <a:lnTo>
                    <a:pt x="17" y="241"/>
                  </a:lnTo>
                  <a:lnTo>
                    <a:pt x="6" y="241"/>
                  </a:lnTo>
                  <a:lnTo>
                    <a:pt x="6" y="235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0" y="218"/>
                  </a:lnTo>
                  <a:lnTo>
                    <a:pt x="0" y="218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02"/>
                  </a:lnTo>
                  <a:lnTo>
                    <a:pt x="6" y="202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6" y="173"/>
                  </a:lnTo>
                  <a:lnTo>
                    <a:pt x="6" y="167"/>
                  </a:lnTo>
                  <a:lnTo>
                    <a:pt x="10" y="167"/>
                  </a:lnTo>
                  <a:lnTo>
                    <a:pt x="17" y="156"/>
                  </a:lnTo>
                  <a:lnTo>
                    <a:pt x="17" y="156"/>
                  </a:lnTo>
                  <a:lnTo>
                    <a:pt x="17" y="140"/>
                  </a:lnTo>
                  <a:lnTo>
                    <a:pt x="17" y="140"/>
                  </a:lnTo>
                  <a:lnTo>
                    <a:pt x="17" y="123"/>
                  </a:lnTo>
                  <a:lnTo>
                    <a:pt x="17" y="123"/>
                  </a:lnTo>
                  <a:lnTo>
                    <a:pt x="17" y="117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0" y="105"/>
                  </a:lnTo>
                  <a:lnTo>
                    <a:pt x="23" y="78"/>
                  </a:lnTo>
                  <a:lnTo>
                    <a:pt x="23" y="7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535">
              <a:extLst>
                <a:ext uri="{FF2B5EF4-FFF2-40B4-BE49-F238E27FC236}">
                  <a16:creationId xmlns:a16="http://schemas.microsoft.com/office/drawing/2014/main" id="{C44912B8-C3F4-48AC-BB19-CD05881AD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561" y="3813034"/>
              <a:ext cx="28998" cy="55172"/>
            </a:xfrm>
            <a:custGeom>
              <a:avLst/>
              <a:gdLst>
                <a:gd name="T0" fmla="*/ 22 w 22"/>
                <a:gd name="T1" fmla="*/ 0 h 39"/>
                <a:gd name="T2" fmla="*/ 22 w 22"/>
                <a:gd name="T3" fmla="*/ 29 h 39"/>
                <a:gd name="T4" fmla="*/ 18 w 22"/>
                <a:gd name="T5" fmla="*/ 33 h 39"/>
                <a:gd name="T6" fmla="*/ 6 w 22"/>
                <a:gd name="T7" fmla="*/ 33 h 39"/>
                <a:gd name="T8" fmla="*/ 6 w 22"/>
                <a:gd name="T9" fmla="*/ 33 h 39"/>
                <a:gd name="T10" fmla="*/ 6 w 22"/>
                <a:gd name="T11" fmla="*/ 33 h 39"/>
                <a:gd name="T12" fmla="*/ 0 w 22"/>
                <a:gd name="T13" fmla="*/ 39 h 39"/>
                <a:gd name="T14" fmla="*/ 6 w 22"/>
                <a:gd name="T15" fmla="*/ 10 h 39"/>
                <a:gd name="T16" fmla="*/ 6 w 22"/>
                <a:gd name="T17" fmla="*/ 10 h 39"/>
                <a:gd name="T18" fmla="*/ 6 w 22"/>
                <a:gd name="T19" fmla="*/ 10 h 39"/>
                <a:gd name="T20" fmla="*/ 6 w 22"/>
                <a:gd name="T21" fmla="*/ 6 h 39"/>
                <a:gd name="T22" fmla="*/ 12 w 22"/>
                <a:gd name="T23" fmla="*/ 6 h 39"/>
                <a:gd name="T24" fmla="*/ 12 w 22"/>
                <a:gd name="T25" fmla="*/ 0 h 39"/>
                <a:gd name="T26" fmla="*/ 22 w 22"/>
                <a:gd name="T27" fmla="*/ 0 h 39"/>
                <a:gd name="T28" fmla="*/ 22 w 22"/>
                <a:gd name="T2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39">
                  <a:moveTo>
                    <a:pt x="22" y="0"/>
                  </a:moveTo>
                  <a:lnTo>
                    <a:pt x="22" y="29"/>
                  </a:lnTo>
                  <a:lnTo>
                    <a:pt x="18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0" y="3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536">
              <a:extLst>
                <a:ext uri="{FF2B5EF4-FFF2-40B4-BE49-F238E27FC236}">
                  <a16:creationId xmlns:a16="http://schemas.microsoft.com/office/drawing/2014/main" id="{DACE629F-C4FB-4F92-BF46-7BFAD086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561" y="3813034"/>
              <a:ext cx="28998" cy="55172"/>
            </a:xfrm>
            <a:custGeom>
              <a:avLst/>
              <a:gdLst>
                <a:gd name="T0" fmla="*/ 22 w 22"/>
                <a:gd name="T1" fmla="*/ 0 h 39"/>
                <a:gd name="T2" fmla="*/ 22 w 22"/>
                <a:gd name="T3" fmla="*/ 29 h 39"/>
                <a:gd name="T4" fmla="*/ 18 w 22"/>
                <a:gd name="T5" fmla="*/ 33 h 39"/>
                <a:gd name="T6" fmla="*/ 6 w 22"/>
                <a:gd name="T7" fmla="*/ 33 h 39"/>
                <a:gd name="T8" fmla="*/ 6 w 22"/>
                <a:gd name="T9" fmla="*/ 33 h 39"/>
                <a:gd name="T10" fmla="*/ 6 w 22"/>
                <a:gd name="T11" fmla="*/ 33 h 39"/>
                <a:gd name="T12" fmla="*/ 0 w 22"/>
                <a:gd name="T13" fmla="*/ 39 h 39"/>
                <a:gd name="T14" fmla="*/ 6 w 22"/>
                <a:gd name="T15" fmla="*/ 10 h 39"/>
                <a:gd name="T16" fmla="*/ 6 w 22"/>
                <a:gd name="T17" fmla="*/ 10 h 39"/>
                <a:gd name="T18" fmla="*/ 6 w 22"/>
                <a:gd name="T19" fmla="*/ 10 h 39"/>
                <a:gd name="T20" fmla="*/ 6 w 22"/>
                <a:gd name="T21" fmla="*/ 6 h 39"/>
                <a:gd name="T22" fmla="*/ 12 w 22"/>
                <a:gd name="T23" fmla="*/ 6 h 39"/>
                <a:gd name="T24" fmla="*/ 12 w 22"/>
                <a:gd name="T25" fmla="*/ 0 h 39"/>
                <a:gd name="T26" fmla="*/ 22 w 22"/>
                <a:gd name="T27" fmla="*/ 0 h 39"/>
                <a:gd name="T28" fmla="*/ 22 w 22"/>
                <a:gd name="T2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39">
                  <a:moveTo>
                    <a:pt x="22" y="0"/>
                  </a:moveTo>
                  <a:lnTo>
                    <a:pt x="22" y="29"/>
                  </a:lnTo>
                  <a:lnTo>
                    <a:pt x="18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0" y="3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537">
              <a:extLst>
                <a:ext uri="{FF2B5EF4-FFF2-40B4-BE49-F238E27FC236}">
                  <a16:creationId xmlns:a16="http://schemas.microsoft.com/office/drawing/2014/main" id="{EE30F105-D0DE-4B68-B752-C2066F1AE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334" y="3772012"/>
              <a:ext cx="38225" cy="55172"/>
            </a:xfrm>
            <a:custGeom>
              <a:avLst/>
              <a:gdLst>
                <a:gd name="T0" fmla="*/ 29 w 29"/>
                <a:gd name="T1" fmla="*/ 0 h 39"/>
                <a:gd name="T2" fmla="*/ 29 w 29"/>
                <a:gd name="T3" fmla="*/ 12 h 39"/>
                <a:gd name="T4" fmla="*/ 29 w 29"/>
                <a:gd name="T5" fmla="*/ 12 h 39"/>
                <a:gd name="T6" fmla="*/ 29 w 29"/>
                <a:gd name="T7" fmla="*/ 18 h 39"/>
                <a:gd name="T8" fmla="*/ 29 w 29"/>
                <a:gd name="T9" fmla="*/ 18 h 39"/>
                <a:gd name="T10" fmla="*/ 29 w 29"/>
                <a:gd name="T11" fmla="*/ 23 h 39"/>
                <a:gd name="T12" fmla="*/ 29 w 29"/>
                <a:gd name="T13" fmla="*/ 23 h 39"/>
                <a:gd name="T14" fmla="*/ 29 w 29"/>
                <a:gd name="T15" fmla="*/ 29 h 39"/>
                <a:gd name="T16" fmla="*/ 19 w 29"/>
                <a:gd name="T17" fmla="*/ 29 h 39"/>
                <a:gd name="T18" fmla="*/ 13 w 29"/>
                <a:gd name="T19" fmla="*/ 35 h 39"/>
                <a:gd name="T20" fmla="*/ 13 w 29"/>
                <a:gd name="T21" fmla="*/ 35 h 39"/>
                <a:gd name="T22" fmla="*/ 13 w 29"/>
                <a:gd name="T23" fmla="*/ 39 h 39"/>
                <a:gd name="T24" fmla="*/ 7 w 29"/>
                <a:gd name="T25" fmla="*/ 39 h 39"/>
                <a:gd name="T26" fmla="*/ 7 w 29"/>
                <a:gd name="T27" fmla="*/ 39 h 39"/>
                <a:gd name="T28" fmla="*/ 7 w 29"/>
                <a:gd name="T29" fmla="*/ 39 h 39"/>
                <a:gd name="T30" fmla="*/ 7 w 29"/>
                <a:gd name="T31" fmla="*/ 35 h 39"/>
                <a:gd name="T32" fmla="*/ 0 w 29"/>
                <a:gd name="T33" fmla="*/ 35 h 39"/>
                <a:gd name="T34" fmla="*/ 0 w 29"/>
                <a:gd name="T35" fmla="*/ 29 h 39"/>
                <a:gd name="T36" fmla="*/ 0 w 29"/>
                <a:gd name="T37" fmla="*/ 29 h 39"/>
                <a:gd name="T38" fmla="*/ 0 w 29"/>
                <a:gd name="T39" fmla="*/ 29 h 39"/>
                <a:gd name="T40" fmla="*/ 7 w 29"/>
                <a:gd name="T41" fmla="*/ 23 h 39"/>
                <a:gd name="T42" fmla="*/ 7 w 29"/>
                <a:gd name="T43" fmla="*/ 23 h 39"/>
                <a:gd name="T44" fmla="*/ 7 w 29"/>
                <a:gd name="T45" fmla="*/ 18 h 39"/>
                <a:gd name="T46" fmla="*/ 13 w 29"/>
                <a:gd name="T47" fmla="*/ 18 h 39"/>
                <a:gd name="T48" fmla="*/ 13 w 29"/>
                <a:gd name="T49" fmla="*/ 12 h 39"/>
                <a:gd name="T50" fmla="*/ 13 w 29"/>
                <a:gd name="T51" fmla="*/ 12 h 39"/>
                <a:gd name="T52" fmla="*/ 13 w 29"/>
                <a:gd name="T53" fmla="*/ 12 h 39"/>
                <a:gd name="T54" fmla="*/ 25 w 29"/>
                <a:gd name="T55" fmla="*/ 12 h 39"/>
                <a:gd name="T56" fmla="*/ 25 w 29"/>
                <a:gd name="T57" fmla="*/ 6 h 39"/>
                <a:gd name="T58" fmla="*/ 25 w 29"/>
                <a:gd name="T59" fmla="*/ 6 h 39"/>
                <a:gd name="T60" fmla="*/ 29 w 29"/>
                <a:gd name="T61" fmla="*/ 6 h 39"/>
                <a:gd name="T62" fmla="*/ 29 w 29"/>
                <a:gd name="T63" fmla="*/ 0 h 39"/>
                <a:gd name="T64" fmla="*/ 29 w 29"/>
                <a:gd name="T6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39">
                  <a:moveTo>
                    <a:pt x="29" y="0"/>
                  </a:moveTo>
                  <a:lnTo>
                    <a:pt x="29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19" y="29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25" y="12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538">
              <a:extLst>
                <a:ext uri="{FF2B5EF4-FFF2-40B4-BE49-F238E27FC236}">
                  <a16:creationId xmlns:a16="http://schemas.microsoft.com/office/drawing/2014/main" id="{7A53D2D8-1047-4500-B7EB-49950E09C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334" y="3772012"/>
              <a:ext cx="38225" cy="55172"/>
            </a:xfrm>
            <a:custGeom>
              <a:avLst/>
              <a:gdLst>
                <a:gd name="T0" fmla="*/ 29 w 29"/>
                <a:gd name="T1" fmla="*/ 0 h 39"/>
                <a:gd name="T2" fmla="*/ 29 w 29"/>
                <a:gd name="T3" fmla="*/ 12 h 39"/>
                <a:gd name="T4" fmla="*/ 29 w 29"/>
                <a:gd name="T5" fmla="*/ 12 h 39"/>
                <a:gd name="T6" fmla="*/ 29 w 29"/>
                <a:gd name="T7" fmla="*/ 18 h 39"/>
                <a:gd name="T8" fmla="*/ 29 w 29"/>
                <a:gd name="T9" fmla="*/ 18 h 39"/>
                <a:gd name="T10" fmla="*/ 29 w 29"/>
                <a:gd name="T11" fmla="*/ 23 h 39"/>
                <a:gd name="T12" fmla="*/ 29 w 29"/>
                <a:gd name="T13" fmla="*/ 23 h 39"/>
                <a:gd name="T14" fmla="*/ 29 w 29"/>
                <a:gd name="T15" fmla="*/ 29 h 39"/>
                <a:gd name="T16" fmla="*/ 19 w 29"/>
                <a:gd name="T17" fmla="*/ 29 h 39"/>
                <a:gd name="T18" fmla="*/ 13 w 29"/>
                <a:gd name="T19" fmla="*/ 35 h 39"/>
                <a:gd name="T20" fmla="*/ 13 w 29"/>
                <a:gd name="T21" fmla="*/ 35 h 39"/>
                <a:gd name="T22" fmla="*/ 13 w 29"/>
                <a:gd name="T23" fmla="*/ 39 h 39"/>
                <a:gd name="T24" fmla="*/ 7 w 29"/>
                <a:gd name="T25" fmla="*/ 39 h 39"/>
                <a:gd name="T26" fmla="*/ 7 w 29"/>
                <a:gd name="T27" fmla="*/ 39 h 39"/>
                <a:gd name="T28" fmla="*/ 7 w 29"/>
                <a:gd name="T29" fmla="*/ 39 h 39"/>
                <a:gd name="T30" fmla="*/ 7 w 29"/>
                <a:gd name="T31" fmla="*/ 35 h 39"/>
                <a:gd name="T32" fmla="*/ 0 w 29"/>
                <a:gd name="T33" fmla="*/ 35 h 39"/>
                <a:gd name="T34" fmla="*/ 0 w 29"/>
                <a:gd name="T35" fmla="*/ 29 h 39"/>
                <a:gd name="T36" fmla="*/ 0 w 29"/>
                <a:gd name="T37" fmla="*/ 29 h 39"/>
                <a:gd name="T38" fmla="*/ 0 w 29"/>
                <a:gd name="T39" fmla="*/ 29 h 39"/>
                <a:gd name="T40" fmla="*/ 7 w 29"/>
                <a:gd name="T41" fmla="*/ 23 h 39"/>
                <a:gd name="T42" fmla="*/ 7 w 29"/>
                <a:gd name="T43" fmla="*/ 23 h 39"/>
                <a:gd name="T44" fmla="*/ 7 w 29"/>
                <a:gd name="T45" fmla="*/ 18 h 39"/>
                <a:gd name="T46" fmla="*/ 13 w 29"/>
                <a:gd name="T47" fmla="*/ 18 h 39"/>
                <a:gd name="T48" fmla="*/ 13 w 29"/>
                <a:gd name="T49" fmla="*/ 12 h 39"/>
                <a:gd name="T50" fmla="*/ 13 w 29"/>
                <a:gd name="T51" fmla="*/ 12 h 39"/>
                <a:gd name="T52" fmla="*/ 13 w 29"/>
                <a:gd name="T53" fmla="*/ 12 h 39"/>
                <a:gd name="T54" fmla="*/ 25 w 29"/>
                <a:gd name="T55" fmla="*/ 12 h 39"/>
                <a:gd name="T56" fmla="*/ 25 w 29"/>
                <a:gd name="T57" fmla="*/ 6 h 39"/>
                <a:gd name="T58" fmla="*/ 25 w 29"/>
                <a:gd name="T59" fmla="*/ 6 h 39"/>
                <a:gd name="T60" fmla="*/ 29 w 29"/>
                <a:gd name="T61" fmla="*/ 6 h 39"/>
                <a:gd name="T62" fmla="*/ 29 w 29"/>
                <a:gd name="T63" fmla="*/ 0 h 39"/>
                <a:gd name="T64" fmla="*/ 29 w 29"/>
                <a:gd name="T6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39">
                  <a:moveTo>
                    <a:pt x="29" y="0"/>
                  </a:moveTo>
                  <a:lnTo>
                    <a:pt x="29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19" y="29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25" y="12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539">
              <a:extLst>
                <a:ext uri="{FF2B5EF4-FFF2-40B4-BE49-F238E27FC236}">
                  <a16:creationId xmlns:a16="http://schemas.microsoft.com/office/drawing/2014/main" id="{BC7B1C61-6A72-4166-B863-790BC15A6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226" y="2730839"/>
              <a:ext cx="392789" cy="381952"/>
            </a:xfrm>
            <a:custGeom>
              <a:avLst/>
              <a:gdLst>
                <a:gd name="T0" fmla="*/ 245 w 298"/>
                <a:gd name="T1" fmla="*/ 73 h 270"/>
                <a:gd name="T2" fmla="*/ 228 w 298"/>
                <a:gd name="T3" fmla="*/ 56 h 270"/>
                <a:gd name="T4" fmla="*/ 164 w 298"/>
                <a:gd name="T5" fmla="*/ 29 h 270"/>
                <a:gd name="T6" fmla="*/ 152 w 298"/>
                <a:gd name="T7" fmla="*/ 40 h 270"/>
                <a:gd name="T8" fmla="*/ 134 w 298"/>
                <a:gd name="T9" fmla="*/ 50 h 270"/>
                <a:gd name="T10" fmla="*/ 117 w 298"/>
                <a:gd name="T11" fmla="*/ 62 h 270"/>
                <a:gd name="T12" fmla="*/ 94 w 298"/>
                <a:gd name="T13" fmla="*/ 56 h 270"/>
                <a:gd name="T14" fmla="*/ 88 w 298"/>
                <a:gd name="T15" fmla="*/ 46 h 270"/>
                <a:gd name="T16" fmla="*/ 63 w 298"/>
                <a:gd name="T17" fmla="*/ 40 h 270"/>
                <a:gd name="T18" fmla="*/ 59 w 298"/>
                <a:gd name="T19" fmla="*/ 23 h 270"/>
                <a:gd name="T20" fmla="*/ 53 w 298"/>
                <a:gd name="T21" fmla="*/ 0 h 270"/>
                <a:gd name="T22" fmla="*/ 41 w 298"/>
                <a:gd name="T23" fmla="*/ 7 h 270"/>
                <a:gd name="T24" fmla="*/ 35 w 298"/>
                <a:gd name="T25" fmla="*/ 17 h 270"/>
                <a:gd name="T26" fmla="*/ 24 w 298"/>
                <a:gd name="T27" fmla="*/ 17 h 270"/>
                <a:gd name="T28" fmla="*/ 6 w 298"/>
                <a:gd name="T29" fmla="*/ 7 h 270"/>
                <a:gd name="T30" fmla="*/ 0 w 298"/>
                <a:gd name="T31" fmla="*/ 7 h 270"/>
                <a:gd name="T32" fmla="*/ 0 w 298"/>
                <a:gd name="T33" fmla="*/ 23 h 270"/>
                <a:gd name="T34" fmla="*/ 12 w 298"/>
                <a:gd name="T35" fmla="*/ 40 h 270"/>
                <a:gd name="T36" fmla="*/ 18 w 298"/>
                <a:gd name="T37" fmla="*/ 62 h 270"/>
                <a:gd name="T38" fmla="*/ 35 w 298"/>
                <a:gd name="T39" fmla="*/ 85 h 270"/>
                <a:gd name="T40" fmla="*/ 35 w 298"/>
                <a:gd name="T41" fmla="*/ 91 h 270"/>
                <a:gd name="T42" fmla="*/ 35 w 298"/>
                <a:gd name="T43" fmla="*/ 108 h 270"/>
                <a:gd name="T44" fmla="*/ 53 w 298"/>
                <a:gd name="T45" fmla="*/ 134 h 270"/>
                <a:gd name="T46" fmla="*/ 70 w 298"/>
                <a:gd name="T47" fmla="*/ 147 h 270"/>
                <a:gd name="T48" fmla="*/ 63 w 298"/>
                <a:gd name="T49" fmla="*/ 157 h 270"/>
                <a:gd name="T50" fmla="*/ 105 w 298"/>
                <a:gd name="T51" fmla="*/ 192 h 270"/>
                <a:gd name="T52" fmla="*/ 123 w 298"/>
                <a:gd name="T53" fmla="*/ 215 h 270"/>
                <a:gd name="T54" fmla="*/ 123 w 298"/>
                <a:gd name="T55" fmla="*/ 219 h 270"/>
                <a:gd name="T56" fmla="*/ 152 w 298"/>
                <a:gd name="T57" fmla="*/ 237 h 270"/>
                <a:gd name="T58" fmla="*/ 206 w 298"/>
                <a:gd name="T59" fmla="*/ 231 h 270"/>
                <a:gd name="T60" fmla="*/ 210 w 298"/>
                <a:gd name="T61" fmla="*/ 254 h 270"/>
                <a:gd name="T62" fmla="*/ 263 w 298"/>
                <a:gd name="T63" fmla="*/ 264 h 270"/>
                <a:gd name="T64" fmla="*/ 280 w 298"/>
                <a:gd name="T65" fmla="*/ 264 h 270"/>
                <a:gd name="T66" fmla="*/ 280 w 298"/>
                <a:gd name="T67" fmla="*/ 258 h 270"/>
                <a:gd name="T68" fmla="*/ 286 w 298"/>
                <a:gd name="T69" fmla="*/ 248 h 270"/>
                <a:gd name="T70" fmla="*/ 298 w 298"/>
                <a:gd name="T71" fmla="*/ 237 h 270"/>
                <a:gd name="T72" fmla="*/ 292 w 298"/>
                <a:gd name="T73" fmla="*/ 225 h 270"/>
                <a:gd name="T74" fmla="*/ 292 w 298"/>
                <a:gd name="T75" fmla="*/ 215 h 270"/>
                <a:gd name="T76" fmla="*/ 269 w 298"/>
                <a:gd name="T77" fmla="*/ 192 h 270"/>
                <a:gd name="T78" fmla="*/ 263 w 298"/>
                <a:gd name="T79" fmla="*/ 180 h 270"/>
                <a:gd name="T80" fmla="*/ 269 w 298"/>
                <a:gd name="T81" fmla="*/ 169 h 270"/>
                <a:gd name="T82" fmla="*/ 269 w 298"/>
                <a:gd name="T83" fmla="*/ 157 h 270"/>
                <a:gd name="T84" fmla="*/ 245 w 298"/>
                <a:gd name="T85" fmla="*/ 140 h 270"/>
                <a:gd name="T86" fmla="*/ 241 w 298"/>
                <a:gd name="T87" fmla="*/ 108 h 270"/>
                <a:gd name="T88" fmla="*/ 241 w 298"/>
                <a:gd name="T89" fmla="*/ 101 h 270"/>
                <a:gd name="T90" fmla="*/ 245 w 298"/>
                <a:gd name="T91" fmla="*/ 95 h 270"/>
                <a:gd name="T92" fmla="*/ 245 w 298"/>
                <a:gd name="T93" fmla="*/ 85 h 270"/>
                <a:gd name="T94" fmla="*/ 245 w 298"/>
                <a:gd name="T95" fmla="*/ 8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8" h="270">
                  <a:moveTo>
                    <a:pt x="245" y="85"/>
                  </a:moveTo>
                  <a:lnTo>
                    <a:pt x="245" y="73"/>
                  </a:lnTo>
                  <a:lnTo>
                    <a:pt x="245" y="73"/>
                  </a:lnTo>
                  <a:lnTo>
                    <a:pt x="245" y="73"/>
                  </a:lnTo>
                  <a:lnTo>
                    <a:pt x="245" y="62"/>
                  </a:lnTo>
                  <a:lnTo>
                    <a:pt x="245" y="62"/>
                  </a:lnTo>
                  <a:lnTo>
                    <a:pt x="245" y="56"/>
                  </a:lnTo>
                  <a:lnTo>
                    <a:pt x="228" y="56"/>
                  </a:lnTo>
                  <a:lnTo>
                    <a:pt x="206" y="33"/>
                  </a:lnTo>
                  <a:lnTo>
                    <a:pt x="193" y="33"/>
                  </a:lnTo>
                  <a:lnTo>
                    <a:pt x="187" y="29"/>
                  </a:lnTo>
                  <a:lnTo>
                    <a:pt x="164" y="29"/>
                  </a:lnTo>
                  <a:lnTo>
                    <a:pt x="158" y="33"/>
                  </a:lnTo>
                  <a:lnTo>
                    <a:pt x="152" y="33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46" y="46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4" y="50"/>
                  </a:lnTo>
                  <a:lnTo>
                    <a:pt x="134" y="50"/>
                  </a:lnTo>
                  <a:lnTo>
                    <a:pt x="129" y="56"/>
                  </a:lnTo>
                  <a:lnTo>
                    <a:pt x="117" y="56"/>
                  </a:lnTo>
                  <a:lnTo>
                    <a:pt x="117" y="62"/>
                  </a:lnTo>
                  <a:lnTo>
                    <a:pt x="98" y="62"/>
                  </a:lnTo>
                  <a:lnTo>
                    <a:pt x="98" y="62"/>
                  </a:lnTo>
                  <a:lnTo>
                    <a:pt x="98" y="56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94" y="50"/>
                  </a:lnTo>
                  <a:lnTo>
                    <a:pt x="88" y="50"/>
                  </a:lnTo>
                  <a:lnTo>
                    <a:pt x="88" y="46"/>
                  </a:lnTo>
                  <a:lnTo>
                    <a:pt x="76" y="46"/>
                  </a:lnTo>
                  <a:lnTo>
                    <a:pt x="70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7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7"/>
                  </a:lnTo>
                  <a:lnTo>
                    <a:pt x="6" y="7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33"/>
                  </a:lnTo>
                  <a:lnTo>
                    <a:pt x="12" y="33"/>
                  </a:lnTo>
                  <a:lnTo>
                    <a:pt x="12" y="40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62"/>
                  </a:lnTo>
                  <a:lnTo>
                    <a:pt x="28" y="73"/>
                  </a:lnTo>
                  <a:lnTo>
                    <a:pt x="28" y="73"/>
                  </a:lnTo>
                  <a:lnTo>
                    <a:pt x="35" y="79"/>
                  </a:lnTo>
                  <a:lnTo>
                    <a:pt x="35" y="85"/>
                  </a:lnTo>
                  <a:lnTo>
                    <a:pt x="41" y="85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5" y="95"/>
                  </a:lnTo>
                  <a:lnTo>
                    <a:pt x="28" y="95"/>
                  </a:lnTo>
                  <a:lnTo>
                    <a:pt x="28" y="101"/>
                  </a:lnTo>
                  <a:lnTo>
                    <a:pt x="35" y="108"/>
                  </a:lnTo>
                  <a:lnTo>
                    <a:pt x="35" y="112"/>
                  </a:lnTo>
                  <a:lnTo>
                    <a:pt x="47" y="124"/>
                  </a:lnTo>
                  <a:lnTo>
                    <a:pt x="47" y="130"/>
                  </a:lnTo>
                  <a:lnTo>
                    <a:pt x="53" y="134"/>
                  </a:lnTo>
                  <a:lnTo>
                    <a:pt x="70" y="134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70" y="147"/>
                  </a:lnTo>
                  <a:lnTo>
                    <a:pt x="70" y="147"/>
                  </a:lnTo>
                  <a:lnTo>
                    <a:pt x="70" y="153"/>
                  </a:lnTo>
                  <a:lnTo>
                    <a:pt x="70" y="153"/>
                  </a:lnTo>
                  <a:lnTo>
                    <a:pt x="63" y="157"/>
                  </a:lnTo>
                  <a:lnTo>
                    <a:pt x="76" y="176"/>
                  </a:lnTo>
                  <a:lnTo>
                    <a:pt x="94" y="176"/>
                  </a:lnTo>
                  <a:lnTo>
                    <a:pt x="105" y="186"/>
                  </a:lnTo>
                  <a:lnTo>
                    <a:pt x="105" y="192"/>
                  </a:lnTo>
                  <a:lnTo>
                    <a:pt x="111" y="196"/>
                  </a:lnTo>
                  <a:lnTo>
                    <a:pt x="117" y="208"/>
                  </a:lnTo>
                  <a:lnTo>
                    <a:pt x="117" y="208"/>
                  </a:lnTo>
                  <a:lnTo>
                    <a:pt x="123" y="215"/>
                  </a:lnTo>
                  <a:lnTo>
                    <a:pt x="123" y="215"/>
                  </a:lnTo>
                  <a:lnTo>
                    <a:pt x="123" y="215"/>
                  </a:lnTo>
                  <a:lnTo>
                    <a:pt x="123" y="215"/>
                  </a:lnTo>
                  <a:lnTo>
                    <a:pt x="123" y="219"/>
                  </a:lnTo>
                  <a:lnTo>
                    <a:pt x="140" y="219"/>
                  </a:lnTo>
                  <a:lnTo>
                    <a:pt x="140" y="231"/>
                  </a:lnTo>
                  <a:lnTo>
                    <a:pt x="146" y="231"/>
                  </a:lnTo>
                  <a:lnTo>
                    <a:pt x="152" y="237"/>
                  </a:lnTo>
                  <a:lnTo>
                    <a:pt x="187" y="237"/>
                  </a:lnTo>
                  <a:lnTo>
                    <a:pt x="193" y="231"/>
                  </a:lnTo>
                  <a:lnTo>
                    <a:pt x="193" y="231"/>
                  </a:lnTo>
                  <a:lnTo>
                    <a:pt x="206" y="231"/>
                  </a:lnTo>
                  <a:lnTo>
                    <a:pt x="206" y="237"/>
                  </a:lnTo>
                  <a:lnTo>
                    <a:pt x="210" y="241"/>
                  </a:lnTo>
                  <a:lnTo>
                    <a:pt x="210" y="254"/>
                  </a:lnTo>
                  <a:lnTo>
                    <a:pt x="210" y="254"/>
                  </a:lnTo>
                  <a:lnTo>
                    <a:pt x="210" y="258"/>
                  </a:lnTo>
                  <a:lnTo>
                    <a:pt x="241" y="258"/>
                  </a:lnTo>
                  <a:lnTo>
                    <a:pt x="245" y="264"/>
                  </a:lnTo>
                  <a:lnTo>
                    <a:pt x="263" y="264"/>
                  </a:lnTo>
                  <a:lnTo>
                    <a:pt x="269" y="270"/>
                  </a:lnTo>
                  <a:lnTo>
                    <a:pt x="280" y="270"/>
                  </a:lnTo>
                  <a:lnTo>
                    <a:pt x="280" y="264"/>
                  </a:lnTo>
                  <a:lnTo>
                    <a:pt x="280" y="264"/>
                  </a:lnTo>
                  <a:lnTo>
                    <a:pt x="280" y="258"/>
                  </a:lnTo>
                  <a:lnTo>
                    <a:pt x="280" y="258"/>
                  </a:lnTo>
                  <a:lnTo>
                    <a:pt x="280" y="258"/>
                  </a:lnTo>
                  <a:lnTo>
                    <a:pt x="280" y="258"/>
                  </a:lnTo>
                  <a:lnTo>
                    <a:pt x="280" y="254"/>
                  </a:lnTo>
                  <a:lnTo>
                    <a:pt x="286" y="254"/>
                  </a:lnTo>
                  <a:lnTo>
                    <a:pt x="286" y="248"/>
                  </a:lnTo>
                  <a:lnTo>
                    <a:pt x="286" y="248"/>
                  </a:lnTo>
                  <a:lnTo>
                    <a:pt x="286" y="241"/>
                  </a:lnTo>
                  <a:lnTo>
                    <a:pt x="292" y="241"/>
                  </a:lnTo>
                  <a:lnTo>
                    <a:pt x="298" y="237"/>
                  </a:lnTo>
                  <a:lnTo>
                    <a:pt x="298" y="237"/>
                  </a:lnTo>
                  <a:lnTo>
                    <a:pt x="298" y="231"/>
                  </a:lnTo>
                  <a:lnTo>
                    <a:pt x="292" y="231"/>
                  </a:lnTo>
                  <a:lnTo>
                    <a:pt x="292" y="225"/>
                  </a:lnTo>
                  <a:lnTo>
                    <a:pt x="292" y="225"/>
                  </a:lnTo>
                  <a:lnTo>
                    <a:pt x="292" y="225"/>
                  </a:lnTo>
                  <a:lnTo>
                    <a:pt x="292" y="219"/>
                  </a:lnTo>
                  <a:lnTo>
                    <a:pt x="292" y="219"/>
                  </a:lnTo>
                  <a:lnTo>
                    <a:pt x="292" y="215"/>
                  </a:lnTo>
                  <a:lnTo>
                    <a:pt x="286" y="215"/>
                  </a:lnTo>
                  <a:lnTo>
                    <a:pt x="286" y="215"/>
                  </a:lnTo>
                  <a:lnTo>
                    <a:pt x="269" y="196"/>
                  </a:lnTo>
                  <a:lnTo>
                    <a:pt x="269" y="192"/>
                  </a:lnTo>
                  <a:lnTo>
                    <a:pt x="263" y="186"/>
                  </a:lnTo>
                  <a:lnTo>
                    <a:pt x="263" y="186"/>
                  </a:lnTo>
                  <a:lnTo>
                    <a:pt x="263" y="180"/>
                  </a:lnTo>
                  <a:lnTo>
                    <a:pt x="263" y="180"/>
                  </a:lnTo>
                  <a:lnTo>
                    <a:pt x="263" y="176"/>
                  </a:lnTo>
                  <a:lnTo>
                    <a:pt x="269" y="176"/>
                  </a:lnTo>
                  <a:lnTo>
                    <a:pt x="269" y="169"/>
                  </a:lnTo>
                  <a:lnTo>
                    <a:pt x="269" y="169"/>
                  </a:lnTo>
                  <a:lnTo>
                    <a:pt x="269" y="163"/>
                  </a:lnTo>
                  <a:lnTo>
                    <a:pt x="269" y="163"/>
                  </a:lnTo>
                  <a:lnTo>
                    <a:pt x="269" y="157"/>
                  </a:lnTo>
                  <a:lnTo>
                    <a:pt x="269" y="157"/>
                  </a:lnTo>
                  <a:lnTo>
                    <a:pt x="269" y="153"/>
                  </a:lnTo>
                  <a:lnTo>
                    <a:pt x="251" y="153"/>
                  </a:lnTo>
                  <a:lnTo>
                    <a:pt x="251" y="147"/>
                  </a:lnTo>
                  <a:lnTo>
                    <a:pt x="245" y="140"/>
                  </a:lnTo>
                  <a:lnTo>
                    <a:pt x="245" y="112"/>
                  </a:lnTo>
                  <a:lnTo>
                    <a:pt x="241" y="112"/>
                  </a:lnTo>
                  <a:lnTo>
                    <a:pt x="241" y="108"/>
                  </a:lnTo>
                  <a:lnTo>
                    <a:pt x="241" y="108"/>
                  </a:lnTo>
                  <a:lnTo>
                    <a:pt x="241" y="108"/>
                  </a:lnTo>
                  <a:lnTo>
                    <a:pt x="241" y="108"/>
                  </a:lnTo>
                  <a:lnTo>
                    <a:pt x="241" y="101"/>
                  </a:lnTo>
                  <a:lnTo>
                    <a:pt x="241" y="101"/>
                  </a:lnTo>
                  <a:lnTo>
                    <a:pt x="245" y="101"/>
                  </a:lnTo>
                  <a:lnTo>
                    <a:pt x="245" y="95"/>
                  </a:lnTo>
                  <a:lnTo>
                    <a:pt x="245" y="95"/>
                  </a:lnTo>
                  <a:lnTo>
                    <a:pt x="245" y="95"/>
                  </a:lnTo>
                  <a:lnTo>
                    <a:pt x="245" y="91"/>
                  </a:lnTo>
                  <a:lnTo>
                    <a:pt x="245" y="91"/>
                  </a:lnTo>
                  <a:lnTo>
                    <a:pt x="245" y="91"/>
                  </a:lnTo>
                  <a:lnTo>
                    <a:pt x="245" y="85"/>
                  </a:lnTo>
                  <a:lnTo>
                    <a:pt x="245" y="85"/>
                  </a:lnTo>
                  <a:lnTo>
                    <a:pt x="245" y="85"/>
                  </a:lnTo>
                  <a:lnTo>
                    <a:pt x="245" y="85"/>
                  </a:lnTo>
                  <a:lnTo>
                    <a:pt x="245" y="8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540">
              <a:extLst>
                <a:ext uri="{FF2B5EF4-FFF2-40B4-BE49-F238E27FC236}">
                  <a16:creationId xmlns:a16="http://schemas.microsoft.com/office/drawing/2014/main" id="{64EFFA80-D68F-48F9-BFB9-1B689F6FA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226" y="2730839"/>
              <a:ext cx="392789" cy="381952"/>
            </a:xfrm>
            <a:custGeom>
              <a:avLst/>
              <a:gdLst>
                <a:gd name="T0" fmla="*/ 245 w 298"/>
                <a:gd name="T1" fmla="*/ 73 h 270"/>
                <a:gd name="T2" fmla="*/ 228 w 298"/>
                <a:gd name="T3" fmla="*/ 56 h 270"/>
                <a:gd name="T4" fmla="*/ 164 w 298"/>
                <a:gd name="T5" fmla="*/ 29 h 270"/>
                <a:gd name="T6" fmla="*/ 152 w 298"/>
                <a:gd name="T7" fmla="*/ 40 h 270"/>
                <a:gd name="T8" fmla="*/ 134 w 298"/>
                <a:gd name="T9" fmla="*/ 50 h 270"/>
                <a:gd name="T10" fmla="*/ 117 w 298"/>
                <a:gd name="T11" fmla="*/ 62 h 270"/>
                <a:gd name="T12" fmla="*/ 94 w 298"/>
                <a:gd name="T13" fmla="*/ 56 h 270"/>
                <a:gd name="T14" fmla="*/ 88 w 298"/>
                <a:gd name="T15" fmla="*/ 46 h 270"/>
                <a:gd name="T16" fmla="*/ 63 w 298"/>
                <a:gd name="T17" fmla="*/ 40 h 270"/>
                <a:gd name="T18" fmla="*/ 59 w 298"/>
                <a:gd name="T19" fmla="*/ 23 h 270"/>
                <a:gd name="T20" fmla="*/ 53 w 298"/>
                <a:gd name="T21" fmla="*/ 0 h 270"/>
                <a:gd name="T22" fmla="*/ 41 w 298"/>
                <a:gd name="T23" fmla="*/ 7 h 270"/>
                <a:gd name="T24" fmla="*/ 35 w 298"/>
                <a:gd name="T25" fmla="*/ 17 h 270"/>
                <a:gd name="T26" fmla="*/ 24 w 298"/>
                <a:gd name="T27" fmla="*/ 17 h 270"/>
                <a:gd name="T28" fmla="*/ 6 w 298"/>
                <a:gd name="T29" fmla="*/ 7 h 270"/>
                <a:gd name="T30" fmla="*/ 0 w 298"/>
                <a:gd name="T31" fmla="*/ 7 h 270"/>
                <a:gd name="T32" fmla="*/ 0 w 298"/>
                <a:gd name="T33" fmla="*/ 23 h 270"/>
                <a:gd name="T34" fmla="*/ 12 w 298"/>
                <a:gd name="T35" fmla="*/ 40 h 270"/>
                <a:gd name="T36" fmla="*/ 18 w 298"/>
                <a:gd name="T37" fmla="*/ 62 h 270"/>
                <a:gd name="T38" fmla="*/ 35 w 298"/>
                <a:gd name="T39" fmla="*/ 85 h 270"/>
                <a:gd name="T40" fmla="*/ 35 w 298"/>
                <a:gd name="T41" fmla="*/ 91 h 270"/>
                <a:gd name="T42" fmla="*/ 35 w 298"/>
                <a:gd name="T43" fmla="*/ 108 h 270"/>
                <a:gd name="T44" fmla="*/ 53 w 298"/>
                <a:gd name="T45" fmla="*/ 134 h 270"/>
                <a:gd name="T46" fmla="*/ 70 w 298"/>
                <a:gd name="T47" fmla="*/ 147 h 270"/>
                <a:gd name="T48" fmla="*/ 63 w 298"/>
                <a:gd name="T49" fmla="*/ 157 h 270"/>
                <a:gd name="T50" fmla="*/ 105 w 298"/>
                <a:gd name="T51" fmla="*/ 192 h 270"/>
                <a:gd name="T52" fmla="*/ 123 w 298"/>
                <a:gd name="T53" fmla="*/ 215 h 270"/>
                <a:gd name="T54" fmla="*/ 123 w 298"/>
                <a:gd name="T55" fmla="*/ 219 h 270"/>
                <a:gd name="T56" fmla="*/ 152 w 298"/>
                <a:gd name="T57" fmla="*/ 237 h 270"/>
                <a:gd name="T58" fmla="*/ 206 w 298"/>
                <a:gd name="T59" fmla="*/ 231 h 270"/>
                <a:gd name="T60" fmla="*/ 210 w 298"/>
                <a:gd name="T61" fmla="*/ 254 h 270"/>
                <a:gd name="T62" fmla="*/ 263 w 298"/>
                <a:gd name="T63" fmla="*/ 264 h 270"/>
                <a:gd name="T64" fmla="*/ 280 w 298"/>
                <a:gd name="T65" fmla="*/ 264 h 270"/>
                <a:gd name="T66" fmla="*/ 280 w 298"/>
                <a:gd name="T67" fmla="*/ 258 h 270"/>
                <a:gd name="T68" fmla="*/ 286 w 298"/>
                <a:gd name="T69" fmla="*/ 248 h 270"/>
                <a:gd name="T70" fmla="*/ 298 w 298"/>
                <a:gd name="T71" fmla="*/ 237 h 270"/>
                <a:gd name="T72" fmla="*/ 292 w 298"/>
                <a:gd name="T73" fmla="*/ 225 h 270"/>
                <a:gd name="T74" fmla="*/ 292 w 298"/>
                <a:gd name="T75" fmla="*/ 215 h 270"/>
                <a:gd name="T76" fmla="*/ 269 w 298"/>
                <a:gd name="T77" fmla="*/ 192 h 270"/>
                <a:gd name="T78" fmla="*/ 263 w 298"/>
                <a:gd name="T79" fmla="*/ 180 h 270"/>
                <a:gd name="T80" fmla="*/ 269 w 298"/>
                <a:gd name="T81" fmla="*/ 169 h 270"/>
                <a:gd name="T82" fmla="*/ 269 w 298"/>
                <a:gd name="T83" fmla="*/ 157 h 270"/>
                <a:gd name="T84" fmla="*/ 245 w 298"/>
                <a:gd name="T85" fmla="*/ 140 h 270"/>
                <a:gd name="T86" fmla="*/ 241 w 298"/>
                <a:gd name="T87" fmla="*/ 108 h 270"/>
                <a:gd name="T88" fmla="*/ 241 w 298"/>
                <a:gd name="T89" fmla="*/ 101 h 270"/>
                <a:gd name="T90" fmla="*/ 245 w 298"/>
                <a:gd name="T91" fmla="*/ 95 h 270"/>
                <a:gd name="T92" fmla="*/ 245 w 298"/>
                <a:gd name="T93" fmla="*/ 85 h 270"/>
                <a:gd name="T94" fmla="*/ 245 w 298"/>
                <a:gd name="T95" fmla="*/ 8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8" h="270">
                  <a:moveTo>
                    <a:pt x="245" y="85"/>
                  </a:moveTo>
                  <a:lnTo>
                    <a:pt x="245" y="73"/>
                  </a:lnTo>
                  <a:lnTo>
                    <a:pt x="245" y="73"/>
                  </a:lnTo>
                  <a:lnTo>
                    <a:pt x="245" y="73"/>
                  </a:lnTo>
                  <a:lnTo>
                    <a:pt x="245" y="62"/>
                  </a:lnTo>
                  <a:lnTo>
                    <a:pt x="245" y="62"/>
                  </a:lnTo>
                  <a:lnTo>
                    <a:pt x="245" y="56"/>
                  </a:lnTo>
                  <a:lnTo>
                    <a:pt x="228" y="56"/>
                  </a:lnTo>
                  <a:lnTo>
                    <a:pt x="206" y="33"/>
                  </a:lnTo>
                  <a:lnTo>
                    <a:pt x="193" y="33"/>
                  </a:lnTo>
                  <a:lnTo>
                    <a:pt x="187" y="29"/>
                  </a:lnTo>
                  <a:lnTo>
                    <a:pt x="164" y="29"/>
                  </a:lnTo>
                  <a:lnTo>
                    <a:pt x="158" y="33"/>
                  </a:lnTo>
                  <a:lnTo>
                    <a:pt x="152" y="33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46" y="46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4" y="50"/>
                  </a:lnTo>
                  <a:lnTo>
                    <a:pt x="134" y="50"/>
                  </a:lnTo>
                  <a:lnTo>
                    <a:pt x="129" y="56"/>
                  </a:lnTo>
                  <a:lnTo>
                    <a:pt x="117" y="56"/>
                  </a:lnTo>
                  <a:lnTo>
                    <a:pt x="117" y="62"/>
                  </a:lnTo>
                  <a:lnTo>
                    <a:pt x="98" y="62"/>
                  </a:lnTo>
                  <a:lnTo>
                    <a:pt x="98" y="62"/>
                  </a:lnTo>
                  <a:lnTo>
                    <a:pt x="98" y="56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94" y="50"/>
                  </a:lnTo>
                  <a:lnTo>
                    <a:pt x="88" y="50"/>
                  </a:lnTo>
                  <a:lnTo>
                    <a:pt x="88" y="46"/>
                  </a:lnTo>
                  <a:lnTo>
                    <a:pt x="76" y="46"/>
                  </a:lnTo>
                  <a:lnTo>
                    <a:pt x="70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7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7"/>
                  </a:lnTo>
                  <a:lnTo>
                    <a:pt x="6" y="7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33"/>
                  </a:lnTo>
                  <a:lnTo>
                    <a:pt x="12" y="33"/>
                  </a:lnTo>
                  <a:lnTo>
                    <a:pt x="12" y="40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62"/>
                  </a:lnTo>
                  <a:lnTo>
                    <a:pt x="28" y="73"/>
                  </a:lnTo>
                  <a:lnTo>
                    <a:pt x="28" y="73"/>
                  </a:lnTo>
                  <a:lnTo>
                    <a:pt x="35" y="79"/>
                  </a:lnTo>
                  <a:lnTo>
                    <a:pt x="35" y="85"/>
                  </a:lnTo>
                  <a:lnTo>
                    <a:pt x="41" y="85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5" y="95"/>
                  </a:lnTo>
                  <a:lnTo>
                    <a:pt x="28" y="95"/>
                  </a:lnTo>
                  <a:lnTo>
                    <a:pt x="28" y="101"/>
                  </a:lnTo>
                  <a:lnTo>
                    <a:pt x="35" y="108"/>
                  </a:lnTo>
                  <a:lnTo>
                    <a:pt x="35" y="112"/>
                  </a:lnTo>
                  <a:lnTo>
                    <a:pt x="47" y="124"/>
                  </a:lnTo>
                  <a:lnTo>
                    <a:pt x="47" y="130"/>
                  </a:lnTo>
                  <a:lnTo>
                    <a:pt x="53" y="134"/>
                  </a:lnTo>
                  <a:lnTo>
                    <a:pt x="70" y="134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70" y="147"/>
                  </a:lnTo>
                  <a:lnTo>
                    <a:pt x="70" y="147"/>
                  </a:lnTo>
                  <a:lnTo>
                    <a:pt x="70" y="153"/>
                  </a:lnTo>
                  <a:lnTo>
                    <a:pt x="70" y="153"/>
                  </a:lnTo>
                  <a:lnTo>
                    <a:pt x="63" y="157"/>
                  </a:lnTo>
                  <a:lnTo>
                    <a:pt x="76" y="176"/>
                  </a:lnTo>
                  <a:lnTo>
                    <a:pt x="94" y="176"/>
                  </a:lnTo>
                  <a:lnTo>
                    <a:pt x="105" y="186"/>
                  </a:lnTo>
                  <a:lnTo>
                    <a:pt x="105" y="192"/>
                  </a:lnTo>
                  <a:lnTo>
                    <a:pt x="111" y="196"/>
                  </a:lnTo>
                  <a:lnTo>
                    <a:pt x="117" y="208"/>
                  </a:lnTo>
                  <a:lnTo>
                    <a:pt x="117" y="208"/>
                  </a:lnTo>
                  <a:lnTo>
                    <a:pt x="123" y="215"/>
                  </a:lnTo>
                  <a:lnTo>
                    <a:pt x="123" y="215"/>
                  </a:lnTo>
                  <a:lnTo>
                    <a:pt x="123" y="215"/>
                  </a:lnTo>
                  <a:lnTo>
                    <a:pt x="123" y="215"/>
                  </a:lnTo>
                  <a:lnTo>
                    <a:pt x="123" y="219"/>
                  </a:lnTo>
                  <a:lnTo>
                    <a:pt x="140" y="219"/>
                  </a:lnTo>
                  <a:lnTo>
                    <a:pt x="140" y="231"/>
                  </a:lnTo>
                  <a:lnTo>
                    <a:pt x="146" y="231"/>
                  </a:lnTo>
                  <a:lnTo>
                    <a:pt x="152" y="237"/>
                  </a:lnTo>
                  <a:lnTo>
                    <a:pt x="187" y="237"/>
                  </a:lnTo>
                  <a:lnTo>
                    <a:pt x="193" y="231"/>
                  </a:lnTo>
                  <a:lnTo>
                    <a:pt x="193" y="231"/>
                  </a:lnTo>
                  <a:lnTo>
                    <a:pt x="206" y="231"/>
                  </a:lnTo>
                  <a:lnTo>
                    <a:pt x="206" y="237"/>
                  </a:lnTo>
                  <a:lnTo>
                    <a:pt x="210" y="241"/>
                  </a:lnTo>
                  <a:lnTo>
                    <a:pt x="210" y="254"/>
                  </a:lnTo>
                  <a:lnTo>
                    <a:pt x="210" y="254"/>
                  </a:lnTo>
                  <a:lnTo>
                    <a:pt x="210" y="258"/>
                  </a:lnTo>
                  <a:lnTo>
                    <a:pt x="241" y="258"/>
                  </a:lnTo>
                  <a:lnTo>
                    <a:pt x="245" y="264"/>
                  </a:lnTo>
                  <a:lnTo>
                    <a:pt x="263" y="264"/>
                  </a:lnTo>
                  <a:lnTo>
                    <a:pt x="269" y="270"/>
                  </a:lnTo>
                  <a:lnTo>
                    <a:pt x="280" y="270"/>
                  </a:lnTo>
                  <a:lnTo>
                    <a:pt x="280" y="264"/>
                  </a:lnTo>
                  <a:lnTo>
                    <a:pt x="280" y="264"/>
                  </a:lnTo>
                  <a:lnTo>
                    <a:pt x="280" y="258"/>
                  </a:lnTo>
                  <a:lnTo>
                    <a:pt x="280" y="258"/>
                  </a:lnTo>
                  <a:lnTo>
                    <a:pt x="280" y="258"/>
                  </a:lnTo>
                  <a:lnTo>
                    <a:pt x="280" y="258"/>
                  </a:lnTo>
                  <a:lnTo>
                    <a:pt x="280" y="254"/>
                  </a:lnTo>
                  <a:lnTo>
                    <a:pt x="286" y="254"/>
                  </a:lnTo>
                  <a:lnTo>
                    <a:pt x="286" y="248"/>
                  </a:lnTo>
                  <a:lnTo>
                    <a:pt x="286" y="248"/>
                  </a:lnTo>
                  <a:lnTo>
                    <a:pt x="286" y="241"/>
                  </a:lnTo>
                  <a:lnTo>
                    <a:pt x="292" y="241"/>
                  </a:lnTo>
                  <a:lnTo>
                    <a:pt x="298" y="237"/>
                  </a:lnTo>
                  <a:lnTo>
                    <a:pt x="298" y="237"/>
                  </a:lnTo>
                  <a:lnTo>
                    <a:pt x="298" y="231"/>
                  </a:lnTo>
                  <a:lnTo>
                    <a:pt x="292" y="231"/>
                  </a:lnTo>
                  <a:lnTo>
                    <a:pt x="292" y="225"/>
                  </a:lnTo>
                  <a:lnTo>
                    <a:pt x="292" y="225"/>
                  </a:lnTo>
                  <a:lnTo>
                    <a:pt x="292" y="225"/>
                  </a:lnTo>
                  <a:lnTo>
                    <a:pt x="292" y="219"/>
                  </a:lnTo>
                  <a:lnTo>
                    <a:pt x="292" y="219"/>
                  </a:lnTo>
                  <a:lnTo>
                    <a:pt x="292" y="215"/>
                  </a:lnTo>
                  <a:lnTo>
                    <a:pt x="286" y="215"/>
                  </a:lnTo>
                  <a:lnTo>
                    <a:pt x="286" y="215"/>
                  </a:lnTo>
                  <a:lnTo>
                    <a:pt x="269" y="196"/>
                  </a:lnTo>
                  <a:lnTo>
                    <a:pt x="269" y="192"/>
                  </a:lnTo>
                  <a:lnTo>
                    <a:pt x="263" y="186"/>
                  </a:lnTo>
                  <a:lnTo>
                    <a:pt x="263" y="186"/>
                  </a:lnTo>
                  <a:lnTo>
                    <a:pt x="263" y="180"/>
                  </a:lnTo>
                  <a:lnTo>
                    <a:pt x="263" y="180"/>
                  </a:lnTo>
                  <a:lnTo>
                    <a:pt x="263" y="176"/>
                  </a:lnTo>
                  <a:lnTo>
                    <a:pt x="269" y="176"/>
                  </a:lnTo>
                  <a:lnTo>
                    <a:pt x="269" y="169"/>
                  </a:lnTo>
                  <a:lnTo>
                    <a:pt x="269" y="169"/>
                  </a:lnTo>
                  <a:lnTo>
                    <a:pt x="269" y="163"/>
                  </a:lnTo>
                  <a:lnTo>
                    <a:pt x="269" y="163"/>
                  </a:lnTo>
                  <a:lnTo>
                    <a:pt x="269" y="157"/>
                  </a:lnTo>
                  <a:lnTo>
                    <a:pt x="269" y="157"/>
                  </a:lnTo>
                  <a:lnTo>
                    <a:pt x="269" y="153"/>
                  </a:lnTo>
                  <a:lnTo>
                    <a:pt x="251" y="153"/>
                  </a:lnTo>
                  <a:lnTo>
                    <a:pt x="251" y="147"/>
                  </a:lnTo>
                  <a:lnTo>
                    <a:pt x="245" y="140"/>
                  </a:lnTo>
                  <a:lnTo>
                    <a:pt x="245" y="112"/>
                  </a:lnTo>
                  <a:lnTo>
                    <a:pt x="241" y="112"/>
                  </a:lnTo>
                  <a:lnTo>
                    <a:pt x="241" y="108"/>
                  </a:lnTo>
                  <a:lnTo>
                    <a:pt x="241" y="108"/>
                  </a:lnTo>
                  <a:lnTo>
                    <a:pt x="241" y="108"/>
                  </a:lnTo>
                  <a:lnTo>
                    <a:pt x="241" y="108"/>
                  </a:lnTo>
                  <a:lnTo>
                    <a:pt x="241" y="101"/>
                  </a:lnTo>
                  <a:lnTo>
                    <a:pt x="241" y="101"/>
                  </a:lnTo>
                  <a:lnTo>
                    <a:pt x="245" y="101"/>
                  </a:lnTo>
                  <a:lnTo>
                    <a:pt x="245" y="95"/>
                  </a:lnTo>
                  <a:lnTo>
                    <a:pt x="245" y="95"/>
                  </a:lnTo>
                  <a:lnTo>
                    <a:pt x="245" y="95"/>
                  </a:lnTo>
                  <a:lnTo>
                    <a:pt x="245" y="91"/>
                  </a:lnTo>
                  <a:lnTo>
                    <a:pt x="245" y="91"/>
                  </a:lnTo>
                  <a:lnTo>
                    <a:pt x="245" y="91"/>
                  </a:lnTo>
                  <a:lnTo>
                    <a:pt x="245" y="85"/>
                  </a:lnTo>
                  <a:lnTo>
                    <a:pt x="245" y="85"/>
                  </a:lnTo>
                  <a:lnTo>
                    <a:pt x="245" y="85"/>
                  </a:lnTo>
                  <a:lnTo>
                    <a:pt x="245" y="85"/>
                  </a:lnTo>
                  <a:lnTo>
                    <a:pt x="245" y="8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541">
              <a:extLst>
                <a:ext uri="{FF2B5EF4-FFF2-40B4-BE49-F238E27FC236}">
                  <a16:creationId xmlns:a16="http://schemas.microsoft.com/office/drawing/2014/main" id="{E26D9090-08F0-4D13-B283-FE8577AB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600" y="2897766"/>
              <a:ext cx="79085" cy="110343"/>
            </a:xfrm>
            <a:custGeom>
              <a:avLst/>
              <a:gdLst>
                <a:gd name="T0" fmla="*/ 0 w 60"/>
                <a:gd name="T1" fmla="*/ 68 h 78"/>
                <a:gd name="T2" fmla="*/ 0 w 60"/>
                <a:gd name="T3" fmla="*/ 68 h 78"/>
                <a:gd name="T4" fmla="*/ 7 w 60"/>
                <a:gd name="T5" fmla="*/ 74 h 78"/>
                <a:gd name="T6" fmla="*/ 7 w 60"/>
                <a:gd name="T7" fmla="*/ 74 h 78"/>
                <a:gd name="T8" fmla="*/ 7 w 60"/>
                <a:gd name="T9" fmla="*/ 74 h 78"/>
                <a:gd name="T10" fmla="*/ 7 w 60"/>
                <a:gd name="T11" fmla="*/ 74 h 78"/>
                <a:gd name="T12" fmla="*/ 13 w 60"/>
                <a:gd name="T13" fmla="*/ 74 h 78"/>
                <a:gd name="T14" fmla="*/ 13 w 60"/>
                <a:gd name="T15" fmla="*/ 78 h 78"/>
                <a:gd name="T16" fmla="*/ 19 w 60"/>
                <a:gd name="T17" fmla="*/ 78 h 78"/>
                <a:gd name="T18" fmla="*/ 19 w 60"/>
                <a:gd name="T19" fmla="*/ 74 h 78"/>
                <a:gd name="T20" fmla="*/ 31 w 60"/>
                <a:gd name="T21" fmla="*/ 74 h 78"/>
                <a:gd name="T22" fmla="*/ 31 w 60"/>
                <a:gd name="T23" fmla="*/ 68 h 78"/>
                <a:gd name="T24" fmla="*/ 35 w 60"/>
                <a:gd name="T25" fmla="*/ 62 h 78"/>
                <a:gd name="T26" fmla="*/ 42 w 60"/>
                <a:gd name="T27" fmla="*/ 62 h 78"/>
                <a:gd name="T28" fmla="*/ 42 w 60"/>
                <a:gd name="T29" fmla="*/ 58 h 78"/>
                <a:gd name="T30" fmla="*/ 42 w 60"/>
                <a:gd name="T31" fmla="*/ 58 h 78"/>
                <a:gd name="T32" fmla="*/ 42 w 60"/>
                <a:gd name="T33" fmla="*/ 58 h 78"/>
                <a:gd name="T34" fmla="*/ 42 w 60"/>
                <a:gd name="T35" fmla="*/ 51 h 78"/>
                <a:gd name="T36" fmla="*/ 35 w 60"/>
                <a:gd name="T37" fmla="*/ 51 h 78"/>
                <a:gd name="T38" fmla="*/ 35 w 60"/>
                <a:gd name="T39" fmla="*/ 45 h 78"/>
                <a:gd name="T40" fmla="*/ 35 w 60"/>
                <a:gd name="T41" fmla="*/ 45 h 78"/>
                <a:gd name="T42" fmla="*/ 35 w 60"/>
                <a:gd name="T43" fmla="*/ 39 h 78"/>
                <a:gd name="T44" fmla="*/ 35 w 60"/>
                <a:gd name="T45" fmla="*/ 39 h 78"/>
                <a:gd name="T46" fmla="*/ 35 w 60"/>
                <a:gd name="T47" fmla="*/ 35 h 78"/>
                <a:gd name="T48" fmla="*/ 42 w 60"/>
                <a:gd name="T49" fmla="*/ 35 h 78"/>
                <a:gd name="T50" fmla="*/ 42 w 60"/>
                <a:gd name="T51" fmla="*/ 29 h 78"/>
                <a:gd name="T52" fmla="*/ 48 w 60"/>
                <a:gd name="T53" fmla="*/ 29 h 78"/>
                <a:gd name="T54" fmla="*/ 54 w 60"/>
                <a:gd name="T55" fmla="*/ 22 h 78"/>
                <a:gd name="T56" fmla="*/ 54 w 60"/>
                <a:gd name="T57" fmla="*/ 22 h 78"/>
                <a:gd name="T58" fmla="*/ 60 w 60"/>
                <a:gd name="T59" fmla="*/ 16 h 78"/>
                <a:gd name="T60" fmla="*/ 60 w 60"/>
                <a:gd name="T61" fmla="*/ 16 h 78"/>
                <a:gd name="T62" fmla="*/ 60 w 60"/>
                <a:gd name="T63" fmla="*/ 16 h 78"/>
                <a:gd name="T64" fmla="*/ 54 w 60"/>
                <a:gd name="T65" fmla="*/ 12 h 78"/>
                <a:gd name="T66" fmla="*/ 54 w 60"/>
                <a:gd name="T67" fmla="*/ 12 h 78"/>
                <a:gd name="T68" fmla="*/ 54 w 60"/>
                <a:gd name="T69" fmla="*/ 6 h 78"/>
                <a:gd name="T70" fmla="*/ 54 w 60"/>
                <a:gd name="T71" fmla="*/ 6 h 78"/>
                <a:gd name="T72" fmla="*/ 54 w 60"/>
                <a:gd name="T73" fmla="*/ 6 h 78"/>
                <a:gd name="T74" fmla="*/ 54 w 60"/>
                <a:gd name="T75" fmla="*/ 0 h 78"/>
                <a:gd name="T76" fmla="*/ 48 w 60"/>
                <a:gd name="T77" fmla="*/ 6 h 78"/>
                <a:gd name="T78" fmla="*/ 42 w 60"/>
                <a:gd name="T79" fmla="*/ 6 h 78"/>
                <a:gd name="T80" fmla="*/ 42 w 60"/>
                <a:gd name="T81" fmla="*/ 12 h 78"/>
                <a:gd name="T82" fmla="*/ 35 w 60"/>
                <a:gd name="T83" fmla="*/ 12 h 78"/>
                <a:gd name="T84" fmla="*/ 31 w 60"/>
                <a:gd name="T85" fmla="*/ 16 h 78"/>
                <a:gd name="T86" fmla="*/ 13 w 60"/>
                <a:gd name="T87" fmla="*/ 16 h 78"/>
                <a:gd name="T88" fmla="*/ 13 w 60"/>
                <a:gd name="T89" fmla="*/ 16 h 78"/>
                <a:gd name="T90" fmla="*/ 13 w 60"/>
                <a:gd name="T91" fmla="*/ 16 h 78"/>
                <a:gd name="T92" fmla="*/ 7 w 60"/>
                <a:gd name="T93" fmla="*/ 12 h 78"/>
                <a:gd name="T94" fmla="*/ 7 w 60"/>
                <a:gd name="T95" fmla="*/ 12 h 78"/>
                <a:gd name="T96" fmla="*/ 7 w 60"/>
                <a:gd name="T97" fmla="*/ 12 h 78"/>
                <a:gd name="T98" fmla="*/ 7 w 60"/>
                <a:gd name="T99" fmla="*/ 39 h 78"/>
                <a:gd name="T100" fmla="*/ 0 w 60"/>
                <a:gd name="T101" fmla="*/ 51 h 78"/>
                <a:gd name="T102" fmla="*/ 0 w 60"/>
                <a:gd name="T103" fmla="*/ 68 h 78"/>
                <a:gd name="T104" fmla="*/ 0 w 60"/>
                <a:gd name="T105" fmla="*/ 68 h 78"/>
                <a:gd name="T106" fmla="*/ 0 w 60"/>
                <a:gd name="T107" fmla="*/ 6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" h="78">
                  <a:moveTo>
                    <a:pt x="0" y="68"/>
                  </a:moveTo>
                  <a:lnTo>
                    <a:pt x="0" y="68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13" y="74"/>
                  </a:lnTo>
                  <a:lnTo>
                    <a:pt x="13" y="78"/>
                  </a:lnTo>
                  <a:lnTo>
                    <a:pt x="19" y="78"/>
                  </a:lnTo>
                  <a:lnTo>
                    <a:pt x="19" y="74"/>
                  </a:lnTo>
                  <a:lnTo>
                    <a:pt x="31" y="74"/>
                  </a:lnTo>
                  <a:lnTo>
                    <a:pt x="31" y="68"/>
                  </a:lnTo>
                  <a:lnTo>
                    <a:pt x="35" y="62"/>
                  </a:lnTo>
                  <a:lnTo>
                    <a:pt x="42" y="62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1"/>
                  </a:lnTo>
                  <a:lnTo>
                    <a:pt x="35" y="51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5"/>
                  </a:lnTo>
                  <a:lnTo>
                    <a:pt x="42" y="35"/>
                  </a:lnTo>
                  <a:lnTo>
                    <a:pt x="42" y="29"/>
                  </a:lnTo>
                  <a:lnTo>
                    <a:pt x="48" y="29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5" y="12"/>
                  </a:lnTo>
                  <a:lnTo>
                    <a:pt x="31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39"/>
                  </a:lnTo>
                  <a:lnTo>
                    <a:pt x="0" y="51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542">
              <a:extLst>
                <a:ext uri="{FF2B5EF4-FFF2-40B4-BE49-F238E27FC236}">
                  <a16:creationId xmlns:a16="http://schemas.microsoft.com/office/drawing/2014/main" id="{27482487-5E0F-4D43-A49F-9785016D6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600" y="2897766"/>
              <a:ext cx="79085" cy="110343"/>
            </a:xfrm>
            <a:custGeom>
              <a:avLst/>
              <a:gdLst>
                <a:gd name="T0" fmla="*/ 0 w 60"/>
                <a:gd name="T1" fmla="*/ 68 h 78"/>
                <a:gd name="T2" fmla="*/ 0 w 60"/>
                <a:gd name="T3" fmla="*/ 68 h 78"/>
                <a:gd name="T4" fmla="*/ 7 w 60"/>
                <a:gd name="T5" fmla="*/ 74 h 78"/>
                <a:gd name="T6" fmla="*/ 7 w 60"/>
                <a:gd name="T7" fmla="*/ 74 h 78"/>
                <a:gd name="T8" fmla="*/ 7 w 60"/>
                <a:gd name="T9" fmla="*/ 74 h 78"/>
                <a:gd name="T10" fmla="*/ 7 w 60"/>
                <a:gd name="T11" fmla="*/ 74 h 78"/>
                <a:gd name="T12" fmla="*/ 13 w 60"/>
                <a:gd name="T13" fmla="*/ 74 h 78"/>
                <a:gd name="T14" fmla="*/ 13 w 60"/>
                <a:gd name="T15" fmla="*/ 78 h 78"/>
                <a:gd name="T16" fmla="*/ 19 w 60"/>
                <a:gd name="T17" fmla="*/ 78 h 78"/>
                <a:gd name="T18" fmla="*/ 19 w 60"/>
                <a:gd name="T19" fmla="*/ 74 h 78"/>
                <a:gd name="T20" fmla="*/ 31 w 60"/>
                <a:gd name="T21" fmla="*/ 74 h 78"/>
                <a:gd name="T22" fmla="*/ 31 w 60"/>
                <a:gd name="T23" fmla="*/ 68 h 78"/>
                <a:gd name="T24" fmla="*/ 35 w 60"/>
                <a:gd name="T25" fmla="*/ 62 h 78"/>
                <a:gd name="T26" fmla="*/ 42 w 60"/>
                <a:gd name="T27" fmla="*/ 62 h 78"/>
                <a:gd name="T28" fmla="*/ 42 w 60"/>
                <a:gd name="T29" fmla="*/ 58 h 78"/>
                <a:gd name="T30" fmla="*/ 42 w 60"/>
                <a:gd name="T31" fmla="*/ 58 h 78"/>
                <a:gd name="T32" fmla="*/ 42 w 60"/>
                <a:gd name="T33" fmla="*/ 58 h 78"/>
                <a:gd name="T34" fmla="*/ 42 w 60"/>
                <a:gd name="T35" fmla="*/ 51 h 78"/>
                <a:gd name="T36" fmla="*/ 35 w 60"/>
                <a:gd name="T37" fmla="*/ 51 h 78"/>
                <a:gd name="T38" fmla="*/ 35 w 60"/>
                <a:gd name="T39" fmla="*/ 45 h 78"/>
                <a:gd name="T40" fmla="*/ 35 w 60"/>
                <a:gd name="T41" fmla="*/ 45 h 78"/>
                <a:gd name="T42" fmla="*/ 35 w 60"/>
                <a:gd name="T43" fmla="*/ 39 h 78"/>
                <a:gd name="T44" fmla="*/ 35 w 60"/>
                <a:gd name="T45" fmla="*/ 39 h 78"/>
                <a:gd name="T46" fmla="*/ 35 w 60"/>
                <a:gd name="T47" fmla="*/ 35 h 78"/>
                <a:gd name="T48" fmla="*/ 42 w 60"/>
                <a:gd name="T49" fmla="*/ 35 h 78"/>
                <a:gd name="T50" fmla="*/ 42 w 60"/>
                <a:gd name="T51" fmla="*/ 29 h 78"/>
                <a:gd name="T52" fmla="*/ 48 w 60"/>
                <a:gd name="T53" fmla="*/ 29 h 78"/>
                <a:gd name="T54" fmla="*/ 54 w 60"/>
                <a:gd name="T55" fmla="*/ 22 h 78"/>
                <a:gd name="T56" fmla="*/ 54 w 60"/>
                <a:gd name="T57" fmla="*/ 22 h 78"/>
                <a:gd name="T58" fmla="*/ 60 w 60"/>
                <a:gd name="T59" fmla="*/ 16 h 78"/>
                <a:gd name="T60" fmla="*/ 60 w 60"/>
                <a:gd name="T61" fmla="*/ 16 h 78"/>
                <a:gd name="T62" fmla="*/ 60 w 60"/>
                <a:gd name="T63" fmla="*/ 16 h 78"/>
                <a:gd name="T64" fmla="*/ 54 w 60"/>
                <a:gd name="T65" fmla="*/ 12 h 78"/>
                <a:gd name="T66" fmla="*/ 54 w 60"/>
                <a:gd name="T67" fmla="*/ 12 h 78"/>
                <a:gd name="T68" fmla="*/ 54 w 60"/>
                <a:gd name="T69" fmla="*/ 6 h 78"/>
                <a:gd name="T70" fmla="*/ 54 w 60"/>
                <a:gd name="T71" fmla="*/ 6 h 78"/>
                <a:gd name="T72" fmla="*/ 54 w 60"/>
                <a:gd name="T73" fmla="*/ 6 h 78"/>
                <a:gd name="T74" fmla="*/ 54 w 60"/>
                <a:gd name="T75" fmla="*/ 0 h 78"/>
                <a:gd name="T76" fmla="*/ 48 w 60"/>
                <a:gd name="T77" fmla="*/ 6 h 78"/>
                <a:gd name="T78" fmla="*/ 42 w 60"/>
                <a:gd name="T79" fmla="*/ 6 h 78"/>
                <a:gd name="T80" fmla="*/ 42 w 60"/>
                <a:gd name="T81" fmla="*/ 12 h 78"/>
                <a:gd name="T82" fmla="*/ 35 w 60"/>
                <a:gd name="T83" fmla="*/ 12 h 78"/>
                <a:gd name="T84" fmla="*/ 31 w 60"/>
                <a:gd name="T85" fmla="*/ 16 h 78"/>
                <a:gd name="T86" fmla="*/ 13 w 60"/>
                <a:gd name="T87" fmla="*/ 16 h 78"/>
                <a:gd name="T88" fmla="*/ 13 w 60"/>
                <a:gd name="T89" fmla="*/ 16 h 78"/>
                <a:gd name="T90" fmla="*/ 13 w 60"/>
                <a:gd name="T91" fmla="*/ 16 h 78"/>
                <a:gd name="T92" fmla="*/ 7 w 60"/>
                <a:gd name="T93" fmla="*/ 12 h 78"/>
                <a:gd name="T94" fmla="*/ 7 w 60"/>
                <a:gd name="T95" fmla="*/ 12 h 78"/>
                <a:gd name="T96" fmla="*/ 7 w 60"/>
                <a:gd name="T97" fmla="*/ 12 h 78"/>
                <a:gd name="T98" fmla="*/ 7 w 60"/>
                <a:gd name="T99" fmla="*/ 39 h 78"/>
                <a:gd name="T100" fmla="*/ 0 w 60"/>
                <a:gd name="T101" fmla="*/ 51 h 78"/>
                <a:gd name="T102" fmla="*/ 0 w 60"/>
                <a:gd name="T103" fmla="*/ 68 h 78"/>
                <a:gd name="T104" fmla="*/ 0 w 60"/>
                <a:gd name="T105" fmla="*/ 68 h 78"/>
                <a:gd name="T106" fmla="*/ 0 w 60"/>
                <a:gd name="T107" fmla="*/ 6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" h="78">
                  <a:moveTo>
                    <a:pt x="0" y="68"/>
                  </a:moveTo>
                  <a:lnTo>
                    <a:pt x="0" y="68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13" y="74"/>
                  </a:lnTo>
                  <a:lnTo>
                    <a:pt x="13" y="78"/>
                  </a:lnTo>
                  <a:lnTo>
                    <a:pt x="19" y="78"/>
                  </a:lnTo>
                  <a:lnTo>
                    <a:pt x="19" y="74"/>
                  </a:lnTo>
                  <a:lnTo>
                    <a:pt x="31" y="74"/>
                  </a:lnTo>
                  <a:lnTo>
                    <a:pt x="31" y="68"/>
                  </a:lnTo>
                  <a:lnTo>
                    <a:pt x="35" y="62"/>
                  </a:lnTo>
                  <a:lnTo>
                    <a:pt x="42" y="62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1"/>
                  </a:lnTo>
                  <a:lnTo>
                    <a:pt x="35" y="51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5"/>
                  </a:lnTo>
                  <a:lnTo>
                    <a:pt x="42" y="35"/>
                  </a:lnTo>
                  <a:lnTo>
                    <a:pt x="42" y="29"/>
                  </a:lnTo>
                  <a:lnTo>
                    <a:pt x="48" y="29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5" y="12"/>
                  </a:lnTo>
                  <a:lnTo>
                    <a:pt x="31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39"/>
                  </a:lnTo>
                  <a:lnTo>
                    <a:pt x="0" y="51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543">
              <a:extLst>
                <a:ext uri="{FF2B5EF4-FFF2-40B4-BE49-F238E27FC236}">
                  <a16:creationId xmlns:a16="http://schemas.microsoft.com/office/drawing/2014/main" id="{962547E8-6907-4936-810B-9DC0303E7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600" y="2928889"/>
              <a:ext cx="409925" cy="406001"/>
            </a:xfrm>
            <a:custGeom>
              <a:avLst/>
              <a:gdLst>
                <a:gd name="T0" fmla="*/ 235 w 311"/>
                <a:gd name="T1" fmla="*/ 136 h 287"/>
                <a:gd name="T2" fmla="*/ 241 w 311"/>
                <a:gd name="T3" fmla="*/ 124 h 287"/>
                <a:gd name="T4" fmla="*/ 235 w 311"/>
                <a:gd name="T5" fmla="*/ 118 h 287"/>
                <a:gd name="T6" fmla="*/ 229 w 311"/>
                <a:gd name="T7" fmla="*/ 114 h 287"/>
                <a:gd name="T8" fmla="*/ 223 w 311"/>
                <a:gd name="T9" fmla="*/ 101 h 287"/>
                <a:gd name="T10" fmla="*/ 200 w 311"/>
                <a:gd name="T11" fmla="*/ 85 h 287"/>
                <a:gd name="T12" fmla="*/ 194 w 311"/>
                <a:gd name="T13" fmla="*/ 75 h 287"/>
                <a:gd name="T14" fmla="*/ 194 w 311"/>
                <a:gd name="T15" fmla="*/ 68 h 287"/>
                <a:gd name="T16" fmla="*/ 182 w 311"/>
                <a:gd name="T17" fmla="*/ 62 h 287"/>
                <a:gd name="T18" fmla="*/ 175 w 311"/>
                <a:gd name="T19" fmla="*/ 56 h 287"/>
                <a:gd name="T20" fmla="*/ 130 w 311"/>
                <a:gd name="T21" fmla="*/ 52 h 287"/>
                <a:gd name="T22" fmla="*/ 130 w 311"/>
                <a:gd name="T23" fmla="*/ 52 h 287"/>
                <a:gd name="T24" fmla="*/ 118 w 311"/>
                <a:gd name="T25" fmla="*/ 29 h 287"/>
                <a:gd name="T26" fmla="*/ 95 w 311"/>
                <a:gd name="T27" fmla="*/ 17 h 287"/>
                <a:gd name="T28" fmla="*/ 83 w 311"/>
                <a:gd name="T29" fmla="*/ 13 h 287"/>
                <a:gd name="T30" fmla="*/ 60 w 311"/>
                <a:gd name="T31" fmla="*/ 0 h 287"/>
                <a:gd name="T32" fmla="*/ 42 w 311"/>
                <a:gd name="T33" fmla="*/ 7 h 287"/>
                <a:gd name="T34" fmla="*/ 35 w 311"/>
                <a:gd name="T35" fmla="*/ 17 h 287"/>
                <a:gd name="T36" fmla="*/ 42 w 311"/>
                <a:gd name="T37" fmla="*/ 23 h 287"/>
                <a:gd name="T38" fmla="*/ 42 w 311"/>
                <a:gd name="T39" fmla="*/ 29 h 287"/>
                <a:gd name="T40" fmla="*/ 42 w 311"/>
                <a:gd name="T41" fmla="*/ 36 h 287"/>
                <a:gd name="T42" fmla="*/ 35 w 311"/>
                <a:gd name="T43" fmla="*/ 46 h 287"/>
                <a:gd name="T44" fmla="*/ 19 w 311"/>
                <a:gd name="T45" fmla="*/ 56 h 287"/>
                <a:gd name="T46" fmla="*/ 13 w 311"/>
                <a:gd name="T47" fmla="*/ 52 h 287"/>
                <a:gd name="T48" fmla="*/ 0 w 311"/>
                <a:gd name="T49" fmla="*/ 56 h 287"/>
                <a:gd name="T50" fmla="*/ 7 w 311"/>
                <a:gd name="T51" fmla="*/ 79 h 287"/>
                <a:gd name="T52" fmla="*/ 13 w 311"/>
                <a:gd name="T53" fmla="*/ 97 h 287"/>
                <a:gd name="T54" fmla="*/ 25 w 311"/>
                <a:gd name="T55" fmla="*/ 118 h 287"/>
                <a:gd name="T56" fmla="*/ 35 w 311"/>
                <a:gd name="T57" fmla="*/ 130 h 287"/>
                <a:gd name="T58" fmla="*/ 35 w 311"/>
                <a:gd name="T59" fmla="*/ 136 h 287"/>
                <a:gd name="T60" fmla="*/ 48 w 311"/>
                <a:gd name="T61" fmla="*/ 147 h 287"/>
                <a:gd name="T62" fmla="*/ 60 w 311"/>
                <a:gd name="T63" fmla="*/ 169 h 287"/>
                <a:gd name="T64" fmla="*/ 89 w 311"/>
                <a:gd name="T65" fmla="*/ 221 h 287"/>
                <a:gd name="T66" fmla="*/ 101 w 311"/>
                <a:gd name="T67" fmla="*/ 242 h 287"/>
                <a:gd name="T68" fmla="*/ 112 w 311"/>
                <a:gd name="T69" fmla="*/ 264 h 287"/>
                <a:gd name="T70" fmla="*/ 124 w 311"/>
                <a:gd name="T71" fmla="*/ 283 h 287"/>
                <a:gd name="T72" fmla="*/ 136 w 311"/>
                <a:gd name="T73" fmla="*/ 283 h 287"/>
                <a:gd name="T74" fmla="*/ 140 w 311"/>
                <a:gd name="T75" fmla="*/ 270 h 287"/>
                <a:gd name="T76" fmla="*/ 140 w 311"/>
                <a:gd name="T77" fmla="*/ 264 h 287"/>
                <a:gd name="T78" fmla="*/ 165 w 311"/>
                <a:gd name="T79" fmla="*/ 264 h 287"/>
                <a:gd name="T80" fmla="*/ 175 w 311"/>
                <a:gd name="T81" fmla="*/ 277 h 287"/>
                <a:gd name="T82" fmla="*/ 188 w 311"/>
                <a:gd name="T83" fmla="*/ 270 h 287"/>
                <a:gd name="T84" fmla="*/ 194 w 311"/>
                <a:gd name="T85" fmla="*/ 254 h 287"/>
                <a:gd name="T86" fmla="*/ 200 w 311"/>
                <a:gd name="T87" fmla="*/ 248 h 287"/>
                <a:gd name="T88" fmla="*/ 311 w 311"/>
                <a:gd name="T89" fmla="*/ 180 h 287"/>
                <a:gd name="T90" fmla="*/ 252 w 311"/>
                <a:gd name="T91" fmla="*/ 169 h 287"/>
                <a:gd name="T92" fmla="*/ 241 w 311"/>
                <a:gd name="T93" fmla="*/ 13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1" h="287">
                  <a:moveTo>
                    <a:pt x="241" y="136"/>
                  </a:moveTo>
                  <a:lnTo>
                    <a:pt x="235" y="136"/>
                  </a:lnTo>
                  <a:lnTo>
                    <a:pt x="235" y="136"/>
                  </a:lnTo>
                  <a:lnTo>
                    <a:pt x="235" y="130"/>
                  </a:lnTo>
                  <a:lnTo>
                    <a:pt x="235" y="130"/>
                  </a:lnTo>
                  <a:lnTo>
                    <a:pt x="241" y="124"/>
                  </a:lnTo>
                  <a:lnTo>
                    <a:pt x="241" y="124"/>
                  </a:lnTo>
                  <a:lnTo>
                    <a:pt x="235" y="118"/>
                  </a:lnTo>
                  <a:lnTo>
                    <a:pt x="235" y="118"/>
                  </a:lnTo>
                  <a:lnTo>
                    <a:pt x="235" y="118"/>
                  </a:lnTo>
                  <a:lnTo>
                    <a:pt x="235" y="114"/>
                  </a:lnTo>
                  <a:lnTo>
                    <a:pt x="229" y="114"/>
                  </a:lnTo>
                  <a:lnTo>
                    <a:pt x="229" y="108"/>
                  </a:lnTo>
                  <a:lnTo>
                    <a:pt x="229" y="108"/>
                  </a:lnTo>
                  <a:lnTo>
                    <a:pt x="223" y="101"/>
                  </a:lnTo>
                  <a:lnTo>
                    <a:pt x="210" y="97"/>
                  </a:lnTo>
                  <a:lnTo>
                    <a:pt x="200" y="85"/>
                  </a:lnTo>
                  <a:lnTo>
                    <a:pt x="200" y="85"/>
                  </a:lnTo>
                  <a:lnTo>
                    <a:pt x="200" y="79"/>
                  </a:lnTo>
                  <a:lnTo>
                    <a:pt x="194" y="79"/>
                  </a:lnTo>
                  <a:lnTo>
                    <a:pt x="194" y="75"/>
                  </a:lnTo>
                  <a:lnTo>
                    <a:pt x="194" y="75"/>
                  </a:lnTo>
                  <a:lnTo>
                    <a:pt x="194" y="75"/>
                  </a:lnTo>
                  <a:lnTo>
                    <a:pt x="194" y="68"/>
                  </a:lnTo>
                  <a:lnTo>
                    <a:pt x="188" y="68"/>
                  </a:lnTo>
                  <a:lnTo>
                    <a:pt x="188" y="62"/>
                  </a:lnTo>
                  <a:lnTo>
                    <a:pt x="182" y="62"/>
                  </a:lnTo>
                  <a:lnTo>
                    <a:pt x="182" y="62"/>
                  </a:lnTo>
                  <a:lnTo>
                    <a:pt x="182" y="62"/>
                  </a:lnTo>
                  <a:lnTo>
                    <a:pt x="175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2"/>
                  </a:lnTo>
                  <a:lnTo>
                    <a:pt x="130" y="52"/>
                  </a:lnTo>
                  <a:lnTo>
                    <a:pt x="130" y="52"/>
                  </a:lnTo>
                  <a:lnTo>
                    <a:pt x="130" y="52"/>
                  </a:lnTo>
                  <a:lnTo>
                    <a:pt x="124" y="46"/>
                  </a:lnTo>
                  <a:lnTo>
                    <a:pt x="124" y="36"/>
                  </a:lnTo>
                  <a:lnTo>
                    <a:pt x="118" y="29"/>
                  </a:lnTo>
                  <a:lnTo>
                    <a:pt x="118" y="23"/>
                  </a:lnTo>
                  <a:lnTo>
                    <a:pt x="105" y="23"/>
                  </a:lnTo>
                  <a:lnTo>
                    <a:pt x="95" y="17"/>
                  </a:lnTo>
                  <a:lnTo>
                    <a:pt x="89" y="17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77" y="7"/>
                  </a:lnTo>
                  <a:lnTo>
                    <a:pt x="66" y="7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7"/>
                  </a:lnTo>
                  <a:lnTo>
                    <a:pt x="42" y="7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40"/>
                  </a:lnTo>
                  <a:lnTo>
                    <a:pt x="35" y="40"/>
                  </a:lnTo>
                  <a:lnTo>
                    <a:pt x="35" y="46"/>
                  </a:lnTo>
                  <a:lnTo>
                    <a:pt x="31" y="52"/>
                  </a:lnTo>
                  <a:lnTo>
                    <a:pt x="19" y="52"/>
                  </a:lnTo>
                  <a:lnTo>
                    <a:pt x="19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7" y="79"/>
                  </a:lnTo>
                  <a:lnTo>
                    <a:pt x="7" y="85"/>
                  </a:lnTo>
                  <a:lnTo>
                    <a:pt x="13" y="91"/>
                  </a:lnTo>
                  <a:lnTo>
                    <a:pt x="13" y="97"/>
                  </a:lnTo>
                  <a:lnTo>
                    <a:pt x="19" y="101"/>
                  </a:lnTo>
                  <a:lnTo>
                    <a:pt x="19" y="114"/>
                  </a:lnTo>
                  <a:lnTo>
                    <a:pt x="25" y="118"/>
                  </a:lnTo>
                  <a:lnTo>
                    <a:pt x="25" y="124"/>
                  </a:lnTo>
                  <a:lnTo>
                    <a:pt x="31" y="124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35" y="136"/>
                  </a:lnTo>
                  <a:lnTo>
                    <a:pt x="35" y="136"/>
                  </a:lnTo>
                  <a:lnTo>
                    <a:pt x="42" y="141"/>
                  </a:lnTo>
                  <a:lnTo>
                    <a:pt x="42" y="141"/>
                  </a:lnTo>
                  <a:lnTo>
                    <a:pt x="48" y="147"/>
                  </a:lnTo>
                  <a:lnTo>
                    <a:pt x="48" y="153"/>
                  </a:lnTo>
                  <a:lnTo>
                    <a:pt x="60" y="163"/>
                  </a:lnTo>
                  <a:lnTo>
                    <a:pt x="60" y="169"/>
                  </a:lnTo>
                  <a:lnTo>
                    <a:pt x="66" y="176"/>
                  </a:lnTo>
                  <a:lnTo>
                    <a:pt x="66" y="198"/>
                  </a:lnTo>
                  <a:lnTo>
                    <a:pt x="89" y="221"/>
                  </a:lnTo>
                  <a:lnTo>
                    <a:pt x="95" y="231"/>
                  </a:lnTo>
                  <a:lnTo>
                    <a:pt x="95" y="237"/>
                  </a:lnTo>
                  <a:lnTo>
                    <a:pt x="101" y="242"/>
                  </a:lnTo>
                  <a:lnTo>
                    <a:pt x="101" y="248"/>
                  </a:lnTo>
                  <a:lnTo>
                    <a:pt x="105" y="254"/>
                  </a:lnTo>
                  <a:lnTo>
                    <a:pt x="112" y="264"/>
                  </a:lnTo>
                  <a:lnTo>
                    <a:pt x="118" y="270"/>
                  </a:lnTo>
                  <a:lnTo>
                    <a:pt x="118" y="277"/>
                  </a:lnTo>
                  <a:lnTo>
                    <a:pt x="124" y="283"/>
                  </a:lnTo>
                  <a:lnTo>
                    <a:pt x="124" y="287"/>
                  </a:lnTo>
                  <a:lnTo>
                    <a:pt x="136" y="287"/>
                  </a:lnTo>
                  <a:lnTo>
                    <a:pt x="136" y="283"/>
                  </a:lnTo>
                  <a:lnTo>
                    <a:pt x="140" y="283"/>
                  </a:lnTo>
                  <a:lnTo>
                    <a:pt x="140" y="270"/>
                  </a:lnTo>
                  <a:lnTo>
                    <a:pt x="140" y="270"/>
                  </a:lnTo>
                  <a:lnTo>
                    <a:pt x="140" y="270"/>
                  </a:lnTo>
                  <a:lnTo>
                    <a:pt x="140" y="270"/>
                  </a:lnTo>
                  <a:lnTo>
                    <a:pt x="140" y="264"/>
                  </a:lnTo>
                  <a:lnTo>
                    <a:pt x="140" y="264"/>
                  </a:lnTo>
                  <a:lnTo>
                    <a:pt x="140" y="264"/>
                  </a:lnTo>
                  <a:lnTo>
                    <a:pt x="165" y="264"/>
                  </a:lnTo>
                  <a:lnTo>
                    <a:pt x="165" y="270"/>
                  </a:lnTo>
                  <a:lnTo>
                    <a:pt x="171" y="270"/>
                  </a:lnTo>
                  <a:lnTo>
                    <a:pt x="175" y="277"/>
                  </a:lnTo>
                  <a:lnTo>
                    <a:pt x="175" y="277"/>
                  </a:lnTo>
                  <a:lnTo>
                    <a:pt x="175" y="283"/>
                  </a:lnTo>
                  <a:lnTo>
                    <a:pt x="188" y="270"/>
                  </a:lnTo>
                  <a:lnTo>
                    <a:pt x="188" y="264"/>
                  </a:lnTo>
                  <a:lnTo>
                    <a:pt x="194" y="260"/>
                  </a:lnTo>
                  <a:lnTo>
                    <a:pt x="194" y="254"/>
                  </a:lnTo>
                  <a:lnTo>
                    <a:pt x="200" y="254"/>
                  </a:lnTo>
                  <a:lnTo>
                    <a:pt x="200" y="248"/>
                  </a:lnTo>
                  <a:lnTo>
                    <a:pt x="200" y="248"/>
                  </a:lnTo>
                  <a:lnTo>
                    <a:pt x="264" y="237"/>
                  </a:lnTo>
                  <a:lnTo>
                    <a:pt x="293" y="225"/>
                  </a:lnTo>
                  <a:lnTo>
                    <a:pt x="311" y="180"/>
                  </a:lnTo>
                  <a:lnTo>
                    <a:pt x="305" y="169"/>
                  </a:lnTo>
                  <a:lnTo>
                    <a:pt x="299" y="176"/>
                  </a:lnTo>
                  <a:lnTo>
                    <a:pt x="252" y="169"/>
                  </a:lnTo>
                  <a:lnTo>
                    <a:pt x="241" y="141"/>
                  </a:lnTo>
                  <a:lnTo>
                    <a:pt x="241" y="136"/>
                  </a:lnTo>
                  <a:lnTo>
                    <a:pt x="241" y="13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544">
              <a:extLst>
                <a:ext uri="{FF2B5EF4-FFF2-40B4-BE49-F238E27FC236}">
                  <a16:creationId xmlns:a16="http://schemas.microsoft.com/office/drawing/2014/main" id="{4F9B21F4-F296-4A86-BD15-29EEC9705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600" y="2928889"/>
              <a:ext cx="409925" cy="406001"/>
            </a:xfrm>
            <a:custGeom>
              <a:avLst/>
              <a:gdLst>
                <a:gd name="T0" fmla="*/ 235 w 311"/>
                <a:gd name="T1" fmla="*/ 136 h 287"/>
                <a:gd name="T2" fmla="*/ 241 w 311"/>
                <a:gd name="T3" fmla="*/ 124 h 287"/>
                <a:gd name="T4" fmla="*/ 235 w 311"/>
                <a:gd name="T5" fmla="*/ 118 h 287"/>
                <a:gd name="T6" fmla="*/ 229 w 311"/>
                <a:gd name="T7" fmla="*/ 114 h 287"/>
                <a:gd name="T8" fmla="*/ 223 w 311"/>
                <a:gd name="T9" fmla="*/ 101 h 287"/>
                <a:gd name="T10" fmla="*/ 200 w 311"/>
                <a:gd name="T11" fmla="*/ 85 h 287"/>
                <a:gd name="T12" fmla="*/ 194 w 311"/>
                <a:gd name="T13" fmla="*/ 75 h 287"/>
                <a:gd name="T14" fmla="*/ 194 w 311"/>
                <a:gd name="T15" fmla="*/ 68 h 287"/>
                <a:gd name="T16" fmla="*/ 182 w 311"/>
                <a:gd name="T17" fmla="*/ 62 h 287"/>
                <a:gd name="T18" fmla="*/ 175 w 311"/>
                <a:gd name="T19" fmla="*/ 56 h 287"/>
                <a:gd name="T20" fmla="*/ 130 w 311"/>
                <a:gd name="T21" fmla="*/ 52 h 287"/>
                <a:gd name="T22" fmla="*/ 130 w 311"/>
                <a:gd name="T23" fmla="*/ 52 h 287"/>
                <a:gd name="T24" fmla="*/ 118 w 311"/>
                <a:gd name="T25" fmla="*/ 29 h 287"/>
                <a:gd name="T26" fmla="*/ 95 w 311"/>
                <a:gd name="T27" fmla="*/ 17 h 287"/>
                <a:gd name="T28" fmla="*/ 83 w 311"/>
                <a:gd name="T29" fmla="*/ 13 h 287"/>
                <a:gd name="T30" fmla="*/ 60 w 311"/>
                <a:gd name="T31" fmla="*/ 0 h 287"/>
                <a:gd name="T32" fmla="*/ 42 w 311"/>
                <a:gd name="T33" fmla="*/ 7 h 287"/>
                <a:gd name="T34" fmla="*/ 35 w 311"/>
                <a:gd name="T35" fmla="*/ 17 h 287"/>
                <a:gd name="T36" fmla="*/ 42 w 311"/>
                <a:gd name="T37" fmla="*/ 23 h 287"/>
                <a:gd name="T38" fmla="*/ 42 w 311"/>
                <a:gd name="T39" fmla="*/ 29 h 287"/>
                <a:gd name="T40" fmla="*/ 42 w 311"/>
                <a:gd name="T41" fmla="*/ 36 h 287"/>
                <a:gd name="T42" fmla="*/ 35 w 311"/>
                <a:gd name="T43" fmla="*/ 46 h 287"/>
                <a:gd name="T44" fmla="*/ 19 w 311"/>
                <a:gd name="T45" fmla="*/ 56 h 287"/>
                <a:gd name="T46" fmla="*/ 13 w 311"/>
                <a:gd name="T47" fmla="*/ 52 h 287"/>
                <a:gd name="T48" fmla="*/ 0 w 311"/>
                <a:gd name="T49" fmla="*/ 56 h 287"/>
                <a:gd name="T50" fmla="*/ 7 w 311"/>
                <a:gd name="T51" fmla="*/ 79 h 287"/>
                <a:gd name="T52" fmla="*/ 13 w 311"/>
                <a:gd name="T53" fmla="*/ 97 h 287"/>
                <a:gd name="T54" fmla="*/ 25 w 311"/>
                <a:gd name="T55" fmla="*/ 118 h 287"/>
                <a:gd name="T56" fmla="*/ 35 w 311"/>
                <a:gd name="T57" fmla="*/ 130 h 287"/>
                <a:gd name="T58" fmla="*/ 35 w 311"/>
                <a:gd name="T59" fmla="*/ 136 h 287"/>
                <a:gd name="T60" fmla="*/ 48 w 311"/>
                <a:gd name="T61" fmla="*/ 147 h 287"/>
                <a:gd name="T62" fmla="*/ 60 w 311"/>
                <a:gd name="T63" fmla="*/ 169 h 287"/>
                <a:gd name="T64" fmla="*/ 89 w 311"/>
                <a:gd name="T65" fmla="*/ 221 h 287"/>
                <a:gd name="T66" fmla="*/ 101 w 311"/>
                <a:gd name="T67" fmla="*/ 242 h 287"/>
                <a:gd name="T68" fmla="*/ 112 w 311"/>
                <a:gd name="T69" fmla="*/ 264 h 287"/>
                <a:gd name="T70" fmla="*/ 124 w 311"/>
                <a:gd name="T71" fmla="*/ 283 h 287"/>
                <a:gd name="T72" fmla="*/ 136 w 311"/>
                <a:gd name="T73" fmla="*/ 283 h 287"/>
                <a:gd name="T74" fmla="*/ 140 w 311"/>
                <a:gd name="T75" fmla="*/ 270 h 287"/>
                <a:gd name="T76" fmla="*/ 140 w 311"/>
                <a:gd name="T77" fmla="*/ 264 h 287"/>
                <a:gd name="T78" fmla="*/ 165 w 311"/>
                <a:gd name="T79" fmla="*/ 264 h 287"/>
                <a:gd name="T80" fmla="*/ 175 w 311"/>
                <a:gd name="T81" fmla="*/ 277 h 287"/>
                <a:gd name="T82" fmla="*/ 188 w 311"/>
                <a:gd name="T83" fmla="*/ 270 h 287"/>
                <a:gd name="T84" fmla="*/ 194 w 311"/>
                <a:gd name="T85" fmla="*/ 254 h 287"/>
                <a:gd name="T86" fmla="*/ 200 w 311"/>
                <a:gd name="T87" fmla="*/ 248 h 287"/>
                <a:gd name="T88" fmla="*/ 311 w 311"/>
                <a:gd name="T89" fmla="*/ 180 h 287"/>
                <a:gd name="T90" fmla="*/ 252 w 311"/>
                <a:gd name="T91" fmla="*/ 169 h 287"/>
                <a:gd name="T92" fmla="*/ 241 w 311"/>
                <a:gd name="T93" fmla="*/ 13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1" h="287">
                  <a:moveTo>
                    <a:pt x="241" y="136"/>
                  </a:moveTo>
                  <a:lnTo>
                    <a:pt x="235" y="136"/>
                  </a:lnTo>
                  <a:lnTo>
                    <a:pt x="235" y="136"/>
                  </a:lnTo>
                  <a:lnTo>
                    <a:pt x="235" y="130"/>
                  </a:lnTo>
                  <a:lnTo>
                    <a:pt x="235" y="130"/>
                  </a:lnTo>
                  <a:lnTo>
                    <a:pt x="241" y="124"/>
                  </a:lnTo>
                  <a:lnTo>
                    <a:pt x="241" y="124"/>
                  </a:lnTo>
                  <a:lnTo>
                    <a:pt x="235" y="118"/>
                  </a:lnTo>
                  <a:lnTo>
                    <a:pt x="235" y="118"/>
                  </a:lnTo>
                  <a:lnTo>
                    <a:pt x="235" y="118"/>
                  </a:lnTo>
                  <a:lnTo>
                    <a:pt x="235" y="114"/>
                  </a:lnTo>
                  <a:lnTo>
                    <a:pt x="229" y="114"/>
                  </a:lnTo>
                  <a:lnTo>
                    <a:pt x="229" y="108"/>
                  </a:lnTo>
                  <a:lnTo>
                    <a:pt x="229" y="108"/>
                  </a:lnTo>
                  <a:lnTo>
                    <a:pt x="223" y="101"/>
                  </a:lnTo>
                  <a:lnTo>
                    <a:pt x="210" y="97"/>
                  </a:lnTo>
                  <a:lnTo>
                    <a:pt x="200" y="85"/>
                  </a:lnTo>
                  <a:lnTo>
                    <a:pt x="200" y="85"/>
                  </a:lnTo>
                  <a:lnTo>
                    <a:pt x="200" y="79"/>
                  </a:lnTo>
                  <a:lnTo>
                    <a:pt x="194" y="79"/>
                  </a:lnTo>
                  <a:lnTo>
                    <a:pt x="194" y="75"/>
                  </a:lnTo>
                  <a:lnTo>
                    <a:pt x="194" y="75"/>
                  </a:lnTo>
                  <a:lnTo>
                    <a:pt x="194" y="75"/>
                  </a:lnTo>
                  <a:lnTo>
                    <a:pt x="194" y="68"/>
                  </a:lnTo>
                  <a:lnTo>
                    <a:pt x="188" y="68"/>
                  </a:lnTo>
                  <a:lnTo>
                    <a:pt x="188" y="62"/>
                  </a:lnTo>
                  <a:lnTo>
                    <a:pt x="182" y="62"/>
                  </a:lnTo>
                  <a:lnTo>
                    <a:pt x="182" y="62"/>
                  </a:lnTo>
                  <a:lnTo>
                    <a:pt x="182" y="62"/>
                  </a:lnTo>
                  <a:lnTo>
                    <a:pt x="175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2"/>
                  </a:lnTo>
                  <a:lnTo>
                    <a:pt x="130" y="52"/>
                  </a:lnTo>
                  <a:lnTo>
                    <a:pt x="130" y="52"/>
                  </a:lnTo>
                  <a:lnTo>
                    <a:pt x="130" y="52"/>
                  </a:lnTo>
                  <a:lnTo>
                    <a:pt x="124" y="46"/>
                  </a:lnTo>
                  <a:lnTo>
                    <a:pt x="124" y="36"/>
                  </a:lnTo>
                  <a:lnTo>
                    <a:pt x="118" y="29"/>
                  </a:lnTo>
                  <a:lnTo>
                    <a:pt x="118" y="23"/>
                  </a:lnTo>
                  <a:lnTo>
                    <a:pt x="105" y="23"/>
                  </a:lnTo>
                  <a:lnTo>
                    <a:pt x="95" y="17"/>
                  </a:lnTo>
                  <a:lnTo>
                    <a:pt x="89" y="17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77" y="7"/>
                  </a:lnTo>
                  <a:lnTo>
                    <a:pt x="66" y="7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7"/>
                  </a:lnTo>
                  <a:lnTo>
                    <a:pt x="42" y="7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40"/>
                  </a:lnTo>
                  <a:lnTo>
                    <a:pt x="35" y="40"/>
                  </a:lnTo>
                  <a:lnTo>
                    <a:pt x="35" y="46"/>
                  </a:lnTo>
                  <a:lnTo>
                    <a:pt x="31" y="52"/>
                  </a:lnTo>
                  <a:lnTo>
                    <a:pt x="19" y="52"/>
                  </a:lnTo>
                  <a:lnTo>
                    <a:pt x="19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7" y="79"/>
                  </a:lnTo>
                  <a:lnTo>
                    <a:pt x="7" y="85"/>
                  </a:lnTo>
                  <a:lnTo>
                    <a:pt x="13" y="91"/>
                  </a:lnTo>
                  <a:lnTo>
                    <a:pt x="13" y="97"/>
                  </a:lnTo>
                  <a:lnTo>
                    <a:pt x="19" y="101"/>
                  </a:lnTo>
                  <a:lnTo>
                    <a:pt x="19" y="114"/>
                  </a:lnTo>
                  <a:lnTo>
                    <a:pt x="25" y="118"/>
                  </a:lnTo>
                  <a:lnTo>
                    <a:pt x="25" y="124"/>
                  </a:lnTo>
                  <a:lnTo>
                    <a:pt x="31" y="124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35" y="136"/>
                  </a:lnTo>
                  <a:lnTo>
                    <a:pt x="35" y="136"/>
                  </a:lnTo>
                  <a:lnTo>
                    <a:pt x="42" y="141"/>
                  </a:lnTo>
                  <a:lnTo>
                    <a:pt x="42" y="141"/>
                  </a:lnTo>
                  <a:lnTo>
                    <a:pt x="48" y="147"/>
                  </a:lnTo>
                  <a:lnTo>
                    <a:pt x="48" y="153"/>
                  </a:lnTo>
                  <a:lnTo>
                    <a:pt x="60" y="163"/>
                  </a:lnTo>
                  <a:lnTo>
                    <a:pt x="60" y="169"/>
                  </a:lnTo>
                  <a:lnTo>
                    <a:pt x="66" y="176"/>
                  </a:lnTo>
                  <a:lnTo>
                    <a:pt x="66" y="198"/>
                  </a:lnTo>
                  <a:lnTo>
                    <a:pt x="89" y="221"/>
                  </a:lnTo>
                  <a:lnTo>
                    <a:pt x="95" y="231"/>
                  </a:lnTo>
                  <a:lnTo>
                    <a:pt x="95" y="237"/>
                  </a:lnTo>
                  <a:lnTo>
                    <a:pt x="101" y="242"/>
                  </a:lnTo>
                  <a:lnTo>
                    <a:pt x="101" y="248"/>
                  </a:lnTo>
                  <a:lnTo>
                    <a:pt x="105" y="254"/>
                  </a:lnTo>
                  <a:lnTo>
                    <a:pt x="112" y="264"/>
                  </a:lnTo>
                  <a:lnTo>
                    <a:pt x="118" y="270"/>
                  </a:lnTo>
                  <a:lnTo>
                    <a:pt x="118" y="277"/>
                  </a:lnTo>
                  <a:lnTo>
                    <a:pt x="124" y="283"/>
                  </a:lnTo>
                  <a:lnTo>
                    <a:pt x="124" y="287"/>
                  </a:lnTo>
                  <a:lnTo>
                    <a:pt x="136" y="287"/>
                  </a:lnTo>
                  <a:lnTo>
                    <a:pt x="136" y="283"/>
                  </a:lnTo>
                  <a:lnTo>
                    <a:pt x="140" y="283"/>
                  </a:lnTo>
                  <a:lnTo>
                    <a:pt x="140" y="270"/>
                  </a:lnTo>
                  <a:lnTo>
                    <a:pt x="140" y="270"/>
                  </a:lnTo>
                  <a:lnTo>
                    <a:pt x="140" y="270"/>
                  </a:lnTo>
                  <a:lnTo>
                    <a:pt x="140" y="270"/>
                  </a:lnTo>
                  <a:lnTo>
                    <a:pt x="140" y="264"/>
                  </a:lnTo>
                  <a:lnTo>
                    <a:pt x="140" y="264"/>
                  </a:lnTo>
                  <a:lnTo>
                    <a:pt x="140" y="264"/>
                  </a:lnTo>
                  <a:lnTo>
                    <a:pt x="165" y="264"/>
                  </a:lnTo>
                  <a:lnTo>
                    <a:pt x="165" y="270"/>
                  </a:lnTo>
                  <a:lnTo>
                    <a:pt x="171" y="270"/>
                  </a:lnTo>
                  <a:lnTo>
                    <a:pt x="175" y="277"/>
                  </a:lnTo>
                  <a:lnTo>
                    <a:pt x="175" y="277"/>
                  </a:lnTo>
                  <a:lnTo>
                    <a:pt x="175" y="283"/>
                  </a:lnTo>
                  <a:lnTo>
                    <a:pt x="188" y="270"/>
                  </a:lnTo>
                  <a:lnTo>
                    <a:pt x="188" y="264"/>
                  </a:lnTo>
                  <a:lnTo>
                    <a:pt x="194" y="260"/>
                  </a:lnTo>
                  <a:lnTo>
                    <a:pt x="194" y="254"/>
                  </a:lnTo>
                  <a:lnTo>
                    <a:pt x="200" y="254"/>
                  </a:lnTo>
                  <a:lnTo>
                    <a:pt x="200" y="248"/>
                  </a:lnTo>
                  <a:lnTo>
                    <a:pt x="200" y="248"/>
                  </a:lnTo>
                  <a:lnTo>
                    <a:pt x="264" y="237"/>
                  </a:lnTo>
                  <a:lnTo>
                    <a:pt x="293" y="225"/>
                  </a:lnTo>
                  <a:lnTo>
                    <a:pt x="311" y="180"/>
                  </a:lnTo>
                  <a:lnTo>
                    <a:pt x="305" y="169"/>
                  </a:lnTo>
                  <a:lnTo>
                    <a:pt x="299" y="176"/>
                  </a:lnTo>
                  <a:lnTo>
                    <a:pt x="252" y="169"/>
                  </a:lnTo>
                  <a:lnTo>
                    <a:pt x="241" y="141"/>
                  </a:lnTo>
                  <a:lnTo>
                    <a:pt x="241" y="136"/>
                  </a:lnTo>
                  <a:lnTo>
                    <a:pt x="241" y="13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545">
              <a:extLst>
                <a:ext uri="{FF2B5EF4-FFF2-40B4-BE49-F238E27FC236}">
                  <a16:creationId xmlns:a16="http://schemas.microsoft.com/office/drawing/2014/main" id="{C7DD98C7-79E4-4F13-8B20-C2978BB92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575" y="3104303"/>
              <a:ext cx="130490" cy="224927"/>
            </a:xfrm>
            <a:custGeom>
              <a:avLst/>
              <a:gdLst>
                <a:gd name="T0" fmla="*/ 54 w 99"/>
                <a:gd name="T1" fmla="*/ 0 h 159"/>
                <a:gd name="T2" fmla="*/ 54 w 99"/>
                <a:gd name="T3" fmla="*/ 12 h 159"/>
                <a:gd name="T4" fmla="*/ 54 w 99"/>
                <a:gd name="T5" fmla="*/ 12 h 159"/>
                <a:gd name="T6" fmla="*/ 58 w 99"/>
                <a:gd name="T7" fmla="*/ 17 h 159"/>
                <a:gd name="T8" fmla="*/ 58 w 99"/>
                <a:gd name="T9" fmla="*/ 29 h 159"/>
                <a:gd name="T10" fmla="*/ 70 w 99"/>
                <a:gd name="T11" fmla="*/ 29 h 159"/>
                <a:gd name="T12" fmla="*/ 76 w 99"/>
                <a:gd name="T13" fmla="*/ 35 h 159"/>
                <a:gd name="T14" fmla="*/ 93 w 99"/>
                <a:gd name="T15" fmla="*/ 35 h 159"/>
                <a:gd name="T16" fmla="*/ 93 w 99"/>
                <a:gd name="T17" fmla="*/ 39 h 159"/>
                <a:gd name="T18" fmla="*/ 99 w 99"/>
                <a:gd name="T19" fmla="*/ 39 h 159"/>
                <a:gd name="T20" fmla="*/ 99 w 99"/>
                <a:gd name="T21" fmla="*/ 68 h 159"/>
                <a:gd name="T22" fmla="*/ 89 w 99"/>
                <a:gd name="T23" fmla="*/ 78 h 159"/>
                <a:gd name="T24" fmla="*/ 89 w 99"/>
                <a:gd name="T25" fmla="*/ 91 h 159"/>
                <a:gd name="T26" fmla="*/ 82 w 99"/>
                <a:gd name="T27" fmla="*/ 97 h 159"/>
                <a:gd name="T28" fmla="*/ 82 w 99"/>
                <a:gd name="T29" fmla="*/ 107 h 159"/>
                <a:gd name="T30" fmla="*/ 76 w 99"/>
                <a:gd name="T31" fmla="*/ 113 h 159"/>
                <a:gd name="T32" fmla="*/ 70 w 99"/>
                <a:gd name="T33" fmla="*/ 113 h 159"/>
                <a:gd name="T34" fmla="*/ 70 w 99"/>
                <a:gd name="T35" fmla="*/ 118 h 159"/>
                <a:gd name="T36" fmla="*/ 64 w 99"/>
                <a:gd name="T37" fmla="*/ 118 h 159"/>
                <a:gd name="T38" fmla="*/ 64 w 99"/>
                <a:gd name="T39" fmla="*/ 124 h 159"/>
                <a:gd name="T40" fmla="*/ 58 w 99"/>
                <a:gd name="T41" fmla="*/ 124 h 159"/>
                <a:gd name="T42" fmla="*/ 58 w 99"/>
                <a:gd name="T43" fmla="*/ 130 h 159"/>
                <a:gd name="T44" fmla="*/ 58 w 99"/>
                <a:gd name="T45" fmla="*/ 130 h 159"/>
                <a:gd name="T46" fmla="*/ 58 w 99"/>
                <a:gd name="T47" fmla="*/ 130 h 159"/>
                <a:gd name="T48" fmla="*/ 58 w 99"/>
                <a:gd name="T49" fmla="*/ 136 h 159"/>
                <a:gd name="T50" fmla="*/ 41 w 99"/>
                <a:gd name="T51" fmla="*/ 136 h 159"/>
                <a:gd name="T52" fmla="*/ 41 w 99"/>
                <a:gd name="T53" fmla="*/ 146 h 159"/>
                <a:gd name="T54" fmla="*/ 35 w 99"/>
                <a:gd name="T55" fmla="*/ 153 h 159"/>
                <a:gd name="T56" fmla="*/ 17 w 99"/>
                <a:gd name="T57" fmla="*/ 153 h 159"/>
                <a:gd name="T58" fmla="*/ 17 w 99"/>
                <a:gd name="T59" fmla="*/ 153 h 159"/>
                <a:gd name="T60" fmla="*/ 12 w 99"/>
                <a:gd name="T61" fmla="*/ 159 h 159"/>
                <a:gd name="T62" fmla="*/ 12 w 99"/>
                <a:gd name="T63" fmla="*/ 159 h 159"/>
                <a:gd name="T64" fmla="*/ 12 w 99"/>
                <a:gd name="T65" fmla="*/ 153 h 159"/>
                <a:gd name="T66" fmla="*/ 6 w 99"/>
                <a:gd name="T67" fmla="*/ 153 h 159"/>
                <a:gd name="T68" fmla="*/ 6 w 99"/>
                <a:gd name="T69" fmla="*/ 146 h 159"/>
                <a:gd name="T70" fmla="*/ 6 w 99"/>
                <a:gd name="T71" fmla="*/ 146 h 159"/>
                <a:gd name="T72" fmla="*/ 6 w 99"/>
                <a:gd name="T73" fmla="*/ 140 h 159"/>
                <a:gd name="T74" fmla="*/ 6 w 99"/>
                <a:gd name="T75" fmla="*/ 140 h 159"/>
                <a:gd name="T76" fmla="*/ 6 w 99"/>
                <a:gd name="T77" fmla="*/ 136 h 159"/>
                <a:gd name="T78" fmla="*/ 6 w 99"/>
                <a:gd name="T79" fmla="*/ 136 h 159"/>
                <a:gd name="T80" fmla="*/ 6 w 99"/>
                <a:gd name="T81" fmla="*/ 124 h 159"/>
                <a:gd name="T82" fmla="*/ 0 w 99"/>
                <a:gd name="T83" fmla="*/ 124 h 159"/>
                <a:gd name="T84" fmla="*/ 0 w 99"/>
                <a:gd name="T85" fmla="*/ 113 h 159"/>
                <a:gd name="T86" fmla="*/ 29 w 99"/>
                <a:gd name="T87" fmla="*/ 101 h 159"/>
                <a:gd name="T88" fmla="*/ 47 w 99"/>
                <a:gd name="T89" fmla="*/ 56 h 159"/>
                <a:gd name="T90" fmla="*/ 41 w 99"/>
                <a:gd name="T91" fmla="*/ 45 h 159"/>
                <a:gd name="T92" fmla="*/ 54 w 99"/>
                <a:gd name="T93" fmla="*/ 0 h 159"/>
                <a:gd name="T94" fmla="*/ 54 w 99"/>
                <a:gd name="T9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9" h="159">
                  <a:moveTo>
                    <a:pt x="54" y="0"/>
                  </a:moveTo>
                  <a:lnTo>
                    <a:pt x="54" y="12"/>
                  </a:lnTo>
                  <a:lnTo>
                    <a:pt x="54" y="12"/>
                  </a:lnTo>
                  <a:lnTo>
                    <a:pt x="58" y="17"/>
                  </a:lnTo>
                  <a:lnTo>
                    <a:pt x="58" y="29"/>
                  </a:lnTo>
                  <a:lnTo>
                    <a:pt x="70" y="29"/>
                  </a:lnTo>
                  <a:lnTo>
                    <a:pt x="76" y="35"/>
                  </a:lnTo>
                  <a:lnTo>
                    <a:pt x="93" y="35"/>
                  </a:lnTo>
                  <a:lnTo>
                    <a:pt x="93" y="39"/>
                  </a:lnTo>
                  <a:lnTo>
                    <a:pt x="99" y="39"/>
                  </a:lnTo>
                  <a:lnTo>
                    <a:pt x="99" y="68"/>
                  </a:lnTo>
                  <a:lnTo>
                    <a:pt x="89" y="78"/>
                  </a:lnTo>
                  <a:lnTo>
                    <a:pt x="89" y="91"/>
                  </a:lnTo>
                  <a:lnTo>
                    <a:pt x="82" y="97"/>
                  </a:lnTo>
                  <a:lnTo>
                    <a:pt x="82" y="107"/>
                  </a:lnTo>
                  <a:lnTo>
                    <a:pt x="76" y="113"/>
                  </a:lnTo>
                  <a:lnTo>
                    <a:pt x="70" y="113"/>
                  </a:lnTo>
                  <a:lnTo>
                    <a:pt x="70" y="118"/>
                  </a:lnTo>
                  <a:lnTo>
                    <a:pt x="64" y="118"/>
                  </a:lnTo>
                  <a:lnTo>
                    <a:pt x="64" y="124"/>
                  </a:lnTo>
                  <a:lnTo>
                    <a:pt x="58" y="124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6"/>
                  </a:lnTo>
                  <a:lnTo>
                    <a:pt x="41" y="136"/>
                  </a:lnTo>
                  <a:lnTo>
                    <a:pt x="41" y="146"/>
                  </a:lnTo>
                  <a:lnTo>
                    <a:pt x="35" y="153"/>
                  </a:lnTo>
                  <a:lnTo>
                    <a:pt x="17" y="153"/>
                  </a:lnTo>
                  <a:lnTo>
                    <a:pt x="17" y="153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3"/>
                  </a:lnTo>
                  <a:lnTo>
                    <a:pt x="6" y="153"/>
                  </a:lnTo>
                  <a:lnTo>
                    <a:pt x="6" y="146"/>
                  </a:lnTo>
                  <a:lnTo>
                    <a:pt x="6" y="146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36"/>
                  </a:lnTo>
                  <a:lnTo>
                    <a:pt x="6" y="136"/>
                  </a:lnTo>
                  <a:lnTo>
                    <a:pt x="6" y="124"/>
                  </a:lnTo>
                  <a:lnTo>
                    <a:pt x="0" y="124"/>
                  </a:lnTo>
                  <a:lnTo>
                    <a:pt x="0" y="113"/>
                  </a:lnTo>
                  <a:lnTo>
                    <a:pt x="29" y="101"/>
                  </a:lnTo>
                  <a:lnTo>
                    <a:pt x="47" y="56"/>
                  </a:lnTo>
                  <a:lnTo>
                    <a:pt x="41" y="45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546">
              <a:extLst>
                <a:ext uri="{FF2B5EF4-FFF2-40B4-BE49-F238E27FC236}">
                  <a16:creationId xmlns:a16="http://schemas.microsoft.com/office/drawing/2014/main" id="{9A0264C7-46A7-41AF-868D-DCB2121DE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575" y="3104303"/>
              <a:ext cx="130490" cy="224927"/>
            </a:xfrm>
            <a:custGeom>
              <a:avLst/>
              <a:gdLst>
                <a:gd name="T0" fmla="*/ 54 w 99"/>
                <a:gd name="T1" fmla="*/ 0 h 159"/>
                <a:gd name="T2" fmla="*/ 54 w 99"/>
                <a:gd name="T3" fmla="*/ 12 h 159"/>
                <a:gd name="T4" fmla="*/ 54 w 99"/>
                <a:gd name="T5" fmla="*/ 12 h 159"/>
                <a:gd name="T6" fmla="*/ 58 w 99"/>
                <a:gd name="T7" fmla="*/ 17 h 159"/>
                <a:gd name="T8" fmla="*/ 58 w 99"/>
                <a:gd name="T9" fmla="*/ 29 h 159"/>
                <a:gd name="T10" fmla="*/ 70 w 99"/>
                <a:gd name="T11" fmla="*/ 29 h 159"/>
                <a:gd name="T12" fmla="*/ 76 w 99"/>
                <a:gd name="T13" fmla="*/ 35 h 159"/>
                <a:gd name="T14" fmla="*/ 93 w 99"/>
                <a:gd name="T15" fmla="*/ 35 h 159"/>
                <a:gd name="T16" fmla="*/ 93 w 99"/>
                <a:gd name="T17" fmla="*/ 39 h 159"/>
                <a:gd name="T18" fmla="*/ 99 w 99"/>
                <a:gd name="T19" fmla="*/ 39 h 159"/>
                <a:gd name="T20" fmla="*/ 99 w 99"/>
                <a:gd name="T21" fmla="*/ 68 h 159"/>
                <a:gd name="T22" fmla="*/ 89 w 99"/>
                <a:gd name="T23" fmla="*/ 78 h 159"/>
                <a:gd name="T24" fmla="*/ 89 w 99"/>
                <a:gd name="T25" fmla="*/ 91 h 159"/>
                <a:gd name="T26" fmla="*/ 82 w 99"/>
                <a:gd name="T27" fmla="*/ 97 h 159"/>
                <a:gd name="T28" fmla="*/ 82 w 99"/>
                <a:gd name="T29" fmla="*/ 107 h 159"/>
                <a:gd name="T30" fmla="*/ 76 w 99"/>
                <a:gd name="T31" fmla="*/ 113 h 159"/>
                <a:gd name="T32" fmla="*/ 70 w 99"/>
                <a:gd name="T33" fmla="*/ 113 h 159"/>
                <a:gd name="T34" fmla="*/ 70 w 99"/>
                <a:gd name="T35" fmla="*/ 118 h 159"/>
                <a:gd name="T36" fmla="*/ 64 w 99"/>
                <a:gd name="T37" fmla="*/ 118 h 159"/>
                <a:gd name="T38" fmla="*/ 64 w 99"/>
                <a:gd name="T39" fmla="*/ 124 h 159"/>
                <a:gd name="T40" fmla="*/ 58 w 99"/>
                <a:gd name="T41" fmla="*/ 124 h 159"/>
                <a:gd name="T42" fmla="*/ 58 w 99"/>
                <a:gd name="T43" fmla="*/ 130 h 159"/>
                <a:gd name="T44" fmla="*/ 58 w 99"/>
                <a:gd name="T45" fmla="*/ 130 h 159"/>
                <a:gd name="T46" fmla="*/ 58 w 99"/>
                <a:gd name="T47" fmla="*/ 130 h 159"/>
                <a:gd name="T48" fmla="*/ 58 w 99"/>
                <a:gd name="T49" fmla="*/ 136 h 159"/>
                <a:gd name="T50" fmla="*/ 41 w 99"/>
                <a:gd name="T51" fmla="*/ 136 h 159"/>
                <a:gd name="T52" fmla="*/ 41 w 99"/>
                <a:gd name="T53" fmla="*/ 146 h 159"/>
                <a:gd name="T54" fmla="*/ 35 w 99"/>
                <a:gd name="T55" fmla="*/ 153 h 159"/>
                <a:gd name="T56" fmla="*/ 17 w 99"/>
                <a:gd name="T57" fmla="*/ 153 h 159"/>
                <a:gd name="T58" fmla="*/ 17 w 99"/>
                <a:gd name="T59" fmla="*/ 153 h 159"/>
                <a:gd name="T60" fmla="*/ 12 w 99"/>
                <a:gd name="T61" fmla="*/ 159 h 159"/>
                <a:gd name="T62" fmla="*/ 12 w 99"/>
                <a:gd name="T63" fmla="*/ 159 h 159"/>
                <a:gd name="T64" fmla="*/ 12 w 99"/>
                <a:gd name="T65" fmla="*/ 153 h 159"/>
                <a:gd name="T66" fmla="*/ 6 w 99"/>
                <a:gd name="T67" fmla="*/ 153 h 159"/>
                <a:gd name="T68" fmla="*/ 6 w 99"/>
                <a:gd name="T69" fmla="*/ 146 h 159"/>
                <a:gd name="T70" fmla="*/ 6 w 99"/>
                <a:gd name="T71" fmla="*/ 146 h 159"/>
                <a:gd name="T72" fmla="*/ 6 w 99"/>
                <a:gd name="T73" fmla="*/ 140 h 159"/>
                <a:gd name="T74" fmla="*/ 6 w 99"/>
                <a:gd name="T75" fmla="*/ 140 h 159"/>
                <a:gd name="T76" fmla="*/ 6 w 99"/>
                <a:gd name="T77" fmla="*/ 136 h 159"/>
                <a:gd name="T78" fmla="*/ 6 w 99"/>
                <a:gd name="T79" fmla="*/ 136 h 159"/>
                <a:gd name="T80" fmla="*/ 6 w 99"/>
                <a:gd name="T81" fmla="*/ 124 h 159"/>
                <a:gd name="T82" fmla="*/ 0 w 99"/>
                <a:gd name="T83" fmla="*/ 124 h 159"/>
                <a:gd name="T84" fmla="*/ 0 w 99"/>
                <a:gd name="T85" fmla="*/ 113 h 159"/>
                <a:gd name="T86" fmla="*/ 29 w 99"/>
                <a:gd name="T87" fmla="*/ 101 h 159"/>
                <a:gd name="T88" fmla="*/ 47 w 99"/>
                <a:gd name="T89" fmla="*/ 56 h 159"/>
                <a:gd name="T90" fmla="*/ 41 w 99"/>
                <a:gd name="T91" fmla="*/ 45 h 159"/>
                <a:gd name="T92" fmla="*/ 54 w 99"/>
                <a:gd name="T93" fmla="*/ 0 h 159"/>
                <a:gd name="T94" fmla="*/ 54 w 99"/>
                <a:gd name="T9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9" h="159">
                  <a:moveTo>
                    <a:pt x="54" y="0"/>
                  </a:moveTo>
                  <a:lnTo>
                    <a:pt x="54" y="12"/>
                  </a:lnTo>
                  <a:lnTo>
                    <a:pt x="54" y="12"/>
                  </a:lnTo>
                  <a:lnTo>
                    <a:pt x="58" y="17"/>
                  </a:lnTo>
                  <a:lnTo>
                    <a:pt x="58" y="29"/>
                  </a:lnTo>
                  <a:lnTo>
                    <a:pt x="70" y="29"/>
                  </a:lnTo>
                  <a:lnTo>
                    <a:pt x="76" y="35"/>
                  </a:lnTo>
                  <a:lnTo>
                    <a:pt x="93" y="35"/>
                  </a:lnTo>
                  <a:lnTo>
                    <a:pt x="93" y="39"/>
                  </a:lnTo>
                  <a:lnTo>
                    <a:pt x="99" y="39"/>
                  </a:lnTo>
                  <a:lnTo>
                    <a:pt x="99" y="68"/>
                  </a:lnTo>
                  <a:lnTo>
                    <a:pt x="89" y="78"/>
                  </a:lnTo>
                  <a:lnTo>
                    <a:pt x="89" y="91"/>
                  </a:lnTo>
                  <a:lnTo>
                    <a:pt x="82" y="97"/>
                  </a:lnTo>
                  <a:lnTo>
                    <a:pt x="82" y="107"/>
                  </a:lnTo>
                  <a:lnTo>
                    <a:pt x="76" y="113"/>
                  </a:lnTo>
                  <a:lnTo>
                    <a:pt x="70" y="113"/>
                  </a:lnTo>
                  <a:lnTo>
                    <a:pt x="70" y="118"/>
                  </a:lnTo>
                  <a:lnTo>
                    <a:pt x="64" y="118"/>
                  </a:lnTo>
                  <a:lnTo>
                    <a:pt x="64" y="124"/>
                  </a:lnTo>
                  <a:lnTo>
                    <a:pt x="58" y="124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6"/>
                  </a:lnTo>
                  <a:lnTo>
                    <a:pt x="41" y="136"/>
                  </a:lnTo>
                  <a:lnTo>
                    <a:pt x="41" y="146"/>
                  </a:lnTo>
                  <a:lnTo>
                    <a:pt x="35" y="153"/>
                  </a:lnTo>
                  <a:lnTo>
                    <a:pt x="17" y="153"/>
                  </a:lnTo>
                  <a:lnTo>
                    <a:pt x="17" y="153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3"/>
                  </a:lnTo>
                  <a:lnTo>
                    <a:pt x="6" y="153"/>
                  </a:lnTo>
                  <a:lnTo>
                    <a:pt x="6" y="146"/>
                  </a:lnTo>
                  <a:lnTo>
                    <a:pt x="6" y="146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36"/>
                  </a:lnTo>
                  <a:lnTo>
                    <a:pt x="6" y="136"/>
                  </a:lnTo>
                  <a:lnTo>
                    <a:pt x="6" y="124"/>
                  </a:lnTo>
                  <a:lnTo>
                    <a:pt x="0" y="124"/>
                  </a:lnTo>
                  <a:lnTo>
                    <a:pt x="0" y="113"/>
                  </a:lnTo>
                  <a:lnTo>
                    <a:pt x="29" y="101"/>
                  </a:lnTo>
                  <a:lnTo>
                    <a:pt x="47" y="56"/>
                  </a:lnTo>
                  <a:lnTo>
                    <a:pt x="41" y="45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4" name="Freeform 547">
              <a:extLst>
                <a:ext uri="{FF2B5EF4-FFF2-40B4-BE49-F238E27FC236}">
                  <a16:creationId xmlns:a16="http://schemas.microsoft.com/office/drawing/2014/main" id="{E44F2B43-49EE-4810-9151-8DB5FB1F3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2043" y="3255669"/>
              <a:ext cx="200349" cy="192390"/>
            </a:xfrm>
            <a:custGeom>
              <a:avLst/>
              <a:gdLst>
                <a:gd name="T0" fmla="*/ 12 w 152"/>
                <a:gd name="T1" fmla="*/ 56 h 136"/>
                <a:gd name="T2" fmla="*/ 12 w 152"/>
                <a:gd name="T3" fmla="*/ 56 h 136"/>
                <a:gd name="T4" fmla="*/ 12 w 152"/>
                <a:gd name="T5" fmla="*/ 52 h 136"/>
                <a:gd name="T6" fmla="*/ 16 w 152"/>
                <a:gd name="T7" fmla="*/ 39 h 136"/>
                <a:gd name="T8" fmla="*/ 16 w 152"/>
                <a:gd name="T9" fmla="*/ 39 h 136"/>
                <a:gd name="T10" fmla="*/ 16 w 152"/>
                <a:gd name="T11" fmla="*/ 33 h 136"/>
                <a:gd name="T12" fmla="*/ 16 w 152"/>
                <a:gd name="T13" fmla="*/ 33 h 136"/>
                <a:gd name="T14" fmla="*/ 41 w 152"/>
                <a:gd name="T15" fmla="*/ 39 h 136"/>
                <a:gd name="T16" fmla="*/ 51 w 152"/>
                <a:gd name="T17" fmla="*/ 46 h 136"/>
                <a:gd name="T18" fmla="*/ 51 w 152"/>
                <a:gd name="T19" fmla="*/ 52 h 136"/>
                <a:gd name="T20" fmla="*/ 64 w 152"/>
                <a:gd name="T21" fmla="*/ 33 h 136"/>
                <a:gd name="T22" fmla="*/ 70 w 152"/>
                <a:gd name="T23" fmla="*/ 23 h 136"/>
                <a:gd name="T24" fmla="*/ 76 w 152"/>
                <a:gd name="T25" fmla="*/ 17 h 136"/>
                <a:gd name="T26" fmla="*/ 140 w 152"/>
                <a:gd name="T27" fmla="*/ 0 h 136"/>
                <a:gd name="T28" fmla="*/ 140 w 152"/>
                <a:gd name="T29" fmla="*/ 17 h 136"/>
                <a:gd name="T30" fmla="*/ 146 w 152"/>
                <a:gd name="T31" fmla="*/ 29 h 136"/>
                <a:gd name="T32" fmla="*/ 146 w 152"/>
                <a:gd name="T33" fmla="*/ 33 h 136"/>
                <a:gd name="T34" fmla="*/ 146 w 152"/>
                <a:gd name="T35" fmla="*/ 39 h 136"/>
                <a:gd name="T36" fmla="*/ 146 w 152"/>
                <a:gd name="T37" fmla="*/ 46 h 136"/>
                <a:gd name="T38" fmla="*/ 146 w 152"/>
                <a:gd name="T39" fmla="*/ 52 h 136"/>
                <a:gd name="T40" fmla="*/ 152 w 152"/>
                <a:gd name="T41" fmla="*/ 56 h 136"/>
                <a:gd name="T42" fmla="*/ 146 w 152"/>
                <a:gd name="T43" fmla="*/ 56 h 136"/>
                <a:gd name="T44" fmla="*/ 140 w 152"/>
                <a:gd name="T45" fmla="*/ 68 h 136"/>
                <a:gd name="T46" fmla="*/ 122 w 152"/>
                <a:gd name="T47" fmla="*/ 79 h 136"/>
                <a:gd name="T48" fmla="*/ 105 w 152"/>
                <a:gd name="T49" fmla="*/ 85 h 136"/>
                <a:gd name="T50" fmla="*/ 86 w 152"/>
                <a:gd name="T51" fmla="*/ 95 h 136"/>
                <a:gd name="T52" fmla="*/ 76 w 152"/>
                <a:gd name="T53" fmla="*/ 101 h 136"/>
                <a:gd name="T54" fmla="*/ 58 w 152"/>
                <a:gd name="T55" fmla="*/ 107 h 136"/>
                <a:gd name="T56" fmla="*/ 47 w 152"/>
                <a:gd name="T57" fmla="*/ 114 h 136"/>
                <a:gd name="T58" fmla="*/ 35 w 152"/>
                <a:gd name="T59" fmla="*/ 118 h 136"/>
                <a:gd name="T60" fmla="*/ 29 w 152"/>
                <a:gd name="T61" fmla="*/ 130 h 136"/>
                <a:gd name="T62" fmla="*/ 23 w 152"/>
                <a:gd name="T63" fmla="*/ 136 h 136"/>
                <a:gd name="T64" fmla="*/ 16 w 152"/>
                <a:gd name="T65" fmla="*/ 118 h 136"/>
                <a:gd name="T66" fmla="*/ 12 w 152"/>
                <a:gd name="T67" fmla="*/ 101 h 136"/>
                <a:gd name="T68" fmla="*/ 6 w 152"/>
                <a:gd name="T69" fmla="*/ 68 h 136"/>
                <a:gd name="T70" fmla="*/ 0 w 152"/>
                <a:gd name="T71" fmla="*/ 6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2" h="136">
                  <a:moveTo>
                    <a:pt x="0" y="62"/>
                  </a:move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52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41" y="33"/>
                  </a:lnTo>
                  <a:lnTo>
                    <a:pt x="41" y="39"/>
                  </a:lnTo>
                  <a:lnTo>
                    <a:pt x="47" y="39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1" y="52"/>
                  </a:lnTo>
                  <a:lnTo>
                    <a:pt x="64" y="39"/>
                  </a:lnTo>
                  <a:lnTo>
                    <a:pt x="64" y="33"/>
                  </a:lnTo>
                  <a:lnTo>
                    <a:pt x="70" y="29"/>
                  </a:lnTo>
                  <a:lnTo>
                    <a:pt x="70" y="23"/>
                  </a:lnTo>
                  <a:lnTo>
                    <a:pt x="76" y="23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140" y="0"/>
                  </a:lnTo>
                  <a:lnTo>
                    <a:pt x="140" y="17"/>
                  </a:lnTo>
                  <a:lnTo>
                    <a:pt x="140" y="17"/>
                  </a:lnTo>
                  <a:lnTo>
                    <a:pt x="140" y="23"/>
                  </a:lnTo>
                  <a:lnTo>
                    <a:pt x="146" y="29"/>
                  </a:lnTo>
                  <a:lnTo>
                    <a:pt x="146" y="29"/>
                  </a:lnTo>
                  <a:lnTo>
                    <a:pt x="146" y="33"/>
                  </a:lnTo>
                  <a:lnTo>
                    <a:pt x="146" y="33"/>
                  </a:lnTo>
                  <a:lnTo>
                    <a:pt x="146" y="39"/>
                  </a:lnTo>
                  <a:lnTo>
                    <a:pt x="146" y="39"/>
                  </a:lnTo>
                  <a:lnTo>
                    <a:pt x="146" y="46"/>
                  </a:lnTo>
                  <a:lnTo>
                    <a:pt x="146" y="46"/>
                  </a:lnTo>
                  <a:lnTo>
                    <a:pt x="146" y="52"/>
                  </a:lnTo>
                  <a:lnTo>
                    <a:pt x="152" y="52"/>
                  </a:lnTo>
                  <a:lnTo>
                    <a:pt x="152" y="5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0" y="68"/>
                  </a:lnTo>
                  <a:lnTo>
                    <a:pt x="140" y="68"/>
                  </a:lnTo>
                  <a:lnTo>
                    <a:pt x="128" y="79"/>
                  </a:lnTo>
                  <a:lnTo>
                    <a:pt x="122" y="79"/>
                  </a:lnTo>
                  <a:lnTo>
                    <a:pt x="117" y="85"/>
                  </a:lnTo>
                  <a:lnTo>
                    <a:pt x="105" y="85"/>
                  </a:lnTo>
                  <a:lnTo>
                    <a:pt x="93" y="95"/>
                  </a:lnTo>
                  <a:lnTo>
                    <a:pt x="86" y="95"/>
                  </a:lnTo>
                  <a:lnTo>
                    <a:pt x="82" y="101"/>
                  </a:lnTo>
                  <a:lnTo>
                    <a:pt x="76" y="101"/>
                  </a:lnTo>
                  <a:lnTo>
                    <a:pt x="64" y="107"/>
                  </a:lnTo>
                  <a:lnTo>
                    <a:pt x="58" y="107"/>
                  </a:lnTo>
                  <a:lnTo>
                    <a:pt x="51" y="114"/>
                  </a:lnTo>
                  <a:lnTo>
                    <a:pt x="47" y="114"/>
                  </a:lnTo>
                  <a:lnTo>
                    <a:pt x="41" y="118"/>
                  </a:lnTo>
                  <a:lnTo>
                    <a:pt x="35" y="118"/>
                  </a:lnTo>
                  <a:lnTo>
                    <a:pt x="35" y="124"/>
                  </a:lnTo>
                  <a:lnTo>
                    <a:pt x="29" y="130"/>
                  </a:lnTo>
                  <a:lnTo>
                    <a:pt x="23" y="130"/>
                  </a:lnTo>
                  <a:lnTo>
                    <a:pt x="23" y="136"/>
                  </a:lnTo>
                  <a:lnTo>
                    <a:pt x="16" y="130"/>
                  </a:lnTo>
                  <a:lnTo>
                    <a:pt x="16" y="118"/>
                  </a:lnTo>
                  <a:lnTo>
                    <a:pt x="12" y="107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6" y="68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548">
              <a:extLst>
                <a:ext uri="{FF2B5EF4-FFF2-40B4-BE49-F238E27FC236}">
                  <a16:creationId xmlns:a16="http://schemas.microsoft.com/office/drawing/2014/main" id="{87A75F3D-10C4-4FB4-B28E-9E5310225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2043" y="3255669"/>
              <a:ext cx="200349" cy="192390"/>
            </a:xfrm>
            <a:custGeom>
              <a:avLst/>
              <a:gdLst>
                <a:gd name="T0" fmla="*/ 12 w 152"/>
                <a:gd name="T1" fmla="*/ 56 h 136"/>
                <a:gd name="T2" fmla="*/ 12 w 152"/>
                <a:gd name="T3" fmla="*/ 56 h 136"/>
                <a:gd name="T4" fmla="*/ 12 w 152"/>
                <a:gd name="T5" fmla="*/ 52 h 136"/>
                <a:gd name="T6" fmla="*/ 16 w 152"/>
                <a:gd name="T7" fmla="*/ 39 h 136"/>
                <a:gd name="T8" fmla="*/ 16 w 152"/>
                <a:gd name="T9" fmla="*/ 39 h 136"/>
                <a:gd name="T10" fmla="*/ 16 w 152"/>
                <a:gd name="T11" fmla="*/ 33 h 136"/>
                <a:gd name="T12" fmla="*/ 16 w 152"/>
                <a:gd name="T13" fmla="*/ 33 h 136"/>
                <a:gd name="T14" fmla="*/ 41 w 152"/>
                <a:gd name="T15" fmla="*/ 39 h 136"/>
                <a:gd name="T16" fmla="*/ 51 w 152"/>
                <a:gd name="T17" fmla="*/ 46 h 136"/>
                <a:gd name="T18" fmla="*/ 51 w 152"/>
                <a:gd name="T19" fmla="*/ 52 h 136"/>
                <a:gd name="T20" fmla="*/ 64 w 152"/>
                <a:gd name="T21" fmla="*/ 33 h 136"/>
                <a:gd name="T22" fmla="*/ 70 w 152"/>
                <a:gd name="T23" fmla="*/ 23 h 136"/>
                <a:gd name="T24" fmla="*/ 76 w 152"/>
                <a:gd name="T25" fmla="*/ 17 h 136"/>
                <a:gd name="T26" fmla="*/ 140 w 152"/>
                <a:gd name="T27" fmla="*/ 0 h 136"/>
                <a:gd name="T28" fmla="*/ 140 w 152"/>
                <a:gd name="T29" fmla="*/ 17 h 136"/>
                <a:gd name="T30" fmla="*/ 146 w 152"/>
                <a:gd name="T31" fmla="*/ 29 h 136"/>
                <a:gd name="T32" fmla="*/ 146 w 152"/>
                <a:gd name="T33" fmla="*/ 33 h 136"/>
                <a:gd name="T34" fmla="*/ 146 w 152"/>
                <a:gd name="T35" fmla="*/ 39 h 136"/>
                <a:gd name="T36" fmla="*/ 146 w 152"/>
                <a:gd name="T37" fmla="*/ 46 h 136"/>
                <a:gd name="T38" fmla="*/ 146 w 152"/>
                <a:gd name="T39" fmla="*/ 52 h 136"/>
                <a:gd name="T40" fmla="*/ 152 w 152"/>
                <a:gd name="T41" fmla="*/ 56 h 136"/>
                <a:gd name="T42" fmla="*/ 146 w 152"/>
                <a:gd name="T43" fmla="*/ 56 h 136"/>
                <a:gd name="T44" fmla="*/ 140 w 152"/>
                <a:gd name="T45" fmla="*/ 68 h 136"/>
                <a:gd name="T46" fmla="*/ 122 w 152"/>
                <a:gd name="T47" fmla="*/ 79 h 136"/>
                <a:gd name="T48" fmla="*/ 105 w 152"/>
                <a:gd name="T49" fmla="*/ 85 h 136"/>
                <a:gd name="T50" fmla="*/ 86 w 152"/>
                <a:gd name="T51" fmla="*/ 95 h 136"/>
                <a:gd name="T52" fmla="*/ 76 w 152"/>
                <a:gd name="T53" fmla="*/ 101 h 136"/>
                <a:gd name="T54" fmla="*/ 58 w 152"/>
                <a:gd name="T55" fmla="*/ 107 h 136"/>
                <a:gd name="T56" fmla="*/ 47 w 152"/>
                <a:gd name="T57" fmla="*/ 114 h 136"/>
                <a:gd name="T58" fmla="*/ 35 w 152"/>
                <a:gd name="T59" fmla="*/ 118 h 136"/>
                <a:gd name="T60" fmla="*/ 29 w 152"/>
                <a:gd name="T61" fmla="*/ 130 h 136"/>
                <a:gd name="T62" fmla="*/ 23 w 152"/>
                <a:gd name="T63" fmla="*/ 136 h 136"/>
                <a:gd name="T64" fmla="*/ 16 w 152"/>
                <a:gd name="T65" fmla="*/ 118 h 136"/>
                <a:gd name="T66" fmla="*/ 12 w 152"/>
                <a:gd name="T67" fmla="*/ 101 h 136"/>
                <a:gd name="T68" fmla="*/ 6 w 152"/>
                <a:gd name="T69" fmla="*/ 68 h 136"/>
                <a:gd name="T70" fmla="*/ 0 w 152"/>
                <a:gd name="T71" fmla="*/ 6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2" h="136">
                  <a:moveTo>
                    <a:pt x="0" y="62"/>
                  </a:move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52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41" y="33"/>
                  </a:lnTo>
                  <a:lnTo>
                    <a:pt x="41" y="39"/>
                  </a:lnTo>
                  <a:lnTo>
                    <a:pt x="47" y="39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1" y="52"/>
                  </a:lnTo>
                  <a:lnTo>
                    <a:pt x="64" y="39"/>
                  </a:lnTo>
                  <a:lnTo>
                    <a:pt x="64" y="33"/>
                  </a:lnTo>
                  <a:lnTo>
                    <a:pt x="70" y="29"/>
                  </a:lnTo>
                  <a:lnTo>
                    <a:pt x="70" y="23"/>
                  </a:lnTo>
                  <a:lnTo>
                    <a:pt x="76" y="23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140" y="0"/>
                  </a:lnTo>
                  <a:lnTo>
                    <a:pt x="140" y="17"/>
                  </a:lnTo>
                  <a:lnTo>
                    <a:pt x="140" y="17"/>
                  </a:lnTo>
                  <a:lnTo>
                    <a:pt x="140" y="23"/>
                  </a:lnTo>
                  <a:lnTo>
                    <a:pt x="146" y="29"/>
                  </a:lnTo>
                  <a:lnTo>
                    <a:pt x="146" y="29"/>
                  </a:lnTo>
                  <a:lnTo>
                    <a:pt x="146" y="33"/>
                  </a:lnTo>
                  <a:lnTo>
                    <a:pt x="146" y="33"/>
                  </a:lnTo>
                  <a:lnTo>
                    <a:pt x="146" y="39"/>
                  </a:lnTo>
                  <a:lnTo>
                    <a:pt x="146" y="39"/>
                  </a:lnTo>
                  <a:lnTo>
                    <a:pt x="146" y="46"/>
                  </a:lnTo>
                  <a:lnTo>
                    <a:pt x="146" y="46"/>
                  </a:lnTo>
                  <a:lnTo>
                    <a:pt x="146" y="52"/>
                  </a:lnTo>
                  <a:lnTo>
                    <a:pt x="152" y="52"/>
                  </a:lnTo>
                  <a:lnTo>
                    <a:pt x="152" y="5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0" y="68"/>
                  </a:lnTo>
                  <a:lnTo>
                    <a:pt x="140" y="68"/>
                  </a:lnTo>
                  <a:lnTo>
                    <a:pt x="128" y="79"/>
                  </a:lnTo>
                  <a:lnTo>
                    <a:pt x="122" y="79"/>
                  </a:lnTo>
                  <a:lnTo>
                    <a:pt x="117" y="85"/>
                  </a:lnTo>
                  <a:lnTo>
                    <a:pt x="105" y="85"/>
                  </a:lnTo>
                  <a:lnTo>
                    <a:pt x="93" y="95"/>
                  </a:lnTo>
                  <a:lnTo>
                    <a:pt x="86" y="95"/>
                  </a:lnTo>
                  <a:lnTo>
                    <a:pt x="82" y="101"/>
                  </a:lnTo>
                  <a:lnTo>
                    <a:pt x="76" y="101"/>
                  </a:lnTo>
                  <a:lnTo>
                    <a:pt x="64" y="107"/>
                  </a:lnTo>
                  <a:lnTo>
                    <a:pt x="58" y="107"/>
                  </a:lnTo>
                  <a:lnTo>
                    <a:pt x="51" y="114"/>
                  </a:lnTo>
                  <a:lnTo>
                    <a:pt x="47" y="114"/>
                  </a:lnTo>
                  <a:lnTo>
                    <a:pt x="41" y="118"/>
                  </a:lnTo>
                  <a:lnTo>
                    <a:pt x="35" y="118"/>
                  </a:lnTo>
                  <a:lnTo>
                    <a:pt x="35" y="124"/>
                  </a:lnTo>
                  <a:lnTo>
                    <a:pt x="29" y="130"/>
                  </a:lnTo>
                  <a:lnTo>
                    <a:pt x="23" y="130"/>
                  </a:lnTo>
                  <a:lnTo>
                    <a:pt x="23" y="136"/>
                  </a:lnTo>
                  <a:lnTo>
                    <a:pt x="16" y="130"/>
                  </a:lnTo>
                  <a:lnTo>
                    <a:pt x="16" y="118"/>
                  </a:lnTo>
                  <a:lnTo>
                    <a:pt x="12" y="107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6" y="68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549">
              <a:extLst>
                <a:ext uri="{FF2B5EF4-FFF2-40B4-BE49-F238E27FC236}">
                  <a16:creationId xmlns:a16="http://schemas.microsoft.com/office/drawing/2014/main" id="{B39D2E64-915E-47D7-8B88-788BDDF98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260" y="3081670"/>
              <a:ext cx="101494" cy="96194"/>
            </a:xfrm>
            <a:custGeom>
              <a:avLst/>
              <a:gdLst>
                <a:gd name="T0" fmla="*/ 0 w 77"/>
                <a:gd name="T1" fmla="*/ 33 h 68"/>
                <a:gd name="T2" fmla="*/ 0 w 77"/>
                <a:gd name="T3" fmla="*/ 28 h 68"/>
                <a:gd name="T4" fmla="*/ 0 w 77"/>
                <a:gd name="T5" fmla="*/ 33 h 68"/>
                <a:gd name="T6" fmla="*/ 5 w 77"/>
                <a:gd name="T7" fmla="*/ 33 h 68"/>
                <a:gd name="T8" fmla="*/ 5 w 77"/>
                <a:gd name="T9" fmla="*/ 39 h 68"/>
                <a:gd name="T10" fmla="*/ 17 w 77"/>
                <a:gd name="T11" fmla="*/ 39 h 68"/>
                <a:gd name="T12" fmla="*/ 23 w 77"/>
                <a:gd name="T13" fmla="*/ 33 h 68"/>
                <a:gd name="T14" fmla="*/ 40 w 77"/>
                <a:gd name="T15" fmla="*/ 33 h 68"/>
                <a:gd name="T16" fmla="*/ 64 w 77"/>
                <a:gd name="T17" fmla="*/ 10 h 68"/>
                <a:gd name="T18" fmla="*/ 70 w 77"/>
                <a:gd name="T19" fmla="*/ 0 h 68"/>
                <a:gd name="T20" fmla="*/ 70 w 77"/>
                <a:gd name="T21" fmla="*/ 0 h 68"/>
                <a:gd name="T22" fmla="*/ 70 w 77"/>
                <a:gd name="T23" fmla="*/ 0 h 68"/>
                <a:gd name="T24" fmla="*/ 70 w 77"/>
                <a:gd name="T25" fmla="*/ 6 h 68"/>
                <a:gd name="T26" fmla="*/ 70 w 77"/>
                <a:gd name="T27" fmla="*/ 6 h 68"/>
                <a:gd name="T28" fmla="*/ 70 w 77"/>
                <a:gd name="T29" fmla="*/ 10 h 68"/>
                <a:gd name="T30" fmla="*/ 77 w 77"/>
                <a:gd name="T31" fmla="*/ 10 h 68"/>
                <a:gd name="T32" fmla="*/ 77 w 77"/>
                <a:gd name="T33" fmla="*/ 16 h 68"/>
                <a:gd name="T34" fmla="*/ 58 w 77"/>
                <a:gd name="T35" fmla="*/ 68 h 68"/>
                <a:gd name="T36" fmla="*/ 11 w 77"/>
                <a:gd name="T37" fmla="*/ 61 h 68"/>
                <a:gd name="T38" fmla="*/ 0 w 77"/>
                <a:gd name="T39" fmla="*/ 33 h 68"/>
                <a:gd name="T40" fmla="*/ 0 w 77"/>
                <a:gd name="T41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" h="68">
                  <a:moveTo>
                    <a:pt x="0" y="33"/>
                  </a:moveTo>
                  <a:lnTo>
                    <a:pt x="0" y="28"/>
                  </a:lnTo>
                  <a:lnTo>
                    <a:pt x="0" y="33"/>
                  </a:lnTo>
                  <a:lnTo>
                    <a:pt x="5" y="33"/>
                  </a:lnTo>
                  <a:lnTo>
                    <a:pt x="5" y="39"/>
                  </a:lnTo>
                  <a:lnTo>
                    <a:pt x="17" y="39"/>
                  </a:lnTo>
                  <a:lnTo>
                    <a:pt x="23" y="33"/>
                  </a:lnTo>
                  <a:lnTo>
                    <a:pt x="40" y="33"/>
                  </a:lnTo>
                  <a:lnTo>
                    <a:pt x="64" y="1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10"/>
                  </a:lnTo>
                  <a:lnTo>
                    <a:pt x="77" y="10"/>
                  </a:lnTo>
                  <a:lnTo>
                    <a:pt x="77" y="16"/>
                  </a:lnTo>
                  <a:lnTo>
                    <a:pt x="58" y="68"/>
                  </a:lnTo>
                  <a:lnTo>
                    <a:pt x="11" y="61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550">
              <a:extLst>
                <a:ext uri="{FF2B5EF4-FFF2-40B4-BE49-F238E27FC236}">
                  <a16:creationId xmlns:a16="http://schemas.microsoft.com/office/drawing/2014/main" id="{3C841363-719C-47AE-9DE5-ADA236DAE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260" y="3081670"/>
              <a:ext cx="101494" cy="96194"/>
            </a:xfrm>
            <a:custGeom>
              <a:avLst/>
              <a:gdLst>
                <a:gd name="T0" fmla="*/ 0 w 77"/>
                <a:gd name="T1" fmla="*/ 33 h 68"/>
                <a:gd name="T2" fmla="*/ 0 w 77"/>
                <a:gd name="T3" fmla="*/ 28 h 68"/>
                <a:gd name="T4" fmla="*/ 0 w 77"/>
                <a:gd name="T5" fmla="*/ 33 h 68"/>
                <a:gd name="T6" fmla="*/ 5 w 77"/>
                <a:gd name="T7" fmla="*/ 33 h 68"/>
                <a:gd name="T8" fmla="*/ 5 w 77"/>
                <a:gd name="T9" fmla="*/ 39 h 68"/>
                <a:gd name="T10" fmla="*/ 17 w 77"/>
                <a:gd name="T11" fmla="*/ 39 h 68"/>
                <a:gd name="T12" fmla="*/ 23 w 77"/>
                <a:gd name="T13" fmla="*/ 33 h 68"/>
                <a:gd name="T14" fmla="*/ 40 w 77"/>
                <a:gd name="T15" fmla="*/ 33 h 68"/>
                <a:gd name="T16" fmla="*/ 64 w 77"/>
                <a:gd name="T17" fmla="*/ 10 h 68"/>
                <a:gd name="T18" fmla="*/ 70 w 77"/>
                <a:gd name="T19" fmla="*/ 0 h 68"/>
                <a:gd name="T20" fmla="*/ 70 w 77"/>
                <a:gd name="T21" fmla="*/ 0 h 68"/>
                <a:gd name="T22" fmla="*/ 70 w 77"/>
                <a:gd name="T23" fmla="*/ 0 h 68"/>
                <a:gd name="T24" fmla="*/ 70 w 77"/>
                <a:gd name="T25" fmla="*/ 6 h 68"/>
                <a:gd name="T26" fmla="*/ 70 w 77"/>
                <a:gd name="T27" fmla="*/ 6 h 68"/>
                <a:gd name="T28" fmla="*/ 70 w 77"/>
                <a:gd name="T29" fmla="*/ 10 h 68"/>
                <a:gd name="T30" fmla="*/ 77 w 77"/>
                <a:gd name="T31" fmla="*/ 10 h 68"/>
                <a:gd name="T32" fmla="*/ 77 w 77"/>
                <a:gd name="T33" fmla="*/ 16 h 68"/>
                <a:gd name="T34" fmla="*/ 58 w 77"/>
                <a:gd name="T35" fmla="*/ 68 h 68"/>
                <a:gd name="T36" fmla="*/ 11 w 77"/>
                <a:gd name="T37" fmla="*/ 61 h 68"/>
                <a:gd name="T38" fmla="*/ 0 w 77"/>
                <a:gd name="T39" fmla="*/ 33 h 68"/>
                <a:gd name="T40" fmla="*/ 0 w 77"/>
                <a:gd name="T41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" h="68">
                  <a:moveTo>
                    <a:pt x="0" y="33"/>
                  </a:moveTo>
                  <a:lnTo>
                    <a:pt x="0" y="28"/>
                  </a:lnTo>
                  <a:lnTo>
                    <a:pt x="0" y="33"/>
                  </a:lnTo>
                  <a:lnTo>
                    <a:pt x="5" y="33"/>
                  </a:lnTo>
                  <a:lnTo>
                    <a:pt x="5" y="39"/>
                  </a:lnTo>
                  <a:lnTo>
                    <a:pt x="17" y="39"/>
                  </a:lnTo>
                  <a:lnTo>
                    <a:pt x="23" y="33"/>
                  </a:lnTo>
                  <a:lnTo>
                    <a:pt x="40" y="33"/>
                  </a:lnTo>
                  <a:lnTo>
                    <a:pt x="64" y="1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10"/>
                  </a:lnTo>
                  <a:lnTo>
                    <a:pt x="77" y="10"/>
                  </a:lnTo>
                  <a:lnTo>
                    <a:pt x="77" y="16"/>
                  </a:lnTo>
                  <a:lnTo>
                    <a:pt x="58" y="68"/>
                  </a:lnTo>
                  <a:lnTo>
                    <a:pt x="11" y="61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551">
              <a:extLst>
                <a:ext uri="{FF2B5EF4-FFF2-40B4-BE49-F238E27FC236}">
                  <a16:creationId xmlns:a16="http://schemas.microsoft.com/office/drawing/2014/main" id="{4CB2FBFA-F3EF-4006-80E0-3D232383F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685" y="2795914"/>
              <a:ext cx="168715" cy="212195"/>
            </a:xfrm>
            <a:custGeom>
              <a:avLst/>
              <a:gdLst>
                <a:gd name="T0" fmla="*/ 115 w 128"/>
                <a:gd name="T1" fmla="*/ 111 h 150"/>
                <a:gd name="T2" fmla="*/ 122 w 128"/>
                <a:gd name="T3" fmla="*/ 107 h 150"/>
                <a:gd name="T4" fmla="*/ 122 w 128"/>
                <a:gd name="T5" fmla="*/ 101 h 150"/>
                <a:gd name="T6" fmla="*/ 122 w 128"/>
                <a:gd name="T7" fmla="*/ 94 h 150"/>
                <a:gd name="T8" fmla="*/ 105 w 128"/>
                <a:gd name="T9" fmla="*/ 88 h 150"/>
                <a:gd name="T10" fmla="*/ 93 w 128"/>
                <a:gd name="T11" fmla="*/ 72 h 150"/>
                <a:gd name="T12" fmla="*/ 87 w 128"/>
                <a:gd name="T13" fmla="*/ 62 h 150"/>
                <a:gd name="T14" fmla="*/ 80 w 128"/>
                <a:gd name="T15" fmla="*/ 49 h 150"/>
                <a:gd name="T16" fmla="*/ 87 w 128"/>
                <a:gd name="T17" fmla="*/ 45 h 150"/>
                <a:gd name="T18" fmla="*/ 87 w 128"/>
                <a:gd name="T19" fmla="*/ 45 h 150"/>
                <a:gd name="T20" fmla="*/ 87 w 128"/>
                <a:gd name="T21" fmla="*/ 39 h 150"/>
                <a:gd name="T22" fmla="*/ 80 w 128"/>
                <a:gd name="T23" fmla="*/ 27 h 150"/>
                <a:gd name="T24" fmla="*/ 70 w 128"/>
                <a:gd name="T25" fmla="*/ 16 h 150"/>
                <a:gd name="T26" fmla="*/ 52 w 128"/>
                <a:gd name="T27" fmla="*/ 4 h 150"/>
                <a:gd name="T28" fmla="*/ 35 w 128"/>
                <a:gd name="T29" fmla="*/ 0 h 150"/>
                <a:gd name="T30" fmla="*/ 35 w 128"/>
                <a:gd name="T31" fmla="*/ 4 h 150"/>
                <a:gd name="T32" fmla="*/ 23 w 128"/>
                <a:gd name="T33" fmla="*/ 10 h 150"/>
                <a:gd name="T34" fmla="*/ 23 w 128"/>
                <a:gd name="T35" fmla="*/ 16 h 150"/>
                <a:gd name="T36" fmla="*/ 23 w 128"/>
                <a:gd name="T37" fmla="*/ 27 h 150"/>
                <a:gd name="T38" fmla="*/ 23 w 128"/>
                <a:gd name="T39" fmla="*/ 39 h 150"/>
                <a:gd name="T40" fmla="*/ 23 w 128"/>
                <a:gd name="T41" fmla="*/ 49 h 150"/>
                <a:gd name="T42" fmla="*/ 17 w 128"/>
                <a:gd name="T43" fmla="*/ 55 h 150"/>
                <a:gd name="T44" fmla="*/ 10 w 128"/>
                <a:gd name="T45" fmla="*/ 62 h 150"/>
                <a:gd name="T46" fmla="*/ 0 w 128"/>
                <a:gd name="T47" fmla="*/ 66 h 150"/>
                <a:gd name="T48" fmla="*/ 0 w 128"/>
                <a:gd name="T49" fmla="*/ 84 h 150"/>
                <a:gd name="T50" fmla="*/ 0 w 128"/>
                <a:gd name="T51" fmla="*/ 88 h 150"/>
                <a:gd name="T52" fmla="*/ 35 w 128"/>
                <a:gd name="T53" fmla="*/ 111 h 150"/>
                <a:gd name="T54" fmla="*/ 58 w 128"/>
                <a:gd name="T55" fmla="*/ 117 h 150"/>
                <a:gd name="T56" fmla="*/ 64 w 128"/>
                <a:gd name="T57" fmla="*/ 130 h 150"/>
                <a:gd name="T58" fmla="*/ 70 w 128"/>
                <a:gd name="T59" fmla="*/ 140 h 150"/>
                <a:gd name="T60" fmla="*/ 70 w 128"/>
                <a:gd name="T61" fmla="*/ 146 h 150"/>
                <a:gd name="T62" fmla="*/ 70 w 128"/>
                <a:gd name="T63" fmla="*/ 146 h 150"/>
                <a:gd name="T64" fmla="*/ 111 w 128"/>
                <a:gd name="T65" fmla="*/ 150 h 150"/>
                <a:gd name="T66" fmla="*/ 115 w 128"/>
                <a:gd name="T67" fmla="*/ 134 h 150"/>
                <a:gd name="T68" fmla="*/ 122 w 128"/>
                <a:gd name="T69" fmla="*/ 134 h 150"/>
                <a:gd name="T70" fmla="*/ 128 w 128"/>
                <a:gd name="T71" fmla="*/ 13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50">
                  <a:moveTo>
                    <a:pt x="128" y="130"/>
                  </a:moveTo>
                  <a:lnTo>
                    <a:pt x="115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1"/>
                  </a:lnTo>
                  <a:lnTo>
                    <a:pt x="122" y="101"/>
                  </a:lnTo>
                  <a:lnTo>
                    <a:pt x="122" y="94"/>
                  </a:lnTo>
                  <a:lnTo>
                    <a:pt x="122" y="94"/>
                  </a:lnTo>
                  <a:lnTo>
                    <a:pt x="122" y="88"/>
                  </a:lnTo>
                  <a:lnTo>
                    <a:pt x="105" y="88"/>
                  </a:lnTo>
                  <a:lnTo>
                    <a:pt x="93" y="78"/>
                  </a:lnTo>
                  <a:lnTo>
                    <a:pt x="93" y="72"/>
                  </a:lnTo>
                  <a:lnTo>
                    <a:pt x="87" y="66"/>
                  </a:lnTo>
                  <a:lnTo>
                    <a:pt x="87" y="62"/>
                  </a:lnTo>
                  <a:lnTo>
                    <a:pt x="80" y="55"/>
                  </a:lnTo>
                  <a:lnTo>
                    <a:pt x="80" y="49"/>
                  </a:lnTo>
                  <a:lnTo>
                    <a:pt x="87" y="49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93" y="39"/>
                  </a:lnTo>
                  <a:lnTo>
                    <a:pt x="87" y="39"/>
                  </a:lnTo>
                  <a:lnTo>
                    <a:pt x="87" y="33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70" y="16"/>
                  </a:lnTo>
                  <a:lnTo>
                    <a:pt x="70" y="4"/>
                  </a:lnTo>
                  <a:lnTo>
                    <a:pt x="52" y="4"/>
                  </a:lnTo>
                  <a:lnTo>
                    <a:pt x="52" y="0"/>
                  </a:lnTo>
                  <a:lnTo>
                    <a:pt x="35" y="0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29" y="10"/>
                  </a:lnTo>
                  <a:lnTo>
                    <a:pt x="23" y="10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62"/>
                  </a:lnTo>
                  <a:lnTo>
                    <a:pt x="10" y="62"/>
                  </a:lnTo>
                  <a:lnTo>
                    <a:pt x="6" y="66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35" y="111"/>
                  </a:lnTo>
                  <a:lnTo>
                    <a:pt x="45" y="111"/>
                  </a:lnTo>
                  <a:lnTo>
                    <a:pt x="58" y="117"/>
                  </a:lnTo>
                  <a:lnTo>
                    <a:pt x="58" y="123"/>
                  </a:lnTo>
                  <a:lnTo>
                    <a:pt x="64" y="130"/>
                  </a:lnTo>
                  <a:lnTo>
                    <a:pt x="64" y="134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70" y="146"/>
                  </a:lnTo>
                  <a:lnTo>
                    <a:pt x="70" y="146"/>
                  </a:lnTo>
                  <a:lnTo>
                    <a:pt x="70" y="146"/>
                  </a:lnTo>
                  <a:lnTo>
                    <a:pt x="70" y="150"/>
                  </a:lnTo>
                  <a:lnTo>
                    <a:pt x="111" y="150"/>
                  </a:lnTo>
                  <a:lnTo>
                    <a:pt x="115" y="134"/>
                  </a:lnTo>
                  <a:lnTo>
                    <a:pt x="115" y="134"/>
                  </a:lnTo>
                  <a:lnTo>
                    <a:pt x="115" y="134"/>
                  </a:lnTo>
                  <a:lnTo>
                    <a:pt x="122" y="134"/>
                  </a:lnTo>
                  <a:lnTo>
                    <a:pt x="122" y="130"/>
                  </a:lnTo>
                  <a:lnTo>
                    <a:pt x="128" y="130"/>
                  </a:lnTo>
                  <a:lnTo>
                    <a:pt x="128" y="13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552">
              <a:extLst>
                <a:ext uri="{FF2B5EF4-FFF2-40B4-BE49-F238E27FC236}">
                  <a16:creationId xmlns:a16="http://schemas.microsoft.com/office/drawing/2014/main" id="{1950BAC1-602B-40E0-91FD-85496C86E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685" y="2795914"/>
              <a:ext cx="168715" cy="212195"/>
            </a:xfrm>
            <a:custGeom>
              <a:avLst/>
              <a:gdLst>
                <a:gd name="T0" fmla="*/ 115 w 128"/>
                <a:gd name="T1" fmla="*/ 111 h 150"/>
                <a:gd name="T2" fmla="*/ 122 w 128"/>
                <a:gd name="T3" fmla="*/ 107 h 150"/>
                <a:gd name="T4" fmla="*/ 122 w 128"/>
                <a:gd name="T5" fmla="*/ 101 h 150"/>
                <a:gd name="T6" fmla="*/ 122 w 128"/>
                <a:gd name="T7" fmla="*/ 94 h 150"/>
                <a:gd name="T8" fmla="*/ 105 w 128"/>
                <a:gd name="T9" fmla="*/ 88 h 150"/>
                <a:gd name="T10" fmla="*/ 93 w 128"/>
                <a:gd name="T11" fmla="*/ 72 h 150"/>
                <a:gd name="T12" fmla="*/ 87 w 128"/>
                <a:gd name="T13" fmla="*/ 62 h 150"/>
                <a:gd name="T14" fmla="*/ 80 w 128"/>
                <a:gd name="T15" fmla="*/ 49 h 150"/>
                <a:gd name="T16" fmla="*/ 87 w 128"/>
                <a:gd name="T17" fmla="*/ 45 h 150"/>
                <a:gd name="T18" fmla="*/ 87 w 128"/>
                <a:gd name="T19" fmla="*/ 45 h 150"/>
                <a:gd name="T20" fmla="*/ 87 w 128"/>
                <a:gd name="T21" fmla="*/ 39 h 150"/>
                <a:gd name="T22" fmla="*/ 80 w 128"/>
                <a:gd name="T23" fmla="*/ 27 h 150"/>
                <a:gd name="T24" fmla="*/ 70 w 128"/>
                <a:gd name="T25" fmla="*/ 16 h 150"/>
                <a:gd name="T26" fmla="*/ 52 w 128"/>
                <a:gd name="T27" fmla="*/ 4 h 150"/>
                <a:gd name="T28" fmla="*/ 35 w 128"/>
                <a:gd name="T29" fmla="*/ 0 h 150"/>
                <a:gd name="T30" fmla="*/ 35 w 128"/>
                <a:gd name="T31" fmla="*/ 4 h 150"/>
                <a:gd name="T32" fmla="*/ 23 w 128"/>
                <a:gd name="T33" fmla="*/ 10 h 150"/>
                <a:gd name="T34" fmla="*/ 23 w 128"/>
                <a:gd name="T35" fmla="*/ 16 h 150"/>
                <a:gd name="T36" fmla="*/ 23 w 128"/>
                <a:gd name="T37" fmla="*/ 27 h 150"/>
                <a:gd name="T38" fmla="*/ 23 w 128"/>
                <a:gd name="T39" fmla="*/ 39 h 150"/>
                <a:gd name="T40" fmla="*/ 23 w 128"/>
                <a:gd name="T41" fmla="*/ 49 h 150"/>
                <a:gd name="T42" fmla="*/ 17 w 128"/>
                <a:gd name="T43" fmla="*/ 55 h 150"/>
                <a:gd name="T44" fmla="*/ 10 w 128"/>
                <a:gd name="T45" fmla="*/ 62 h 150"/>
                <a:gd name="T46" fmla="*/ 0 w 128"/>
                <a:gd name="T47" fmla="*/ 66 h 150"/>
                <a:gd name="T48" fmla="*/ 0 w 128"/>
                <a:gd name="T49" fmla="*/ 84 h 150"/>
                <a:gd name="T50" fmla="*/ 0 w 128"/>
                <a:gd name="T51" fmla="*/ 88 h 150"/>
                <a:gd name="T52" fmla="*/ 35 w 128"/>
                <a:gd name="T53" fmla="*/ 111 h 150"/>
                <a:gd name="T54" fmla="*/ 58 w 128"/>
                <a:gd name="T55" fmla="*/ 117 h 150"/>
                <a:gd name="T56" fmla="*/ 64 w 128"/>
                <a:gd name="T57" fmla="*/ 130 h 150"/>
                <a:gd name="T58" fmla="*/ 70 w 128"/>
                <a:gd name="T59" fmla="*/ 140 h 150"/>
                <a:gd name="T60" fmla="*/ 70 w 128"/>
                <a:gd name="T61" fmla="*/ 146 h 150"/>
                <a:gd name="T62" fmla="*/ 70 w 128"/>
                <a:gd name="T63" fmla="*/ 146 h 150"/>
                <a:gd name="T64" fmla="*/ 111 w 128"/>
                <a:gd name="T65" fmla="*/ 150 h 150"/>
                <a:gd name="T66" fmla="*/ 115 w 128"/>
                <a:gd name="T67" fmla="*/ 134 h 150"/>
                <a:gd name="T68" fmla="*/ 122 w 128"/>
                <a:gd name="T69" fmla="*/ 134 h 150"/>
                <a:gd name="T70" fmla="*/ 128 w 128"/>
                <a:gd name="T71" fmla="*/ 13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50">
                  <a:moveTo>
                    <a:pt x="128" y="130"/>
                  </a:moveTo>
                  <a:lnTo>
                    <a:pt x="115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1"/>
                  </a:lnTo>
                  <a:lnTo>
                    <a:pt x="122" y="101"/>
                  </a:lnTo>
                  <a:lnTo>
                    <a:pt x="122" y="94"/>
                  </a:lnTo>
                  <a:lnTo>
                    <a:pt x="122" y="94"/>
                  </a:lnTo>
                  <a:lnTo>
                    <a:pt x="122" y="88"/>
                  </a:lnTo>
                  <a:lnTo>
                    <a:pt x="105" y="88"/>
                  </a:lnTo>
                  <a:lnTo>
                    <a:pt x="93" y="78"/>
                  </a:lnTo>
                  <a:lnTo>
                    <a:pt x="93" y="72"/>
                  </a:lnTo>
                  <a:lnTo>
                    <a:pt x="87" y="66"/>
                  </a:lnTo>
                  <a:lnTo>
                    <a:pt x="87" y="62"/>
                  </a:lnTo>
                  <a:lnTo>
                    <a:pt x="80" y="55"/>
                  </a:lnTo>
                  <a:lnTo>
                    <a:pt x="80" y="49"/>
                  </a:lnTo>
                  <a:lnTo>
                    <a:pt x="87" y="49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93" y="39"/>
                  </a:lnTo>
                  <a:lnTo>
                    <a:pt x="87" y="39"/>
                  </a:lnTo>
                  <a:lnTo>
                    <a:pt x="87" y="33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70" y="16"/>
                  </a:lnTo>
                  <a:lnTo>
                    <a:pt x="70" y="4"/>
                  </a:lnTo>
                  <a:lnTo>
                    <a:pt x="52" y="4"/>
                  </a:lnTo>
                  <a:lnTo>
                    <a:pt x="52" y="0"/>
                  </a:lnTo>
                  <a:lnTo>
                    <a:pt x="35" y="0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29" y="10"/>
                  </a:lnTo>
                  <a:lnTo>
                    <a:pt x="23" y="10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62"/>
                  </a:lnTo>
                  <a:lnTo>
                    <a:pt x="10" y="62"/>
                  </a:lnTo>
                  <a:lnTo>
                    <a:pt x="6" y="66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35" y="111"/>
                  </a:lnTo>
                  <a:lnTo>
                    <a:pt x="45" y="111"/>
                  </a:lnTo>
                  <a:lnTo>
                    <a:pt x="58" y="117"/>
                  </a:lnTo>
                  <a:lnTo>
                    <a:pt x="58" y="123"/>
                  </a:lnTo>
                  <a:lnTo>
                    <a:pt x="64" y="130"/>
                  </a:lnTo>
                  <a:lnTo>
                    <a:pt x="64" y="134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70" y="146"/>
                  </a:lnTo>
                  <a:lnTo>
                    <a:pt x="70" y="146"/>
                  </a:lnTo>
                  <a:lnTo>
                    <a:pt x="70" y="146"/>
                  </a:lnTo>
                  <a:lnTo>
                    <a:pt x="70" y="150"/>
                  </a:lnTo>
                  <a:lnTo>
                    <a:pt x="111" y="150"/>
                  </a:lnTo>
                  <a:lnTo>
                    <a:pt x="115" y="134"/>
                  </a:lnTo>
                  <a:lnTo>
                    <a:pt x="115" y="134"/>
                  </a:lnTo>
                  <a:lnTo>
                    <a:pt x="115" y="134"/>
                  </a:lnTo>
                  <a:lnTo>
                    <a:pt x="122" y="134"/>
                  </a:lnTo>
                  <a:lnTo>
                    <a:pt x="122" y="130"/>
                  </a:lnTo>
                  <a:lnTo>
                    <a:pt x="128" y="130"/>
                  </a:lnTo>
                  <a:lnTo>
                    <a:pt x="128" y="13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553">
              <a:extLst>
                <a:ext uri="{FF2B5EF4-FFF2-40B4-BE49-F238E27FC236}">
                  <a16:creationId xmlns:a16="http://schemas.microsoft.com/office/drawing/2014/main" id="{D293AAA4-87A4-47BE-BD90-78ACD28BC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885" y="2763375"/>
              <a:ext cx="251755" cy="239073"/>
            </a:xfrm>
            <a:custGeom>
              <a:avLst/>
              <a:gdLst>
                <a:gd name="T0" fmla="*/ 28 w 191"/>
                <a:gd name="T1" fmla="*/ 56 h 169"/>
                <a:gd name="T2" fmla="*/ 39 w 191"/>
                <a:gd name="T3" fmla="*/ 50 h 169"/>
                <a:gd name="T4" fmla="*/ 51 w 191"/>
                <a:gd name="T5" fmla="*/ 39 h 169"/>
                <a:gd name="T6" fmla="*/ 51 w 191"/>
                <a:gd name="T7" fmla="*/ 27 h 169"/>
                <a:gd name="T8" fmla="*/ 51 w 191"/>
                <a:gd name="T9" fmla="*/ 23 h 169"/>
                <a:gd name="T10" fmla="*/ 70 w 191"/>
                <a:gd name="T11" fmla="*/ 23 h 169"/>
                <a:gd name="T12" fmla="*/ 105 w 191"/>
                <a:gd name="T13" fmla="*/ 27 h 169"/>
                <a:gd name="T14" fmla="*/ 115 w 191"/>
                <a:gd name="T15" fmla="*/ 23 h 169"/>
                <a:gd name="T16" fmla="*/ 121 w 191"/>
                <a:gd name="T17" fmla="*/ 10 h 169"/>
                <a:gd name="T18" fmla="*/ 127 w 191"/>
                <a:gd name="T19" fmla="*/ 6 h 169"/>
                <a:gd name="T20" fmla="*/ 127 w 191"/>
                <a:gd name="T21" fmla="*/ 0 h 169"/>
                <a:gd name="T22" fmla="*/ 134 w 191"/>
                <a:gd name="T23" fmla="*/ 6 h 169"/>
                <a:gd name="T24" fmla="*/ 140 w 191"/>
                <a:gd name="T25" fmla="*/ 10 h 169"/>
                <a:gd name="T26" fmla="*/ 140 w 191"/>
                <a:gd name="T27" fmla="*/ 23 h 169"/>
                <a:gd name="T28" fmla="*/ 144 w 191"/>
                <a:gd name="T29" fmla="*/ 27 h 169"/>
                <a:gd name="T30" fmla="*/ 150 w 191"/>
                <a:gd name="T31" fmla="*/ 27 h 169"/>
                <a:gd name="T32" fmla="*/ 156 w 191"/>
                <a:gd name="T33" fmla="*/ 23 h 169"/>
                <a:gd name="T34" fmla="*/ 191 w 191"/>
                <a:gd name="T35" fmla="*/ 27 h 169"/>
                <a:gd name="T36" fmla="*/ 156 w 191"/>
                <a:gd name="T37" fmla="*/ 33 h 169"/>
                <a:gd name="T38" fmla="*/ 144 w 191"/>
                <a:gd name="T39" fmla="*/ 50 h 169"/>
                <a:gd name="T40" fmla="*/ 150 w 191"/>
                <a:gd name="T41" fmla="*/ 56 h 169"/>
                <a:gd name="T42" fmla="*/ 150 w 191"/>
                <a:gd name="T43" fmla="*/ 62 h 169"/>
                <a:gd name="T44" fmla="*/ 150 w 191"/>
                <a:gd name="T45" fmla="*/ 68 h 169"/>
                <a:gd name="T46" fmla="*/ 140 w 191"/>
                <a:gd name="T47" fmla="*/ 78 h 169"/>
                <a:gd name="T48" fmla="*/ 127 w 191"/>
                <a:gd name="T49" fmla="*/ 130 h 169"/>
                <a:gd name="T50" fmla="*/ 109 w 191"/>
                <a:gd name="T51" fmla="*/ 124 h 169"/>
                <a:gd name="T52" fmla="*/ 105 w 191"/>
                <a:gd name="T53" fmla="*/ 130 h 169"/>
                <a:gd name="T54" fmla="*/ 98 w 191"/>
                <a:gd name="T55" fmla="*/ 134 h 169"/>
                <a:gd name="T56" fmla="*/ 92 w 191"/>
                <a:gd name="T57" fmla="*/ 146 h 169"/>
                <a:gd name="T58" fmla="*/ 92 w 191"/>
                <a:gd name="T59" fmla="*/ 157 h 169"/>
                <a:gd name="T60" fmla="*/ 63 w 191"/>
                <a:gd name="T61" fmla="*/ 169 h 169"/>
                <a:gd name="T62" fmla="*/ 22 w 191"/>
                <a:gd name="T63" fmla="*/ 163 h 169"/>
                <a:gd name="T64" fmla="*/ 22 w 191"/>
                <a:gd name="T65" fmla="*/ 157 h 169"/>
                <a:gd name="T66" fmla="*/ 28 w 191"/>
                <a:gd name="T67" fmla="*/ 146 h 169"/>
                <a:gd name="T68" fmla="*/ 28 w 191"/>
                <a:gd name="T69" fmla="*/ 140 h 169"/>
                <a:gd name="T70" fmla="*/ 28 w 191"/>
                <a:gd name="T71" fmla="*/ 130 h 169"/>
                <a:gd name="T72" fmla="*/ 4 w 191"/>
                <a:gd name="T73" fmla="*/ 117 h 169"/>
                <a:gd name="T74" fmla="*/ 0 w 191"/>
                <a:gd name="T75" fmla="*/ 85 h 169"/>
                <a:gd name="T76" fmla="*/ 0 w 191"/>
                <a:gd name="T77" fmla="*/ 85 h 169"/>
                <a:gd name="T78" fmla="*/ 4 w 191"/>
                <a:gd name="T79" fmla="*/ 78 h 169"/>
                <a:gd name="T80" fmla="*/ 4 w 191"/>
                <a:gd name="T81" fmla="*/ 72 h 169"/>
                <a:gd name="T82" fmla="*/ 4 w 191"/>
                <a:gd name="T83" fmla="*/ 68 h 169"/>
                <a:gd name="T84" fmla="*/ 4 w 191"/>
                <a:gd name="T85" fmla="*/ 62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1" h="169">
                  <a:moveTo>
                    <a:pt x="4" y="62"/>
                  </a:moveTo>
                  <a:lnTo>
                    <a:pt x="22" y="62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35" y="50"/>
                  </a:lnTo>
                  <a:lnTo>
                    <a:pt x="39" y="50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63" y="17"/>
                  </a:lnTo>
                  <a:lnTo>
                    <a:pt x="70" y="23"/>
                  </a:lnTo>
                  <a:lnTo>
                    <a:pt x="86" y="23"/>
                  </a:lnTo>
                  <a:lnTo>
                    <a:pt x="86" y="27"/>
                  </a:lnTo>
                  <a:lnTo>
                    <a:pt x="105" y="27"/>
                  </a:lnTo>
                  <a:lnTo>
                    <a:pt x="109" y="23"/>
                  </a:lnTo>
                  <a:lnTo>
                    <a:pt x="109" y="23"/>
                  </a:lnTo>
                  <a:lnTo>
                    <a:pt x="115" y="23"/>
                  </a:lnTo>
                  <a:lnTo>
                    <a:pt x="115" y="17"/>
                  </a:lnTo>
                  <a:lnTo>
                    <a:pt x="121" y="17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6"/>
                  </a:lnTo>
                  <a:lnTo>
                    <a:pt x="127" y="6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40" y="6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0" y="23"/>
                  </a:lnTo>
                  <a:lnTo>
                    <a:pt x="140" y="23"/>
                  </a:lnTo>
                  <a:lnTo>
                    <a:pt x="144" y="27"/>
                  </a:lnTo>
                  <a:lnTo>
                    <a:pt x="144" y="27"/>
                  </a:lnTo>
                  <a:lnTo>
                    <a:pt x="144" y="33"/>
                  </a:lnTo>
                  <a:lnTo>
                    <a:pt x="150" y="33"/>
                  </a:lnTo>
                  <a:lnTo>
                    <a:pt x="150" y="27"/>
                  </a:lnTo>
                  <a:lnTo>
                    <a:pt x="150" y="27"/>
                  </a:lnTo>
                  <a:lnTo>
                    <a:pt x="156" y="27"/>
                  </a:lnTo>
                  <a:lnTo>
                    <a:pt x="156" y="23"/>
                  </a:lnTo>
                  <a:lnTo>
                    <a:pt x="156" y="23"/>
                  </a:lnTo>
                  <a:lnTo>
                    <a:pt x="191" y="23"/>
                  </a:lnTo>
                  <a:lnTo>
                    <a:pt x="191" y="27"/>
                  </a:lnTo>
                  <a:lnTo>
                    <a:pt x="185" y="27"/>
                  </a:lnTo>
                  <a:lnTo>
                    <a:pt x="179" y="33"/>
                  </a:lnTo>
                  <a:lnTo>
                    <a:pt x="156" y="33"/>
                  </a:lnTo>
                  <a:lnTo>
                    <a:pt x="150" y="39"/>
                  </a:lnTo>
                  <a:lnTo>
                    <a:pt x="144" y="39"/>
                  </a:lnTo>
                  <a:lnTo>
                    <a:pt x="144" y="50"/>
                  </a:lnTo>
                  <a:lnTo>
                    <a:pt x="144" y="50"/>
                  </a:lnTo>
                  <a:lnTo>
                    <a:pt x="150" y="50"/>
                  </a:lnTo>
                  <a:lnTo>
                    <a:pt x="150" y="56"/>
                  </a:lnTo>
                  <a:lnTo>
                    <a:pt x="150" y="56"/>
                  </a:lnTo>
                  <a:lnTo>
                    <a:pt x="156" y="62"/>
                  </a:lnTo>
                  <a:lnTo>
                    <a:pt x="150" y="62"/>
                  </a:lnTo>
                  <a:lnTo>
                    <a:pt x="150" y="62"/>
                  </a:lnTo>
                  <a:lnTo>
                    <a:pt x="150" y="62"/>
                  </a:lnTo>
                  <a:lnTo>
                    <a:pt x="150" y="68"/>
                  </a:lnTo>
                  <a:lnTo>
                    <a:pt x="144" y="68"/>
                  </a:lnTo>
                  <a:lnTo>
                    <a:pt x="144" y="78"/>
                  </a:lnTo>
                  <a:lnTo>
                    <a:pt x="140" y="78"/>
                  </a:lnTo>
                  <a:lnTo>
                    <a:pt x="140" y="85"/>
                  </a:lnTo>
                  <a:lnTo>
                    <a:pt x="127" y="95"/>
                  </a:lnTo>
                  <a:lnTo>
                    <a:pt x="127" y="130"/>
                  </a:lnTo>
                  <a:lnTo>
                    <a:pt x="127" y="130"/>
                  </a:lnTo>
                  <a:lnTo>
                    <a:pt x="121" y="124"/>
                  </a:lnTo>
                  <a:lnTo>
                    <a:pt x="109" y="124"/>
                  </a:lnTo>
                  <a:lnTo>
                    <a:pt x="109" y="124"/>
                  </a:lnTo>
                  <a:lnTo>
                    <a:pt x="109" y="130"/>
                  </a:lnTo>
                  <a:lnTo>
                    <a:pt x="105" y="130"/>
                  </a:lnTo>
                  <a:lnTo>
                    <a:pt x="105" y="134"/>
                  </a:lnTo>
                  <a:lnTo>
                    <a:pt x="98" y="134"/>
                  </a:lnTo>
                  <a:lnTo>
                    <a:pt x="98" y="134"/>
                  </a:lnTo>
                  <a:lnTo>
                    <a:pt x="92" y="140"/>
                  </a:lnTo>
                  <a:lnTo>
                    <a:pt x="92" y="146"/>
                  </a:lnTo>
                  <a:lnTo>
                    <a:pt x="92" y="146"/>
                  </a:lnTo>
                  <a:lnTo>
                    <a:pt x="92" y="157"/>
                  </a:lnTo>
                  <a:lnTo>
                    <a:pt x="92" y="157"/>
                  </a:lnTo>
                  <a:lnTo>
                    <a:pt x="92" y="157"/>
                  </a:lnTo>
                  <a:lnTo>
                    <a:pt x="86" y="163"/>
                  </a:lnTo>
                  <a:lnTo>
                    <a:pt x="70" y="163"/>
                  </a:lnTo>
                  <a:lnTo>
                    <a:pt x="63" y="169"/>
                  </a:lnTo>
                  <a:lnTo>
                    <a:pt x="35" y="169"/>
                  </a:lnTo>
                  <a:lnTo>
                    <a:pt x="28" y="163"/>
                  </a:lnTo>
                  <a:lnTo>
                    <a:pt x="22" y="163"/>
                  </a:lnTo>
                  <a:lnTo>
                    <a:pt x="22" y="163"/>
                  </a:lnTo>
                  <a:lnTo>
                    <a:pt x="22" y="157"/>
                  </a:lnTo>
                  <a:lnTo>
                    <a:pt x="22" y="157"/>
                  </a:lnTo>
                  <a:lnTo>
                    <a:pt x="22" y="153"/>
                  </a:lnTo>
                  <a:lnTo>
                    <a:pt x="28" y="153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0"/>
                  </a:lnTo>
                  <a:lnTo>
                    <a:pt x="28" y="140"/>
                  </a:lnTo>
                  <a:lnTo>
                    <a:pt x="28" y="134"/>
                  </a:lnTo>
                  <a:lnTo>
                    <a:pt x="28" y="134"/>
                  </a:lnTo>
                  <a:lnTo>
                    <a:pt x="28" y="130"/>
                  </a:lnTo>
                  <a:lnTo>
                    <a:pt x="10" y="130"/>
                  </a:lnTo>
                  <a:lnTo>
                    <a:pt x="10" y="124"/>
                  </a:lnTo>
                  <a:lnTo>
                    <a:pt x="4" y="117"/>
                  </a:lnTo>
                  <a:lnTo>
                    <a:pt x="4" y="89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" y="78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554">
              <a:extLst>
                <a:ext uri="{FF2B5EF4-FFF2-40B4-BE49-F238E27FC236}">
                  <a16:creationId xmlns:a16="http://schemas.microsoft.com/office/drawing/2014/main" id="{A21FC04C-8A41-4218-B741-096066AE2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885" y="2763375"/>
              <a:ext cx="251755" cy="239073"/>
            </a:xfrm>
            <a:custGeom>
              <a:avLst/>
              <a:gdLst>
                <a:gd name="T0" fmla="*/ 28 w 191"/>
                <a:gd name="T1" fmla="*/ 56 h 169"/>
                <a:gd name="T2" fmla="*/ 39 w 191"/>
                <a:gd name="T3" fmla="*/ 50 h 169"/>
                <a:gd name="T4" fmla="*/ 51 w 191"/>
                <a:gd name="T5" fmla="*/ 39 h 169"/>
                <a:gd name="T6" fmla="*/ 51 w 191"/>
                <a:gd name="T7" fmla="*/ 27 h 169"/>
                <a:gd name="T8" fmla="*/ 51 w 191"/>
                <a:gd name="T9" fmla="*/ 23 h 169"/>
                <a:gd name="T10" fmla="*/ 70 w 191"/>
                <a:gd name="T11" fmla="*/ 23 h 169"/>
                <a:gd name="T12" fmla="*/ 105 w 191"/>
                <a:gd name="T13" fmla="*/ 27 h 169"/>
                <a:gd name="T14" fmla="*/ 115 w 191"/>
                <a:gd name="T15" fmla="*/ 23 h 169"/>
                <a:gd name="T16" fmla="*/ 121 w 191"/>
                <a:gd name="T17" fmla="*/ 10 h 169"/>
                <a:gd name="T18" fmla="*/ 127 w 191"/>
                <a:gd name="T19" fmla="*/ 6 h 169"/>
                <a:gd name="T20" fmla="*/ 127 w 191"/>
                <a:gd name="T21" fmla="*/ 0 h 169"/>
                <a:gd name="T22" fmla="*/ 134 w 191"/>
                <a:gd name="T23" fmla="*/ 6 h 169"/>
                <a:gd name="T24" fmla="*/ 140 w 191"/>
                <a:gd name="T25" fmla="*/ 10 h 169"/>
                <a:gd name="T26" fmla="*/ 140 w 191"/>
                <a:gd name="T27" fmla="*/ 23 h 169"/>
                <a:gd name="T28" fmla="*/ 144 w 191"/>
                <a:gd name="T29" fmla="*/ 27 h 169"/>
                <a:gd name="T30" fmla="*/ 150 w 191"/>
                <a:gd name="T31" fmla="*/ 27 h 169"/>
                <a:gd name="T32" fmla="*/ 156 w 191"/>
                <a:gd name="T33" fmla="*/ 23 h 169"/>
                <a:gd name="T34" fmla="*/ 191 w 191"/>
                <a:gd name="T35" fmla="*/ 27 h 169"/>
                <a:gd name="T36" fmla="*/ 156 w 191"/>
                <a:gd name="T37" fmla="*/ 33 h 169"/>
                <a:gd name="T38" fmla="*/ 144 w 191"/>
                <a:gd name="T39" fmla="*/ 50 h 169"/>
                <a:gd name="T40" fmla="*/ 150 w 191"/>
                <a:gd name="T41" fmla="*/ 56 h 169"/>
                <a:gd name="T42" fmla="*/ 150 w 191"/>
                <a:gd name="T43" fmla="*/ 62 h 169"/>
                <a:gd name="T44" fmla="*/ 150 w 191"/>
                <a:gd name="T45" fmla="*/ 68 h 169"/>
                <a:gd name="T46" fmla="*/ 140 w 191"/>
                <a:gd name="T47" fmla="*/ 78 h 169"/>
                <a:gd name="T48" fmla="*/ 127 w 191"/>
                <a:gd name="T49" fmla="*/ 130 h 169"/>
                <a:gd name="T50" fmla="*/ 109 w 191"/>
                <a:gd name="T51" fmla="*/ 124 h 169"/>
                <a:gd name="T52" fmla="*/ 105 w 191"/>
                <a:gd name="T53" fmla="*/ 130 h 169"/>
                <a:gd name="T54" fmla="*/ 98 w 191"/>
                <a:gd name="T55" fmla="*/ 134 h 169"/>
                <a:gd name="T56" fmla="*/ 92 w 191"/>
                <a:gd name="T57" fmla="*/ 146 h 169"/>
                <a:gd name="T58" fmla="*/ 92 w 191"/>
                <a:gd name="T59" fmla="*/ 157 h 169"/>
                <a:gd name="T60" fmla="*/ 63 w 191"/>
                <a:gd name="T61" fmla="*/ 169 h 169"/>
                <a:gd name="T62" fmla="*/ 22 w 191"/>
                <a:gd name="T63" fmla="*/ 163 h 169"/>
                <a:gd name="T64" fmla="*/ 22 w 191"/>
                <a:gd name="T65" fmla="*/ 157 h 169"/>
                <a:gd name="T66" fmla="*/ 28 w 191"/>
                <a:gd name="T67" fmla="*/ 146 h 169"/>
                <a:gd name="T68" fmla="*/ 28 w 191"/>
                <a:gd name="T69" fmla="*/ 140 h 169"/>
                <a:gd name="T70" fmla="*/ 28 w 191"/>
                <a:gd name="T71" fmla="*/ 130 h 169"/>
                <a:gd name="T72" fmla="*/ 4 w 191"/>
                <a:gd name="T73" fmla="*/ 117 h 169"/>
                <a:gd name="T74" fmla="*/ 0 w 191"/>
                <a:gd name="T75" fmla="*/ 85 h 169"/>
                <a:gd name="T76" fmla="*/ 0 w 191"/>
                <a:gd name="T77" fmla="*/ 85 h 169"/>
                <a:gd name="T78" fmla="*/ 4 w 191"/>
                <a:gd name="T79" fmla="*/ 78 h 169"/>
                <a:gd name="T80" fmla="*/ 4 w 191"/>
                <a:gd name="T81" fmla="*/ 72 h 169"/>
                <a:gd name="T82" fmla="*/ 4 w 191"/>
                <a:gd name="T83" fmla="*/ 68 h 169"/>
                <a:gd name="T84" fmla="*/ 4 w 191"/>
                <a:gd name="T85" fmla="*/ 62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1" h="169">
                  <a:moveTo>
                    <a:pt x="4" y="62"/>
                  </a:moveTo>
                  <a:lnTo>
                    <a:pt x="22" y="62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35" y="50"/>
                  </a:lnTo>
                  <a:lnTo>
                    <a:pt x="39" y="50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63" y="17"/>
                  </a:lnTo>
                  <a:lnTo>
                    <a:pt x="70" y="23"/>
                  </a:lnTo>
                  <a:lnTo>
                    <a:pt x="86" y="23"/>
                  </a:lnTo>
                  <a:lnTo>
                    <a:pt x="86" y="27"/>
                  </a:lnTo>
                  <a:lnTo>
                    <a:pt x="105" y="27"/>
                  </a:lnTo>
                  <a:lnTo>
                    <a:pt x="109" y="23"/>
                  </a:lnTo>
                  <a:lnTo>
                    <a:pt x="109" y="23"/>
                  </a:lnTo>
                  <a:lnTo>
                    <a:pt x="115" y="23"/>
                  </a:lnTo>
                  <a:lnTo>
                    <a:pt x="115" y="17"/>
                  </a:lnTo>
                  <a:lnTo>
                    <a:pt x="121" y="17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6"/>
                  </a:lnTo>
                  <a:lnTo>
                    <a:pt x="127" y="6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40" y="6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0" y="23"/>
                  </a:lnTo>
                  <a:lnTo>
                    <a:pt x="140" y="23"/>
                  </a:lnTo>
                  <a:lnTo>
                    <a:pt x="144" y="27"/>
                  </a:lnTo>
                  <a:lnTo>
                    <a:pt x="144" y="27"/>
                  </a:lnTo>
                  <a:lnTo>
                    <a:pt x="144" y="33"/>
                  </a:lnTo>
                  <a:lnTo>
                    <a:pt x="150" y="33"/>
                  </a:lnTo>
                  <a:lnTo>
                    <a:pt x="150" y="27"/>
                  </a:lnTo>
                  <a:lnTo>
                    <a:pt x="150" y="27"/>
                  </a:lnTo>
                  <a:lnTo>
                    <a:pt x="156" y="27"/>
                  </a:lnTo>
                  <a:lnTo>
                    <a:pt x="156" y="23"/>
                  </a:lnTo>
                  <a:lnTo>
                    <a:pt x="156" y="23"/>
                  </a:lnTo>
                  <a:lnTo>
                    <a:pt x="191" y="23"/>
                  </a:lnTo>
                  <a:lnTo>
                    <a:pt x="191" y="27"/>
                  </a:lnTo>
                  <a:lnTo>
                    <a:pt x="185" y="27"/>
                  </a:lnTo>
                  <a:lnTo>
                    <a:pt x="179" y="33"/>
                  </a:lnTo>
                  <a:lnTo>
                    <a:pt x="156" y="33"/>
                  </a:lnTo>
                  <a:lnTo>
                    <a:pt x="150" y="39"/>
                  </a:lnTo>
                  <a:lnTo>
                    <a:pt x="144" y="39"/>
                  </a:lnTo>
                  <a:lnTo>
                    <a:pt x="144" y="50"/>
                  </a:lnTo>
                  <a:lnTo>
                    <a:pt x="144" y="50"/>
                  </a:lnTo>
                  <a:lnTo>
                    <a:pt x="150" y="50"/>
                  </a:lnTo>
                  <a:lnTo>
                    <a:pt x="150" y="56"/>
                  </a:lnTo>
                  <a:lnTo>
                    <a:pt x="150" y="56"/>
                  </a:lnTo>
                  <a:lnTo>
                    <a:pt x="156" y="62"/>
                  </a:lnTo>
                  <a:lnTo>
                    <a:pt x="150" y="62"/>
                  </a:lnTo>
                  <a:lnTo>
                    <a:pt x="150" y="62"/>
                  </a:lnTo>
                  <a:lnTo>
                    <a:pt x="150" y="62"/>
                  </a:lnTo>
                  <a:lnTo>
                    <a:pt x="150" y="68"/>
                  </a:lnTo>
                  <a:lnTo>
                    <a:pt x="144" y="68"/>
                  </a:lnTo>
                  <a:lnTo>
                    <a:pt x="144" y="78"/>
                  </a:lnTo>
                  <a:lnTo>
                    <a:pt x="140" y="78"/>
                  </a:lnTo>
                  <a:lnTo>
                    <a:pt x="140" y="85"/>
                  </a:lnTo>
                  <a:lnTo>
                    <a:pt x="127" y="95"/>
                  </a:lnTo>
                  <a:lnTo>
                    <a:pt x="127" y="130"/>
                  </a:lnTo>
                  <a:lnTo>
                    <a:pt x="127" y="130"/>
                  </a:lnTo>
                  <a:lnTo>
                    <a:pt x="121" y="124"/>
                  </a:lnTo>
                  <a:lnTo>
                    <a:pt x="109" y="124"/>
                  </a:lnTo>
                  <a:lnTo>
                    <a:pt x="109" y="124"/>
                  </a:lnTo>
                  <a:lnTo>
                    <a:pt x="109" y="130"/>
                  </a:lnTo>
                  <a:lnTo>
                    <a:pt x="105" y="130"/>
                  </a:lnTo>
                  <a:lnTo>
                    <a:pt x="105" y="134"/>
                  </a:lnTo>
                  <a:lnTo>
                    <a:pt x="98" y="134"/>
                  </a:lnTo>
                  <a:lnTo>
                    <a:pt x="98" y="134"/>
                  </a:lnTo>
                  <a:lnTo>
                    <a:pt x="92" y="140"/>
                  </a:lnTo>
                  <a:lnTo>
                    <a:pt x="92" y="146"/>
                  </a:lnTo>
                  <a:lnTo>
                    <a:pt x="92" y="146"/>
                  </a:lnTo>
                  <a:lnTo>
                    <a:pt x="92" y="157"/>
                  </a:lnTo>
                  <a:lnTo>
                    <a:pt x="92" y="157"/>
                  </a:lnTo>
                  <a:lnTo>
                    <a:pt x="92" y="157"/>
                  </a:lnTo>
                  <a:lnTo>
                    <a:pt x="86" y="163"/>
                  </a:lnTo>
                  <a:lnTo>
                    <a:pt x="70" y="163"/>
                  </a:lnTo>
                  <a:lnTo>
                    <a:pt x="63" y="169"/>
                  </a:lnTo>
                  <a:lnTo>
                    <a:pt x="35" y="169"/>
                  </a:lnTo>
                  <a:lnTo>
                    <a:pt x="28" y="163"/>
                  </a:lnTo>
                  <a:lnTo>
                    <a:pt x="22" y="163"/>
                  </a:lnTo>
                  <a:lnTo>
                    <a:pt x="22" y="163"/>
                  </a:lnTo>
                  <a:lnTo>
                    <a:pt x="22" y="157"/>
                  </a:lnTo>
                  <a:lnTo>
                    <a:pt x="22" y="157"/>
                  </a:lnTo>
                  <a:lnTo>
                    <a:pt x="22" y="153"/>
                  </a:lnTo>
                  <a:lnTo>
                    <a:pt x="28" y="153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0"/>
                  </a:lnTo>
                  <a:lnTo>
                    <a:pt x="28" y="140"/>
                  </a:lnTo>
                  <a:lnTo>
                    <a:pt x="28" y="134"/>
                  </a:lnTo>
                  <a:lnTo>
                    <a:pt x="28" y="134"/>
                  </a:lnTo>
                  <a:lnTo>
                    <a:pt x="28" y="130"/>
                  </a:lnTo>
                  <a:lnTo>
                    <a:pt x="10" y="130"/>
                  </a:lnTo>
                  <a:lnTo>
                    <a:pt x="10" y="124"/>
                  </a:lnTo>
                  <a:lnTo>
                    <a:pt x="4" y="117"/>
                  </a:lnTo>
                  <a:lnTo>
                    <a:pt x="4" y="89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" y="78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555">
              <a:extLst>
                <a:ext uri="{FF2B5EF4-FFF2-40B4-BE49-F238E27FC236}">
                  <a16:creationId xmlns:a16="http://schemas.microsoft.com/office/drawing/2014/main" id="{757E19DF-C1A8-419C-A06E-FCBFEF910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882" y="2801571"/>
              <a:ext cx="276798" cy="343757"/>
            </a:xfrm>
            <a:custGeom>
              <a:avLst/>
              <a:gdLst>
                <a:gd name="T0" fmla="*/ 198 w 210"/>
                <a:gd name="T1" fmla="*/ 29 h 243"/>
                <a:gd name="T2" fmla="*/ 182 w 210"/>
                <a:gd name="T3" fmla="*/ 18 h 243"/>
                <a:gd name="T4" fmla="*/ 163 w 210"/>
                <a:gd name="T5" fmla="*/ 0 h 243"/>
                <a:gd name="T6" fmla="*/ 128 w 210"/>
                <a:gd name="T7" fmla="*/ 12 h 243"/>
                <a:gd name="T8" fmla="*/ 122 w 210"/>
                <a:gd name="T9" fmla="*/ 23 h 243"/>
                <a:gd name="T10" fmla="*/ 128 w 210"/>
                <a:gd name="T11" fmla="*/ 29 h 243"/>
                <a:gd name="T12" fmla="*/ 128 w 210"/>
                <a:gd name="T13" fmla="*/ 35 h 243"/>
                <a:gd name="T14" fmla="*/ 128 w 210"/>
                <a:gd name="T15" fmla="*/ 41 h 243"/>
                <a:gd name="T16" fmla="*/ 122 w 210"/>
                <a:gd name="T17" fmla="*/ 51 h 243"/>
                <a:gd name="T18" fmla="*/ 105 w 210"/>
                <a:gd name="T19" fmla="*/ 68 h 243"/>
                <a:gd name="T20" fmla="*/ 99 w 210"/>
                <a:gd name="T21" fmla="*/ 97 h 243"/>
                <a:gd name="T22" fmla="*/ 87 w 210"/>
                <a:gd name="T23" fmla="*/ 103 h 243"/>
                <a:gd name="T24" fmla="*/ 76 w 210"/>
                <a:gd name="T25" fmla="*/ 107 h 243"/>
                <a:gd name="T26" fmla="*/ 70 w 210"/>
                <a:gd name="T27" fmla="*/ 113 h 243"/>
                <a:gd name="T28" fmla="*/ 70 w 210"/>
                <a:gd name="T29" fmla="*/ 130 h 243"/>
                <a:gd name="T30" fmla="*/ 64 w 210"/>
                <a:gd name="T31" fmla="*/ 136 h 243"/>
                <a:gd name="T32" fmla="*/ 13 w 210"/>
                <a:gd name="T33" fmla="*/ 142 h 243"/>
                <a:gd name="T34" fmla="*/ 0 w 210"/>
                <a:gd name="T35" fmla="*/ 136 h 243"/>
                <a:gd name="T36" fmla="*/ 6 w 210"/>
                <a:gd name="T37" fmla="*/ 146 h 243"/>
                <a:gd name="T38" fmla="*/ 29 w 210"/>
                <a:gd name="T39" fmla="*/ 165 h 243"/>
                <a:gd name="T40" fmla="*/ 29 w 210"/>
                <a:gd name="T41" fmla="*/ 175 h 243"/>
                <a:gd name="T42" fmla="*/ 29 w 210"/>
                <a:gd name="T43" fmla="*/ 181 h 243"/>
                <a:gd name="T44" fmla="*/ 35 w 210"/>
                <a:gd name="T45" fmla="*/ 187 h 243"/>
                <a:gd name="T46" fmla="*/ 23 w 210"/>
                <a:gd name="T47" fmla="*/ 198 h 243"/>
                <a:gd name="T48" fmla="*/ 17 w 210"/>
                <a:gd name="T49" fmla="*/ 204 h 243"/>
                <a:gd name="T50" fmla="*/ 17 w 210"/>
                <a:gd name="T51" fmla="*/ 208 h 243"/>
                <a:gd name="T52" fmla="*/ 17 w 210"/>
                <a:gd name="T53" fmla="*/ 214 h 243"/>
                <a:gd name="T54" fmla="*/ 93 w 210"/>
                <a:gd name="T55" fmla="*/ 231 h 243"/>
                <a:gd name="T56" fmla="*/ 105 w 210"/>
                <a:gd name="T57" fmla="*/ 237 h 243"/>
                <a:gd name="T58" fmla="*/ 112 w 210"/>
                <a:gd name="T59" fmla="*/ 243 h 243"/>
                <a:gd name="T60" fmla="*/ 118 w 210"/>
                <a:gd name="T61" fmla="*/ 237 h 243"/>
                <a:gd name="T62" fmla="*/ 140 w 210"/>
                <a:gd name="T63" fmla="*/ 231 h 243"/>
                <a:gd name="T64" fmla="*/ 157 w 210"/>
                <a:gd name="T65" fmla="*/ 220 h 243"/>
                <a:gd name="T66" fmla="*/ 147 w 210"/>
                <a:gd name="T67" fmla="*/ 208 h 243"/>
                <a:gd name="T68" fmla="*/ 140 w 210"/>
                <a:gd name="T69" fmla="*/ 198 h 243"/>
                <a:gd name="T70" fmla="*/ 134 w 210"/>
                <a:gd name="T71" fmla="*/ 191 h 243"/>
                <a:gd name="T72" fmla="*/ 128 w 210"/>
                <a:gd name="T73" fmla="*/ 187 h 243"/>
                <a:gd name="T74" fmla="*/ 128 w 210"/>
                <a:gd name="T75" fmla="*/ 175 h 243"/>
                <a:gd name="T76" fmla="*/ 153 w 210"/>
                <a:gd name="T77" fmla="*/ 169 h 243"/>
                <a:gd name="T78" fmla="*/ 182 w 210"/>
                <a:gd name="T79" fmla="*/ 119 h 243"/>
                <a:gd name="T80" fmla="*/ 182 w 210"/>
                <a:gd name="T81" fmla="*/ 103 h 243"/>
                <a:gd name="T82" fmla="*/ 188 w 210"/>
                <a:gd name="T83" fmla="*/ 90 h 243"/>
                <a:gd name="T84" fmla="*/ 188 w 210"/>
                <a:gd name="T85" fmla="*/ 84 h 243"/>
                <a:gd name="T86" fmla="*/ 175 w 210"/>
                <a:gd name="T87" fmla="*/ 74 h 243"/>
                <a:gd name="T88" fmla="*/ 169 w 210"/>
                <a:gd name="T89" fmla="*/ 62 h 243"/>
                <a:gd name="T90" fmla="*/ 188 w 210"/>
                <a:gd name="T91" fmla="*/ 45 h 243"/>
                <a:gd name="T92" fmla="*/ 204 w 210"/>
                <a:gd name="T93" fmla="*/ 3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0" h="243">
                  <a:moveTo>
                    <a:pt x="210" y="35"/>
                  </a:moveTo>
                  <a:lnTo>
                    <a:pt x="204" y="29"/>
                  </a:lnTo>
                  <a:lnTo>
                    <a:pt x="198" y="29"/>
                  </a:lnTo>
                  <a:lnTo>
                    <a:pt x="192" y="23"/>
                  </a:lnTo>
                  <a:lnTo>
                    <a:pt x="188" y="23"/>
                  </a:lnTo>
                  <a:lnTo>
                    <a:pt x="182" y="18"/>
                  </a:lnTo>
                  <a:lnTo>
                    <a:pt x="182" y="12"/>
                  </a:lnTo>
                  <a:lnTo>
                    <a:pt x="169" y="0"/>
                  </a:lnTo>
                  <a:lnTo>
                    <a:pt x="163" y="0"/>
                  </a:lnTo>
                  <a:lnTo>
                    <a:pt x="157" y="6"/>
                  </a:lnTo>
                  <a:lnTo>
                    <a:pt x="134" y="6"/>
                  </a:lnTo>
                  <a:lnTo>
                    <a:pt x="128" y="12"/>
                  </a:lnTo>
                  <a:lnTo>
                    <a:pt x="122" y="12"/>
                  </a:lnTo>
                  <a:lnTo>
                    <a:pt x="122" y="23"/>
                  </a:lnTo>
                  <a:lnTo>
                    <a:pt x="122" y="23"/>
                  </a:lnTo>
                  <a:lnTo>
                    <a:pt x="122" y="23"/>
                  </a:lnTo>
                  <a:lnTo>
                    <a:pt x="128" y="23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34" y="35"/>
                  </a:lnTo>
                  <a:lnTo>
                    <a:pt x="128" y="35"/>
                  </a:lnTo>
                  <a:lnTo>
                    <a:pt x="128" y="35"/>
                  </a:lnTo>
                  <a:lnTo>
                    <a:pt x="128" y="35"/>
                  </a:lnTo>
                  <a:lnTo>
                    <a:pt x="128" y="41"/>
                  </a:lnTo>
                  <a:lnTo>
                    <a:pt x="122" y="41"/>
                  </a:lnTo>
                  <a:lnTo>
                    <a:pt x="122" y="41"/>
                  </a:lnTo>
                  <a:lnTo>
                    <a:pt x="122" y="51"/>
                  </a:lnTo>
                  <a:lnTo>
                    <a:pt x="118" y="51"/>
                  </a:lnTo>
                  <a:lnTo>
                    <a:pt x="118" y="58"/>
                  </a:lnTo>
                  <a:lnTo>
                    <a:pt x="105" y="68"/>
                  </a:lnTo>
                  <a:lnTo>
                    <a:pt x="105" y="103"/>
                  </a:lnTo>
                  <a:lnTo>
                    <a:pt x="105" y="103"/>
                  </a:lnTo>
                  <a:lnTo>
                    <a:pt x="99" y="97"/>
                  </a:lnTo>
                  <a:lnTo>
                    <a:pt x="87" y="97"/>
                  </a:lnTo>
                  <a:lnTo>
                    <a:pt x="87" y="97"/>
                  </a:lnTo>
                  <a:lnTo>
                    <a:pt x="87" y="103"/>
                  </a:lnTo>
                  <a:lnTo>
                    <a:pt x="83" y="103"/>
                  </a:lnTo>
                  <a:lnTo>
                    <a:pt x="83" y="107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70" y="113"/>
                  </a:lnTo>
                  <a:lnTo>
                    <a:pt x="70" y="119"/>
                  </a:lnTo>
                  <a:lnTo>
                    <a:pt x="70" y="119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64" y="136"/>
                  </a:lnTo>
                  <a:lnTo>
                    <a:pt x="48" y="136"/>
                  </a:lnTo>
                  <a:lnTo>
                    <a:pt x="41" y="142"/>
                  </a:lnTo>
                  <a:lnTo>
                    <a:pt x="13" y="142"/>
                  </a:lnTo>
                  <a:lnTo>
                    <a:pt x="6" y="13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6" y="142"/>
                  </a:lnTo>
                  <a:lnTo>
                    <a:pt x="6" y="146"/>
                  </a:lnTo>
                  <a:lnTo>
                    <a:pt x="23" y="165"/>
                  </a:lnTo>
                  <a:lnTo>
                    <a:pt x="23" y="165"/>
                  </a:lnTo>
                  <a:lnTo>
                    <a:pt x="29" y="165"/>
                  </a:lnTo>
                  <a:lnTo>
                    <a:pt x="29" y="169"/>
                  </a:lnTo>
                  <a:lnTo>
                    <a:pt x="29" y="169"/>
                  </a:lnTo>
                  <a:lnTo>
                    <a:pt x="29" y="175"/>
                  </a:lnTo>
                  <a:lnTo>
                    <a:pt x="29" y="175"/>
                  </a:lnTo>
                  <a:lnTo>
                    <a:pt x="29" y="175"/>
                  </a:lnTo>
                  <a:lnTo>
                    <a:pt x="29" y="181"/>
                  </a:lnTo>
                  <a:lnTo>
                    <a:pt x="35" y="181"/>
                  </a:lnTo>
                  <a:lnTo>
                    <a:pt x="35" y="187"/>
                  </a:lnTo>
                  <a:lnTo>
                    <a:pt x="35" y="187"/>
                  </a:lnTo>
                  <a:lnTo>
                    <a:pt x="29" y="191"/>
                  </a:lnTo>
                  <a:lnTo>
                    <a:pt x="23" y="191"/>
                  </a:lnTo>
                  <a:lnTo>
                    <a:pt x="23" y="198"/>
                  </a:lnTo>
                  <a:lnTo>
                    <a:pt x="23" y="198"/>
                  </a:lnTo>
                  <a:lnTo>
                    <a:pt x="23" y="204"/>
                  </a:lnTo>
                  <a:lnTo>
                    <a:pt x="17" y="204"/>
                  </a:lnTo>
                  <a:lnTo>
                    <a:pt x="17" y="208"/>
                  </a:lnTo>
                  <a:lnTo>
                    <a:pt x="17" y="208"/>
                  </a:lnTo>
                  <a:lnTo>
                    <a:pt x="17" y="208"/>
                  </a:lnTo>
                  <a:lnTo>
                    <a:pt x="17" y="208"/>
                  </a:lnTo>
                  <a:lnTo>
                    <a:pt x="17" y="214"/>
                  </a:lnTo>
                  <a:lnTo>
                    <a:pt x="17" y="214"/>
                  </a:lnTo>
                  <a:lnTo>
                    <a:pt x="83" y="214"/>
                  </a:lnTo>
                  <a:lnTo>
                    <a:pt x="83" y="220"/>
                  </a:lnTo>
                  <a:lnTo>
                    <a:pt x="93" y="231"/>
                  </a:lnTo>
                  <a:lnTo>
                    <a:pt x="99" y="231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12" y="237"/>
                  </a:lnTo>
                  <a:lnTo>
                    <a:pt x="112" y="243"/>
                  </a:lnTo>
                  <a:lnTo>
                    <a:pt x="112" y="243"/>
                  </a:lnTo>
                  <a:lnTo>
                    <a:pt x="118" y="243"/>
                  </a:lnTo>
                  <a:lnTo>
                    <a:pt x="118" y="237"/>
                  </a:lnTo>
                  <a:lnTo>
                    <a:pt x="118" y="237"/>
                  </a:lnTo>
                  <a:lnTo>
                    <a:pt x="118" y="237"/>
                  </a:lnTo>
                  <a:lnTo>
                    <a:pt x="122" y="231"/>
                  </a:lnTo>
                  <a:lnTo>
                    <a:pt x="140" y="231"/>
                  </a:lnTo>
                  <a:lnTo>
                    <a:pt x="147" y="226"/>
                  </a:lnTo>
                  <a:lnTo>
                    <a:pt x="153" y="226"/>
                  </a:lnTo>
                  <a:lnTo>
                    <a:pt x="157" y="220"/>
                  </a:lnTo>
                  <a:lnTo>
                    <a:pt x="153" y="220"/>
                  </a:lnTo>
                  <a:lnTo>
                    <a:pt x="153" y="214"/>
                  </a:lnTo>
                  <a:lnTo>
                    <a:pt x="147" y="208"/>
                  </a:lnTo>
                  <a:lnTo>
                    <a:pt x="147" y="208"/>
                  </a:lnTo>
                  <a:lnTo>
                    <a:pt x="140" y="204"/>
                  </a:lnTo>
                  <a:lnTo>
                    <a:pt x="140" y="198"/>
                  </a:lnTo>
                  <a:lnTo>
                    <a:pt x="134" y="191"/>
                  </a:lnTo>
                  <a:lnTo>
                    <a:pt x="134" y="191"/>
                  </a:lnTo>
                  <a:lnTo>
                    <a:pt x="134" y="191"/>
                  </a:lnTo>
                  <a:lnTo>
                    <a:pt x="134" y="191"/>
                  </a:lnTo>
                  <a:lnTo>
                    <a:pt x="134" y="187"/>
                  </a:lnTo>
                  <a:lnTo>
                    <a:pt x="128" y="187"/>
                  </a:lnTo>
                  <a:lnTo>
                    <a:pt x="128" y="187"/>
                  </a:lnTo>
                  <a:lnTo>
                    <a:pt x="128" y="187"/>
                  </a:lnTo>
                  <a:lnTo>
                    <a:pt x="128" y="175"/>
                  </a:lnTo>
                  <a:lnTo>
                    <a:pt x="140" y="175"/>
                  </a:lnTo>
                  <a:lnTo>
                    <a:pt x="147" y="169"/>
                  </a:lnTo>
                  <a:lnTo>
                    <a:pt x="153" y="169"/>
                  </a:lnTo>
                  <a:lnTo>
                    <a:pt x="163" y="146"/>
                  </a:lnTo>
                  <a:lnTo>
                    <a:pt x="169" y="142"/>
                  </a:lnTo>
                  <a:lnTo>
                    <a:pt x="182" y="119"/>
                  </a:lnTo>
                  <a:lnTo>
                    <a:pt x="188" y="113"/>
                  </a:lnTo>
                  <a:lnTo>
                    <a:pt x="188" y="103"/>
                  </a:lnTo>
                  <a:lnTo>
                    <a:pt x="182" y="103"/>
                  </a:lnTo>
                  <a:lnTo>
                    <a:pt x="182" y="97"/>
                  </a:lnTo>
                  <a:lnTo>
                    <a:pt x="188" y="97"/>
                  </a:lnTo>
                  <a:lnTo>
                    <a:pt x="188" y="90"/>
                  </a:lnTo>
                  <a:lnTo>
                    <a:pt x="188" y="90"/>
                  </a:lnTo>
                  <a:lnTo>
                    <a:pt x="192" y="84"/>
                  </a:lnTo>
                  <a:lnTo>
                    <a:pt x="188" y="84"/>
                  </a:lnTo>
                  <a:lnTo>
                    <a:pt x="182" y="80"/>
                  </a:lnTo>
                  <a:lnTo>
                    <a:pt x="182" y="80"/>
                  </a:lnTo>
                  <a:lnTo>
                    <a:pt x="175" y="74"/>
                  </a:lnTo>
                  <a:lnTo>
                    <a:pt x="175" y="74"/>
                  </a:lnTo>
                  <a:lnTo>
                    <a:pt x="169" y="68"/>
                  </a:lnTo>
                  <a:lnTo>
                    <a:pt x="169" y="62"/>
                  </a:lnTo>
                  <a:lnTo>
                    <a:pt x="163" y="58"/>
                  </a:lnTo>
                  <a:lnTo>
                    <a:pt x="163" y="45"/>
                  </a:lnTo>
                  <a:lnTo>
                    <a:pt x="188" y="45"/>
                  </a:lnTo>
                  <a:lnTo>
                    <a:pt x="192" y="41"/>
                  </a:lnTo>
                  <a:lnTo>
                    <a:pt x="204" y="41"/>
                  </a:lnTo>
                  <a:lnTo>
                    <a:pt x="204" y="35"/>
                  </a:lnTo>
                  <a:lnTo>
                    <a:pt x="210" y="35"/>
                  </a:lnTo>
                  <a:lnTo>
                    <a:pt x="210" y="3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556">
              <a:extLst>
                <a:ext uri="{FF2B5EF4-FFF2-40B4-BE49-F238E27FC236}">
                  <a16:creationId xmlns:a16="http://schemas.microsoft.com/office/drawing/2014/main" id="{43350B21-4DD5-4C7A-84E8-3B7CCF58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882" y="2801571"/>
              <a:ext cx="276798" cy="343757"/>
            </a:xfrm>
            <a:custGeom>
              <a:avLst/>
              <a:gdLst>
                <a:gd name="T0" fmla="*/ 198 w 210"/>
                <a:gd name="T1" fmla="*/ 29 h 243"/>
                <a:gd name="T2" fmla="*/ 182 w 210"/>
                <a:gd name="T3" fmla="*/ 18 h 243"/>
                <a:gd name="T4" fmla="*/ 163 w 210"/>
                <a:gd name="T5" fmla="*/ 0 h 243"/>
                <a:gd name="T6" fmla="*/ 128 w 210"/>
                <a:gd name="T7" fmla="*/ 12 h 243"/>
                <a:gd name="T8" fmla="*/ 122 w 210"/>
                <a:gd name="T9" fmla="*/ 23 h 243"/>
                <a:gd name="T10" fmla="*/ 128 w 210"/>
                <a:gd name="T11" fmla="*/ 29 h 243"/>
                <a:gd name="T12" fmla="*/ 128 w 210"/>
                <a:gd name="T13" fmla="*/ 35 h 243"/>
                <a:gd name="T14" fmla="*/ 128 w 210"/>
                <a:gd name="T15" fmla="*/ 41 h 243"/>
                <a:gd name="T16" fmla="*/ 122 w 210"/>
                <a:gd name="T17" fmla="*/ 51 h 243"/>
                <a:gd name="T18" fmla="*/ 105 w 210"/>
                <a:gd name="T19" fmla="*/ 68 h 243"/>
                <a:gd name="T20" fmla="*/ 99 w 210"/>
                <a:gd name="T21" fmla="*/ 97 h 243"/>
                <a:gd name="T22" fmla="*/ 87 w 210"/>
                <a:gd name="T23" fmla="*/ 103 h 243"/>
                <a:gd name="T24" fmla="*/ 76 w 210"/>
                <a:gd name="T25" fmla="*/ 107 h 243"/>
                <a:gd name="T26" fmla="*/ 70 w 210"/>
                <a:gd name="T27" fmla="*/ 113 h 243"/>
                <a:gd name="T28" fmla="*/ 70 w 210"/>
                <a:gd name="T29" fmla="*/ 130 h 243"/>
                <a:gd name="T30" fmla="*/ 64 w 210"/>
                <a:gd name="T31" fmla="*/ 136 h 243"/>
                <a:gd name="T32" fmla="*/ 13 w 210"/>
                <a:gd name="T33" fmla="*/ 142 h 243"/>
                <a:gd name="T34" fmla="*/ 0 w 210"/>
                <a:gd name="T35" fmla="*/ 136 h 243"/>
                <a:gd name="T36" fmla="*/ 6 w 210"/>
                <a:gd name="T37" fmla="*/ 146 h 243"/>
                <a:gd name="T38" fmla="*/ 29 w 210"/>
                <a:gd name="T39" fmla="*/ 165 h 243"/>
                <a:gd name="T40" fmla="*/ 29 w 210"/>
                <a:gd name="T41" fmla="*/ 175 h 243"/>
                <a:gd name="T42" fmla="*/ 29 w 210"/>
                <a:gd name="T43" fmla="*/ 181 h 243"/>
                <a:gd name="T44" fmla="*/ 35 w 210"/>
                <a:gd name="T45" fmla="*/ 187 h 243"/>
                <a:gd name="T46" fmla="*/ 23 w 210"/>
                <a:gd name="T47" fmla="*/ 198 h 243"/>
                <a:gd name="T48" fmla="*/ 17 w 210"/>
                <a:gd name="T49" fmla="*/ 204 h 243"/>
                <a:gd name="T50" fmla="*/ 17 w 210"/>
                <a:gd name="T51" fmla="*/ 208 h 243"/>
                <a:gd name="T52" fmla="*/ 17 w 210"/>
                <a:gd name="T53" fmla="*/ 214 h 243"/>
                <a:gd name="T54" fmla="*/ 93 w 210"/>
                <a:gd name="T55" fmla="*/ 231 h 243"/>
                <a:gd name="T56" fmla="*/ 105 w 210"/>
                <a:gd name="T57" fmla="*/ 237 h 243"/>
                <a:gd name="T58" fmla="*/ 112 w 210"/>
                <a:gd name="T59" fmla="*/ 243 h 243"/>
                <a:gd name="T60" fmla="*/ 118 w 210"/>
                <a:gd name="T61" fmla="*/ 237 h 243"/>
                <a:gd name="T62" fmla="*/ 140 w 210"/>
                <a:gd name="T63" fmla="*/ 231 h 243"/>
                <a:gd name="T64" fmla="*/ 157 w 210"/>
                <a:gd name="T65" fmla="*/ 220 h 243"/>
                <a:gd name="T66" fmla="*/ 147 w 210"/>
                <a:gd name="T67" fmla="*/ 208 h 243"/>
                <a:gd name="T68" fmla="*/ 140 w 210"/>
                <a:gd name="T69" fmla="*/ 198 h 243"/>
                <a:gd name="T70" fmla="*/ 134 w 210"/>
                <a:gd name="T71" fmla="*/ 191 h 243"/>
                <a:gd name="T72" fmla="*/ 128 w 210"/>
                <a:gd name="T73" fmla="*/ 187 h 243"/>
                <a:gd name="T74" fmla="*/ 128 w 210"/>
                <a:gd name="T75" fmla="*/ 175 h 243"/>
                <a:gd name="T76" fmla="*/ 153 w 210"/>
                <a:gd name="T77" fmla="*/ 169 h 243"/>
                <a:gd name="T78" fmla="*/ 182 w 210"/>
                <a:gd name="T79" fmla="*/ 119 h 243"/>
                <a:gd name="T80" fmla="*/ 182 w 210"/>
                <a:gd name="T81" fmla="*/ 103 h 243"/>
                <a:gd name="T82" fmla="*/ 188 w 210"/>
                <a:gd name="T83" fmla="*/ 90 h 243"/>
                <a:gd name="T84" fmla="*/ 188 w 210"/>
                <a:gd name="T85" fmla="*/ 84 h 243"/>
                <a:gd name="T86" fmla="*/ 175 w 210"/>
                <a:gd name="T87" fmla="*/ 74 h 243"/>
                <a:gd name="T88" fmla="*/ 169 w 210"/>
                <a:gd name="T89" fmla="*/ 62 h 243"/>
                <a:gd name="T90" fmla="*/ 188 w 210"/>
                <a:gd name="T91" fmla="*/ 45 h 243"/>
                <a:gd name="T92" fmla="*/ 204 w 210"/>
                <a:gd name="T93" fmla="*/ 3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0" h="243">
                  <a:moveTo>
                    <a:pt x="210" y="35"/>
                  </a:moveTo>
                  <a:lnTo>
                    <a:pt x="204" y="29"/>
                  </a:lnTo>
                  <a:lnTo>
                    <a:pt x="198" y="29"/>
                  </a:lnTo>
                  <a:lnTo>
                    <a:pt x="192" y="23"/>
                  </a:lnTo>
                  <a:lnTo>
                    <a:pt x="188" y="23"/>
                  </a:lnTo>
                  <a:lnTo>
                    <a:pt x="182" y="18"/>
                  </a:lnTo>
                  <a:lnTo>
                    <a:pt x="182" y="12"/>
                  </a:lnTo>
                  <a:lnTo>
                    <a:pt x="169" y="0"/>
                  </a:lnTo>
                  <a:lnTo>
                    <a:pt x="163" y="0"/>
                  </a:lnTo>
                  <a:lnTo>
                    <a:pt x="157" y="6"/>
                  </a:lnTo>
                  <a:lnTo>
                    <a:pt x="134" y="6"/>
                  </a:lnTo>
                  <a:lnTo>
                    <a:pt x="128" y="12"/>
                  </a:lnTo>
                  <a:lnTo>
                    <a:pt x="122" y="12"/>
                  </a:lnTo>
                  <a:lnTo>
                    <a:pt x="122" y="23"/>
                  </a:lnTo>
                  <a:lnTo>
                    <a:pt x="122" y="23"/>
                  </a:lnTo>
                  <a:lnTo>
                    <a:pt x="122" y="23"/>
                  </a:lnTo>
                  <a:lnTo>
                    <a:pt x="128" y="23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34" y="35"/>
                  </a:lnTo>
                  <a:lnTo>
                    <a:pt x="128" y="35"/>
                  </a:lnTo>
                  <a:lnTo>
                    <a:pt x="128" y="35"/>
                  </a:lnTo>
                  <a:lnTo>
                    <a:pt x="128" y="35"/>
                  </a:lnTo>
                  <a:lnTo>
                    <a:pt x="128" y="41"/>
                  </a:lnTo>
                  <a:lnTo>
                    <a:pt x="122" y="41"/>
                  </a:lnTo>
                  <a:lnTo>
                    <a:pt x="122" y="41"/>
                  </a:lnTo>
                  <a:lnTo>
                    <a:pt x="122" y="51"/>
                  </a:lnTo>
                  <a:lnTo>
                    <a:pt x="118" y="51"/>
                  </a:lnTo>
                  <a:lnTo>
                    <a:pt x="118" y="58"/>
                  </a:lnTo>
                  <a:lnTo>
                    <a:pt x="105" y="68"/>
                  </a:lnTo>
                  <a:lnTo>
                    <a:pt x="105" y="103"/>
                  </a:lnTo>
                  <a:lnTo>
                    <a:pt x="105" y="103"/>
                  </a:lnTo>
                  <a:lnTo>
                    <a:pt x="99" y="97"/>
                  </a:lnTo>
                  <a:lnTo>
                    <a:pt x="87" y="97"/>
                  </a:lnTo>
                  <a:lnTo>
                    <a:pt x="87" y="97"/>
                  </a:lnTo>
                  <a:lnTo>
                    <a:pt x="87" y="103"/>
                  </a:lnTo>
                  <a:lnTo>
                    <a:pt x="83" y="103"/>
                  </a:lnTo>
                  <a:lnTo>
                    <a:pt x="83" y="107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70" y="113"/>
                  </a:lnTo>
                  <a:lnTo>
                    <a:pt x="70" y="119"/>
                  </a:lnTo>
                  <a:lnTo>
                    <a:pt x="70" y="119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64" y="136"/>
                  </a:lnTo>
                  <a:lnTo>
                    <a:pt x="48" y="136"/>
                  </a:lnTo>
                  <a:lnTo>
                    <a:pt x="41" y="142"/>
                  </a:lnTo>
                  <a:lnTo>
                    <a:pt x="13" y="142"/>
                  </a:lnTo>
                  <a:lnTo>
                    <a:pt x="6" y="13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6" y="142"/>
                  </a:lnTo>
                  <a:lnTo>
                    <a:pt x="6" y="146"/>
                  </a:lnTo>
                  <a:lnTo>
                    <a:pt x="23" y="165"/>
                  </a:lnTo>
                  <a:lnTo>
                    <a:pt x="23" y="165"/>
                  </a:lnTo>
                  <a:lnTo>
                    <a:pt x="29" y="165"/>
                  </a:lnTo>
                  <a:lnTo>
                    <a:pt x="29" y="169"/>
                  </a:lnTo>
                  <a:lnTo>
                    <a:pt x="29" y="169"/>
                  </a:lnTo>
                  <a:lnTo>
                    <a:pt x="29" y="175"/>
                  </a:lnTo>
                  <a:lnTo>
                    <a:pt x="29" y="175"/>
                  </a:lnTo>
                  <a:lnTo>
                    <a:pt x="29" y="175"/>
                  </a:lnTo>
                  <a:lnTo>
                    <a:pt x="29" y="181"/>
                  </a:lnTo>
                  <a:lnTo>
                    <a:pt x="35" y="181"/>
                  </a:lnTo>
                  <a:lnTo>
                    <a:pt x="35" y="187"/>
                  </a:lnTo>
                  <a:lnTo>
                    <a:pt x="35" y="187"/>
                  </a:lnTo>
                  <a:lnTo>
                    <a:pt x="29" y="191"/>
                  </a:lnTo>
                  <a:lnTo>
                    <a:pt x="23" y="191"/>
                  </a:lnTo>
                  <a:lnTo>
                    <a:pt x="23" y="198"/>
                  </a:lnTo>
                  <a:lnTo>
                    <a:pt x="23" y="198"/>
                  </a:lnTo>
                  <a:lnTo>
                    <a:pt x="23" y="204"/>
                  </a:lnTo>
                  <a:lnTo>
                    <a:pt x="17" y="204"/>
                  </a:lnTo>
                  <a:lnTo>
                    <a:pt x="17" y="208"/>
                  </a:lnTo>
                  <a:lnTo>
                    <a:pt x="17" y="208"/>
                  </a:lnTo>
                  <a:lnTo>
                    <a:pt x="17" y="208"/>
                  </a:lnTo>
                  <a:lnTo>
                    <a:pt x="17" y="208"/>
                  </a:lnTo>
                  <a:lnTo>
                    <a:pt x="17" y="214"/>
                  </a:lnTo>
                  <a:lnTo>
                    <a:pt x="17" y="214"/>
                  </a:lnTo>
                  <a:lnTo>
                    <a:pt x="83" y="214"/>
                  </a:lnTo>
                  <a:lnTo>
                    <a:pt x="83" y="220"/>
                  </a:lnTo>
                  <a:lnTo>
                    <a:pt x="93" y="231"/>
                  </a:lnTo>
                  <a:lnTo>
                    <a:pt x="99" y="231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12" y="237"/>
                  </a:lnTo>
                  <a:lnTo>
                    <a:pt x="112" y="243"/>
                  </a:lnTo>
                  <a:lnTo>
                    <a:pt x="112" y="243"/>
                  </a:lnTo>
                  <a:lnTo>
                    <a:pt x="118" y="243"/>
                  </a:lnTo>
                  <a:lnTo>
                    <a:pt x="118" y="237"/>
                  </a:lnTo>
                  <a:lnTo>
                    <a:pt x="118" y="237"/>
                  </a:lnTo>
                  <a:lnTo>
                    <a:pt x="118" y="237"/>
                  </a:lnTo>
                  <a:lnTo>
                    <a:pt x="122" y="231"/>
                  </a:lnTo>
                  <a:lnTo>
                    <a:pt x="140" y="231"/>
                  </a:lnTo>
                  <a:lnTo>
                    <a:pt x="147" y="226"/>
                  </a:lnTo>
                  <a:lnTo>
                    <a:pt x="153" y="226"/>
                  </a:lnTo>
                  <a:lnTo>
                    <a:pt x="157" y="220"/>
                  </a:lnTo>
                  <a:lnTo>
                    <a:pt x="153" y="220"/>
                  </a:lnTo>
                  <a:lnTo>
                    <a:pt x="153" y="214"/>
                  </a:lnTo>
                  <a:lnTo>
                    <a:pt x="147" y="208"/>
                  </a:lnTo>
                  <a:lnTo>
                    <a:pt x="147" y="208"/>
                  </a:lnTo>
                  <a:lnTo>
                    <a:pt x="140" y="204"/>
                  </a:lnTo>
                  <a:lnTo>
                    <a:pt x="140" y="198"/>
                  </a:lnTo>
                  <a:lnTo>
                    <a:pt x="134" y="191"/>
                  </a:lnTo>
                  <a:lnTo>
                    <a:pt x="134" y="191"/>
                  </a:lnTo>
                  <a:lnTo>
                    <a:pt x="134" y="191"/>
                  </a:lnTo>
                  <a:lnTo>
                    <a:pt x="134" y="191"/>
                  </a:lnTo>
                  <a:lnTo>
                    <a:pt x="134" y="187"/>
                  </a:lnTo>
                  <a:lnTo>
                    <a:pt x="128" y="187"/>
                  </a:lnTo>
                  <a:lnTo>
                    <a:pt x="128" y="187"/>
                  </a:lnTo>
                  <a:lnTo>
                    <a:pt x="128" y="187"/>
                  </a:lnTo>
                  <a:lnTo>
                    <a:pt x="128" y="175"/>
                  </a:lnTo>
                  <a:lnTo>
                    <a:pt x="140" y="175"/>
                  </a:lnTo>
                  <a:lnTo>
                    <a:pt x="147" y="169"/>
                  </a:lnTo>
                  <a:lnTo>
                    <a:pt x="153" y="169"/>
                  </a:lnTo>
                  <a:lnTo>
                    <a:pt x="163" y="146"/>
                  </a:lnTo>
                  <a:lnTo>
                    <a:pt x="169" y="142"/>
                  </a:lnTo>
                  <a:lnTo>
                    <a:pt x="182" y="119"/>
                  </a:lnTo>
                  <a:lnTo>
                    <a:pt x="188" y="113"/>
                  </a:lnTo>
                  <a:lnTo>
                    <a:pt x="188" y="103"/>
                  </a:lnTo>
                  <a:lnTo>
                    <a:pt x="182" y="103"/>
                  </a:lnTo>
                  <a:lnTo>
                    <a:pt x="182" y="97"/>
                  </a:lnTo>
                  <a:lnTo>
                    <a:pt x="188" y="97"/>
                  </a:lnTo>
                  <a:lnTo>
                    <a:pt x="188" y="90"/>
                  </a:lnTo>
                  <a:lnTo>
                    <a:pt x="188" y="90"/>
                  </a:lnTo>
                  <a:lnTo>
                    <a:pt x="192" y="84"/>
                  </a:lnTo>
                  <a:lnTo>
                    <a:pt x="188" y="84"/>
                  </a:lnTo>
                  <a:lnTo>
                    <a:pt x="182" y="80"/>
                  </a:lnTo>
                  <a:lnTo>
                    <a:pt x="182" y="80"/>
                  </a:lnTo>
                  <a:lnTo>
                    <a:pt x="175" y="74"/>
                  </a:lnTo>
                  <a:lnTo>
                    <a:pt x="175" y="74"/>
                  </a:lnTo>
                  <a:lnTo>
                    <a:pt x="169" y="68"/>
                  </a:lnTo>
                  <a:lnTo>
                    <a:pt x="169" y="62"/>
                  </a:lnTo>
                  <a:lnTo>
                    <a:pt x="163" y="58"/>
                  </a:lnTo>
                  <a:lnTo>
                    <a:pt x="163" y="45"/>
                  </a:lnTo>
                  <a:lnTo>
                    <a:pt x="188" y="45"/>
                  </a:lnTo>
                  <a:lnTo>
                    <a:pt x="192" y="41"/>
                  </a:lnTo>
                  <a:lnTo>
                    <a:pt x="204" y="41"/>
                  </a:lnTo>
                  <a:lnTo>
                    <a:pt x="204" y="35"/>
                  </a:lnTo>
                  <a:lnTo>
                    <a:pt x="210" y="35"/>
                  </a:lnTo>
                  <a:lnTo>
                    <a:pt x="210" y="3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557">
              <a:extLst>
                <a:ext uri="{FF2B5EF4-FFF2-40B4-BE49-F238E27FC236}">
                  <a16:creationId xmlns:a16="http://schemas.microsoft.com/office/drawing/2014/main" id="{B98847CD-B424-41FB-A047-16BB8FE6C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747" y="3016596"/>
              <a:ext cx="168715" cy="478146"/>
            </a:xfrm>
            <a:custGeom>
              <a:avLst/>
              <a:gdLst>
                <a:gd name="T0" fmla="*/ 111 w 128"/>
                <a:gd name="T1" fmla="*/ 322 h 338"/>
                <a:gd name="T2" fmla="*/ 111 w 128"/>
                <a:gd name="T3" fmla="*/ 316 h 338"/>
                <a:gd name="T4" fmla="*/ 99 w 128"/>
                <a:gd name="T5" fmla="*/ 309 h 338"/>
                <a:gd name="T6" fmla="*/ 99 w 128"/>
                <a:gd name="T7" fmla="*/ 299 h 338"/>
                <a:gd name="T8" fmla="*/ 99 w 128"/>
                <a:gd name="T9" fmla="*/ 299 h 338"/>
                <a:gd name="T10" fmla="*/ 99 w 128"/>
                <a:gd name="T11" fmla="*/ 287 h 338"/>
                <a:gd name="T12" fmla="*/ 105 w 128"/>
                <a:gd name="T13" fmla="*/ 283 h 338"/>
                <a:gd name="T14" fmla="*/ 105 w 128"/>
                <a:gd name="T15" fmla="*/ 276 h 338"/>
                <a:gd name="T16" fmla="*/ 105 w 128"/>
                <a:gd name="T17" fmla="*/ 270 h 338"/>
                <a:gd name="T18" fmla="*/ 99 w 128"/>
                <a:gd name="T19" fmla="*/ 270 h 338"/>
                <a:gd name="T20" fmla="*/ 99 w 128"/>
                <a:gd name="T21" fmla="*/ 264 h 338"/>
                <a:gd name="T22" fmla="*/ 93 w 128"/>
                <a:gd name="T23" fmla="*/ 254 h 338"/>
                <a:gd name="T24" fmla="*/ 86 w 128"/>
                <a:gd name="T25" fmla="*/ 231 h 338"/>
                <a:gd name="T26" fmla="*/ 76 w 128"/>
                <a:gd name="T27" fmla="*/ 215 h 338"/>
                <a:gd name="T28" fmla="*/ 70 w 128"/>
                <a:gd name="T29" fmla="*/ 215 h 338"/>
                <a:gd name="T30" fmla="*/ 64 w 128"/>
                <a:gd name="T31" fmla="*/ 221 h 338"/>
                <a:gd name="T32" fmla="*/ 41 w 128"/>
                <a:gd name="T33" fmla="*/ 198 h 338"/>
                <a:gd name="T34" fmla="*/ 29 w 128"/>
                <a:gd name="T35" fmla="*/ 169 h 338"/>
                <a:gd name="T36" fmla="*/ 22 w 128"/>
                <a:gd name="T37" fmla="*/ 163 h 338"/>
                <a:gd name="T38" fmla="*/ 16 w 128"/>
                <a:gd name="T39" fmla="*/ 159 h 338"/>
                <a:gd name="T40" fmla="*/ 16 w 128"/>
                <a:gd name="T41" fmla="*/ 153 h 338"/>
                <a:gd name="T42" fmla="*/ 6 w 128"/>
                <a:gd name="T43" fmla="*/ 147 h 338"/>
                <a:gd name="T44" fmla="*/ 0 w 128"/>
                <a:gd name="T45" fmla="*/ 140 h 338"/>
                <a:gd name="T46" fmla="*/ 6 w 128"/>
                <a:gd name="T47" fmla="*/ 130 h 338"/>
                <a:gd name="T48" fmla="*/ 10 w 128"/>
                <a:gd name="T49" fmla="*/ 124 h 338"/>
                <a:gd name="T50" fmla="*/ 10 w 128"/>
                <a:gd name="T51" fmla="*/ 107 h 338"/>
                <a:gd name="T52" fmla="*/ 10 w 128"/>
                <a:gd name="T53" fmla="*/ 91 h 338"/>
                <a:gd name="T54" fmla="*/ 22 w 128"/>
                <a:gd name="T55" fmla="*/ 79 h 338"/>
                <a:gd name="T56" fmla="*/ 29 w 128"/>
                <a:gd name="T57" fmla="*/ 79 h 338"/>
                <a:gd name="T58" fmla="*/ 35 w 128"/>
                <a:gd name="T59" fmla="*/ 35 h 338"/>
                <a:gd name="T60" fmla="*/ 41 w 128"/>
                <a:gd name="T61" fmla="*/ 29 h 338"/>
                <a:gd name="T62" fmla="*/ 51 w 128"/>
                <a:gd name="T63" fmla="*/ 23 h 338"/>
                <a:gd name="T64" fmla="*/ 51 w 128"/>
                <a:gd name="T65" fmla="*/ 17 h 338"/>
                <a:gd name="T66" fmla="*/ 58 w 128"/>
                <a:gd name="T67" fmla="*/ 6 h 338"/>
                <a:gd name="T68" fmla="*/ 64 w 128"/>
                <a:gd name="T69" fmla="*/ 6 h 338"/>
                <a:gd name="T70" fmla="*/ 70 w 128"/>
                <a:gd name="T71" fmla="*/ 17 h 338"/>
                <a:gd name="T72" fmla="*/ 82 w 128"/>
                <a:gd name="T73" fmla="*/ 29 h 338"/>
                <a:gd name="T74" fmla="*/ 82 w 128"/>
                <a:gd name="T75" fmla="*/ 35 h 338"/>
                <a:gd name="T76" fmla="*/ 82 w 128"/>
                <a:gd name="T77" fmla="*/ 56 h 338"/>
                <a:gd name="T78" fmla="*/ 76 w 128"/>
                <a:gd name="T79" fmla="*/ 62 h 338"/>
                <a:gd name="T80" fmla="*/ 76 w 128"/>
                <a:gd name="T81" fmla="*/ 79 h 338"/>
                <a:gd name="T82" fmla="*/ 76 w 128"/>
                <a:gd name="T83" fmla="*/ 85 h 338"/>
                <a:gd name="T84" fmla="*/ 93 w 128"/>
                <a:gd name="T85" fmla="*/ 91 h 338"/>
                <a:gd name="T86" fmla="*/ 93 w 128"/>
                <a:gd name="T87" fmla="*/ 97 h 338"/>
                <a:gd name="T88" fmla="*/ 99 w 128"/>
                <a:gd name="T89" fmla="*/ 114 h 338"/>
                <a:gd name="T90" fmla="*/ 105 w 128"/>
                <a:gd name="T91" fmla="*/ 124 h 338"/>
                <a:gd name="T92" fmla="*/ 121 w 128"/>
                <a:gd name="T93" fmla="*/ 130 h 338"/>
                <a:gd name="T94" fmla="*/ 121 w 128"/>
                <a:gd name="T95" fmla="*/ 136 h 338"/>
                <a:gd name="T96" fmla="*/ 121 w 128"/>
                <a:gd name="T97" fmla="*/ 140 h 338"/>
                <a:gd name="T98" fmla="*/ 111 w 128"/>
                <a:gd name="T99" fmla="*/ 159 h 338"/>
                <a:gd name="T100" fmla="*/ 93 w 128"/>
                <a:gd name="T101" fmla="*/ 169 h 338"/>
                <a:gd name="T102" fmla="*/ 93 w 128"/>
                <a:gd name="T103" fmla="*/ 192 h 338"/>
                <a:gd name="T104" fmla="*/ 99 w 128"/>
                <a:gd name="T105" fmla="*/ 208 h 338"/>
                <a:gd name="T106" fmla="*/ 111 w 128"/>
                <a:gd name="T107" fmla="*/ 237 h 338"/>
                <a:gd name="T108" fmla="*/ 105 w 128"/>
                <a:gd name="T109" fmla="*/ 237 h 338"/>
                <a:gd name="T110" fmla="*/ 105 w 128"/>
                <a:gd name="T111" fmla="*/ 241 h 338"/>
                <a:gd name="T112" fmla="*/ 111 w 128"/>
                <a:gd name="T113" fmla="*/ 270 h 338"/>
                <a:gd name="T114" fmla="*/ 121 w 128"/>
                <a:gd name="T115" fmla="*/ 287 h 338"/>
                <a:gd name="T116" fmla="*/ 117 w 128"/>
                <a:gd name="T117" fmla="*/ 326 h 338"/>
                <a:gd name="T118" fmla="*/ 111 w 128"/>
                <a:gd name="T119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" h="338">
                  <a:moveTo>
                    <a:pt x="111" y="338"/>
                  </a:moveTo>
                  <a:lnTo>
                    <a:pt x="111" y="338"/>
                  </a:lnTo>
                  <a:lnTo>
                    <a:pt x="111" y="322"/>
                  </a:lnTo>
                  <a:lnTo>
                    <a:pt x="111" y="322"/>
                  </a:lnTo>
                  <a:lnTo>
                    <a:pt x="111" y="316"/>
                  </a:lnTo>
                  <a:lnTo>
                    <a:pt x="111" y="316"/>
                  </a:lnTo>
                  <a:lnTo>
                    <a:pt x="111" y="309"/>
                  </a:lnTo>
                  <a:lnTo>
                    <a:pt x="99" y="309"/>
                  </a:lnTo>
                  <a:lnTo>
                    <a:pt x="99" y="309"/>
                  </a:lnTo>
                  <a:lnTo>
                    <a:pt x="99" y="305"/>
                  </a:lnTo>
                  <a:lnTo>
                    <a:pt x="99" y="305"/>
                  </a:lnTo>
                  <a:lnTo>
                    <a:pt x="99" y="299"/>
                  </a:lnTo>
                  <a:lnTo>
                    <a:pt x="99" y="299"/>
                  </a:lnTo>
                  <a:lnTo>
                    <a:pt x="99" y="299"/>
                  </a:lnTo>
                  <a:lnTo>
                    <a:pt x="99" y="299"/>
                  </a:lnTo>
                  <a:lnTo>
                    <a:pt x="99" y="293"/>
                  </a:lnTo>
                  <a:lnTo>
                    <a:pt x="99" y="293"/>
                  </a:lnTo>
                  <a:lnTo>
                    <a:pt x="99" y="287"/>
                  </a:lnTo>
                  <a:lnTo>
                    <a:pt x="99" y="287"/>
                  </a:lnTo>
                  <a:lnTo>
                    <a:pt x="105" y="287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05" y="276"/>
                  </a:lnTo>
                  <a:lnTo>
                    <a:pt x="105" y="276"/>
                  </a:lnTo>
                  <a:lnTo>
                    <a:pt x="105" y="276"/>
                  </a:lnTo>
                  <a:lnTo>
                    <a:pt x="105" y="270"/>
                  </a:lnTo>
                  <a:lnTo>
                    <a:pt x="99" y="270"/>
                  </a:lnTo>
                  <a:lnTo>
                    <a:pt x="99" y="270"/>
                  </a:lnTo>
                  <a:lnTo>
                    <a:pt x="99" y="270"/>
                  </a:lnTo>
                  <a:lnTo>
                    <a:pt x="99" y="270"/>
                  </a:lnTo>
                  <a:lnTo>
                    <a:pt x="99" y="270"/>
                  </a:lnTo>
                  <a:lnTo>
                    <a:pt x="99" y="264"/>
                  </a:lnTo>
                  <a:lnTo>
                    <a:pt x="99" y="264"/>
                  </a:lnTo>
                  <a:lnTo>
                    <a:pt x="99" y="264"/>
                  </a:lnTo>
                  <a:lnTo>
                    <a:pt x="93" y="254"/>
                  </a:lnTo>
                  <a:lnTo>
                    <a:pt x="93" y="248"/>
                  </a:lnTo>
                  <a:lnTo>
                    <a:pt x="86" y="237"/>
                  </a:lnTo>
                  <a:lnTo>
                    <a:pt x="86" y="231"/>
                  </a:lnTo>
                  <a:lnTo>
                    <a:pt x="82" y="225"/>
                  </a:lnTo>
                  <a:lnTo>
                    <a:pt x="82" y="221"/>
                  </a:lnTo>
                  <a:lnTo>
                    <a:pt x="76" y="215"/>
                  </a:lnTo>
                  <a:lnTo>
                    <a:pt x="76" y="202"/>
                  </a:lnTo>
                  <a:lnTo>
                    <a:pt x="76" y="215"/>
                  </a:lnTo>
                  <a:lnTo>
                    <a:pt x="70" y="215"/>
                  </a:lnTo>
                  <a:lnTo>
                    <a:pt x="70" y="215"/>
                  </a:lnTo>
                  <a:lnTo>
                    <a:pt x="70" y="221"/>
                  </a:lnTo>
                  <a:lnTo>
                    <a:pt x="64" y="221"/>
                  </a:lnTo>
                  <a:lnTo>
                    <a:pt x="58" y="225"/>
                  </a:lnTo>
                  <a:lnTo>
                    <a:pt x="35" y="225"/>
                  </a:lnTo>
                  <a:lnTo>
                    <a:pt x="41" y="198"/>
                  </a:lnTo>
                  <a:lnTo>
                    <a:pt x="29" y="175"/>
                  </a:lnTo>
                  <a:lnTo>
                    <a:pt x="29" y="175"/>
                  </a:lnTo>
                  <a:lnTo>
                    <a:pt x="29" y="169"/>
                  </a:lnTo>
                  <a:lnTo>
                    <a:pt x="29" y="169"/>
                  </a:lnTo>
                  <a:lnTo>
                    <a:pt x="29" y="163"/>
                  </a:lnTo>
                  <a:lnTo>
                    <a:pt x="22" y="163"/>
                  </a:lnTo>
                  <a:lnTo>
                    <a:pt x="22" y="163"/>
                  </a:lnTo>
                  <a:lnTo>
                    <a:pt x="22" y="159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6" y="153"/>
                  </a:lnTo>
                  <a:lnTo>
                    <a:pt x="6" y="153"/>
                  </a:lnTo>
                  <a:lnTo>
                    <a:pt x="6" y="153"/>
                  </a:lnTo>
                  <a:lnTo>
                    <a:pt x="6" y="147"/>
                  </a:lnTo>
                  <a:lnTo>
                    <a:pt x="0" y="147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6" y="136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6" y="124"/>
                  </a:lnTo>
                  <a:lnTo>
                    <a:pt x="10" y="12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0" y="85"/>
                  </a:lnTo>
                  <a:lnTo>
                    <a:pt x="16" y="85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9" y="79"/>
                  </a:lnTo>
                  <a:lnTo>
                    <a:pt x="29" y="68"/>
                  </a:lnTo>
                  <a:lnTo>
                    <a:pt x="35" y="62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41" y="29"/>
                  </a:lnTo>
                  <a:lnTo>
                    <a:pt x="51" y="29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8" y="13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64" y="6"/>
                  </a:lnTo>
                  <a:lnTo>
                    <a:pt x="64" y="13"/>
                  </a:lnTo>
                  <a:lnTo>
                    <a:pt x="70" y="13"/>
                  </a:lnTo>
                  <a:lnTo>
                    <a:pt x="70" y="17"/>
                  </a:lnTo>
                  <a:lnTo>
                    <a:pt x="76" y="17"/>
                  </a:lnTo>
                  <a:lnTo>
                    <a:pt x="76" y="23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85"/>
                  </a:lnTo>
                  <a:lnTo>
                    <a:pt x="86" y="85"/>
                  </a:lnTo>
                  <a:lnTo>
                    <a:pt x="93" y="91"/>
                  </a:lnTo>
                  <a:lnTo>
                    <a:pt x="93" y="91"/>
                  </a:lnTo>
                  <a:lnTo>
                    <a:pt x="93" y="97"/>
                  </a:lnTo>
                  <a:lnTo>
                    <a:pt x="93" y="97"/>
                  </a:lnTo>
                  <a:lnTo>
                    <a:pt x="93" y="97"/>
                  </a:lnTo>
                  <a:lnTo>
                    <a:pt x="99" y="101"/>
                  </a:lnTo>
                  <a:lnTo>
                    <a:pt x="99" y="101"/>
                  </a:lnTo>
                  <a:lnTo>
                    <a:pt x="99" y="114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24"/>
                  </a:lnTo>
                  <a:lnTo>
                    <a:pt x="111" y="124"/>
                  </a:lnTo>
                  <a:lnTo>
                    <a:pt x="111" y="130"/>
                  </a:lnTo>
                  <a:lnTo>
                    <a:pt x="121" y="130"/>
                  </a:lnTo>
                  <a:lnTo>
                    <a:pt x="128" y="124"/>
                  </a:lnTo>
                  <a:lnTo>
                    <a:pt x="121" y="130"/>
                  </a:lnTo>
                  <a:lnTo>
                    <a:pt x="121" y="136"/>
                  </a:lnTo>
                  <a:lnTo>
                    <a:pt x="121" y="136"/>
                  </a:lnTo>
                  <a:lnTo>
                    <a:pt x="121" y="140"/>
                  </a:lnTo>
                  <a:lnTo>
                    <a:pt x="121" y="140"/>
                  </a:lnTo>
                  <a:lnTo>
                    <a:pt x="121" y="153"/>
                  </a:lnTo>
                  <a:lnTo>
                    <a:pt x="111" y="153"/>
                  </a:lnTo>
                  <a:lnTo>
                    <a:pt x="111" y="159"/>
                  </a:lnTo>
                  <a:lnTo>
                    <a:pt x="99" y="159"/>
                  </a:lnTo>
                  <a:lnTo>
                    <a:pt x="93" y="163"/>
                  </a:lnTo>
                  <a:lnTo>
                    <a:pt x="93" y="169"/>
                  </a:lnTo>
                  <a:lnTo>
                    <a:pt x="86" y="175"/>
                  </a:lnTo>
                  <a:lnTo>
                    <a:pt x="86" y="186"/>
                  </a:lnTo>
                  <a:lnTo>
                    <a:pt x="93" y="192"/>
                  </a:lnTo>
                  <a:lnTo>
                    <a:pt x="93" y="198"/>
                  </a:lnTo>
                  <a:lnTo>
                    <a:pt x="99" y="202"/>
                  </a:lnTo>
                  <a:lnTo>
                    <a:pt x="99" y="208"/>
                  </a:lnTo>
                  <a:lnTo>
                    <a:pt x="105" y="215"/>
                  </a:lnTo>
                  <a:lnTo>
                    <a:pt x="111" y="225"/>
                  </a:lnTo>
                  <a:lnTo>
                    <a:pt x="111" y="237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05" y="241"/>
                  </a:lnTo>
                  <a:lnTo>
                    <a:pt x="105" y="241"/>
                  </a:lnTo>
                  <a:lnTo>
                    <a:pt x="105" y="254"/>
                  </a:lnTo>
                  <a:lnTo>
                    <a:pt x="111" y="260"/>
                  </a:lnTo>
                  <a:lnTo>
                    <a:pt x="111" y="270"/>
                  </a:lnTo>
                  <a:lnTo>
                    <a:pt x="117" y="276"/>
                  </a:lnTo>
                  <a:lnTo>
                    <a:pt x="117" y="283"/>
                  </a:lnTo>
                  <a:lnTo>
                    <a:pt x="121" y="287"/>
                  </a:lnTo>
                  <a:lnTo>
                    <a:pt x="121" y="305"/>
                  </a:lnTo>
                  <a:lnTo>
                    <a:pt x="117" y="309"/>
                  </a:lnTo>
                  <a:lnTo>
                    <a:pt x="117" y="326"/>
                  </a:lnTo>
                  <a:lnTo>
                    <a:pt x="111" y="338"/>
                  </a:lnTo>
                  <a:lnTo>
                    <a:pt x="111" y="338"/>
                  </a:lnTo>
                  <a:lnTo>
                    <a:pt x="111" y="338"/>
                  </a:lnTo>
                  <a:lnTo>
                    <a:pt x="111" y="33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558">
              <a:extLst>
                <a:ext uri="{FF2B5EF4-FFF2-40B4-BE49-F238E27FC236}">
                  <a16:creationId xmlns:a16="http://schemas.microsoft.com/office/drawing/2014/main" id="{2A51AFC3-7622-45DB-9152-2FBC1EB5A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747" y="3016596"/>
              <a:ext cx="168715" cy="478146"/>
            </a:xfrm>
            <a:custGeom>
              <a:avLst/>
              <a:gdLst>
                <a:gd name="T0" fmla="*/ 111 w 128"/>
                <a:gd name="T1" fmla="*/ 322 h 338"/>
                <a:gd name="T2" fmla="*/ 111 w 128"/>
                <a:gd name="T3" fmla="*/ 316 h 338"/>
                <a:gd name="T4" fmla="*/ 99 w 128"/>
                <a:gd name="T5" fmla="*/ 309 h 338"/>
                <a:gd name="T6" fmla="*/ 99 w 128"/>
                <a:gd name="T7" fmla="*/ 299 h 338"/>
                <a:gd name="T8" fmla="*/ 99 w 128"/>
                <a:gd name="T9" fmla="*/ 299 h 338"/>
                <a:gd name="T10" fmla="*/ 99 w 128"/>
                <a:gd name="T11" fmla="*/ 287 h 338"/>
                <a:gd name="T12" fmla="*/ 105 w 128"/>
                <a:gd name="T13" fmla="*/ 283 h 338"/>
                <a:gd name="T14" fmla="*/ 105 w 128"/>
                <a:gd name="T15" fmla="*/ 276 h 338"/>
                <a:gd name="T16" fmla="*/ 105 w 128"/>
                <a:gd name="T17" fmla="*/ 270 h 338"/>
                <a:gd name="T18" fmla="*/ 99 w 128"/>
                <a:gd name="T19" fmla="*/ 270 h 338"/>
                <a:gd name="T20" fmla="*/ 99 w 128"/>
                <a:gd name="T21" fmla="*/ 264 h 338"/>
                <a:gd name="T22" fmla="*/ 93 w 128"/>
                <a:gd name="T23" fmla="*/ 254 h 338"/>
                <a:gd name="T24" fmla="*/ 86 w 128"/>
                <a:gd name="T25" fmla="*/ 231 h 338"/>
                <a:gd name="T26" fmla="*/ 76 w 128"/>
                <a:gd name="T27" fmla="*/ 215 h 338"/>
                <a:gd name="T28" fmla="*/ 70 w 128"/>
                <a:gd name="T29" fmla="*/ 215 h 338"/>
                <a:gd name="T30" fmla="*/ 64 w 128"/>
                <a:gd name="T31" fmla="*/ 221 h 338"/>
                <a:gd name="T32" fmla="*/ 41 w 128"/>
                <a:gd name="T33" fmla="*/ 198 h 338"/>
                <a:gd name="T34" fmla="*/ 29 w 128"/>
                <a:gd name="T35" fmla="*/ 169 h 338"/>
                <a:gd name="T36" fmla="*/ 22 w 128"/>
                <a:gd name="T37" fmla="*/ 163 h 338"/>
                <a:gd name="T38" fmla="*/ 16 w 128"/>
                <a:gd name="T39" fmla="*/ 159 h 338"/>
                <a:gd name="T40" fmla="*/ 16 w 128"/>
                <a:gd name="T41" fmla="*/ 153 h 338"/>
                <a:gd name="T42" fmla="*/ 6 w 128"/>
                <a:gd name="T43" fmla="*/ 147 h 338"/>
                <a:gd name="T44" fmla="*/ 0 w 128"/>
                <a:gd name="T45" fmla="*/ 140 h 338"/>
                <a:gd name="T46" fmla="*/ 6 w 128"/>
                <a:gd name="T47" fmla="*/ 130 h 338"/>
                <a:gd name="T48" fmla="*/ 10 w 128"/>
                <a:gd name="T49" fmla="*/ 124 h 338"/>
                <a:gd name="T50" fmla="*/ 10 w 128"/>
                <a:gd name="T51" fmla="*/ 107 h 338"/>
                <a:gd name="T52" fmla="*/ 10 w 128"/>
                <a:gd name="T53" fmla="*/ 91 h 338"/>
                <a:gd name="T54" fmla="*/ 22 w 128"/>
                <a:gd name="T55" fmla="*/ 79 h 338"/>
                <a:gd name="T56" fmla="*/ 29 w 128"/>
                <a:gd name="T57" fmla="*/ 79 h 338"/>
                <a:gd name="T58" fmla="*/ 35 w 128"/>
                <a:gd name="T59" fmla="*/ 35 h 338"/>
                <a:gd name="T60" fmla="*/ 41 w 128"/>
                <a:gd name="T61" fmla="*/ 29 h 338"/>
                <a:gd name="T62" fmla="*/ 51 w 128"/>
                <a:gd name="T63" fmla="*/ 23 h 338"/>
                <a:gd name="T64" fmla="*/ 51 w 128"/>
                <a:gd name="T65" fmla="*/ 17 h 338"/>
                <a:gd name="T66" fmla="*/ 58 w 128"/>
                <a:gd name="T67" fmla="*/ 6 h 338"/>
                <a:gd name="T68" fmla="*/ 64 w 128"/>
                <a:gd name="T69" fmla="*/ 6 h 338"/>
                <a:gd name="T70" fmla="*/ 70 w 128"/>
                <a:gd name="T71" fmla="*/ 17 h 338"/>
                <a:gd name="T72" fmla="*/ 82 w 128"/>
                <a:gd name="T73" fmla="*/ 29 h 338"/>
                <a:gd name="T74" fmla="*/ 82 w 128"/>
                <a:gd name="T75" fmla="*/ 35 h 338"/>
                <a:gd name="T76" fmla="*/ 82 w 128"/>
                <a:gd name="T77" fmla="*/ 56 h 338"/>
                <a:gd name="T78" fmla="*/ 76 w 128"/>
                <a:gd name="T79" fmla="*/ 62 h 338"/>
                <a:gd name="T80" fmla="*/ 76 w 128"/>
                <a:gd name="T81" fmla="*/ 79 h 338"/>
                <a:gd name="T82" fmla="*/ 76 w 128"/>
                <a:gd name="T83" fmla="*/ 85 h 338"/>
                <a:gd name="T84" fmla="*/ 93 w 128"/>
                <a:gd name="T85" fmla="*/ 91 h 338"/>
                <a:gd name="T86" fmla="*/ 93 w 128"/>
                <a:gd name="T87" fmla="*/ 97 h 338"/>
                <a:gd name="T88" fmla="*/ 99 w 128"/>
                <a:gd name="T89" fmla="*/ 114 h 338"/>
                <a:gd name="T90" fmla="*/ 105 w 128"/>
                <a:gd name="T91" fmla="*/ 124 h 338"/>
                <a:gd name="T92" fmla="*/ 121 w 128"/>
                <a:gd name="T93" fmla="*/ 130 h 338"/>
                <a:gd name="T94" fmla="*/ 121 w 128"/>
                <a:gd name="T95" fmla="*/ 136 h 338"/>
                <a:gd name="T96" fmla="*/ 121 w 128"/>
                <a:gd name="T97" fmla="*/ 140 h 338"/>
                <a:gd name="T98" fmla="*/ 111 w 128"/>
                <a:gd name="T99" fmla="*/ 159 h 338"/>
                <a:gd name="T100" fmla="*/ 93 w 128"/>
                <a:gd name="T101" fmla="*/ 169 h 338"/>
                <a:gd name="T102" fmla="*/ 93 w 128"/>
                <a:gd name="T103" fmla="*/ 192 h 338"/>
                <a:gd name="T104" fmla="*/ 99 w 128"/>
                <a:gd name="T105" fmla="*/ 208 h 338"/>
                <a:gd name="T106" fmla="*/ 111 w 128"/>
                <a:gd name="T107" fmla="*/ 237 h 338"/>
                <a:gd name="T108" fmla="*/ 105 w 128"/>
                <a:gd name="T109" fmla="*/ 237 h 338"/>
                <a:gd name="T110" fmla="*/ 105 w 128"/>
                <a:gd name="T111" fmla="*/ 241 h 338"/>
                <a:gd name="T112" fmla="*/ 111 w 128"/>
                <a:gd name="T113" fmla="*/ 270 h 338"/>
                <a:gd name="T114" fmla="*/ 121 w 128"/>
                <a:gd name="T115" fmla="*/ 287 h 338"/>
                <a:gd name="T116" fmla="*/ 117 w 128"/>
                <a:gd name="T117" fmla="*/ 326 h 338"/>
                <a:gd name="T118" fmla="*/ 111 w 128"/>
                <a:gd name="T119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" h="338">
                  <a:moveTo>
                    <a:pt x="111" y="338"/>
                  </a:moveTo>
                  <a:lnTo>
                    <a:pt x="111" y="338"/>
                  </a:lnTo>
                  <a:lnTo>
                    <a:pt x="111" y="322"/>
                  </a:lnTo>
                  <a:lnTo>
                    <a:pt x="111" y="322"/>
                  </a:lnTo>
                  <a:lnTo>
                    <a:pt x="111" y="316"/>
                  </a:lnTo>
                  <a:lnTo>
                    <a:pt x="111" y="316"/>
                  </a:lnTo>
                  <a:lnTo>
                    <a:pt x="111" y="309"/>
                  </a:lnTo>
                  <a:lnTo>
                    <a:pt x="99" y="309"/>
                  </a:lnTo>
                  <a:lnTo>
                    <a:pt x="99" y="309"/>
                  </a:lnTo>
                  <a:lnTo>
                    <a:pt x="99" y="305"/>
                  </a:lnTo>
                  <a:lnTo>
                    <a:pt x="99" y="305"/>
                  </a:lnTo>
                  <a:lnTo>
                    <a:pt x="99" y="299"/>
                  </a:lnTo>
                  <a:lnTo>
                    <a:pt x="99" y="299"/>
                  </a:lnTo>
                  <a:lnTo>
                    <a:pt x="99" y="299"/>
                  </a:lnTo>
                  <a:lnTo>
                    <a:pt x="99" y="299"/>
                  </a:lnTo>
                  <a:lnTo>
                    <a:pt x="99" y="293"/>
                  </a:lnTo>
                  <a:lnTo>
                    <a:pt x="99" y="293"/>
                  </a:lnTo>
                  <a:lnTo>
                    <a:pt x="99" y="287"/>
                  </a:lnTo>
                  <a:lnTo>
                    <a:pt x="99" y="287"/>
                  </a:lnTo>
                  <a:lnTo>
                    <a:pt x="105" y="287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05" y="276"/>
                  </a:lnTo>
                  <a:lnTo>
                    <a:pt x="105" y="276"/>
                  </a:lnTo>
                  <a:lnTo>
                    <a:pt x="105" y="276"/>
                  </a:lnTo>
                  <a:lnTo>
                    <a:pt x="105" y="270"/>
                  </a:lnTo>
                  <a:lnTo>
                    <a:pt x="99" y="270"/>
                  </a:lnTo>
                  <a:lnTo>
                    <a:pt x="99" y="270"/>
                  </a:lnTo>
                  <a:lnTo>
                    <a:pt x="99" y="270"/>
                  </a:lnTo>
                  <a:lnTo>
                    <a:pt x="99" y="270"/>
                  </a:lnTo>
                  <a:lnTo>
                    <a:pt x="99" y="270"/>
                  </a:lnTo>
                  <a:lnTo>
                    <a:pt x="99" y="264"/>
                  </a:lnTo>
                  <a:lnTo>
                    <a:pt x="99" y="264"/>
                  </a:lnTo>
                  <a:lnTo>
                    <a:pt x="99" y="264"/>
                  </a:lnTo>
                  <a:lnTo>
                    <a:pt x="93" y="254"/>
                  </a:lnTo>
                  <a:lnTo>
                    <a:pt x="93" y="248"/>
                  </a:lnTo>
                  <a:lnTo>
                    <a:pt x="86" y="237"/>
                  </a:lnTo>
                  <a:lnTo>
                    <a:pt x="86" y="231"/>
                  </a:lnTo>
                  <a:lnTo>
                    <a:pt x="82" y="225"/>
                  </a:lnTo>
                  <a:lnTo>
                    <a:pt x="82" y="221"/>
                  </a:lnTo>
                  <a:lnTo>
                    <a:pt x="76" y="215"/>
                  </a:lnTo>
                  <a:lnTo>
                    <a:pt x="76" y="202"/>
                  </a:lnTo>
                  <a:lnTo>
                    <a:pt x="76" y="215"/>
                  </a:lnTo>
                  <a:lnTo>
                    <a:pt x="70" y="215"/>
                  </a:lnTo>
                  <a:lnTo>
                    <a:pt x="70" y="215"/>
                  </a:lnTo>
                  <a:lnTo>
                    <a:pt x="70" y="221"/>
                  </a:lnTo>
                  <a:lnTo>
                    <a:pt x="64" y="221"/>
                  </a:lnTo>
                  <a:lnTo>
                    <a:pt x="58" y="225"/>
                  </a:lnTo>
                  <a:lnTo>
                    <a:pt x="35" y="225"/>
                  </a:lnTo>
                  <a:lnTo>
                    <a:pt x="41" y="198"/>
                  </a:lnTo>
                  <a:lnTo>
                    <a:pt x="29" y="175"/>
                  </a:lnTo>
                  <a:lnTo>
                    <a:pt x="29" y="175"/>
                  </a:lnTo>
                  <a:lnTo>
                    <a:pt x="29" y="169"/>
                  </a:lnTo>
                  <a:lnTo>
                    <a:pt x="29" y="169"/>
                  </a:lnTo>
                  <a:lnTo>
                    <a:pt x="29" y="163"/>
                  </a:lnTo>
                  <a:lnTo>
                    <a:pt x="22" y="163"/>
                  </a:lnTo>
                  <a:lnTo>
                    <a:pt x="22" y="163"/>
                  </a:lnTo>
                  <a:lnTo>
                    <a:pt x="22" y="159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6" y="153"/>
                  </a:lnTo>
                  <a:lnTo>
                    <a:pt x="6" y="153"/>
                  </a:lnTo>
                  <a:lnTo>
                    <a:pt x="6" y="153"/>
                  </a:lnTo>
                  <a:lnTo>
                    <a:pt x="6" y="147"/>
                  </a:lnTo>
                  <a:lnTo>
                    <a:pt x="0" y="147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6" y="136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6" y="124"/>
                  </a:lnTo>
                  <a:lnTo>
                    <a:pt x="10" y="12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0" y="85"/>
                  </a:lnTo>
                  <a:lnTo>
                    <a:pt x="16" y="85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9" y="79"/>
                  </a:lnTo>
                  <a:lnTo>
                    <a:pt x="29" y="68"/>
                  </a:lnTo>
                  <a:lnTo>
                    <a:pt x="35" y="62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41" y="29"/>
                  </a:lnTo>
                  <a:lnTo>
                    <a:pt x="51" y="29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8" y="13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64" y="6"/>
                  </a:lnTo>
                  <a:lnTo>
                    <a:pt x="64" y="13"/>
                  </a:lnTo>
                  <a:lnTo>
                    <a:pt x="70" y="13"/>
                  </a:lnTo>
                  <a:lnTo>
                    <a:pt x="70" y="17"/>
                  </a:lnTo>
                  <a:lnTo>
                    <a:pt x="76" y="17"/>
                  </a:lnTo>
                  <a:lnTo>
                    <a:pt x="76" y="23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85"/>
                  </a:lnTo>
                  <a:lnTo>
                    <a:pt x="86" y="85"/>
                  </a:lnTo>
                  <a:lnTo>
                    <a:pt x="93" y="91"/>
                  </a:lnTo>
                  <a:lnTo>
                    <a:pt x="93" y="91"/>
                  </a:lnTo>
                  <a:lnTo>
                    <a:pt x="93" y="97"/>
                  </a:lnTo>
                  <a:lnTo>
                    <a:pt x="93" y="97"/>
                  </a:lnTo>
                  <a:lnTo>
                    <a:pt x="93" y="97"/>
                  </a:lnTo>
                  <a:lnTo>
                    <a:pt x="99" y="101"/>
                  </a:lnTo>
                  <a:lnTo>
                    <a:pt x="99" y="101"/>
                  </a:lnTo>
                  <a:lnTo>
                    <a:pt x="99" y="114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24"/>
                  </a:lnTo>
                  <a:lnTo>
                    <a:pt x="111" y="124"/>
                  </a:lnTo>
                  <a:lnTo>
                    <a:pt x="111" y="130"/>
                  </a:lnTo>
                  <a:lnTo>
                    <a:pt x="121" y="130"/>
                  </a:lnTo>
                  <a:lnTo>
                    <a:pt x="128" y="124"/>
                  </a:lnTo>
                  <a:lnTo>
                    <a:pt x="121" y="130"/>
                  </a:lnTo>
                  <a:lnTo>
                    <a:pt x="121" y="136"/>
                  </a:lnTo>
                  <a:lnTo>
                    <a:pt x="121" y="136"/>
                  </a:lnTo>
                  <a:lnTo>
                    <a:pt x="121" y="140"/>
                  </a:lnTo>
                  <a:lnTo>
                    <a:pt x="121" y="140"/>
                  </a:lnTo>
                  <a:lnTo>
                    <a:pt x="121" y="153"/>
                  </a:lnTo>
                  <a:lnTo>
                    <a:pt x="111" y="153"/>
                  </a:lnTo>
                  <a:lnTo>
                    <a:pt x="111" y="159"/>
                  </a:lnTo>
                  <a:lnTo>
                    <a:pt x="99" y="159"/>
                  </a:lnTo>
                  <a:lnTo>
                    <a:pt x="93" y="163"/>
                  </a:lnTo>
                  <a:lnTo>
                    <a:pt x="93" y="169"/>
                  </a:lnTo>
                  <a:lnTo>
                    <a:pt x="86" y="175"/>
                  </a:lnTo>
                  <a:lnTo>
                    <a:pt x="86" y="186"/>
                  </a:lnTo>
                  <a:lnTo>
                    <a:pt x="93" y="192"/>
                  </a:lnTo>
                  <a:lnTo>
                    <a:pt x="93" y="198"/>
                  </a:lnTo>
                  <a:lnTo>
                    <a:pt x="99" y="202"/>
                  </a:lnTo>
                  <a:lnTo>
                    <a:pt x="99" y="208"/>
                  </a:lnTo>
                  <a:lnTo>
                    <a:pt x="105" y="215"/>
                  </a:lnTo>
                  <a:lnTo>
                    <a:pt x="111" y="225"/>
                  </a:lnTo>
                  <a:lnTo>
                    <a:pt x="111" y="237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05" y="241"/>
                  </a:lnTo>
                  <a:lnTo>
                    <a:pt x="105" y="241"/>
                  </a:lnTo>
                  <a:lnTo>
                    <a:pt x="105" y="254"/>
                  </a:lnTo>
                  <a:lnTo>
                    <a:pt x="111" y="260"/>
                  </a:lnTo>
                  <a:lnTo>
                    <a:pt x="111" y="270"/>
                  </a:lnTo>
                  <a:lnTo>
                    <a:pt x="117" y="276"/>
                  </a:lnTo>
                  <a:lnTo>
                    <a:pt x="117" y="283"/>
                  </a:lnTo>
                  <a:lnTo>
                    <a:pt x="121" y="287"/>
                  </a:lnTo>
                  <a:lnTo>
                    <a:pt x="121" y="305"/>
                  </a:lnTo>
                  <a:lnTo>
                    <a:pt x="117" y="309"/>
                  </a:lnTo>
                  <a:lnTo>
                    <a:pt x="117" y="326"/>
                  </a:lnTo>
                  <a:lnTo>
                    <a:pt x="111" y="338"/>
                  </a:lnTo>
                  <a:lnTo>
                    <a:pt x="111" y="338"/>
                  </a:lnTo>
                  <a:lnTo>
                    <a:pt x="111" y="338"/>
                  </a:lnTo>
                  <a:lnTo>
                    <a:pt x="111" y="33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559">
              <a:extLst>
                <a:ext uri="{FF2B5EF4-FFF2-40B4-BE49-F238E27FC236}">
                  <a16:creationId xmlns:a16="http://schemas.microsoft.com/office/drawing/2014/main" id="{FB2401C2-C090-47CC-BF6A-F558D9BA8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748" y="3375913"/>
              <a:ext cx="141036" cy="132975"/>
            </a:xfrm>
            <a:custGeom>
              <a:avLst/>
              <a:gdLst>
                <a:gd name="T0" fmla="*/ 6 w 107"/>
                <a:gd name="T1" fmla="*/ 78 h 94"/>
                <a:gd name="T2" fmla="*/ 6 w 107"/>
                <a:gd name="T3" fmla="*/ 68 h 94"/>
                <a:gd name="T4" fmla="*/ 6 w 107"/>
                <a:gd name="T5" fmla="*/ 55 h 94"/>
                <a:gd name="T6" fmla="*/ 12 w 107"/>
                <a:gd name="T7" fmla="*/ 51 h 94"/>
                <a:gd name="T8" fmla="*/ 18 w 107"/>
                <a:gd name="T9" fmla="*/ 45 h 94"/>
                <a:gd name="T10" fmla="*/ 24 w 107"/>
                <a:gd name="T11" fmla="*/ 39 h 94"/>
                <a:gd name="T12" fmla="*/ 31 w 107"/>
                <a:gd name="T13" fmla="*/ 33 h 94"/>
                <a:gd name="T14" fmla="*/ 37 w 107"/>
                <a:gd name="T15" fmla="*/ 16 h 94"/>
                <a:gd name="T16" fmla="*/ 47 w 107"/>
                <a:gd name="T17" fmla="*/ 10 h 94"/>
                <a:gd name="T18" fmla="*/ 59 w 107"/>
                <a:gd name="T19" fmla="*/ 10 h 94"/>
                <a:gd name="T20" fmla="*/ 66 w 107"/>
                <a:gd name="T21" fmla="*/ 0 h 94"/>
                <a:gd name="T22" fmla="*/ 88 w 107"/>
                <a:gd name="T23" fmla="*/ 10 h 94"/>
                <a:gd name="T24" fmla="*/ 94 w 107"/>
                <a:gd name="T25" fmla="*/ 16 h 94"/>
                <a:gd name="T26" fmla="*/ 101 w 107"/>
                <a:gd name="T27" fmla="*/ 22 h 94"/>
                <a:gd name="T28" fmla="*/ 107 w 107"/>
                <a:gd name="T29" fmla="*/ 29 h 94"/>
                <a:gd name="T30" fmla="*/ 107 w 107"/>
                <a:gd name="T31" fmla="*/ 33 h 94"/>
                <a:gd name="T32" fmla="*/ 107 w 107"/>
                <a:gd name="T33" fmla="*/ 45 h 94"/>
                <a:gd name="T34" fmla="*/ 107 w 107"/>
                <a:gd name="T35" fmla="*/ 51 h 94"/>
                <a:gd name="T36" fmla="*/ 107 w 107"/>
                <a:gd name="T37" fmla="*/ 62 h 94"/>
                <a:gd name="T38" fmla="*/ 41 w 107"/>
                <a:gd name="T39" fmla="*/ 68 h 94"/>
                <a:gd name="T40" fmla="*/ 41 w 107"/>
                <a:gd name="T41" fmla="*/ 78 h 94"/>
                <a:gd name="T42" fmla="*/ 41 w 107"/>
                <a:gd name="T43" fmla="*/ 84 h 94"/>
                <a:gd name="T44" fmla="*/ 41 w 107"/>
                <a:gd name="T45" fmla="*/ 94 h 94"/>
                <a:gd name="T46" fmla="*/ 41 w 107"/>
                <a:gd name="T47" fmla="*/ 90 h 94"/>
                <a:gd name="T48" fmla="*/ 37 w 107"/>
                <a:gd name="T49" fmla="*/ 90 h 94"/>
                <a:gd name="T50" fmla="*/ 37 w 107"/>
                <a:gd name="T51" fmla="*/ 84 h 94"/>
                <a:gd name="T52" fmla="*/ 31 w 107"/>
                <a:gd name="T53" fmla="*/ 84 h 94"/>
                <a:gd name="T54" fmla="*/ 24 w 107"/>
                <a:gd name="T55" fmla="*/ 90 h 94"/>
                <a:gd name="T56" fmla="*/ 24 w 107"/>
                <a:gd name="T57" fmla="*/ 94 h 94"/>
                <a:gd name="T58" fmla="*/ 18 w 107"/>
                <a:gd name="T59" fmla="*/ 90 h 94"/>
                <a:gd name="T60" fmla="*/ 18 w 107"/>
                <a:gd name="T61" fmla="*/ 90 h 94"/>
                <a:gd name="T62" fmla="*/ 0 w 107"/>
                <a:gd name="T63" fmla="*/ 84 h 94"/>
                <a:gd name="T64" fmla="*/ 0 w 107"/>
                <a:gd name="T65" fmla="*/ 8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" h="94">
                  <a:moveTo>
                    <a:pt x="0" y="84"/>
                  </a:moveTo>
                  <a:lnTo>
                    <a:pt x="6" y="7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45"/>
                  </a:lnTo>
                  <a:lnTo>
                    <a:pt x="18" y="45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31" y="39"/>
                  </a:lnTo>
                  <a:lnTo>
                    <a:pt x="31" y="33"/>
                  </a:lnTo>
                  <a:lnTo>
                    <a:pt x="37" y="33"/>
                  </a:lnTo>
                  <a:lnTo>
                    <a:pt x="37" y="16"/>
                  </a:lnTo>
                  <a:lnTo>
                    <a:pt x="41" y="16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59" y="10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88" y="0"/>
                  </a:lnTo>
                  <a:lnTo>
                    <a:pt x="88" y="1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101" y="22"/>
                  </a:lnTo>
                  <a:lnTo>
                    <a:pt x="101" y="22"/>
                  </a:lnTo>
                  <a:lnTo>
                    <a:pt x="101" y="29"/>
                  </a:lnTo>
                  <a:lnTo>
                    <a:pt x="107" y="29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45"/>
                  </a:lnTo>
                  <a:lnTo>
                    <a:pt x="107" y="45"/>
                  </a:lnTo>
                  <a:lnTo>
                    <a:pt x="107" y="51"/>
                  </a:lnTo>
                  <a:lnTo>
                    <a:pt x="107" y="51"/>
                  </a:lnTo>
                  <a:lnTo>
                    <a:pt x="107" y="62"/>
                  </a:lnTo>
                  <a:lnTo>
                    <a:pt x="107" y="62"/>
                  </a:lnTo>
                  <a:lnTo>
                    <a:pt x="107" y="68"/>
                  </a:lnTo>
                  <a:lnTo>
                    <a:pt x="41" y="68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41" y="84"/>
                  </a:lnTo>
                  <a:lnTo>
                    <a:pt x="41" y="84"/>
                  </a:lnTo>
                  <a:lnTo>
                    <a:pt x="41" y="84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41" y="90"/>
                  </a:lnTo>
                  <a:lnTo>
                    <a:pt x="37" y="90"/>
                  </a:lnTo>
                  <a:lnTo>
                    <a:pt x="37" y="90"/>
                  </a:lnTo>
                  <a:lnTo>
                    <a:pt x="37" y="90"/>
                  </a:lnTo>
                  <a:lnTo>
                    <a:pt x="37" y="84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31" y="90"/>
                  </a:lnTo>
                  <a:lnTo>
                    <a:pt x="24" y="90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2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560">
              <a:extLst>
                <a:ext uri="{FF2B5EF4-FFF2-40B4-BE49-F238E27FC236}">
                  <a16:creationId xmlns:a16="http://schemas.microsoft.com/office/drawing/2014/main" id="{D8D140D3-625A-4BBB-8E24-A1BFB4935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748" y="3375913"/>
              <a:ext cx="141036" cy="132975"/>
            </a:xfrm>
            <a:custGeom>
              <a:avLst/>
              <a:gdLst>
                <a:gd name="T0" fmla="*/ 6 w 107"/>
                <a:gd name="T1" fmla="*/ 78 h 94"/>
                <a:gd name="T2" fmla="*/ 6 w 107"/>
                <a:gd name="T3" fmla="*/ 68 h 94"/>
                <a:gd name="T4" fmla="*/ 6 w 107"/>
                <a:gd name="T5" fmla="*/ 55 h 94"/>
                <a:gd name="T6" fmla="*/ 12 w 107"/>
                <a:gd name="T7" fmla="*/ 51 h 94"/>
                <a:gd name="T8" fmla="*/ 18 w 107"/>
                <a:gd name="T9" fmla="*/ 45 h 94"/>
                <a:gd name="T10" fmla="*/ 24 w 107"/>
                <a:gd name="T11" fmla="*/ 39 h 94"/>
                <a:gd name="T12" fmla="*/ 31 w 107"/>
                <a:gd name="T13" fmla="*/ 33 h 94"/>
                <a:gd name="T14" fmla="*/ 37 w 107"/>
                <a:gd name="T15" fmla="*/ 16 h 94"/>
                <a:gd name="T16" fmla="*/ 47 w 107"/>
                <a:gd name="T17" fmla="*/ 10 h 94"/>
                <a:gd name="T18" fmla="*/ 59 w 107"/>
                <a:gd name="T19" fmla="*/ 10 h 94"/>
                <a:gd name="T20" fmla="*/ 66 w 107"/>
                <a:gd name="T21" fmla="*/ 0 h 94"/>
                <a:gd name="T22" fmla="*/ 88 w 107"/>
                <a:gd name="T23" fmla="*/ 10 h 94"/>
                <a:gd name="T24" fmla="*/ 94 w 107"/>
                <a:gd name="T25" fmla="*/ 16 h 94"/>
                <a:gd name="T26" fmla="*/ 101 w 107"/>
                <a:gd name="T27" fmla="*/ 22 h 94"/>
                <a:gd name="T28" fmla="*/ 107 w 107"/>
                <a:gd name="T29" fmla="*/ 29 h 94"/>
                <a:gd name="T30" fmla="*/ 107 w 107"/>
                <a:gd name="T31" fmla="*/ 33 h 94"/>
                <a:gd name="T32" fmla="*/ 107 w 107"/>
                <a:gd name="T33" fmla="*/ 45 h 94"/>
                <a:gd name="T34" fmla="*/ 107 w 107"/>
                <a:gd name="T35" fmla="*/ 51 h 94"/>
                <a:gd name="T36" fmla="*/ 107 w 107"/>
                <a:gd name="T37" fmla="*/ 62 h 94"/>
                <a:gd name="T38" fmla="*/ 41 w 107"/>
                <a:gd name="T39" fmla="*/ 68 h 94"/>
                <a:gd name="T40" fmla="*/ 41 w 107"/>
                <a:gd name="T41" fmla="*/ 78 h 94"/>
                <a:gd name="T42" fmla="*/ 41 w 107"/>
                <a:gd name="T43" fmla="*/ 84 h 94"/>
                <a:gd name="T44" fmla="*/ 41 w 107"/>
                <a:gd name="T45" fmla="*/ 94 h 94"/>
                <a:gd name="T46" fmla="*/ 41 w 107"/>
                <a:gd name="T47" fmla="*/ 90 h 94"/>
                <a:gd name="T48" fmla="*/ 37 w 107"/>
                <a:gd name="T49" fmla="*/ 90 h 94"/>
                <a:gd name="T50" fmla="*/ 37 w 107"/>
                <a:gd name="T51" fmla="*/ 84 h 94"/>
                <a:gd name="T52" fmla="*/ 31 w 107"/>
                <a:gd name="T53" fmla="*/ 84 h 94"/>
                <a:gd name="T54" fmla="*/ 24 w 107"/>
                <a:gd name="T55" fmla="*/ 90 h 94"/>
                <a:gd name="T56" fmla="*/ 24 w 107"/>
                <a:gd name="T57" fmla="*/ 94 h 94"/>
                <a:gd name="T58" fmla="*/ 18 w 107"/>
                <a:gd name="T59" fmla="*/ 90 h 94"/>
                <a:gd name="T60" fmla="*/ 18 w 107"/>
                <a:gd name="T61" fmla="*/ 90 h 94"/>
                <a:gd name="T62" fmla="*/ 0 w 107"/>
                <a:gd name="T63" fmla="*/ 84 h 94"/>
                <a:gd name="T64" fmla="*/ 0 w 107"/>
                <a:gd name="T65" fmla="*/ 8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" h="94">
                  <a:moveTo>
                    <a:pt x="0" y="84"/>
                  </a:moveTo>
                  <a:lnTo>
                    <a:pt x="6" y="7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45"/>
                  </a:lnTo>
                  <a:lnTo>
                    <a:pt x="18" y="45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31" y="39"/>
                  </a:lnTo>
                  <a:lnTo>
                    <a:pt x="31" y="33"/>
                  </a:lnTo>
                  <a:lnTo>
                    <a:pt x="37" y="33"/>
                  </a:lnTo>
                  <a:lnTo>
                    <a:pt x="37" y="16"/>
                  </a:lnTo>
                  <a:lnTo>
                    <a:pt x="41" y="16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59" y="10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88" y="0"/>
                  </a:lnTo>
                  <a:lnTo>
                    <a:pt x="88" y="1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101" y="22"/>
                  </a:lnTo>
                  <a:lnTo>
                    <a:pt x="101" y="22"/>
                  </a:lnTo>
                  <a:lnTo>
                    <a:pt x="101" y="29"/>
                  </a:lnTo>
                  <a:lnTo>
                    <a:pt x="107" y="29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45"/>
                  </a:lnTo>
                  <a:lnTo>
                    <a:pt x="107" y="45"/>
                  </a:lnTo>
                  <a:lnTo>
                    <a:pt x="107" y="51"/>
                  </a:lnTo>
                  <a:lnTo>
                    <a:pt x="107" y="51"/>
                  </a:lnTo>
                  <a:lnTo>
                    <a:pt x="107" y="62"/>
                  </a:lnTo>
                  <a:lnTo>
                    <a:pt x="107" y="62"/>
                  </a:lnTo>
                  <a:lnTo>
                    <a:pt x="107" y="68"/>
                  </a:lnTo>
                  <a:lnTo>
                    <a:pt x="41" y="68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41" y="84"/>
                  </a:lnTo>
                  <a:lnTo>
                    <a:pt x="41" y="84"/>
                  </a:lnTo>
                  <a:lnTo>
                    <a:pt x="41" y="84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41" y="90"/>
                  </a:lnTo>
                  <a:lnTo>
                    <a:pt x="37" y="90"/>
                  </a:lnTo>
                  <a:lnTo>
                    <a:pt x="37" y="90"/>
                  </a:lnTo>
                  <a:lnTo>
                    <a:pt x="37" y="90"/>
                  </a:lnTo>
                  <a:lnTo>
                    <a:pt x="37" y="84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31" y="90"/>
                  </a:lnTo>
                  <a:lnTo>
                    <a:pt x="24" y="90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2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561">
              <a:extLst>
                <a:ext uri="{FF2B5EF4-FFF2-40B4-BE49-F238E27FC236}">
                  <a16:creationId xmlns:a16="http://schemas.microsoft.com/office/drawing/2014/main" id="{488F2536-831A-4FC7-AE87-5F16C6183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38" y="3153815"/>
              <a:ext cx="293933" cy="309805"/>
            </a:xfrm>
            <a:custGeom>
              <a:avLst/>
              <a:gdLst>
                <a:gd name="T0" fmla="*/ 58 w 223"/>
                <a:gd name="T1" fmla="*/ 78 h 219"/>
                <a:gd name="T2" fmla="*/ 169 w 223"/>
                <a:gd name="T3" fmla="*/ 0 h 219"/>
                <a:gd name="T4" fmla="*/ 181 w 223"/>
                <a:gd name="T5" fmla="*/ 0 h 219"/>
                <a:gd name="T6" fmla="*/ 188 w 223"/>
                <a:gd name="T7" fmla="*/ 4 h 219"/>
                <a:gd name="T8" fmla="*/ 194 w 223"/>
                <a:gd name="T9" fmla="*/ 10 h 219"/>
                <a:gd name="T10" fmla="*/ 198 w 223"/>
                <a:gd name="T11" fmla="*/ 10 h 219"/>
                <a:gd name="T12" fmla="*/ 210 w 223"/>
                <a:gd name="T13" fmla="*/ 17 h 219"/>
                <a:gd name="T14" fmla="*/ 216 w 223"/>
                <a:gd name="T15" fmla="*/ 10 h 219"/>
                <a:gd name="T16" fmla="*/ 216 w 223"/>
                <a:gd name="T17" fmla="*/ 33 h 219"/>
                <a:gd name="T18" fmla="*/ 223 w 223"/>
                <a:gd name="T19" fmla="*/ 66 h 219"/>
                <a:gd name="T20" fmla="*/ 223 w 223"/>
                <a:gd name="T21" fmla="*/ 111 h 219"/>
                <a:gd name="T22" fmla="*/ 216 w 223"/>
                <a:gd name="T23" fmla="*/ 128 h 219"/>
                <a:gd name="T24" fmla="*/ 204 w 223"/>
                <a:gd name="T25" fmla="*/ 144 h 219"/>
                <a:gd name="T26" fmla="*/ 198 w 223"/>
                <a:gd name="T27" fmla="*/ 173 h 219"/>
                <a:gd name="T28" fmla="*/ 194 w 223"/>
                <a:gd name="T29" fmla="*/ 186 h 219"/>
                <a:gd name="T30" fmla="*/ 169 w 223"/>
                <a:gd name="T31" fmla="*/ 190 h 219"/>
                <a:gd name="T32" fmla="*/ 153 w 223"/>
                <a:gd name="T33" fmla="*/ 186 h 219"/>
                <a:gd name="T34" fmla="*/ 140 w 223"/>
                <a:gd name="T35" fmla="*/ 190 h 219"/>
                <a:gd name="T36" fmla="*/ 140 w 223"/>
                <a:gd name="T37" fmla="*/ 196 h 219"/>
                <a:gd name="T38" fmla="*/ 128 w 223"/>
                <a:gd name="T39" fmla="*/ 202 h 219"/>
                <a:gd name="T40" fmla="*/ 128 w 223"/>
                <a:gd name="T41" fmla="*/ 202 h 219"/>
                <a:gd name="T42" fmla="*/ 124 w 223"/>
                <a:gd name="T43" fmla="*/ 196 h 219"/>
                <a:gd name="T44" fmla="*/ 93 w 223"/>
                <a:gd name="T45" fmla="*/ 190 h 219"/>
                <a:gd name="T46" fmla="*/ 89 w 223"/>
                <a:gd name="T47" fmla="*/ 186 h 219"/>
                <a:gd name="T48" fmla="*/ 83 w 223"/>
                <a:gd name="T49" fmla="*/ 179 h 219"/>
                <a:gd name="T50" fmla="*/ 58 w 223"/>
                <a:gd name="T51" fmla="*/ 186 h 219"/>
                <a:gd name="T52" fmla="*/ 54 w 223"/>
                <a:gd name="T53" fmla="*/ 196 h 219"/>
                <a:gd name="T54" fmla="*/ 48 w 223"/>
                <a:gd name="T55" fmla="*/ 212 h 219"/>
                <a:gd name="T56" fmla="*/ 48 w 223"/>
                <a:gd name="T57" fmla="*/ 212 h 219"/>
                <a:gd name="T58" fmla="*/ 35 w 223"/>
                <a:gd name="T59" fmla="*/ 208 h 219"/>
                <a:gd name="T60" fmla="*/ 35 w 223"/>
                <a:gd name="T61" fmla="*/ 202 h 219"/>
                <a:gd name="T62" fmla="*/ 19 w 223"/>
                <a:gd name="T63" fmla="*/ 219 h 219"/>
                <a:gd name="T64" fmla="*/ 19 w 223"/>
                <a:gd name="T65" fmla="*/ 208 h 219"/>
                <a:gd name="T66" fmla="*/ 19 w 223"/>
                <a:gd name="T67" fmla="*/ 202 h 219"/>
                <a:gd name="T68" fmla="*/ 19 w 223"/>
                <a:gd name="T69" fmla="*/ 190 h 219"/>
                <a:gd name="T70" fmla="*/ 13 w 223"/>
                <a:gd name="T71" fmla="*/ 186 h 219"/>
                <a:gd name="T72" fmla="*/ 13 w 223"/>
                <a:gd name="T73" fmla="*/ 179 h 219"/>
                <a:gd name="T74" fmla="*/ 6 w 223"/>
                <a:gd name="T75" fmla="*/ 173 h 219"/>
                <a:gd name="T76" fmla="*/ 0 w 223"/>
                <a:gd name="T77" fmla="*/ 157 h 219"/>
                <a:gd name="T78" fmla="*/ 19 w 223"/>
                <a:gd name="T79" fmla="*/ 151 h 219"/>
                <a:gd name="T80" fmla="*/ 29 w 223"/>
                <a:gd name="T81" fmla="*/ 151 h 219"/>
                <a:gd name="T82" fmla="*/ 48 w 223"/>
                <a:gd name="T83" fmla="*/ 144 h 219"/>
                <a:gd name="T84" fmla="*/ 58 w 223"/>
                <a:gd name="T85" fmla="*/ 128 h 219"/>
                <a:gd name="T86" fmla="*/ 58 w 223"/>
                <a:gd name="T87" fmla="*/ 7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3" h="219">
                  <a:moveTo>
                    <a:pt x="58" y="78"/>
                  </a:moveTo>
                  <a:lnTo>
                    <a:pt x="58" y="78"/>
                  </a:lnTo>
                  <a:lnTo>
                    <a:pt x="70" y="78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81" y="0"/>
                  </a:lnTo>
                  <a:lnTo>
                    <a:pt x="188" y="4"/>
                  </a:lnTo>
                  <a:lnTo>
                    <a:pt x="188" y="4"/>
                  </a:lnTo>
                  <a:lnTo>
                    <a:pt x="194" y="4"/>
                  </a:lnTo>
                  <a:lnTo>
                    <a:pt x="194" y="10"/>
                  </a:lnTo>
                  <a:lnTo>
                    <a:pt x="194" y="10"/>
                  </a:lnTo>
                  <a:lnTo>
                    <a:pt x="198" y="10"/>
                  </a:lnTo>
                  <a:lnTo>
                    <a:pt x="198" y="17"/>
                  </a:lnTo>
                  <a:lnTo>
                    <a:pt x="210" y="17"/>
                  </a:lnTo>
                  <a:lnTo>
                    <a:pt x="216" y="10"/>
                  </a:lnTo>
                  <a:lnTo>
                    <a:pt x="216" y="10"/>
                  </a:lnTo>
                  <a:lnTo>
                    <a:pt x="216" y="10"/>
                  </a:lnTo>
                  <a:lnTo>
                    <a:pt x="216" y="33"/>
                  </a:lnTo>
                  <a:lnTo>
                    <a:pt x="223" y="43"/>
                  </a:lnTo>
                  <a:lnTo>
                    <a:pt x="223" y="66"/>
                  </a:lnTo>
                  <a:lnTo>
                    <a:pt x="223" y="66"/>
                  </a:lnTo>
                  <a:lnTo>
                    <a:pt x="223" y="111"/>
                  </a:lnTo>
                  <a:lnTo>
                    <a:pt x="216" y="118"/>
                  </a:lnTo>
                  <a:lnTo>
                    <a:pt x="216" y="128"/>
                  </a:lnTo>
                  <a:lnTo>
                    <a:pt x="204" y="140"/>
                  </a:lnTo>
                  <a:lnTo>
                    <a:pt x="204" y="144"/>
                  </a:lnTo>
                  <a:lnTo>
                    <a:pt x="198" y="151"/>
                  </a:lnTo>
                  <a:lnTo>
                    <a:pt x="198" y="173"/>
                  </a:lnTo>
                  <a:lnTo>
                    <a:pt x="194" y="179"/>
                  </a:lnTo>
                  <a:lnTo>
                    <a:pt x="194" y="186"/>
                  </a:lnTo>
                  <a:lnTo>
                    <a:pt x="188" y="190"/>
                  </a:lnTo>
                  <a:lnTo>
                    <a:pt x="169" y="190"/>
                  </a:lnTo>
                  <a:lnTo>
                    <a:pt x="163" y="186"/>
                  </a:lnTo>
                  <a:lnTo>
                    <a:pt x="153" y="186"/>
                  </a:lnTo>
                  <a:lnTo>
                    <a:pt x="146" y="190"/>
                  </a:lnTo>
                  <a:lnTo>
                    <a:pt x="140" y="190"/>
                  </a:lnTo>
                  <a:lnTo>
                    <a:pt x="140" y="196"/>
                  </a:lnTo>
                  <a:lnTo>
                    <a:pt x="140" y="196"/>
                  </a:lnTo>
                  <a:lnTo>
                    <a:pt x="134" y="202"/>
                  </a:lnTo>
                  <a:lnTo>
                    <a:pt x="128" y="202"/>
                  </a:lnTo>
                  <a:lnTo>
                    <a:pt x="128" y="202"/>
                  </a:lnTo>
                  <a:lnTo>
                    <a:pt x="128" y="202"/>
                  </a:lnTo>
                  <a:lnTo>
                    <a:pt x="124" y="196"/>
                  </a:lnTo>
                  <a:lnTo>
                    <a:pt x="124" y="196"/>
                  </a:lnTo>
                  <a:lnTo>
                    <a:pt x="124" y="190"/>
                  </a:lnTo>
                  <a:lnTo>
                    <a:pt x="93" y="190"/>
                  </a:lnTo>
                  <a:lnTo>
                    <a:pt x="93" y="190"/>
                  </a:lnTo>
                  <a:lnTo>
                    <a:pt x="89" y="186"/>
                  </a:lnTo>
                  <a:lnTo>
                    <a:pt x="83" y="186"/>
                  </a:lnTo>
                  <a:lnTo>
                    <a:pt x="83" y="179"/>
                  </a:lnTo>
                  <a:lnTo>
                    <a:pt x="64" y="179"/>
                  </a:lnTo>
                  <a:lnTo>
                    <a:pt x="58" y="186"/>
                  </a:lnTo>
                  <a:lnTo>
                    <a:pt x="58" y="190"/>
                  </a:lnTo>
                  <a:lnTo>
                    <a:pt x="54" y="196"/>
                  </a:lnTo>
                  <a:lnTo>
                    <a:pt x="54" y="208"/>
                  </a:lnTo>
                  <a:lnTo>
                    <a:pt x="48" y="212"/>
                  </a:lnTo>
                  <a:lnTo>
                    <a:pt x="48" y="212"/>
                  </a:lnTo>
                  <a:lnTo>
                    <a:pt x="48" y="212"/>
                  </a:lnTo>
                  <a:lnTo>
                    <a:pt x="48" y="208"/>
                  </a:lnTo>
                  <a:lnTo>
                    <a:pt x="35" y="208"/>
                  </a:lnTo>
                  <a:lnTo>
                    <a:pt x="35" y="202"/>
                  </a:lnTo>
                  <a:lnTo>
                    <a:pt x="35" y="202"/>
                  </a:lnTo>
                  <a:lnTo>
                    <a:pt x="29" y="219"/>
                  </a:lnTo>
                  <a:lnTo>
                    <a:pt x="19" y="219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9" y="202"/>
                  </a:lnTo>
                  <a:lnTo>
                    <a:pt x="19" y="202"/>
                  </a:lnTo>
                  <a:lnTo>
                    <a:pt x="19" y="190"/>
                  </a:lnTo>
                  <a:lnTo>
                    <a:pt x="19" y="190"/>
                  </a:lnTo>
                  <a:lnTo>
                    <a:pt x="19" y="186"/>
                  </a:lnTo>
                  <a:lnTo>
                    <a:pt x="13" y="186"/>
                  </a:lnTo>
                  <a:lnTo>
                    <a:pt x="13" y="179"/>
                  </a:lnTo>
                  <a:lnTo>
                    <a:pt x="13" y="179"/>
                  </a:lnTo>
                  <a:lnTo>
                    <a:pt x="6" y="173"/>
                  </a:lnTo>
                  <a:lnTo>
                    <a:pt x="6" y="173"/>
                  </a:lnTo>
                  <a:lnTo>
                    <a:pt x="0" y="167"/>
                  </a:lnTo>
                  <a:lnTo>
                    <a:pt x="0" y="157"/>
                  </a:lnTo>
                  <a:lnTo>
                    <a:pt x="13" y="157"/>
                  </a:lnTo>
                  <a:lnTo>
                    <a:pt x="19" y="151"/>
                  </a:lnTo>
                  <a:lnTo>
                    <a:pt x="19" y="151"/>
                  </a:lnTo>
                  <a:lnTo>
                    <a:pt x="29" y="151"/>
                  </a:lnTo>
                  <a:lnTo>
                    <a:pt x="35" y="144"/>
                  </a:lnTo>
                  <a:lnTo>
                    <a:pt x="48" y="144"/>
                  </a:lnTo>
                  <a:lnTo>
                    <a:pt x="54" y="140"/>
                  </a:lnTo>
                  <a:lnTo>
                    <a:pt x="58" y="128"/>
                  </a:lnTo>
                  <a:lnTo>
                    <a:pt x="58" y="78"/>
                  </a:lnTo>
                  <a:lnTo>
                    <a:pt x="58" y="7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562">
              <a:extLst>
                <a:ext uri="{FF2B5EF4-FFF2-40B4-BE49-F238E27FC236}">
                  <a16:creationId xmlns:a16="http://schemas.microsoft.com/office/drawing/2014/main" id="{D199103E-1492-49E5-B06E-28552FD98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38" y="3153815"/>
              <a:ext cx="293933" cy="309805"/>
            </a:xfrm>
            <a:custGeom>
              <a:avLst/>
              <a:gdLst>
                <a:gd name="T0" fmla="*/ 58 w 223"/>
                <a:gd name="T1" fmla="*/ 78 h 219"/>
                <a:gd name="T2" fmla="*/ 169 w 223"/>
                <a:gd name="T3" fmla="*/ 0 h 219"/>
                <a:gd name="T4" fmla="*/ 181 w 223"/>
                <a:gd name="T5" fmla="*/ 0 h 219"/>
                <a:gd name="T6" fmla="*/ 188 w 223"/>
                <a:gd name="T7" fmla="*/ 4 h 219"/>
                <a:gd name="T8" fmla="*/ 194 w 223"/>
                <a:gd name="T9" fmla="*/ 10 h 219"/>
                <a:gd name="T10" fmla="*/ 198 w 223"/>
                <a:gd name="T11" fmla="*/ 10 h 219"/>
                <a:gd name="T12" fmla="*/ 210 w 223"/>
                <a:gd name="T13" fmla="*/ 17 h 219"/>
                <a:gd name="T14" fmla="*/ 216 w 223"/>
                <a:gd name="T15" fmla="*/ 10 h 219"/>
                <a:gd name="T16" fmla="*/ 216 w 223"/>
                <a:gd name="T17" fmla="*/ 33 h 219"/>
                <a:gd name="T18" fmla="*/ 223 w 223"/>
                <a:gd name="T19" fmla="*/ 66 h 219"/>
                <a:gd name="T20" fmla="*/ 223 w 223"/>
                <a:gd name="T21" fmla="*/ 111 h 219"/>
                <a:gd name="T22" fmla="*/ 216 w 223"/>
                <a:gd name="T23" fmla="*/ 128 h 219"/>
                <a:gd name="T24" fmla="*/ 204 w 223"/>
                <a:gd name="T25" fmla="*/ 144 h 219"/>
                <a:gd name="T26" fmla="*/ 198 w 223"/>
                <a:gd name="T27" fmla="*/ 173 h 219"/>
                <a:gd name="T28" fmla="*/ 194 w 223"/>
                <a:gd name="T29" fmla="*/ 186 h 219"/>
                <a:gd name="T30" fmla="*/ 169 w 223"/>
                <a:gd name="T31" fmla="*/ 190 h 219"/>
                <a:gd name="T32" fmla="*/ 153 w 223"/>
                <a:gd name="T33" fmla="*/ 186 h 219"/>
                <a:gd name="T34" fmla="*/ 140 w 223"/>
                <a:gd name="T35" fmla="*/ 190 h 219"/>
                <a:gd name="T36" fmla="*/ 140 w 223"/>
                <a:gd name="T37" fmla="*/ 196 h 219"/>
                <a:gd name="T38" fmla="*/ 128 w 223"/>
                <a:gd name="T39" fmla="*/ 202 h 219"/>
                <a:gd name="T40" fmla="*/ 128 w 223"/>
                <a:gd name="T41" fmla="*/ 202 h 219"/>
                <a:gd name="T42" fmla="*/ 124 w 223"/>
                <a:gd name="T43" fmla="*/ 196 h 219"/>
                <a:gd name="T44" fmla="*/ 93 w 223"/>
                <a:gd name="T45" fmla="*/ 190 h 219"/>
                <a:gd name="T46" fmla="*/ 89 w 223"/>
                <a:gd name="T47" fmla="*/ 186 h 219"/>
                <a:gd name="T48" fmla="*/ 83 w 223"/>
                <a:gd name="T49" fmla="*/ 179 h 219"/>
                <a:gd name="T50" fmla="*/ 58 w 223"/>
                <a:gd name="T51" fmla="*/ 186 h 219"/>
                <a:gd name="T52" fmla="*/ 54 w 223"/>
                <a:gd name="T53" fmla="*/ 196 h 219"/>
                <a:gd name="T54" fmla="*/ 48 w 223"/>
                <a:gd name="T55" fmla="*/ 212 h 219"/>
                <a:gd name="T56" fmla="*/ 48 w 223"/>
                <a:gd name="T57" fmla="*/ 212 h 219"/>
                <a:gd name="T58" fmla="*/ 35 w 223"/>
                <a:gd name="T59" fmla="*/ 208 h 219"/>
                <a:gd name="T60" fmla="*/ 35 w 223"/>
                <a:gd name="T61" fmla="*/ 202 h 219"/>
                <a:gd name="T62" fmla="*/ 19 w 223"/>
                <a:gd name="T63" fmla="*/ 219 h 219"/>
                <a:gd name="T64" fmla="*/ 19 w 223"/>
                <a:gd name="T65" fmla="*/ 208 h 219"/>
                <a:gd name="T66" fmla="*/ 19 w 223"/>
                <a:gd name="T67" fmla="*/ 202 h 219"/>
                <a:gd name="T68" fmla="*/ 19 w 223"/>
                <a:gd name="T69" fmla="*/ 190 h 219"/>
                <a:gd name="T70" fmla="*/ 13 w 223"/>
                <a:gd name="T71" fmla="*/ 186 h 219"/>
                <a:gd name="T72" fmla="*/ 13 w 223"/>
                <a:gd name="T73" fmla="*/ 179 h 219"/>
                <a:gd name="T74" fmla="*/ 6 w 223"/>
                <a:gd name="T75" fmla="*/ 173 h 219"/>
                <a:gd name="T76" fmla="*/ 0 w 223"/>
                <a:gd name="T77" fmla="*/ 157 h 219"/>
                <a:gd name="T78" fmla="*/ 19 w 223"/>
                <a:gd name="T79" fmla="*/ 151 h 219"/>
                <a:gd name="T80" fmla="*/ 29 w 223"/>
                <a:gd name="T81" fmla="*/ 151 h 219"/>
                <a:gd name="T82" fmla="*/ 48 w 223"/>
                <a:gd name="T83" fmla="*/ 144 h 219"/>
                <a:gd name="T84" fmla="*/ 58 w 223"/>
                <a:gd name="T85" fmla="*/ 128 h 219"/>
                <a:gd name="T86" fmla="*/ 58 w 223"/>
                <a:gd name="T87" fmla="*/ 7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3" h="219">
                  <a:moveTo>
                    <a:pt x="58" y="78"/>
                  </a:moveTo>
                  <a:lnTo>
                    <a:pt x="58" y="78"/>
                  </a:lnTo>
                  <a:lnTo>
                    <a:pt x="70" y="78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81" y="0"/>
                  </a:lnTo>
                  <a:lnTo>
                    <a:pt x="188" y="4"/>
                  </a:lnTo>
                  <a:lnTo>
                    <a:pt x="188" y="4"/>
                  </a:lnTo>
                  <a:lnTo>
                    <a:pt x="194" y="4"/>
                  </a:lnTo>
                  <a:lnTo>
                    <a:pt x="194" y="10"/>
                  </a:lnTo>
                  <a:lnTo>
                    <a:pt x="194" y="10"/>
                  </a:lnTo>
                  <a:lnTo>
                    <a:pt x="198" y="10"/>
                  </a:lnTo>
                  <a:lnTo>
                    <a:pt x="198" y="17"/>
                  </a:lnTo>
                  <a:lnTo>
                    <a:pt x="210" y="17"/>
                  </a:lnTo>
                  <a:lnTo>
                    <a:pt x="216" y="10"/>
                  </a:lnTo>
                  <a:lnTo>
                    <a:pt x="216" y="10"/>
                  </a:lnTo>
                  <a:lnTo>
                    <a:pt x="216" y="10"/>
                  </a:lnTo>
                  <a:lnTo>
                    <a:pt x="216" y="33"/>
                  </a:lnTo>
                  <a:lnTo>
                    <a:pt x="223" y="43"/>
                  </a:lnTo>
                  <a:lnTo>
                    <a:pt x="223" y="66"/>
                  </a:lnTo>
                  <a:lnTo>
                    <a:pt x="223" y="66"/>
                  </a:lnTo>
                  <a:lnTo>
                    <a:pt x="223" y="111"/>
                  </a:lnTo>
                  <a:lnTo>
                    <a:pt x="216" y="118"/>
                  </a:lnTo>
                  <a:lnTo>
                    <a:pt x="216" y="128"/>
                  </a:lnTo>
                  <a:lnTo>
                    <a:pt x="204" y="140"/>
                  </a:lnTo>
                  <a:lnTo>
                    <a:pt x="204" y="144"/>
                  </a:lnTo>
                  <a:lnTo>
                    <a:pt x="198" y="151"/>
                  </a:lnTo>
                  <a:lnTo>
                    <a:pt x="198" y="173"/>
                  </a:lnTo>
                  <a:lnTo>
                    <a:pt x="194" y="179"/>
                  </a:lnTo>
                  <a:lnTo>
                    <a:pt x="194" y="186"/>
                  </a:lnTo>
                  <a:lnTo>
                    <a:pt x="188" y="190"/>
                  </a:lnTo>
                  <a:lnTo>
                    <a:pt x="169" y="190"/>
                  </a:lnTo>
                  <a:lnTo>
                    <a:pt x="163" y="186"/>
                  </a:lnTo>
                  <a:lnTo>
                    <a:pt x="153" y="186"/>
                  </a:lnTo>
                  <a:lnTo>
                    <a:pt x="146" y="190"/>
                  </a:lnTo>
                  <a:lnTo>
                    <a:pt x="140" y="190"/>
                  </a:lnTo>
                  <a:lnTo>
                    <a:pt x="140" y="196"/>
                  </a:lnTo>
                  <a:lnTo>
                    <a:pt x="140" y="196"/>
                  </a:lnTo>
                  <a:lnTo>
                    <a:pt x="134" y="202"/>
                  </a:lnTo>
                  <a:lnTo>
                    <a:pt x="128" y="202"/>
                  </a:lnTo>
                  <a:lnTo>
                    <a:pt x="128" y="202"/>
                  </a:lnTo>
                  <a:lnTo>
                    <a:pt x="128" y="202"/>
                  </a:lnTo>
                  <a:lnTo>
                    <a:pt x="124" y="196"/>
                  </a:lnTo>
                  <a:lnTo>
                    <a:pt x="124" y="196"/>
                  </a:lnTo>
                  <a:lnTo>
                    <a:pt x="124" y="190"/>
                  </a:lnTo>
                  <a:lnTo>
                    <a:pt x="93" y="190"/>
                  </a:lnTo>
                  <a:lnTo>
                    <a:pt x="93" y="190"/>
                  </a:lnTo>
                  <a:lnTo>
                    <a:pt x="89" y="186"/>
                  </a:lnTo>
                  <a:lnTo>
                    <a:pt x="83" y="186"/>
                  </a:lnTo>
                  <a:lnTo>
                    <a:pt x="83" y="179"/>
                  </a:lnTo>
                  <a:lnTo>
                    <a:pt x="64" y="179"/>
                  </a:lnTo>
                  <a:lnTo>
                    <a:pt x="58" y="186"/>
                  </a:lnTo>
                  <a:lnTo>
                    <a:pt x="58" y="190"/>
                  </a:lnTo>
                  <a:lnTo>
                    <a:pt x="54" y="196"/>
                  </a:lnTo>
                  <a:lnTo>
                    <a:pt x="54" y="208"/>
                  </a:lnTo>
                  <a:lnTo>
                    <a:pt x="48" y="212"/>
                  </a:lnTo>
                  <a:lnTo>
                    <a:pt x="48" y="212"/>
                  </a:lnTo>
                  <a:lnTo>
                    <a:pt x="48" y="212"/>
                  </a:lnTo>
                  <a:lnTo>
                    <a:pt x="48" y="208"/>
                  </a:lnTo>
                  <a:lnTo>
                    <a:pt x="35" y="208"/>
                  </a:lnTo>
                  <a:lnTo>
                    <a:pt x="35" y="202"/>
                  </a:lnTo>
                  <a:lnTo>
                    <a:pt x="35" y="202"/>
                  </a:lnTo>
                  <a:lnTo>
                    <a:pt x="29" y="219"/>
                  </a:lnTo>
                  <a:lnTo>
                    <a:pt x="19" y="219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9" y="202"/>
                  </a:lnTo>
                  <a:lnTo>
                    <a:pt x="19" y="202"/>
                  </a:lnTo>
                  <a:lnTo>
                    <a:pt x="19" y="190"/>
                  </a:lnTo>
                  <a:lnTo>
                    <a:pt x="19" y="190"/>
                  </a:lnTo>
                  <a:lnTo>
                    <a:pt x="19" y="186"/>
                  </a:lnTo>
                  <a:lnTo>
                    <a:pt x="13" y="186"/>
                  </a:lnTo>
                  <a:lnTo>
                    <a:pt x="13" y="179"/>
                  </a:lnTo>
                  <a:lnTo>
                    <a:pt x="13" y="179"/>
                  </a:lnTo>
                  <a:lnTo>
                    <a:pt x="6" y="173"/>
                  </a:lnTo>
                  <a:lnTo>
                    <a:pt x="6" y="173"/>
                  </a:lnTo>
                  <a:lnTo>
                    <a:pt x="0" y="167"/>
                  </a:lnTo>
                  <a:lnTo>
                    <a:pt x="0" y="157"/>
                  </a:lnTo>
                  <a:lnTo>
                    <a:pt x="13" y="157"/>
                  </a:lnTo>
                  <a:lnTo>
                    <a:pt x="19" y="151"/>
                  </a:lnTo>
                  <a:lnTo>
                    <a:pt x="19" y="151"/>
                  </a:lnTo>
                  <a:lnTo>
                    <a:pt x="29" y="151"/>
                  </a:lnTo>
                  <a:lnTo>
                    <a:pt x="35" y="144"/>
                  </a:lnTo>
                  <a:lnTo>
                    <a:pt x="48" y="144"/>
                  </a:lnTo>
                  <a:lnTo>
                    <a:pt x="54" y="140"/>
                  </a:lnTo>
                  <a:lnTo>
                    <a:pt x="58" y="128"/>
                  </a:lnTo>
                  <a:lnTo>
                    <a:pt x="58" y="78"/>
                  </a:lnTo>
                  <a:lnTo>
                    <a:pt x="58" y="7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563">
              <a:extLst>
                <a:ext uri="{FF2B5EF4-FFF2-40B4-BE49-F238E27FC236}">
                  <a16:creationId xmlns:a16="http://schemas.microsoft.com/office/drawing/2014/main" id="{215FBF0B-30E5-4359-8BCB-C81B172C7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449" y="3159473"/>
              <a:ext cx="197713" cy="406001"/>
            </a:xfrm>
            <a:custGeom>
              <a:avLst/>
              <a:gdLst>
                <a:gd name="T0" fmla="*/ 22 w 150"/>
                <a:gd name="T1" fmla="*/ 29 h 287"/>
                <a:gd name="T2" fmla="*/ 29 w 150"/>
                <a:gd name="T3" fmla="*/ 62 h 287"/>
                <a:gd name="T4" fmla="*/ 29 w 150"/>
                <a:gd name="T5" fmla="*/ 120 h 287"/>
                <a:gd name="T6" fmla="*/ 22 w 150"/>
                <a:gd name="T7" fmla="*/ 130 h 287"/>
                <a:gd name="T8" fmla="*/ 4 w 150"/>
                <a:gd name="T9" fmla="*/ 175 h 287"/>
                <a:gd name="T10" fmla="*/ 4 w 150"/>
                <a:gd name="T11" fmla="*/ 182 h 287"/>
                <a:gd name="T12" fmla="*/ 4 w 150"/>
                <a:gd name="T13" fmla="*/ 182 h 287"/>
                <a:gd name="T14" fmla="*/ 4 w 150"/>
                <a:gd name="T15" fmla="*/ 186 h 287"/>
                <a:gd name="T16" fmla="*/ 4 w 150"/>
                <a:gd name="T17" fmla="*/ 186 h 287"/>
                <a:gd name="T18" fmla="*/ 16 w 150"/>
                <a:gd name="T19" fmla="*/ 192 h 287"/>
                <a:gd name="T20" fmla="*/ 22 w 150"/>
                <a:gd name="T21" fmla="*/ 198 h 287"/>
                <a:gd name="T22" fmla="*/ 22 w 150"/>
                <a:gd name="T23" fmla="*/ 198 h 287"/>
                <a:gd name="T24" fmla="*/ 22 w 150"/>
                <a:gd name="T25" fmla="*/ 225 h 287"/>
                <a:gd name="T26" fmla="*/ 29 w 150"/>
                <a:gd name="T27" fmla="*/ 237 h 287"/>
                <a:gd name="T28" fmla="*/ 35 w 150"/>
                <a:gd name="T29" fmla="*/ 237 h 287"/>
                <a:gd name="T30" fmla="*/ 16 w 150"/>
                <a:gd name="T31" fmla="*/ 237 h 287"/>
                <a:gd name="T32" fmla="*/ 10 w 150"/>
                <a:gd name="T33" fmla="*/ 243 h 287"/>
                <a:gd name="T34" fmla="*/ 16 w 150"/>
                <a:gd name="T35" fmla="*/ 260 h 287"/>
                <a:gd name="T36" fmla="*/ 22 w 150"/>
                <a:gd name="T37" fmla="*/ 266 h 287"/>
                <a:gd name="T38" fmla="*/ 29 w 150"/>
                <a:gd name="T39" fmla="*/ 287 h 287"/>
                <a:gd name="T40" fmla="*/ 45 w 150"/>
                <a:gd name="T41" fmla="*/ 282 h 287"/>
                <a:gd name="T42" fmla="*/ 70 w 150"/>
                <a:gd name="T43" fmla="*/ 276 h 287"/>
                <a:gd name="T44" fmla="*/ 76 w 150"/>
                <a:gd name="T45" fmla="*/ 270 h 287"/>
                <a:gd name="T46" fmla="*/ 80 w 150"/>
                <a:gd name="T47" fmla="*/ 266 h 287"/>
                <a:gd name="T48" fmla="*/ 80 w 150"/>
                <a:gd name="T49" fmla="*/ 260 h 287"/>
                <a:gd name="T50" fmla="*/ 99 w 150"/>
                <a:gd name="T51" fmla="*/ 260 h 287"/>
                <a:gd name="T52" fmla="*/ 115 w 150"/>
                <a:gd name="T53" fmla="*/ 237 h 287"/>
                <a:gd name="T54" fmla="*/ 121 w 150"/>
                <a:gd name="T55" fmla="*/ 231 h 287"/>
                <a:gd name="T56" fmla="*/ 134 w 150"/>
                <a:gd name="T57" fmla="*/ 225 h 287"/>
                <a:gd name="T58" fmla="*/ 128 w 150"/>
                <a:gd name="T59" fmla="*/ 204 h 287"/>
                <a:gd name="T60" fmla="*/ 128 w 150"/>
                <a:gd name="T61" fmla="*/ 198 h 287"/>
                <a:gd name="T62" fmla="*/ 121 w 150"/>
                <a:gd name="T63" fmla="*/ 186 h 287"/>
                <a:gd name="T64" fmla="*/ 128 w 150"/>
                <a:gd name="T65" fmla="*/ 186 h 287"/>
                <a:gd name="T66" fmla="*/ 128 w 150"/>
                <a:gd name="T67" fmla="*/ 175 h 287"/>
                <a:gd name="T68" fmla="*/ 128 w 150"/>
                <a:gd name="T69" fmla="*/ 163 h 287"/>
                <a:gd name="T70" fmla="*/ 134 w 150"/>
                <a:gd name="T71" fmla="*/ 147 h 287"/>
                <a:gd name="T72" fmla="*/ 146 w 150"/>
                <a:gd name="T73" fmla="*/ 140 h 287"/>
                <a:gd name="T74" fmla="*/ 150 w 150"/>
                <a:gd name="T75" fmla="*/ 136 h 287"/>
                <a:gd name="T76" fmla="*/ 150 w 150"/>
                <a:gd name="T77" fmla="*/ 74 h 287"/>
                <a:gd name="T78" fmla="*/ 22 w 150"/>
                <a:gd name="T79" fmla="*/ 0 h 287"/>
                <a:gd name="T80" fmla="*/ 22 w 150"/>
                <a:gd name="T81" fmla="*/ 6 h 287"/>
                <a:gd name="T82" fmla="*/ 22 w 150"/>
                <a:gd name="T83" fmla="*/ 6 h 287"/>
                <a:gd name="T84" fmla="*/ 22 w 150"/>
                <a:gd name="T85" fmla="*/ 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0" h="287">
                  <a:moveTo>
                    <a:pt x="22" y="6"/>
                  </a:moveTo>
                  <a:lnTo>
                    <a:pt x="22" y="29"/>
                  </a:lnTo>
                  <a:lnTo>
                    <a:pt x="29" y="39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120"/>
                  </a:lnTo>
                  <a:lnTo>
                    <a:pt x="22" y="124"/>
                  </a:lnTo>
                  <a:lnTo>
                    <a:pt x="22" y="130"/>
                  </a:lnTo>
                  <a:lnTo>
                    <a:pt x="4" y="147"/>
                  </a:lnTo>
                  <a:lnTo>
                    <a:pt x="4" y="175"/>
                  </a:lnTo>
                  <a:lnTo>
                    <a:pt x="0" y="175"/>
                  </a:lnTo>
                  <a:lnTo>
                    <a:pt x="4" y="182"/>
                  </a:lnTo>
                  <a:lnTo>
                    <a:pt x="4" y="182"/>
                  </a:lnTo>
                  <a:lnTo>
                    <a:pt x="4" y="182"/>
                  </a:lnTo>
                  <a:lnTo>
                    <a:pt x="4" y="182"/>
                  </a:lnTo>
                  <a:lnTo>
                    <a:pt x="4" y="186"/>
                  </a:lnTo>
                  <a:lnTo>
                    <a:pt x="4" y="186"/>
                  </a:lnTo>
                  <a:lnTo>
                    <a:pt x="4" y="186"/>
                  </a:lnTo>
                  <a:lnTo>
                    <a:pt x="16" y="186"/>
                  </a:lnTo>
                  <a:lnTo>
                    <a:pt x="16" y="192"/>
                  </a:lnTo>
                  <a:lnTo>
                    <a:pt x="22" y="192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22" y="225"/>
                  </a:lnTo>
                  <a:lnTo>
                    <a:pt x="29" y="231"/>
                  </a:lnTo>
                  <a:lnTo>
                    <a:pt x="29" y="237"/>
                  </a:lnTo>
                  <a:lnTo>
                    <a:pt x="29" y="237"/>
                  </a:lnTo>
                  <a:lnTo>
                    <a:pt x="35" y="237"/>
                  </a:lnTo>
                  <a:lnTo>
                    <a:pt x="16" y="237"/>
                  </a:lnTo>
                  <a:lnTo>
                    <a:pt x="16" y="237"/>
                  </a:lnTo>
                  <a:lnTo>
                    <a:pt x="16" y="243"/>
                  </a:lnTo>
                  <a:lnTo>
                    <a:pt x="10" y="243"/>
                  </a:lnTo>
                  <a:lnTo>
                    <a:pt x="16" y="247"/>
                  </a:lnTo>
                  <a:lnTo>
                    <a:pt x="16" y="260"/>
                  </a:lnTo>
                  <a:lnTo>
                    <a:pt x="22" y="266"/>
                  </a:lnTo>
                  <a:lnTo>
                    <a:pt x="22" y="266"/>
                  </a:lnTo>
                  <a:lnTo>
                    <a:pt x="29" y="270"/>
                  </a:lnTo>
                  <a:lnTo>
                    <a:pt x="29" y="287"/>
                  </a:lnTo>
                  <a:lnTo>
                    <a:pt x="41" y="287"/>
                  </a:lnTo>
                  <a:lnTo>
                    <a:pt x="45" y="282"/>
                  </a:lnTo>
                  <a:lnTo>
                    <a:pt x="64" y="282"/>
                  </a:lnTo>
                  <a:lnTo>
                    <a:pt x="70" y="276"/>
                  </a:lnTo>
                  <a:lnTo>
                    <a:pt x="76" y="276"/>
                  </a:lnTo>
                  <a:lnTo>
                    <a:pt x="76" y="270"/>
                  </a:lnTo>
                  <a:lnTo>
                    <a:pt x="80" y="266"/>
                  </a:lnTo>
                  <a:lnTo>
                    <a:pt x="80" y="266"/>
                  </a:lnTo>
                  <a:lnTo>
                    <a:pt x="80" y="266"/>
                  </a:lnTo>
                  <a:lnTo>
                    <a:pt x="80" y="260"/>
                  </a:lnTo>
                  <a:lnTo>
                    <a:pt x="80" y="260"/>
                  </a:lnTo>
                  <a:lnTo>
                    <a:pt x="99" y="260"/>
                  </a:lnTo>
                  <a:lnTo>
                    <a:pt x="111" y="247"/>
                  </a:lnTo>
                  <a:lnTo>
                    <a:pt x="115" y="237"/>
                  </a:lnTo>
                  <a:lnTo>
                    <a:pt x="121" y="231"/>
                  </a:lnTo>
                  <a:lnTo>
                    <a:pt x="121" y="231"/>
                  </a:lnTo>
                  <a:lnTo>
                    <a:pt x="128" y="225"/>
                  </a:lnTo>
                  <a:lnTo>
                    <a:pt x="134" y="225"/>
                  </a:lnTo>
                  <a:lnTo>
                    <a:pt x="134" y="208"/>
                  </a:lnTo>
                  <a:lnTo>
                    <a:pt x="128" y="204"/>
                  </a:lnTo>
                  <a:lnTo>
                    <a:pt x="128" y="198"/>
                  </a:lnTo>
                  <a:lnTo>
                    <a:pt x="128" y="198"/>
                  </a:lnTo>
                  <a:lnTo>
                    <a:pt x="121" y="192"/>
                  </a:lnTo>
                  <a:lnTo>
                    <a:pt x="121" y="186"/>
                  </a:lnTo>
                  <a:lnTo>
                    <a:pt x="121" y="186"/>
                  </a:lnTo>
                  <a:lnTo>
                    <a:pt x="128" y="186"/>
                  </a:lnTo>
                  <a:lnTo>
                    <a:pt x="128" y="175"/>
                  </a:lnTo>
                  <a:lnTo>
                    <a:pt x="128" y="175"/>
                  </a:lnTo>
                  <a:lnTo>
                    <a:pt x="128" y="163"/>
                  </a:lnTo>
                  <a:lnTo>
                    <a:pt x="128" y="163"/>
                  </a:lnTo>
                  <a:lnTo>
                    <a:pt x="134" y="159"/>
                  </a:lnTo>
                  <a:lnTo>
                    <a:pt x="134" y="147"/>
                  </a:lnTo>
                  <a:lnTo>
                    <a:pt x="140" y="147"/>
                  </a:lnTo>
                  <a:lnTo>
                    <a:pt x="146" y="140"/>
                  </a:lnTo>
                  <a:lnTo>
                    <a:pt x="146" y="140"/>
                  </a:lnTo>
                  <a:lnTo>
                    <a:pt x="150" y="136"/>
                  </a:lnTo>
                  <a:lnTo>
                    <a:pt x="150" y="136"/>
                  </a:lnTo>
                  <a:lnTo>
                    <a:pt x="150" y="74"/>
                  </a:lnTo>
                  <a:lnTo>
                    <a:pt x="35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564">
              <a:extLst>
                <a:ext uri="{FF2B5EF4-FFF2-40B4-BE49-F238E27FC236}">
                  <a16:creationId xmlns:a16="http://schemas.microsoft.com/office/drawing/2014/main" id="{04CCC18E-AD16-475D-862C-E7A3FE6BF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449" y="3159473"/>
              <a:ext cx="197713" cy="406001"/>
            </a:xfrm>
            <a:custGeom>
              <a:avLst/>
              <a:gdLst>
                <a:gd name="T0" fmla="*/ 22 w 150"/>
                <a:gd name="T1" fmla="*/ 29 h 287"/>
                <a:gd name="T2" fmla="*/ 29 w 150"/>
                <a:gd name="T3" fmla="*/ 62 h 287"/>
                <a:gd name="T4" fmla="*/ 29 w 150"/>
                <a:gd name="T5" fmla="*/ 120 h 287"/>
                <a:gd name="T6" fmla="*/ 22 w 150"/>
                <a:gd name="T7" fmla="*/ 130 h 287"/>
                <a:gd name="T8" fmla="*/ 4 w 150"/>
                <a:gd name="T9" fmla="*/ 175 h 287"/>
                <a:gd name="T10" fmla="*/ 4 w 150"/>
                <a:gd name="T11" fmla="*/ 182 h 287"/>
                <a:gd name="T12" fmla="*/ 4 w 150"/>
                <a:gd name="T13" fmla="*/ 182 h 287"/>
                <a:gd name="T14" fmla="*/ 4 w 150"/>
                <a:gd name="T15" fmla="*/ 186 h 287"/>
                <a:gd name="T16" fmla="*/ 4 w 150"/>
                <a:gd name="T17" fmla="*/ 186 h 287"/>
                <a:gd name="T18" fmla="*/ 16 w 150"/>
                <a:gd name="T19" fmla="*/ 192 h 287"/>
                <a:gd name="T20" fmla="*/ 22 w 150"/>
                <a:gd name="T21" fmla="*/ 198 h 287"/>
                <a:gd name="T22" fmla="*/ 22 w 150"/>
                <a:gd name="T23" fmla="*/ 198 h 287"/>
                <a:gd name="T24" fmla="*/ 22 w 150"/>
                <a:gd name="T25" fmla="*/ 225 h 287"/>
                <a:gd name="T26" fmla="*/ 29 w 150"/>
                <a:gd name="T27" fmla="*/ 237 h 287"/>
                <a:gd name="T28" fmla="*/ 35 w 150"/>
                <a:gd name="T29" fmla="*/ 237 h 287"/>
                <a:gd name="T30" fmla="*/ 16 w 150"/>
                <a:gd name="T31" fmla="*/ 237 h 287"/>
                <a:gd name="T32" fmla="*/ 10 w 150"/>
                <a:gd name="T33" fmla="*/ 243 h 287"/>
                <a:gd name="T34" fmla="*/ 16 w 150"/>
                <a:gd name="T35" fmla="*/ 260 h 287"/>
                <a:gd name="T36" fmla="*/ 22 w 150"/>
                <a:gd name="T37" fmla="*/ 266 h 287"/>
                <a:gd name="T38" fmla="*/ 29 w 150"/>
                <a:gd name="T39" fmla="*/ 287 h 287"/>
                <a:gd name="T40" fmla="*/ 45 w 150"/>
                <a:gd name="T41" fmla="*/ 282 h 287"/>
                <a:gd name="T42" fmla="*/ 70 w 150"/>
                <a:gd name="T43" fmla="*/ 276 h 287"/>
                <a:gd name="T44" fmla="*/ 76 w 150"/>
                <a:gd name="T45" fmla="*/ 270 h 287"/>
                <a:gd name="T46" fmla="*/ 80 w 150"/>
                <a:gd name="T47" fmla="*/ 266 h 287"/>
                <a:gd name="T48" fmla="*/ 80 w 150"/>
                <a:gd name="T49" fmla="*/ 260 h 287"/>
                <a:gd name="T50" fmla="*/ 99 w 150"/>
                <a:gd name="T51" fmla="*/ 260 h 287"/>
                <a:gd name="T52" fmla="*/ 115 w 150"/>
                <a:gd name="T53" fmla="*/ 237 h 287"/>
                <a:gd name="T54" fmla="*/ 121 w 150"/>
                <a:gd name="T55" fmla="*/ 231 h 287"/>
                <a:gd name="T56" fmla="*/ 134 w 150"/>
                <a:gd name="T57" fmla="*/ 225 h 287"/>
                <a:gd name="T58" fmla="*/ 128 w 150"/>
                <a:gd name="T59" fmla="*/ 204 h 287"/>
                <a:gd name="T60" fmla="*/ 128 w 150"/>
                <a:gd name="T61" fmla="*/ 198 h 287"/>
                <a:gd name="T62" fmla="*/ 121 w 150"/>
                <a:gd name="T63" fmla="*/ 186 h 287"/>
                <a:gd name="T64" fmla="*/ 128 w 150"/>
                <a:gd name="T65" fmla="*/ 186 h 287"/>
                <a:gd name="T66" fmla="*/ 128 w 150"/>
                <a:gd name="T67" fmla="*/ 175 h 287"/>
                <a:gd name="T68" fmla="*/ 128 w 150"/>
                <a:gd name="T69" fmla="*/ 163 h 287"/>
                <a:gd name="T70" fmla="*/ 134 w 150"/>
                <a:gd name="T71" fmla="*/ 147 h 287"/>
                <a:gd name="T72" fmla="*/ 146 w 150"/>
                <a:gd name="T73" fmla="*/ 140 h 287"/>
                <a:gd name="T74" fmla="*/ 150 w 150"/>
                <a:gd name="T75" fmla="*/ 136 h 287"/>
                <a:gd name="T76" fmla="*/ 150 w 150"/>
                <a:gd name="T77" fmla="*/ 74 h 287"/>
                <a:gd name="T78" fmla="*/ 22 w 150"/>
                <a:gd name="T79" fmla="*/ 0 h 287"/>
                <a:gd name="T80" fmla="*/ 22 w 150"/>
                <a:gd name="T81" fmla="*/ 6 h 287"/>
                <a:gd name="T82" fmla="*/ 22 w 150"/>
                <a:gd name="T83" fmla="*/ 6 h 287"/>
                <a:gd name="T84" fmla="*/ 22 w 150"/>
                <a:gd name="T85" fmla="*/ 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0" h="287">
                  <a:moveTo>
                    <a:pt x="22" y="6"/>
                  </a:moveTo>
                  <a:lnTo>
                    <a:pt x="22" y="29"/>
                  </a:lnTo>
                  <a:lnTo>
                    <a:pt x="29" y="39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120"/>
                  </a:lnTo>
                  <a:lnTo>
                    <a:pt x="22" y="124"/>
                  </a:lnTo>
                  <a:lnTo>
                    <a:pt x="22" y="130"/>
                  </a:lnTo>
                  <a:lnTo>
                    <a:pt x="4" y="147"/>
                  </a:lnTo>
                  <a:lnTo>
                    <a:pt x="4" y="175"/>
                  </a:lnTo>
                  <a:lnTo>
                    <a:pt x="0" y="175"/>
                  </a:lnTo>
                  <a:lnTo>
                    <a:pt x="4" y="182"/>
                  </a:lnTo>
                  <a:lnTo>
                    <a:pt x="4" y="182"/>
                  </a:lnTo>
                  <a:lnTo>
                    <a:pt x="4" y="182"/>
                  </a:lnTo>
                  <a:lnTo>
                    <a:pt x="4" y="182"/>
                  </a:lnTo>
                  <a:lnTo>
                    <a:pt x="4" y="186"/>
                  </a:lnTo>
                  <a:lnTo>
                    <a:pt x="4" y="186"/>
                  </a:lnTo>
                  <a:lnTo>
                    <a:pt x="4" y="186"/>
                  </a:lnTo>
                  <a:lnTo>
                    <a:pt x="16" y="186"/>
                  </a:lnTo>
                  <a:lnTo>
                    <a:pt x="16" y="192"/>
                  </a:lnTo>
                  <a:lnTo>
                    <a:pt x="22" y="192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22" y="225"/>
                  </a:lnTo>
                  <a:lnTo>
                    <a:pt x="29" y="231"/>
                  </a:lnTo>
                  <a:lnTo>
                    <a:pt x="29" y="237"/>
                  </a:lnTo>
                  <a:lnTo>
                    <a:pt x="29" y="237"/>
                  </a:lnTo>
                  <a:lnTo>
                    <a:pt x="35" y="237"/>
                  </a:lnTo>
                  <a:lnTo>
                    <a:pt x="16" y="237"/>
                  </a:lnTo>
                  <a:lnTo>
                    <a:pt x="16" y="237"/>
                  </a:lnTo>
                  <a:lnTo>
                    <a:pt x="16" y="243"/>
                  </a:lnTo>
                  <a:lnTo>
                    <a:pt x="10" y="243"/>
                  </a:lnTo>
                  <a:lnTo>
                    <a:pt x="16" y="247"/>
                  </a:lnTo>
                  <a:lnTo>
                    <a:pt x="16" y="260"/>
                  </a:lnTo>
                  <a:lnTo>
                    <a:pt x="22" y="266"/>
                  </a:lnTo>
                  <a:lnTo>
                    <a:pt x="22" y="266"/>
                  </a:lnTo>
                  <a:lnTo>
                    <a:pt x="29" y="270"/>
                  </a:lnTo>
                  <a:lnTo>
                    <a:pt x="29" y="287"/>
                  </a:lnTo>
                  <a:lnTo>
                    <a:pt x="41" y="287"/>
                  </a:lnTo>
                  <a:lnTo>
                    <a:pt x="45" y="282"/>
                  </a:lnTo>
                  <a:lnTo>
                    <a:pt x="64" y="282"/>
                  </a:lnTo>
                  <a:lnTo>
                    <a:pt x="70" y="276"/>
                  </a:lnTo>
                  <a:lnTo>
                    <a:pt x="76" y="276"/>
                  </a:lnTo>
                  <a:lnTo>
                    <a:pt x="76" y="270"/>
                  </a:lnTo>
                  <a:lnTo>
                    <a:pt x="80" y="266"/>
                  </a:lnTo>
                  <a:lnTo>
                    <a:pt x="80" y="266"/>
                  </a:lnTo>
                  <a:lnTo>
                    <a:pt x="80" y="266"/>
                  </a:lnTo>
                  <a:lnTo>
                    <a:pt x="80" y="260"/>
                  </a:lnTo>
                  <a:lnTo>
                    <a:pt x="80" y="260"/>
                  </a:lnTo>
                  <a:lnTo>
                    <a:pt x="99" y="260"/>
                  </a:lnTo>
                  <a:lnTo>
                    <a:pt x="111" y="247"/>
                  </a:lnTo>
                  <a:lnTo>
                    <a:pt x="115" y="237"/>
                  </a:lnTo>
                  <a:lnTo>
                    <a:pt x="121" y="231"/>
                  </a:lnTo>
                  <a:lnTo>
                    <a:pt x="121" y="231"/>
                  </a:lnTo>
                  <a:lnTo>
                    <a:pt x="128" y="225"/>
                  </a:lnTo>
                  <a:lnTo>
                    <a:pt x="134" y="225"/>
                  </a:lnTo>
                  <a:lnTo>
                    <a:pt x="134" y="208"/>
                  </a:lnTo>
                  <a:lnTo>
                    <a:pt x="128" y="204"/>
                  </a:lnTo>
                  <a:lnTo>
                    <a:pt x="128" y="198"/>
                  </a:lnTo>
                  <a:lnTo>
                    <a:pt x="128" y="198"/>
                  </a:lnTo>
                  <a:lnTo>
                    <a:pt x="121" y="192"/>
                  </a:lnTo>
                  <a:lnTo>
                    <a:pt x="121" y="186"/>
                  </a:lnTo>
                  <a:lnTo>
                    <a:pt x="121" y="186"/>
                  </a:lnTo>
                  <a:lnTo>
                    <a:pt x="128" y="186"/>
                  </a:lnTo>
                  <a:lnTo>
                    <a:pt x="128" y="175"/>
                  </a:lnTo>
                  <a:lnTo>
                    <a:pt x="128" y="175"/>
                  </a:lnTo>
                  <a:lnTo>
                    <a:pt x="128" y="163"/>
                  </a:lnTo>
                  <a:lnTo>
                    <a:pt x="128" y="163"/>
                  </a:lnTo>
                  <a:lnTo>
                    <a:pt x="134" y="159"/>
                  </a:lnTo>
                  <a:lnTo>
                    <a:pt x="134" y="147"/>
                  </a:lnTo>
                  <a:lnTo>
                    <a:pt x="140" y="147"/>
                  </a:lnTo>
                  <a:lnTo>
                    <a:pt x="146" y="140"/>
                  </a:lnTo>
                  <a:lnTo>
                    <a:pt x="146" y="140"/>
                  </a:lnTo>
                  <a:lnTo>
                    <a:pt x="150" y="136"/>
                  </a:lnTo>
                  <a:lnTo>
                    <a:pt x="150" y="136"/>
                  </a:lnTo>
                  <a:lnTo>
                    <a:pt x="150" y="74"/>
                  </a:lnTo>
                  <a:lnTo>
                    <a:pt x="35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565">
              <a:extLst>
                <a:ext uri="{FF2B5EF4-FFF2-40B4-BE49-F238E27FC236}">
                  <a16:creationId xmlns:a16="http://schemas.microsoft.com/office/drawing/2014/main" id="{92CAD434-472E-436E-9912-8200305C2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083" y="3329228"/>
              <a:ext cx="123900" cy="110343"/>
            </a:xfrm>
            <a:custGeom>
              <a:avLst/>
              <a:gdLst>
                <a:gd name="T0" fmla="*/ 53 w 94"/>
                <a:gd name="T1" fmla="*/ 78 h 78"/>
                <a:gd name="T2" fmla="*/ 24 w 94"/>
                <a:gd name="T3" fmla="*/ 72 h 78"/>
                <a:gd name="T4" fmla="*/ 6 w 94"/>
                <a:gd name="T5" fmla="*/ 78 h 78"/>
                <a:gd name="T6" fmla="*/ 6 w 94"/>
                <a:gd name="T7" fmla="*/ 78 h 78"/>
                <a:gd name="T8" fmla="*/ 6 w 94"/>
                <a:gd name="T9" fmla="*/ 78 h 78"/>
                <a:gd name="T10" fmla="*/ 6 w 94"/>
                <a:gd name="T11" fmla="*/ 72 h 78"/>
                <a:gd name="T12" fmla="*/ 6 w 94"/>
                <a:gd name="T13" fmla="*/ 66 h 78"/>
                <a:gd name="T14" fmla="*/ 59 w 94"/>
                <a:gd name="T15" fmla="*/ 62 h 78"/>
                <a:gd name="T16" fmla="*/ 53 w 94"/>
                <a:gd name="T17" fmla="*/ 62 h 78"/>
                <a:gd name="T18" fmla="*/ 18 w 94"/>
                <a:gd name="T19" fmla="*/ 55 h 78"/>
                <a:gd name="T20" fmla="*/ 12 w 94"/>
                <a:gd name="T21" fmla="*/ 62 h 78"/>
                <a:gd name="T22" fmla="*/ 6 w 94"/>
                <a:gd name="T23" fmla="*/ 62 h 78"/>
                <a:gd name="T24" fmla="*/ 6 w 94"/>
                <a:gd name="T25" fmla="*/ 55 h 78"/>
                <a:gd name="T26" fmla="*/ 12 w 94"/>
                <a:gd name="T27" fmla="*/ 49 h 78"/>
                <a:gd name="T28" fmla="*/ 6 w 94"/>
                <a:gd name="T29" fmla="*/ 49 h 78"/>
                <a:gd name="T30" fmla="*/ 6 w 94"/>
                <a:gd name="T31" fmla="*/ 49 h 78"/>
                <a:gd name="T32" fmla="*/ 0 w 94"/>
                <a:gd name="T33" fmla="*/ 43 h 78"/>
                <a:gd name="T34" fmla="*/ 0 w 94"/>
                <a:gd name="T35" fmla="*/ 43 h 78"/>
                <a:gd name="T36" fmla="*/ 0 w 94"/>
                <a:gd name="T37" fmla="*/ 39 h 78"/>
                <a:gd name="T38" fmla="*/ 0 w 94"/>
                <a:gd name="T39" fmla="*/ 27 h 78"/>
                <a:gd name="T40" fmla="*/ 6 w 94"/>
                <a:gd name="T41" fmla="*/ 20 h 78"/>
                <a:gd name="T42" fmla="*/ 6 w 94"/>
                <a:gd name="T43" fmla="*/ 16 h 78"/>
                <a:gd name="T44" fmla="*/ 12 w 94"/>
                <a:gd name="T45" fmla="*/ 10 h 78"/>
                <a:gd name="T46" fmla="*/ 12 w 94"/>
                <a:gd name="T47" fmla="*/ 10 h 78"/>
                <a:gd name="T48" fmla="*/ 18 w 94"/>
                <a:gd name="T49" fmla="*/ 4 h 78"/>
                <a:gd name="T50" fmla="*/ 41 w 94"/>
                <a:gd name="T51" fmla="*/ 0 h 78"/>
                <a:gd name="T52" fmla="*/ 47 w 94"/>
                <a:gd name="T53" fmla="*/ 4 h 78"/>
                <a:gd name="T54" fmla="*/ 47 w 94"/>
                <a:gd name="T55" fmla="*/ 4 h 78"/>
                <a:gd name="T56" fmla="*/ 59 w 94"/>
                <a:gd name="T57" fmla="*/ 16 h 78"/>
                <a:gd name="T58" fmla="*/ 65 w 94"/>
                <a:gd name="T59" fmla="*/ 27 h 78"/>
                <a:gd name="T60" fmla="*/ 76 w 94"/>
                <a:gd name="T61" fmla="*/ 33 h 78"/>
                <a:gd name="T62" fmla="*/ 82 w 94"/>
                <a:gd name="T63" fmla="*/ 39 h 78"/>
                <a:gd name="T64" fmla="*/ 94 w 94"/>
                <a:gd name="T65" fmla="*/ 66 h 78"/>
                <a:gd name="T66" fmla="*/ 94 w 94"/>
                <a:gd name="T67" fmla="*/ 72 h 78"/>
                <a:gd name="T68" fmla="*/ 59 w 94"/>
                <a:gd name="T6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78">
                  <a:moveTo>
                    <a:pt x="59" y="78"/>
                  </a:moveTo>
                  <a:lnTo>
                    <a:pt x="53" y="78"/>
                  </a:lnTo>
                  <a:lnTo>
                    <a:pt x="47" y="72"/>
                  </a:lnTo>
                  <a:lnTo>
                    <a:pt x="24" y="72"/>
                  </a:lnTo>
                  <a:lnTo>
                    <a:pt x="18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59" y="66"/>
                  </a:lnTo>
                  <a:lnTo>
                    <a:pt x="59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2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12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6" y="27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35" y="4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59" y="4"/>
                  </a:lnTo>
                  <a:lnTo>
                    <a:pt x="59" y="16"/>
                  </a:lnTo>
                  <a:lnTo>
                    <a:pt x="65" y="16"/>
                  </a:lnTo>
                  <a:lnTo>
                    <a:pt x="65" y="27"/>
                  </a:lnTo>
                  <a:lnTo>
                    <a:pt x="70" y="27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82" y="39"/>
                  </a:lnTo>
                  <a:lnTo>
                    <a:pt x="82" y="62"/>
                  </a:lnTo>
                  <a:lnTo>
                    <a:pt x="94" y="66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4" y="78"/>
                  </a:lnTo>
                  <a:lnTo>
                    <a:pt x="59" y="78"/>
                  </a:lnTo>
                  <a:lnTo>
                    <a:pt x="59" y="7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566">
              <a:extLst>
                <a:ext uri="{FF2B5EF4-FFF2-40B4-BE49-F238E27FC236}">
                  <a16:creationId xmlns:a16="http://schemas.microsoft.com/office/drawing/2014/main" id="{CCDBDAAB-F2FA-4671-BD46-B7DE4FF26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083" y="3329228"/>
              <a:ext cx="123900" cy="110343"/>
            </a:xfrm>
            <a:custGeom>
              <a:avLst/>
              <a:gdLst>
                <a:gd name="T0" fmla="*/ 53 w 94"/>
                <a:gd name="T1" fmla="*/ 78 h 78"/>
                <a:gd name="T2" fmla="*/ 24 w 94"/>
                <a:gd name="T3" fmla="*/ 72 h 78"/>
                <a:gd name="T4" fmla="*/ 6 w 94"/>
                <a:gd name="T5" fmla="*/ 78 h 78"/>
                <a:gd name="T6" fmla="*/ 6 w 94"/>
                <a:gd name="T7" fmla="*/ 78 h 78"/>
                <a:gd name="T8" fmla="*/ 6 w 94"/>
                <a:gd name="T9" fmla="*/ 78 h 78"/>
                <a:gd name="T10" fmla="*/ 6 w 94"/>
                <a:gd name="T11" fmla="*/ 72 h 78"/>
                <a:gd name="T12" fmla="*/ 6 w 94"/>
                <a:gd name="T13" fmla="*/ 66 h 78"/>
                <a:gd name="T14" fmla="*/ 59 w 94"/>
                <a:gd name="T15" fmla="*/ 62 h 78"/>
                <a:gd name="T16" fmla="*/ 53 w 94"/>
                <a:gd name="T17" fmla="*/ 62 h 78"/>
                <a:gd name="T18" fmla="*/ 18 w 94"/>
                <a:gd name="T19" fmla="*/ 55 h 78"/>
                <a:gd name="T20" fmla="*/ 12 w 94"/>
                <a:gd name="T21" fmla="*/ 62 h 78"/>
                <a:gd name="T22" fmla="*/ 6 w 94"/>
                <a:gd name="T23" fmla="*/ 62 h 78"/>
                <a:gd name="T24" fmla="*/ 6 w 94"/>
                <a:gd name="T25" fmla="*/ 55 h 78"/>
                <a:gd name="T26" fmla="*/ 12 w 94"/>
                <a:gd name="T27" fmla="*/ 49 h 78"/>
                <a:gd name="T28" fmla="*/ 6 w 94"/>
                <a:gd name="T29" fmla="*/ 49 h 78"/>
                <a:gd name="T30" fmla="*/ 6 w 94"/>
                <a:gd name="T31" fmla="*/ 49 h 78"/>
                <a:gd name="T32" fmla="*/ 0 w 94"/>
                <a:gd name="T33" fmla="*/ 43 h 78"/>
                <a:gd name="T34" fmla="*/ 0 w 94"/>
                <a:gd name="T35" fmla="*/ 43 h 78"/>
                <a:gd name="T36" fmla="*/ 0 w 94"/>
                <a:gd name="T37" fmla="*/ 39 h 78"/>
                <a:gd name="T38" fmla="*/ 0 w 94"/>
                <a:gd name="T39" fmla="*/ 27 h 78"/>
                <a:gd name="T40" fmla="*/ 6 w 94"/>
                <a:gd name="T41" fmla="*/ 20 h 78"/>
                <a:gd name="T42" fmla="*/ 6 w 94"/>
                <a:gd name="T43" fmla="*/ 16 h 78"/>
                <a:gd name="T44" fmla="*/ 12 w 94"/>
                <a:gd name="T45" fmla="*/ 10 h 78"/>
                <a:gd name="T46" fmla="*/ 12 w 94"/>
                <a:gd name="T47" fmla="*/ 10 h 78"/>
                <a:gd name="T48" fmla="*/ 18 w 94"/>
                <a:gd name="T49" fmla="*/ 4 h 78"/>
                <a:gd name="T50" fmla="*/ 41 w 94"/>
                <a:gd name="T51" fmla="*/ 0 h 78"/>
                <a:gd name="T52" fmla="*/ 47 w 94"/>
                <a:gd name="T53" fmla="*/ 4 h 78"/>
                <a:gd name="T54" fmla="*/ 47 w 94"/>
                <a:gd name="T55" fmla="*/ 4 h 78"/>
                <a:gd name="T56" fmla="*/ 59 w 94"/>
                <a:gd name="T57" fmla="*/ 16 h 78"/>
                <a:gd name="T58" fmla="*/ 65 w 94"/>
                <a:gd name="T59" fmla="*/ 27 h 78"/>
                <a:gd name="T60" fmla="*/ 76 w 94"/>
                <a:gd name="T61" fmla="*/ 33 h 78"/>
                <a:gd name="T62" fmla="*/ 82 w 94"/>
                <a:gd name="T63" fmla="*/ 39 h 78"/>
                <a:gd name="T64" fmla="*/ 94 w 94"/>
                <a:gd name="T65" fmla="*/ 66 h 78"/>
                <a:gd name="T66" fmla="*/ 94 w 94"/>
                <a:gd name="T67" fmla="*/ 72 h 78"/>
                <a:gd name="T68" fmla="*/ 59 w 94"/>
                <a:gd name="T6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78">
                  <a:moveTo>
                    <a:pt x="59" y="78"/>
                  </a:moveTo>
                  <a:lnTo>
                    <a:pt x="53" y="78"/>
                  </a:lnTo>
                  <a:lnTo>
                    <a:pt x="47" y="72"/>
                  </a:lnTo>
                  <a:lnTo>
                    <a:pt x="24" y="72"/>
                  </a:lnTo>
                  <a:lnTo>
                    <a:pt x="18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59" y="66"/>
                  </a:lnTo>
                  <a:lnTo>
                    <a:pt x="59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2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12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6" y="27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35" y="4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59" y="4"/>
                  </a:lnTo>
                  <a:lnTo>
                    <a:pt x="59" y="16"/>
                  </a:lnTo>
                  <a:lnTo>
                    <a:pt x="65" y="16"/>
                  </a:lnTo>
                  <a:lnTo>
                    <a:pt x="65" y="27"/>
                  </a:lnTo>
                  <a:lnTo>
                    <a:pt x="70" y="27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82" y="39"/>
                  </a:lnTo>
                  <a:lnTo>
                    <a:pt x="82" y="62"/>
                  </a:lnTo>
                  <a:lnTo>
                    <a:pt x="94" y="66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4" y="78"/>
                  </a:lnTo>
                  <a:lnTo>
                    <a:pt x="59" y="78"/>
                  </a:lnTo>
                  <a:lnTo>
                    <a:pt x="59" y="7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567">
              <a:extLst>
                <a:ext uri="{FF2B5EF4-FFF2-40B4-BE49-F238E27FC236}">
                  <a16:creationId xmlns:a16="http://schemas.microsoft.com/office/drawing/2014/main" id="{DACEFFE4-40B0-4BB0-9B5A-E6586C12D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901" y="3439572"/>
              <a:ext cx="61949" cy="38197"/>
            </a:xfrm>
            <a:custGeom>
              <a:avLst/>
              <a:gdLst>
                <a:gd name="T0" fmla="*/ 47 w 47"/>
                <a:gd name="T1" fmla="*/ 0 h 27"/>
                <a:gd name="T2" fmla="*/ 47 w 47"/>
                <a:gd name="T3" fmla="*/ 6 h 27"/>
                <a:gd name="T4" fmla="*/ 41 w 47"/>
                <a:gd name="T5" fmla="*/ 6 h 27"/>
                <a:gd name="T6" fmla="*/ 41 w 47"/>
                <a:gd name="T7" fmla="*/ 10 h 27"/>
                <a:gd name="T8" fmla="*/ 35 w 47"/>
                <a:gd name="T9" fmla="*/ 17 h 27"/>
                <a:gd name="T10" fmla="*/ 35 w 47"/>
                <a:gd name="T11" fmla="*/ 23 h 27"/>
                <a:gd name="T12" fmla="*/ 29 w 47"/>
                <a:gd name="T13" fmla="*/ 23 h 27"/>
                <a:gd name="T14" fmla="*/ 23 w 47"/>
                <a:gd name="T15" fmla="*/ 27 h 27"/>
                <a:gd name="T16" fmla="*/ 18 w 47"/>
                <a:gd name="T17" fmla="*/ 27 h 27"/>
                <a:gd name="T18" fmla="*/ 18 w 47"/>
                <a:gd name="T19" fmla="*/ 27 h 27"/>
                <a:gd name="T20" fmla="*/ 18 w 47"/>
                <a:gd name="T21" fmla="*/ 23 h 27"/>
                <a:gd name="T22" fmla="*/ 18 w 47"/>
                <a:gd name="T23" fmla="*/ 23 h 27"/>
                <a:gd name="T24" fmla="*/ 18 w 47"/>
                <a:gd name="T25" fmla="*/ 23 h 27"/>
                <a:gd name="T26" fmla="*/ 18 w 47"/>
                <a:gd name="T27" fmla="*/ 17 h 27"/>
                <a:gd name="T28" fmla="*/ 12 w 47"/>
                <a:gd name="T29" fmla="*/ 17 h 27"/>
                <a:gd name="T30" fmla="*/ 12 w 47"/>
                <a:gd name="T31" fmla="*/ 17 h 27"/>
                <a:gd name="T32" fmla="*/ 6 w 47"/>
                <a:gd name="T33" fmla="*/ 10 h 27"/>
                <a:gd name="T34" fmla="*/ 6 w 47"/>
                <a:gd name="T35" fmla="*/ 6 h 27"/>
                <a:gd name="T36" fmla="*/ 0 w 47"/>
                <a:gd name="T37" fmla="*/ 6 h 27"/>
                <a:gd name="T38" fmla="*/ 0 w 47"/>
                <a:gd name="T39" fmla="*/ 0 h 27"/>
                <a:gd name="T40" fmla="*/ 47 w 47"/>
                <a:gd name="T41" fmla="*/ 0 h 27"/>
                <a:gd name="T42" fmla="*/ 47 w 47"/>
                <a:gd name="T4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27">
                  <a:moveTo>
                    <a:pt x="47" y="0"/>
                  </a:moveTo>
                  <a:lnTo>
                    <a:pt x="47" y="6"/>
                  </a:lnTo>
                  <a:lnTo>
                    <a:pt x="41" y="6"/>
                  </a:lnTo>
                  <a:lnTo>
                    <a:pt x="41" y="10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568">
              <a:extLst>
                <a:ext uri="{FF2B5EF4-FFF2-40B4-BE49-F238E27FC236}">
                  <a16:creationId xmlns:a16="http://schemas.microsoft.com/office/drawing/2014/main" id="{209D7038-6733-4EE7-81B5-E78B3560E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901" y="3439572"/>
              <a:ext cx="61949" cy="38197"/>
            </a:xfrm>
            <a:custGeom>
              <a:avLst/>
              <a:gdLst>
                <a:gd name="T0" fmla="*/ 47 w 47"/>
                <a:gd name="T1" fmla="*/ 0 h 27"/>
                <a:gd name="T2" fmla="*/ 47 w 47"/>
                <a:gd name="T3" fmla="*/ 6 h 27"/>
                <a:gd name="T4" fmla="*/ 41 w 47"/>
                <a:gd name="T5" fmla="*/ 6 h 27"/>
                <a:gd name="T6" fmla="*/ 41 w 47"/>
                <a:gd name="T7" fmla="*/ 10 h 27"/>
                <a:gd name="T8" fmla="*/ 35 w 47"/>
                <a:gd name="T9" fmla="*/ 17 h 27"/>
                <a:gd name="T10" fmla="*/ 35 w 47"/>
                <a:gd name="T11" fmla="*/ 23 h 27"/>
                <a:gd name="T12" fmla="*/ 29 w 47"/>
                <a:gd name="T13" fmla="*/ 23 h 27"/>
                <a:gd name="T14" fmla="*/ 23 w 47"/>
                <a:gd name="T15" fmla="*/ 27 h 27"/>
                <a:gd name="T16" fmla="*/ 18 w 47"/>
                <a:gd name="T17" fmla="*/ 27 h 27"/>
                <a:gd name="T18" fmla="*/ 18 w 47"/>
                <a:gd name="T19" fmla="*/ 27 h 27"/>
                <a:gd name="T20" fmla="*/ 18 w 47"/>
                <a:gd name="T21" fmla="*/ 23 h 27"/>
                <a:gd name="T22" fmla="*/ 18 w 47"/>
                <a:gd name="T23" fmla="*/ 23 h 27"/>
                <a:gd name="T24" fmla="*/ 18 w 47"/>
                <a:gd name="T25" fmla="*/ 23 h 27"/>
                <a:gd name="T26" fmla="*/ 18 w 47"/>
                <a:gd name="T27" fmla="*/ 17 h 27"/>
                <a:gd name="T28" fmla="*/ 12 w 47"/>
                <a:gd name="T29" fmla="*/ 17 h 27"/>
                <a:gd name="T30" fmla="*/ 12 w 47"/>
                <a:gd name="T31" fmla="*/ 17 h 27"/>
                <a:gd name="T32" fmla="*/ 6 w 47"/>
                <a:gd name="T33" fmla="*/ 10 h 27"/>
                <a:gd name="T34" fmla="*/ 6 w 47"/>
                <a:gd name="T35" fmla="*/ 6 h 27"/>
                <a:gd name="T36" fmla="*/ 0 w 47"/>
                <a:gd name="T37" fmla="*/ 6 h 27"/>
                <a:gd name="T38" fmla="*/ 0 w 47"/>
                <a:gd name="T39" fmla="*/ 0 h 27"/>
                <a:gd name="T40" fmla="*/ 47 w 47"/>
                <a:gd name="T41" fmla="*/ 0 h 27"/>
                <a:gd name="T42" fmla="*/ 47 w 47"/>
                <a:gd name="T4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27">
                  <a:moveTo>
                    <a:pt x="47" y="0"/>
                  </a:moveTo>
                  <a:lnTo>
                    <a:pt x="47" y="6"/>
                  </a:lnTo>
                  <a:lnTo>
                    <a:pt x="41" y="6"/>
                  </a:lnTo>
                  <a:lnTo>
                    <a:pt x="41" y="10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569">
              <a:extLst>
                <a:ext uri="{FF2B5EF4-FFF2-40B4-BE49-F238E27FC236}">
                  <a16:creationId xmlns:a16="http://schemas.microsoft.com/office/drawing/2014/main" id="{911EF833-30BD-4C17-9090-B735B6F5D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216" y="3439572"/>
              <a:ext cx="138399" cy="118831"/>
            </a:xfrm>
            <a:custGeom>
              <a:avLst/>
              <a:gdLst>
                <a:gd name="T0" fmla="*/ 53 w 105"/>
                <a:gd name="T1" fmla="*/ 0 h 84"/>
                <a:gd name="T2" fmla="*/ 59 w 105"/>
                <a:gd name="T3" fmla="*/ 6 h 84"/>
                <a:gd name="T4" fmla="*/ 70 w 105"/>
                <a:gd name="T5" fmla="*/ 10 h 84"/>
                <a:gd name="T6" fmla="*/ 70 w 105"/>
                <a:gd name="T7" fmla="*/ 10 h 84"/>
                <a:gd name="T8" fmla="*/ 76 w 105"/>
                <a:gd name="T9" fmla="*/ 6 h 84"/>
                <a:gd name="T10" fmla="*/ 82 w 105"/>
                <a:gd name="T11" fmla="*/ 6 h 84"/>
                <a:gd name="T12" fmla="*/ 88 w 105"/>
                <a:gd name="T13" fmla="*/ 0 h 84"/>
                <a:gd name="T14" fmla="*/ 94 w 105"/>
                <a:gd name="T15" fmla="*/ 10 h 84"/>
                <a:gd name="T16" fmla="*/ 100 w 105"/>
                <a:gd name="T17" fmla="*/ 17 h 84"/>
                <a:gd name="T18" fmla="*/ 100 w 105"/>
                <a:gd name="T19" fmla="*/ 23 h 84"/>
                <a:gd name="T20" fmla="*/ 105 w 105"/>
                <a:gd name="T21" fmla="*/ 27 h 84"/>
                <a:gd name="T22" fmla="*/ 105 w 105"/>
                <a:gd name="T23" fmla="*/ 27 h 84"/>
                <a:gd name="T24" fmla="*/ 105 w 105"/>
                <a:gd name="T25" fmla="*/ 33 h 84"/>
                <a:gd name="T26" fmla="*/ 105 w 105"/>
                <a:gd name="T27" fmla="*/ 39 h 84"/>
                <a:gd name="T28" fmla="*/ 105 w 105"/>
                <a:gd name="T29" fmla="*/ 39 h 84"/>
                <a:gd name="T30" fmla="*/ 105 w 105"/>
                <a:gd name="T31" fmla="*/ 49 h 84"/>
                <a:gd name="T32" fmla="*/ 105 w 105"/>
                <a:gd name="T33" fmla="*/ 62 h 84"/>
                <a:gd name="T34" fmla="*/ 105 w 105"/>
                <a:gd name="T35" fmla="*/ 72 h 84"/>
                <a:gd name="T36" fmla="*/ 105 w 105"/>
                <a:gd name="T37" fmla="*/ 72 h 84"/>
                <a:gd name="T38" fmla="*/ 105 w 105"/>
                <a:gd name="T39" fmla="*/ 78 h 84"/>
                <a:gd name="T40" fmla="*/ 105 w 105"/>
                <a:gd name="T41" fmla="*/ 84 h 84"/>
                <a:gd name="T42" fmla="*/ 88 w 105"/>
                <a:gd name="T43" fmla="*/ 84 h 84"/>
                <a:gd name="T44" fmla="*/ 82 w 105"/>
                <a:gd name="T45" fmla="*/ 78 h 84"/>
                <a:gd name="T46" fmla="*/ 70 w 105"/>
                <a:gd name="T47" fmla="*/ 72 h 84"/>
                <a:gd name="T48" fmla="*/ 70 w 105"/>
                <a:gd name="T49" fmla="*/ 72 h 84"/>
                <a:gd name="T50" fmla="*/ 70 w 105"/>
                <a:gd name="T51" fmla="*/ 62 h 84"/>
                <a:gd name="T52" fmla="*/ 65 w 105"/>
                <a:gd name="T53" fmla="*/ 49 h 84"/>
                <a:gd name="T54" fmla="*/ 59 w 105"/>
                <a:gd name="T55" fmla="*/ 45 h 84"/>
                <a:gd name="T56" fmla="*/ 41 w 105"/>
                <a:gd name="T57" fmla="*/ 49 h 84"/>
                <a:gd name="T58" fmla="*/ 30 w 105"/>
                <a:gd name="T59" fmla="*/ 56 h 84"/>
                <a:gd name="T60" fmla="*/ 30 w 105"/>
                <a:gd name="T61" fmla="*/ 62 h 84"/>
                <a:gd name="T62" fmla="*/ 24 w 105"/>
                <a:gd name="T63" fmla="*/ 49 h 84"/>
                <a:gd name="T64" fmla="*/ 12 w 105"/>
                <a:gd name="T65" fmla="*/ 45 h 84"/>
                <a:gd name="T66" fmla="*/ 6 w 105"/>
                <a:gd name="T67" fmla="*/ 39 h 84"/>
                <a:gd name="T68" fmla="*/ 0 w 105"/>
                <a:gd name="T69" fmla="*/ 27 h 84"/>
                <a:gd name="T70" fmla="*/ 12 w 105"/>
                <a:gd name="T71" fmla="*/ 17 h 84"/>
                <a:gd name="T72" fmla="*/ 18 w 105"/>
                <a:gd name="T73" fmla="*/ 10 h 84"/>
                <a:gd name="T74" fmla="*/ 24 w 105"/>
                <a:gd name="T75" fmla="*/ 0 h 84"/>
                <a:gd name="T76" fmla="*/ 41 w 105"/>
                <a:gd name="T7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5" h="84">
                  <a:moveTo>
                    <a:pt x="41" y="0"/>
                  </a:moveTo>
                  <a:lnTo>
                    <a:pt x="53" y="0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70" y="6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82" y="6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4" y="6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100" y="17"/>
                  </a:lnTo>
                  <a:lnTo>
                    <a:pt x="100" y="23"/>
                  </a:lnTo>
                  <a:lnTo>
                    <a:pt x="100" y="23"/>
                  </a:lnTo>
                  <a:lnTo>
                    <a:pt x="105" y="23"/>
                  </a:lnTo>
                  <a:lnTo>
                    <a:pt x="105" y="27"/>
                  </a:lnTo>
                  <a:lnTo>
                    <a:pt x="105" y="27"/>
                  </a:lnTo>
                  <a:lnTo>
                    <a:pt x="105" y="27"/>
                  </a:lnTo>
                  <a:lnTo>
                    <a:pt x="105" y="33"/>
                  </a:lnTo>
                  <a:lnTo>
                    <a:pt x="105" y="33"/>
                  </a:lnTo>
                  <a:lnTo>
                    <a:pt x="105" y="33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5" y="78"/>
                  </a:lnTo>
                  <a:lnTo>
                    <a:pt x="105" y="78"/>
                  </a:lnTo>
                  <a:lnTo>
                    <a:pt x="105" y="78"/>
                  </a:lnTo>
                  <a:lnTo>
                    <a:pt x="105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78"/>
                  </a:lnTo>
                  <a:lnTo>
                    <a:pt x="82" y="78"/>
                  </a:lnTo>
                  <a:lnTo>
                    <a:pt x="82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65" y="49"/>
                  </a:lnTo>
                  <a:lnTo>
                    <a:pt x="59" y="49"/>
                  </a:lnTo>
                  <a:lnTo>
                    <a:pt x="59" y="45"/>
                  </a:lnTo>
                  <a:lnTo>
                    <a:pt x="47" y="45"/>
                  </a:lnTo>
                  <a:lnTo>
                    <a:pt x="41" y="49"/>
                  </a:lnTo>
                  <a:lnTo>
                    <a:pt x="35" y="49"/>
                  </a:lnTo>
                  <a:lnTo>
                    <a:pt x="30" y="56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24" y="68"/>
                  </a:lnTo>
                  <a:lnTo>
                    <a:pt x="24" y="49"/>
                  </a:lnTo>
                  <a:lnTo>
                    <a:pt x="18" y="49"/>
                  </a:lnTo>
                  <a:lnTo>
                    <a:pt x="12" y="45"/>
                  </a:lnTo>
                  <a:lnTo>
                    <a:pt x="12" y="39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570">
              <a:extLst>
                <a:ext uri="{FF2B5EF4-FFF2-40B4-BE49-F238E27FC236}">
                  <a16:creationId xmlns:a16="http://schemas.microsoft.com/office/drawing/2014/main" id="{C02C3943-F29D-4E3D-B092-DB0D6537B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216" y="3439572"/>
              <a:ext cx="138399" cy="118831"/>
            </a:xfrm>
            <a:custGeom>
              <a:avLst/>
              <a:gdLst>
                <a:gd name="T0" fmla="*/ 53 w 105"/>
                <a:gd name="T1" fmla="*/ 0 h 84"/>
                <a:gd name="T2" fmla="*/ 59 w 105"/>
                <a:gd name="T3" fmla="*/ 6 h 84"/>
                <a:gd name="T4" fmla="*/ 70 w 105"/>
                <a:gd name="T5" fmla="*/ 10 h 84"/>
                <a:gd name="T6" fmla="*/ 70 w 105"/>
                <a:gd name="T7" fmla="*/ 10 h 84"/>
                <a:gd name="T8" fmla="*/ 76 w 105"/>
                <a:gd name="T9" fmla="*/ 6 h 84"/>
                <a:gd name="T10" fmla="*/ 82 w 105"/>
                <a:gd name="T11" fmla="*/ 6 h 84"/>
                <a:gd name="T12" fmla="*/ 88 w 105"/>
                <a:gd name="T13" fmla="*/ 0 h 84"/>
                <a:gd name="T14" fmla="*/ 94 w 105"/>
                <a:gd name="T15" fmla="*/ 10 h 84"/>
                <a:gd name="T16" fmla="*/ 100 w 105"/>
                <a:gd name="T17" fmla="*/ 17 h 84"/>
                <a:gd name="T18" fmla="*/ 100 w 105"/>
                <a:gd name="T19" fmla="*/ 23 h 84"/>
                <a:gd name="T20" fmla="*/ 105 w 105"/>
                <a:gd name="T21" fmla="*/ 27 h 84"/>
                <a:gd name="T22" fmla="*/ 105 w 105"/>
                <a:gd name="T23" fmla="*/ 27 h 84"/>
                <a:gd name="T24" fmla="*/ 105 w 105"/>
                <a:gd name="T25" fmla="*/ 33 h 84"/>
                <a:gd name="T26" fmla="*/ 105 w 105"/>
                <a:gd name="T27" fmla="*/ 39 h 84"/>
                <a:gd name="T28" fmla="*/ 105 w 105"/>
                <a:gd name="T29" fmla="*/ 39 h 84"/>
                <a:gd name="T30" fmla="*/ 105 w 105"/>
                <a:gd name="T31" fmla="*/ 49 h 84"/>
                <a:gd name="T32" fmla="*/ 105 w 105"/>
                <a:gd name="T33" fmla="*/ 62 h 84"/>
                <a:gd name="T34" fmla="*/ 105 w 105"/>
                <a:gd name="T35" fmla="*/ 72 h 84"/>
                <a:gd name="T36" fmla="*/ 105 w 105"/>
                <a:gd name="T37" fmla="*/ 72 h 84"/>
                <a:gd name="T38" fmla="*/ 105 w 105"/>
                <a:gd name="T39" fmla="*/ 78 h 84"/>
                <a:gd name="T40" fmla="*/ 105 w 105"/>
                <a:gd name="T41" fmla="*/ 84 h 84"/>
                <a:gd name="T42" fmla="*/ 88 w 105"/>
                <a:gd name="T43" fmla="*/ 84 h 84"/>
                <a:gd name="T44" fmla="*/ 82 w 105"/>
                <a:gd name="T45" fmla="*/ 78 h 84"/>
                <a:gd name="T46" fmla="*/ 70 w 105"/>
                <a:gd name="T47" fmla="*/ 72 h 84"/>
                <a:gd name="T48" fmla="*/ 70 w 105"/>
                <a:gd name="T49" fmla="*/ 72 h 84"/>
                <a:gd name="T50" fmla="*/ 70 w 105"/>
                <a:gd name="T51" fmla="*/ 62 h 84"/>
                <a:gd name="T52" fmla="*/ 65 w 105"/>
                <a:gd name="T53" fmla="*/ 49 h 84"/>
                <a:gd name="T54" fmla="*/ 59 w 105"/>
                <a:gd name="T55" fmla="*/ 45 h 84"/>
                <a:gd name="T56" fmla="*/ 41 w 105"/>
                <a:gd name="T57" fmla="*/ 49 h 84"/>
                <a:gd name="T58" fmla="*/ 30 w 105"/>
                <a:gd name="T59" fmla="*/ 56 h 84"/>
                <a:gd name="T60" fmla="*/ 30 w 105"/>
                <a:gd name="T61" fmla="*/ 62 h 84"/>
                <a:gd name="T62" fmla="*/ 24 w 105"/>
                <a:gd name="T63" fmla="*/ 49 h 84"/>
                <a:gd name="T64" fmla="*/ 12 w 105"/>
                <a:gd name="T65" fmla="*/ 45 h 84"/>
                <a:gd name="T66" fmla="*/ 6 w 105"/>
                <a:gd name="T67" fmla="*/ 39 h 84"/>
                <a:gd name="T68" fmla="*/ 0 w 105"/>
                <a:gd name="T69" fmla="*/ 27 h 84"/>
                <a:gd name="T70" fmla="*/ 12 w 105"/>
                <a:gd name="T71" fmla="*/ 17 h 84"/>
                <a:gd name="T72" fmla="*/ 18 w 105"/>
                <a:gd name="T73" fmla="*/ 10 h 84"/>
                <a:gd name="T74" fmla="*/ 24 w 105"/>
                <a:gd name="T75" fmla="*/ 0 h 84"/>
                <a:gd name="T76" fmla="*/ 41 w 105"/>
                <a:gd name="T7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5" h="84">
                  <a:moveTo>
                    <a:pt x="41" y="0"/>
                  </a:moveTo>
                  <a:lnTo>
                    <a:pt x="53" y="0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70" y="6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82" y="6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4" y="6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100" y="17"/>
                  </a:lnTo>
                  <a:lnTo>
                    <a:pt x="100" y="23"/>
                  </a:lnTo>
                  <a:lnTo>
                    <a:pt x="100" y="23"/>
                  </a:lnTo>
                  <a:lnTo>
                    <a:pt x="105" y="23"/>
                  </a:lnTo>
                  <a:lnTo>
                    <a:pt x="105" y="27"/>
                  </a:lnTo>
                  <a:lnTo>
                    <a:pt x="105" y="27"/>
                  </a:lnTo>
                  <a:lnTo>
                    <a:pt x="105" y="27"/>
                  </a:lnTo>
                  <a:lnTo>
                    <a:pt x="105" y="33"/>
                  </a:lnTo>
                  <a:lnTo>
                    <a:pt x="105" y="33"/>
                  </a:lnTo>
                  <a:lnTo>
                    <a:pt x="105" y="33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5" y="78"/>
                  </a:lnTo>
                  <a:lnTo>
                    <a:pt x="105" y="78"/>
                  </a:lnTo>
                  <a:lnTo>
                    <a:pt x="105" y="78"/>
                  </a:lnTo>
                  <a:lnTo>
                    <a:pt x="105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78"/>
                  </a:lnTo>
                  <a:lnTo>
                    <a:pt x="82" y="78"/>
                  </a:lnTo>
                  <a:lnTo>
                    <a:pt x="82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65" y="49"/>
                  </a:lnTo>
                  <a:lnTo>
                    <a:pt x="59" y="49"/>
                  </a:lnTo>
                  <a:lnTo>
                    <a:pt x="59" y="45"/>
                  </a:lnTo>
                  <a:lnTo>
                    <a:pt x="47" y="45"/>
                  </a:lnTo>
                  <a:lnTo>
                    <a:pt x="41" y="49"/>
                  </a:lnTo>
                  <a:lnTo>
                    <a:pt x="35" y="49"/>
                  </a:lnTo>
                  <a:lnTo>
                    <a:pt x="30" y="56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24" y="68"/>
                  </a:lnTo>
                  <a:lnTo>
                    <a:pt x="24" y="49"/>
                  </a:lnTo>
                  <a:lnTo>
                    <a:pt x="18" y="49"/>
                  </a:lnTo>
                  <a:lnTo>
                    <a:pt x="12" y="45"/>
                  </a:lnTo>
                  <a:lnTo>
                    <a:pt x="12" y="39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571">
              <a:extLst>
                <a:ext uri="{FF2B5EF4-FFF2-40B4-BE49-F238E27FC236}">
                  <a16:creationId xmlns:a16="http://schemas.microsoft.com/office/drawing/2014/main" id="{7DF2DED7-0D36-4377-A23B-DC4078D6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850" y="3503231"/>
              <a:ext cx="60632" cy="79218"/>
            </a:xfrm>
            <a:custGeom>
              <a:avLst/>
              <a:gdLst>
                <a:gd name="T0" fmla="*/ 0 w 46"/>
                <a:gd name="T1" fmla="*/ 23 h 56"/>
                <a:gd name="T2" fmla="*/ 6 w 46"/>
                <a:gd name="T3" fmla="*/ 17 h 56"/>
                <a:gd name="T4" fmla="*/ 6 w 46"/>
                <a:gd name="T5" fmla="*/ 17 h 56"/>
                <a:gd name="T6" fmla="*/ 6 w 46"/>
                <a:gd name="T7" fmla="*/ 11 h 56"/>
                <a:gd name="T8" fmla="*/ 11 w 46"/>
                <a:gd name="T9" fmla="*/ 4 h 56"/>
                <a:gd name="T10" fmla="*/ 17 w 46"/>
                <a:gd name="T11" fmla="*/ 4 h 56"/>
                <a:gd name="T12" fmla="*/ 23 w 46"/>
                <a:gd name="T13" fmla="*/ 0 h 56"/>
                <a:gd name="T14" fmla="*/ 35 w 46"/>
                <a:gd name="T15" fmla="*/ 0 h 56"/>
                <a:gd name="T16" fmla="*/ 35 w 46"/>
                <a:gd name="T17" fmla="*/ 4 h 56"/>
                <a:gd name="T18" fmla="*/ 41 w 46"/>
                <a:gd name="T19" fmla="*/ 4 h 56"/>
                <a:gd name="T20" fmla="*/ 46 w 46"/>
                <a:gd name="T21" fmla="*/ 17 h 56"/>
                <a:gd name="T22" fmla="*/ 46 w 46"/>
                <a:gd name="T23" fmla="*/ 17 h 56"/>
                <a:gd name="T24" fmla="*/ 46 w 46"/>
                <a:gd name="T25" fmla="*/ 27 h 56"/>
                <a:gd name="T26" fmla="*/ 46 w 46"/>
                <a:gd name="T27" fmla="*/ 27 h 56"/>
                <a:gd name="T28" fmla="*/ 41 w 46"/>
                <a:gd name="T29" fmla="*/ 33 h 56"/>
                <a:gd name="T30" fmla="*/ 41 w 46"/>
                <a:gd name="T31" fmla="*/ 39 h 56"/>
                <a:gd name="T32" fmla="*/ 41 w 46"/>
                <a:gd name="T33" fmla="*/ 39 h 56"/>
                <a:gd name="T34" fmla="*/ 35 w 46"/>
                <a:gd name="T35" fmla="*/ 44 h 56"/>
                <a:gd name="T36" fmla="*/ 35 w 46"/>
                <a:gd name="T37" fmla="*/ 50 h 56"/>
                <a:gd name="T38" fmla="*/ 29 w 46"/>
                <a:gd name="T39" fmla="*/ 56 h 56"/>
                <a:gd name="T40" fmla="*/ 17 w 46"/>
                <a:gd name="T41" fmla="*/ 56 h 56"/>
                <a:gd name="T42" fmla="*/ 11 w 46"/>
                <a:gd name="T43" fmla="*/ 50 h 56"/>
                <a:gd name="T44" fmla="*/ 11 w 46"/>
                <a:gd name="T45" fmla="*/ 44 h 56"/>
                <a:gd name="T46" fmla="*/ 6 w 46"/>
                <a:gd name="T47" fmla="*/ 39 h 56"/>
                <a:gd name="T48" fmla="*/ 6 w 46"/>
                <a:gd name="T49" fmla="*/ 39 h 56"/>
                <a:gd name="T50" fmla="*/ 6 w 46"/>
                <a:gd name="T51" fmla="*/ 33 h 56"/>
                <a:gd name="T52" fmla="*/ 0 w 46"/>
                <a:gd name="T53" fmla="*/ 27 h 56"/>
                <a:gd name="T54" fmla="*/ 0 w 46"/>
                <a:gd name="T55" fmla="*/ 23 h 56"/>
                <a:gd name="T56" fmla="*/ 0 w 46"/>
                <a:gd name="T57" fmla="*/ 2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56">
                  <a:moveTo>
                    <a:pt x="0" y="23"/>
                  </a:moveTo>
                  <a:lnTo>
                    <a:pt x="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11" y="4"/>
                  </a:lnTo>
                  <a:lnTo>
                    <a:pt x="17" y="4"/>
                  </a:lnTo>
                  <a:lnTo>
                    <a:pt x="23" y="0"/>
                  </a:lnTo>
                  <a:lnTo>
                    <a:pt x="35" y="0"/>
                  </a:lnTo>
                  <a:lnTo>
                    <a:pt x="35" y="4"/>
                  </a:lnTo>
                  <a:lnTo>
                    <a:pt x="41" y="4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1" y="33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35" y="44"/>
                  </a:lnTo>
                  <a:lnTo>
                    <a:pt x="35" y="50"/>
                  </a:lnTo>
                  <a:lnTo>
                    <a:pt x="29" y="56"/>
                  </a:lnTo>
                  <a:lnTo>
                    <a:pt x="17" y="56"/>
                  </a:lnTo>
                  <a:lnTo>
                    <a:pt x="11" y="50"/>
                  </a:lnTo>
                  <a:lnTo>
                    <a:pt x="11" y="44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572">
              <a:extLst>
                <a:ext uri="{FF2B5EF4-FFF2-40B4-BE49-F238E27FC236}">
                  <a16:creationId xmlns:a16="http://schemas.microsoft.com/office/drawing/2014/main" id="{D18784C7-64FA-43EC-8CF5-43780E10F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850" y="3503231"/>
              <a:ext cx="60632" cy="79218"/>
            </a:xfrm>
            <a:custGeom>
              <a:avLst/>
              <a:gdLst>
                <a:gd name="T0" fmla="*/ 0 w 46"/>
                <a:gd name="T1" fmla="*/ 23 h 56"/>
                <a:gd name="T2" fmla="*/ 6 w 46"/>
                <a:gd name="T3" fmla="*/ 17 h 56"/>
                <a:gd name="T4" fmla="*/ 6 w 46"/>
                <a:gd name="T5" fmla="*/ 17 h 56"/>
                <a:gd name="T6" fmla="*/ 6 w 46"/>
                <a:gd name="T7" fmla="*/ 11 h 56"/>
                <a:gd name="T8" fmla="*/ 11 w 46"/>
                <a:gd name="T9" fmla="*/ 4 h 56"/>
                <a:gd name="T10" fmla="*/ 17 w 46"/>
                <a:gd name="T11" fmla="*/ 4 h 56"/>
                <a:gd name="T12" fmla="*/ 23 w 46"/>
                <a:gd name="T13" fmla="*/ 0 h 56"/>
                <a:gd name="T14" fmla="*/ 35 w 46"/>
                <a:gd name="T15" fmla="*/ 0 h 56"/>
                <a:gd name="T16" fmla="*/ 35 w 46"/>
                <a:gd name="T17" fmla="*/ 4 h 56"/>
                <a:gd name="T18" fmla="*/ 41 w 46"/>
                <a:gd name="T19" fmla="*/ 4 h 56"/>
                <a:gd name="T20" fmla="*/ 46 w 46"/>
                <a:gd name="T21" fmla="*/ 17 h 56"/>
                <a:gd name="T22" fmla="*/ 46 w 46"/>
                <a:gd name="T23" fmla="*/ 17 h 56"/>
                <a:gd name="T24" fmla="*/ 46 w 46"/>
                <a:gd name="T25" fmla="*/ 27 h 56"/>
                <a:gd name="T26" fmla="*/ 46 w 46"/>
                <a:gd name="T27" fmla="*/ 27 h 56"/>
                <a:gd name="T28" fmla="*/ 41 w 46"/>
                <a:gd name="T29" fmla="*/ 33 h 56"/>
                <a:gd name="T30" fmla="*/ 41 w 46"/>
                <a:gd name="T31" fmla="*/ 39 h 56"/>
                <a:gd name="T32" fmla="*/ 41 w 46"/>
                <a:gd name="T33" fmla="*/ 39 h 56"/>
                <a:gd name="T34" fmla="*/ 35 w 46"/>
                <a:gd name="T35" fmla="*/ 44 h 56"/>
                <a:gd name="T36" fmla="*/ 35 w 46"/>
                <a:gd name="T37" fmla="*/ 50 h 56"/>
                <a:gd name="T38" fmla="*/ 29 w 46"/>
                <a:gd name="T39" fmla="*/ 56 h 56"/>
                <a:gd name="T40" fmla="*/ 17 w 46"/>
                <a:gd name="T41" fmla="*/ 56 h 56"/>
                <a:gd name="T42" fmla="*/ 11 w 46"/>
                <a:gd name="T43" fmla="*/ 50 h 56"/>
                <a:gd name="T44" fmla="*/ 11 w 46"/>
                <a:gd name="T45" fmla="*/ 44 h 56"/>
                <a:gd name="T46" fmla="*/ 6 w 46"/>
                <a:gd name="T47" fmla="*/ 39 h 56"/>
                <a:gd name="T48" fmla="*/ 6 w 46"/>
                <a:gd name="T49" fmla="*/ 39 h 56"/>
                <a:gd name="T50" fmla="*/ 6 w 46"/>
                <a:gd name="T51" fmla="*/ 33 h 56"/>
                <a:gd name="T52" fmla="*/ 0 w 46"/>
                <a:gd name="T53" fmla="*/ 27 h 56"/>
                <a:gd name="T54" fmla="*/ 0 w 46"/>
                <a:gd name="T55" fmla="*/ 23 h 56"/>
                <a:gd name="T56" fmla="*/ 0 w 46"/>
                <a:gd name="T57" fmla="*/ 2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56">
                  <a:moveTo>
                    <a:pt x="0" y="23"/>
                  </a:moveTo>
                  <a:lnTo>
                    <a:pt x="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11" y="4"/>
                  </a:lnTo>
                  <a:lnTo>
                    <a:pt x="17" y="4"/>
                  </a:lnTo>
                  <a:lnTo>
                    <a:pt x="23" y="0"/>
                  </a:lnTo>
                  <a:lnTo>
                    <a:pt x="35" y="0"/>
                  </a:lnTo>
                  <a:lnTo>
                    <a:pt x="35" y="4"/>
                  </a:lnTo>
                  <a:lnTo>
                    <a:pt x="41" y="4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1" y="33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35" y="44"/>
                  </a:lnTo>
                  <a:lnTo>
                    <a:pt x="35" y="50"/>
                  </a:lnTo>
                  <a:lnTo>
                    <a:pt x="29" y="56"/>
                  </a:lnTo>
                  <a:lnTo>
                    <a:pt x="17" y="56"/>
                  </a:lnTo>
                  <a:lnTo>
                    <a:pt x="11" y="50"/>
                  </a:lnTo>
                  <a:lnTo>
                    <a:pt x="11" y="44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573">
              <a:extLst>
                <a:ext uri="{FF2B5EF4-FFF2-40B4-BE49-F238E27FC236}">
                  <a16:creationId xmlns:a16="http://schemas.microsoft.com/office/drawing/2014/main" id="{4266360A-8DD1-4187-82C8-5A2705314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075" y="3541424"/>
              <a:ext cx="76450" cy="110343"/>
            </a:xfrm>
            <a:custGeom>
              <a:avLst/>
              <a:gdLst>
                <a:gd name="T0" fmla="*/ 17 w 58"/>
                <a:gd name="T1" fmla="*/ 0 h 78"/>
                <a:gd name="T2" fmla="*/ 17 w 58"/>
                <a:gd name="T3" fmla="*/ 0 h 78"/>
                <a:gd name="T4" fmla="*/ 17 w 58"/>
                <a:gd name="T5" fmla="*/ 0 h 78"/>
                <a:gd name="T6" fmla="*/ 29 w 58"/>
                <a:gd name="T7" fmla="*/ 0 h 78"/>
                <a:gd name="T8" fmla="*/ 29 w 58"/>
                <a:gd name="T9" fmla="*/ 6 h 78"/>
                <a:gd name="T10" fmla="*/ 29 w 58"/>
                <a:gd name="T11" fmla="*/ 6 h 78"/>
                <a:gd name="T12" fmla="*/ 35 w 58"/>
                <a:gd name="T13" fmla="*/ 12 h 78"/>
                <a:gd name="T14" fmla="*/ 35 w 58"/>
                <a:gd name="T15" fmla="*/ 12 h 78"/>
                <a:gd name="T16" fmla="*/ 41 w 58"/>
                <a:gd name="T17" fmla="*/ 17 h 78"/>
                <a:gd name="T18" fmla="*/ 41 w 58"/>
                <a:gd name="T19" fmla="*/ 17 h 78"/>
                <a:gd name="T20" fmla="*/ 41 w 58"/>
                <a:gd name="T21" fmla="*/ 17 h 78"/>
                <a:gd name="T22" fmla="*/ 47 w 58"/>
                <a:gd name="T23" fmla="*/ 23 h 78"/>
                <a:gd name="T24" fmla="*/ 47 w 58"/>
                <a:gd name="T25" fmla="*/ 29 h 78"/>
                <a:gd name="T26" fmla="*/ 47 w 58"/>
                <a:gd name="T27" fmla="*/ 29 h 78"/>
                <a:gd name="T28" fmla="*/ 52 w 58"/>
                <a:gd name="T29" fmla="*/ 35 h 78"/>
                <a:gd name="T30" fmla="*/ 52 w 58"/>
                <a:gd name="T31" fmla="*/ 52 h 78"/>
                <a:gd name="T32" fmla="*/ 58 w 58"/>
                <a:gd name="T33" fmla="*/ 58 h 78"/>
                <a:gd name="T34" fmla="*/ 58 w 58"/>
                <a:gd name="T35" fmla="*/ 62 h 78"/>
                <a:gd name="T36" fmla="*/ 58 w 58"/>
                <a:gd name="T37" fmla="*/ 62 h 78"/>
                <a:gd name="T38" fmla="*/ 58 w 58"/>
                <a:gd name="T39" fmla="*/ 68 h 78"/>
                <a:gd name="T40" fmla="*/ 58 w 58"/>
                <a:gd name="T41" fmla="*/ 68 h 78"/>
                <a:gd name="T42" fmla="*/ 58 w 58"/>
                <a:gd name="T43" fmla="*/ 68 h 78"/>
                <a:gd name="T44" fmla="*/ 52 w 58"/>
                <a:gd name="T45" fmla="*/ 74 h 78"/>
                <a:gd name="T46" fmla="*/ 52 w 58"/>
                <a:gd name="T47" fmla="*/ 74 h 78"/>
                <a:gd name="T48" fmla="*/ 52 w 58"/>
                <a:gd name="T49" fmla="*/ 74 h 78"/>
                <a:gd name="T50" fmla="*/ 52 w 58"/>
                <a:gd name="T51" fmla="*/ 78 h 78"/>
                <a:gd name="T52" fmla="*/ 52 w 58"/>
                <a:gd name="T53" fmla="*/ 78 h 78"/>
                <a:gd name="T54" fmla="*/ 12 w 58"/>
                <a:gd name="T55" fmla="*/ 39 h 78"/>
                <a:gd name="T56" fmla="*/ 6 w 58"/>
                <a:gd name="T57" fmla="*/ 39 h 78"/>
                <a:gd name="T58" fmla="*/ 6 w 58"/>
                <a:gd name="T59" fmla="*/ 35 h 78"/>
                <a:gd name="T60" fmla="*/ 0 w 58"/>
                <a:gd name="T61" fmla="*/ 35 h 78"/>
                <a:gd name="T62" fmla="*/ 0 w 58"/>
                <a:gd name="T63" fmla="*/ 29 h 78"/>
                <a:gd name="T64" fmla="*/ 0 w 58"/>
                <a:gd name="T65" fmla="*/ 29 h 78"/>
                <a:gd name="T66" fmla="*/ 6 w 58"/>
                <a:gd name="T67" fmla="*/ 23 h 78"/>
                <a:gd name="T68" fmla="*/ 6 w 58"/>
                <a:gd name="T69" fmla="*/ 17 h 78"/>
                <a:gd name="T70" fmla="*/ 12 w 58"/>
                <a:gd name="T71" fmla="*/ 17 h 78"/>
                <a:gd name="T72" fmla="*/ 12 w 58"/>
                <a:gd name="T73" fmla="*/ 12 h 78"/>
                <a:gd name="T74" fmla="*/ 12 w 58"/>
                <a:gd name="T75" fmla="*/ 12 h 78"/>
                <a:gd name="T76" fmla="*/ 17 w 58"/>
                <a:gd name="T77" fmla="*/ 6 h 78"/>
                <a:gd name="T78" fmla="*/ 17 w 58"/>
                <a:gd name="T79" fmla="*/ 6 h 78"/>
                <a:gd name="T80" fmla="*/ 17 w 58"/>
                <a:gd name="T81" fmla="*/ 0 h 78"/>
                <a:gd name="T82" fmla="*/ 17 w 58"/>
                <a:gd name="T8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78">
                  <a:moveTo>
                    <a:pt x="17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7" y="23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52" y="35"/>
                  </a:lnTo>
                  <a:lnTo>
                    <a:pt x="52" y="52"/>
                  </a:lnTo>
                  <a:lnTo>
                    <a:pt x="58" y="58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12" y="39"/>
                  </a:lnTo>
                  <a:lnTo>
                    <a:pt x="6" y="3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7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574">
              <a:extLst>
                <a:ext uri="{FF2B5EF4-FFF2-40B4-BE49-F238E27FC236}">
                  <a16:creationId xmlns:a16="http://schemas.microsoft.com/office/drawing/2014/main" id="{2B5EED0E-3ED2-414D-A1BE-CCE11416C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075" y="3541424"/>
              <a:ext cx="76450" cy="110343"/>
            </a:xfrm>
            <a:custGeom>
              <a:avLst/>
              <a:gdLst>
                <a:gd name="T0" fmla="*/ 17 w 58"/>
                <a:gd name="T1" fmla="*/ 0 h 78"/>
                <a:gd name="T2" fmla="*/ 17 w 58"/>
                <a:gd name="T3" fmla="*/ 0 h 78"/>
                <a:gd name="T4" fmla="*/ 17 w 58"/>
                <a:gd name="T5" fmla="*/ 0 h 78"/>
                <a:gd name="T6" fmla="*/ 29 w 58"/>
                <a:gd name="T7" fmla="*/ 0 h 78"/>
                <a:gd name="T8" fmla="*/ 29 w 58"/>
                <a:gd name="T9" fmla="*/ 6 h 78"/>
                <a:gd name="T10" fmla="*/ 29 w 58"/>
                <a:gd name="T11" fmla="*/ 6 h 78"/>
                <a:gd name="T12" fmla="*/ 35 w 58"/>
                <a:gd name="T13" fmla="*/ 12 h 78"/>
                <a:gd name="T14" fmla="*/ 35 w 58"/>
                <a:gd name="T15" fmla="*/ 12 h 78"/>
                <a:gd name="T16" fmla="*/ 41 w 58"/>
                <a:gd name="T17" fmla="*/ 17 h 78"/>
                <a:gd name="T18" fmla="*/ 41 w 58"/>
                <a:gd name="T19" fmla="*/ 17 h 78"/>
                <a:gd name="T20" fmla="*/ 41 w 58"/>
                <a:gd name="T21" fmla="*/ 17 h 78"/>
                <a:gd name="T22" fmla="*/ 47 w 58"/>
                <a:gd name="T23" fmla="*/ 23 h 78"/>
                <a:gd name="T24" fmla="*/ 47 w 58"/>
                <a:gd name="T25" fmla="*/ 29 h 78"/>
                <a:gd name="T26" fmla="*/ 47 w 58"/>
                <a:gd name="T27" fmla="*/ 29 h 78"/>
                <a:gd name="T28" fmla="*/ 52 w 58"/>
                <a:gd name="T29" fmla="*/ 35 h 78"/>
                <a:gd name="T30" fmla="*/ 52 w 58"/>
                <a:gd name="T31" fmla="*/ 52 h 78"/>
                <a:gd name="T32" fmla="*/ 58 w 58"/>
                <a:gd name="T33" fmla="*/ 58 h 78"/>
                <a:gd name="T34" fmla="*/ 58 w 58"/>
                <a:gd name="T35" fmla="*/ 62 h 78"/>
                <a:gd name="T36" fmla="*/ 58 w 58"/>
                <a:gd name="T37" fmla="*/ 62 h 78"/>
                <a:gd name="T38" fmla="*/ 58 w 58"/>
                <a:gd name="T39" fmla="*/ 68 h 78"/>
                <a:gd name="T40" fmla="*/ 58 w 58"/>
                <a:gd name="T41" fmla="*/ 68 h 78"/>
                <a:gd name="T42" fmla="*/ 58 w 58"/>
                <a:gd name="T43" fmla="*/ 68 h 78"/>
                <a:gd name="T44" fmla="*/ 52 w 58"/>
                <a:gd name="T45" fmla="*/ 74 h 78"/>
                <a:gd name="T46" fmla="*/ 52 w 58"/>
                <a:gd name="T47" fmla="*/ 74 h 78"/>
                <a:gd name="T48" fmla="*/ 52 w 58"/>
                <a:gd name="T49" fmla="*/ 74 h 78"/>
                <a:gd name="T50" fmla="*/ 52 w 58"/>
                <a:gd name="T51" fmla="*/ 78 h 78"/>
                <a:gd name="T52" fmla="*/ 52 w 58"/>
                <a:gd name="T53" fmla="*/ 78 h 78"/>
                <a:gd name="T54" fmla="*/ 12 w 58"/>
                <a:gd name="T55" fmla="*/ 39 h 78"/>
                <a:gd name="T56" fmla="*/ 6 w 58"/>
                <a:gd name="T57" fmla="*/ 39 h 78"/>
                <a:gd name="T58" fmla="*/ 6 w 58"/>
                <a:gd name="T59" fmla="*/ 35 h 78"/>
                <a:gd name="T60" fmla="*/ 0 w 58"/>
                <a:gd name="T61" fmla="*/ 35 h 78"/>
                <a:gd name="T62" fmla="*/ 0 w 58"/>
                <a:gd name="T63" fmla="*/ 29 h 78"/>
                <a:gd name="T64" fmla="*/ 0 w 58"/>
                <a:gd name="T65" fmla="*/ 29 h 78"/>
                <a:gd name="T66" fmla="*/ 6 w 58"/>
                <a:gd name="T67" fmla="*/ 23 h 78"/>
                <a:gd name="T68" fmla="*/ 6 w 58"/>
                <a:gd name="T69" fmla="*/ 17 h 78"/>
                <a:gd name="T70" fmla="*/ 12 w 58"/>
                <a:gd name="T71" fmla="*/ 17 h 78"/>
                <a:gd name="T72" fmla="*/ 12 w 58"/>
                <a:gd name="T73" fmla="*/ 12 h 78"/>
                <a:gd name="T74" fmla="*/ 12 w 58"/>
                <a:gd name="T75" fmla="*/ 12 h 78"/>
                <a:gd name="T76" fmla="*/ 17 w 58"/>
                <a:gd name="T77" fmla="*/ 6 h 78"/>
                <a:gd name="T78" fmla="*/ 17 w 58"/>
                <a:gd name="T79" fmla="*/ 6 h 78"/>
                <a:gd name="T80" fmla="*/ 17 w 58"/>
                <a:gd name="T81" fmla="*/ 0 h 78"/>
                <a:gd name="T82" fmla="*/ 17 w 58"/>
                <a:gd name="T8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78">
                  <a:moveTo>
                    <a:pt x="17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7" y="23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52" y="35"/>
                  </a:lnTo>
                  <a:lnTo>
                    <a:pt x="52" y="52"/>
                  </a:lnTo>
                  <a:lnTo>
                    <a:pt x="58" y="58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12" y="39"/>
                  </a:lnTo>
                  <a:lnTo>
                    <a:pt x="6" y="3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7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575">
              <a:extLst>
                <a:ext uri="{FF2B5EF4-FFF2-40B4-BE49-F238E27FC236}">
                  <a16:creationId xmlns:a16="http://schemas.microsoft.com/office/drawing/2014/main" id="{8395A9D5-B466-47F4-A957-0BDE4F0D9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024" y="3477768"/>
              <a:ext cx="114675" cy="174001"/>
            </a:xfrm>
            <a:custGeom>
              <a:avLst/>
              <a:gdLst>
                <a:gd name="T0" fmla="*/ 11 w 87"/>
                <a:gd name="T1" fmla="*/ 119 h 123"/>
                <a:gd name="T2" fmla="*/ 11 w 87"/>
                <a:gd name="T3" fmla="*/ 119 h 123"/>
                <a:gd name="T4" fmla="*/ 11 w 87"/>
                <a:gd name="T5" fmla="*/ 113 h 123"/>
                <a:gd name="T6" fmla="*/ 11 w 87"/>
                <a:gd name="T7" fmla="*/ 107 h 123"/>
                <a:gd name="T8" fmla="*/ 11 w 87"/>
                <a:gd name="T9" fmla="*/ 103 h 123"/>
                <a:gd name="T10" fmla="*/ 5 w 87"/>
                <a:gd name="T11" fmla="*/ 80 h 123"/>
                <a:gd name="T12" fmla="*/ 0 w 87"/>
                <a:gd name="T13" fmla="*/ 74 h 123"/>
                <a:gd name="T14" fmla="*/ 5 w 87"/>
                <a:gd name="T15" fmla="*/ 57 h 123"/>
                <a:gd name="T16" fmla="*/ 5 w 87"/>
                <a:gd name="T17" fmla="*/ 51 h 123"/>
                <a:gd name="T18" fmla="*/ 5 w 87"/>
                <a:gd name="T19" fmla="*/ 45 h 123"/>
                <a:gd name="T20" fmla="*/ 5 w 87"/>
                <a:gd name="T21" fmla="*/ 45 h 123"/>
                <a:gd name="T22" fmla="*/ 5 w 87"/>
                <a:gd name="T23" fmla="*/ 35 h 123"/>
                <a:gd name="T24" fmla="*/ 5 w 87"/>
                <a:gd name="T25" fmla="*/ 22 h 123"/>
                <a:gd name="T26" fmla="*/ 5 w 87"/>
                <a:gd name="T27" fmla="*/ 12 h 123"/>
                <a:gd name="T28" fmla="*/ 29 w 87"/>
                <a:gd name="T29" fmla="*/ 6 h 123"/>
                <a:gd name="T30" fmla="*/ 29 w 87"/>
                <a:gd name="T31" fmla="*/ 6 h 123"/>
                <a:gd name="T32" fmla="*/ 29 w 87"/>
                <a:gd name="T33" fmla="*/ 6 h 123"/>
                <a:gd name="T34" fmla="*/ 29 w 87"/>
                <a:gd name="T35" fmla="*/ 6 h 123"/>
                <a:gd name="T36" fmla="*/ 29 w 87"/>
                <a:gd name="T37" fmla="*/ 12 h 123"/>
                <a:gd name="T38" fmla="*/ 52 w 87"/>
                <a:gd name="T39" fmla="*/ 12 h 123"/>
                <a:gd name="T40" fmla="*/ 58 w 87"/>
                <a:gd name="T41" fmla="*/ 18 h 123"/>
                <a:gd name="T42" fmla="*/ 64 w 87"/>
                <a:gd name="T43" fmla="*/ 22 h 123"/>
                <a:gd name="T44" fmla="*/ 64 w 87"/>
                <a:gd name="T45" fmla="*/ 22 h 123"/>
                <a:gd name="T46" fmla="*/ 71 w 87"/>
                <a:gd name="T47" fmla="*/ 18 h 123"/>
                <a:gd name="T48" fmla="*/ 71 w 87"/>
                <a:gd name="T49" fmla="*/ 12 h 123"/>
                <a:gd name="T50" fmla="*/ 77 w 87"/>
                <a:gd name="T51" fmla="*/ 18 h 123"/>
                <a:gd name="T52" fmla="*/ 81 w 87"/>
                <a:gd name="T53" fmla="*/ 18 h 123"/>
                <a:gd name="T54" fmla="*/ 81 w 87"/>
                <a:gd name="T55" fmla="*/ 22 h 123"/>
                <a:gd name="T56" fmla="*/ 87 w 87"/>
                <a:gd name="T57" fmla="*/ 57 h 123"/>
                <a:gd name="T58" fmla="*/ 81 w 87"/>
                <a:gd name="T59" fmla="*/ 62 h 123"/>
                <a:gd name="T60" fmla="*/ 81 w 87"/>
                <a:gd name="T61" fmla="*/ 68 h 123"/>
                <a:gd name="T62" fmla="*/ 77 w 87"/>
                <a:gd name="T63" fmla="*/ 80 h 123"/>
                <a:gd name="T64" fmla="*/ 77 w 87"/>
                <a:gd name="T65" fmla="*/ 84 h 123"/>
                <a:gd name="T66" fmla="*/ 81 w 87"/>
                <a:gd name="T67" fmla="*/ 90 h 123"/>
                <a:gd name="T68" fmla="*/ 81 w 87"/>
                <a:gd name="T69" fmla="*/ 90 h 123"/>
                <a:gd name="T70" fmla="*/ 81 w 87"/>
                <a:gd name="T71" fmla="*/ 97 h 123"/>
                <a:gd name="T72" fmla="*/ 81 w 87"/>
                <a:gd name="T73" fmla="*/ 103 h 123"/>
                <a:gd name="T74" fmla="*/ 81 w 87"/>
                <a:gd name="T75" fmla="*/ 107 h 123"/>
                <a:gd name="T76" fmla="*/ 81 w 87"/>
                <a:gd name="T77" fmla="*/ 107 h 123"/>
                <a:gd name="T78" fmla="*/ 77 w 87"/>
                <a:gd name="T79" fmla="*/ 113 h 123"/>
                <a:gd name="T80" fmla="*/ 71 w 87"/>
                <a:gd name="T81" fmla="*/ 107 h 123"/>
                <a:gd name="T82" fmla="*/ 71 w 87"/>
                <a:gd name="T83" fmla="*/ 103 h 123"/>
                <a:gd name="T84" fmla="*/ 52 w 87"/>
                <a:gd name="T85" fmla="*/ 107 h 123"/>
                <a:gd name="T86" fmla="*/ 29 w 87"/>
                <a:gd name="T87" fmla="*/ 113 h 123"/>
                <a:gd name="T88" fmla="*/ 17 w 87"/>
                <a:gd name="T89" fmla="*/ 119 h 123"/>
                <a:gd name="T90" fmla="*/ 11 w 87"/>
                <a:gd name="T9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7" h="123">
                  <a:moveTo>
                    <a:pt x="11" y="123"/>
                  </a:moveTo>
                  <a:lnTo>
                    <a:pt x="11" y="119"/>
                  </a:lnTo>
                  <a:lnTo>
                    <a:pt x="11" y="119"/>
                  </a:lnTo>
                  <a:lnTo>
                    <a:pt x="11" y="119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07"/>
                  </a:lnTo>
                  <a:lnTo>
                    <a:pt x="11" y="107"/>
                  </a:lnTo>
                  <a:lnTo>
                    <a:pt x="11" y="103"/>
                  </a:lnTo>
                  <a:lnTo>
                    <a:pt x="5" y="97"/>
                  </a:lnTo>
                  <a:lnTo>
                    <a:pt x="5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57"/>
                  </a:lnTo>
                  <a:lnTo>
                    <a:pt x="5" y="57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9" y="12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52" y="12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7" y="45"/>
                  </a:lnTo>
                  <a:lnTo>
                    <a:pt x="87" y="57"/>
                  </a:lnTo>
                  <a:lnTo>
                    <a:pt x="81" y="57"/>
                  </a:lnTo>
                  <a:lnTo>
                    <a:pt x="81" y="62"/>
                  </a:lnTo>
                  <a:lnTo>
                    <a:pt x="81" y="62"/>
                  </a:lnTo>
                  <a:lnTo>
                    <a:pt x="81" y="68"/>
                  </a:lnTo>
                  <a:lnTo>
                    <a:pt x="77" y="74"/>
                  </a:lnTo>
                  <a:lnTo>
                    <a:pt x="77" y="80"/>
                  </a:lnTo>
                  <a:lnTo>
                    <a:pt x="77" y="80"/>
                  </a:lnTo>
                  <a:lnTo>
                    <a:pt x="77" y="84"/>
                  </a:lnTo>
                  <a:lnTo>
                    <a:pt x="81" y="84"/>
                  </a:lnTo>
                  <a:lnTo>
                    <a:pt x="81" y="90"/>
                  </a:lnTo>
                  <a:lnTo>
                    <a:pt x="81" y="90"/>
                  </a:lnTo>
                  <a:lnTo>
                    <a:pt x="81" y="90"/>
                  </a:lnTo>
                  <a:lnTo>
                    <a:pt x="81" y="97"/>
                  </a:lnTo>
                  <a:lnTo>
                    <a:pt x="81" y="97"/>
                  </a:lnTo>
                  <a:lnTo>
                    <a:pt x="81" y="103"/>
                  </a:lnTo>
                  <a:lnTo>
                    <a:pt x="81" y="103"/>
                  </a:lnTo>
                  <a:lnTo>
                    <a:pt x="81" y="103"/>
                  </a:lnTo>
                  <a:lnTo>
                    <a:pt x="81" y="107"/>
                  </a:lnTo>
                  <a:lnTo>
                    <a:pt x="81" y="107"/>
                  </a:lnTo>
                  <a:lnTo>
                    <a:pt x="81" y="107"/>
                  </a:lnTo>
                  <a:lnTo>
                    <a:pt x="81" y="113"/>
                  </a:lnTo>
                  <a:lnTo>
                    <a:pt x="77" y="113"/>
                  </a:lnTo>
                  <a:lnTo>
                    <a:pt x="77" y="107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1" y="103"/>
                  </a:lnTo>
                  <a:lnTo>
                    <a:pt x="58" y="103"/>
                  </a:lnTo>
                  <a:lnTo>
                    <a:pt x="52" y="107"/>
                  </a:lnTo>
                  <a:lnTo>
                    <a:pt x="36" y="107"/>
                  </a:lnTo>
                  <a:lnTo>
                    <a:pt x="29" y="113"/>
                  </a:lnTo>
                  <a:lnTo>
                    <a:pt x="23" y="113"/>
                  </a:lnTo>
                  <a:lnTo>
                    <a:pt x="17" y="119"/>
                  </a:lnTo>
                  <a:lnTo>
                    <a:pt x="11" y="119"/>
                  </a:lnTo>
                  <a:lnTo>
                    <a:pt x="11" y="123"/>
                  </a:lnTo>
                  <a:lnTo>
                    <a:pt x="11" y="12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576">
              <a:extLst>
                <a:ext uri="{FF2B5EF4-FFF2-40B4-BE49-F238E27FC236}">
                  <a16:creationId xmlns:a16="http://schemas.microsoft.com/office/drawing/2014/main" id="{A20D6CFA-74A2-454C-A40B-D49F31280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024" y="3477768"/>
              <a:ext cx="114675" cy="174001"/>
            </a:xfrm>
            <a:custGeom>
              <a:avLst/>
              <a:gdLst>
                <a:gd name="T0" fmla="*/ 11 w 87"/>
                <a:gd name="T1" fmla="*/ 119 h 123"/>
                <a:gd name="T2" fmla="*/ 11 w 87"/>
                <a:gd name="T3" fmla="*/ 119 h 123"/>
                <a:gd name="T4" fmla="*/ 11 w 87"/>
                <a:gd name="T5" fmla="*/ 113 h 123"/>
                <a:gd name="T6" fmla="*/ 11 w 87"/>
                <a:gd name="T7" fmla="*/ 107 h 123"/>
                <a:gd name="T8" fmla="*/ 11 w 87"/>
                <a:gd name="T9" fmla="*/ 103 h 123"/>
                <a:gd name="T10" fmla="*/ 5 w 87"/>
                <a:gd name="T11" fmla="*/ 80 h 123"/>
                <a:gd name="T12" fmla="*/ 0 w 87"/>
                <a:gd name="T13" fmla="*/ 74 h 123"/>
                <a:gd name="T14" fmla="*/ 5 w 87"/>
                <a:gd name="T15" fmla="*/ 57 h 123"/>
                <a:gd name="T16" fmla="*/ 5 w 87"/>
                <a:gd name="T17" fmla="*/ 51 h 123"/>
                <a:gd name="T18" fmla="*/ 5 w 87"/>
                <a:gd name="T19" fmla="*/ 45 h 123"/>
                <a:gd name="T20" fmla="*/ 5 w 87"/>
                <a:gd name="T21" fmla="*/ 45 h 123"/>
                <a:gd name="T22" fmla="*/ 5 w 87"/>
                <a:gd name="T23" fmla="*/ 35 h 123"/>
                <a:gd name="T24" fmla="*/ 5 w 87"/>
                <a:gd name="T25" fmla="*/ 22 h 123"/>
                <a:gd name="T26" fmla="*/ 5 w 87"/>
                <a:gd name="T27" fmla="*/ 12 h 123"/>
                <a:gd name="T28" fmla="*/ 29 w 87"/>
                <a:gd name="T29" fmla="*/ 6 h 123"/>
                <a:gd name="T30" fmla="*/ 29 w 87"/>
                <a:gd name="T31" fmla="*/ 6 h 123"/>
                <a:gd name="T32" fmla="*/ 29 w 87"/>
                <a:gd name="T33" fmla="*/ 6 h 123"/>
                <a:gd name="T34" fmla="*/ 29 w 87"/>
                <a:gd name="T35" fmla="*/ 6 h 123"/>
                <a:gd name="T36" fmla="*/ 29 w 87"/>
                <a:gd name="T37" fmla="*/ 12 h 123"/>
                <a:gd name="T38" fmla="*/ 52 w 87"/>
                <a:gd name="T39" fmla="*/ 12 h 123"/>
                <a:gd name="T40" fmla="*/ 58 w 87"/>
                <a:gd name="T41" fmla="*/ 18 h 123"/>
                <a:gd name="T42" fmla="*/ 64 w 87"/>
                <a:gd name="T43" fmla="*/ 22 h 123"/>
                <a:gd name="T44" fmla="*/ 64 w 87"/>
                <a:gd name="T45" fmla="*/ 22 h 123"/>
                <a:gd name="T46" fmla="*/ 71 w 87"/>
                <a:gd name="T47" fmla="*/ 18 h 123"/>
                <a:gd name="T48" fmla="*/ 71 w 87"/>
                <a:gd name="T49" fmla="*/ 12 h 123"/>
                <a:gd name="T50" fmla="*/ 77 w 87"/>
                <a:gd name="T51" fmla="*/ 18 h 123"/>
                <a:gd name="T52" fmla="*/ 81 w 87"/>
                <a:gd name="T53" fmla="*/ 18 h 123"/>
                <a:gd name="T54" fmla="*/ 81 w 87"/>
                <a:gd name="T55" fmla="*/ 22 h 123"/>
                <a:gd name="T56" fmla="*/ 87 w 87"/>
                <a:gd name="T57" fmla="*/ 57 h 123"/>
                <a:gd name="T58" fmla="*/ 81 w 87"/>
                <a:gd name="T59" fmla="*/ 62 h 123"/>
                <a:gd name="T60" fmla="*/ 81 w 87"/>
                <a:gd name="T61" fmla="*/ 68 h 123"/>
                <a:gd name="T62" fmla="*/ 77 w 87"/>
                <a:gd name="T63" fmla="*/ 80 h 123"/>
                <a:gd name="T64" fmla="*/ 77 w 87"/>
                <a:gd name="T65" fmla="*/ 84 h 123"/>
                <a:gd name="T66" fmla="*/ 81 w 87"/>
                <a:gd name="T67" fmla="*/ 90 h 123"/>
                <a:gd name="T68" fmla="*/ 81 w 87"/>
                <a:gd name="T69" fmla="*/ 90 h 123"/>
                <a:gd name="T70" fmla="*/ 81 w 87"/>
                <a:gd name="T71" fmla="*/ 97 h 123"/>
                <a:gd name="T72" fmla="*/ 81 w 87"/>
                <a:gd name="T73" fmla="*/ 103 h 123"/>
                <a:gd name="T74" fmla="*/ 81 w 87"/>
                <a:gd name="T75" fmla="*/ 107 h 123"/>
                <a:gd name="T76" fmla="*/ 81 w 87"/>
                <a:gd name="T77" fmla="*/ 107 h 123"/>
                <a:gd name="T78" fmla="*/ 77 w 87"/>
                <a:gd name="T79" fmla="*/ 113 h 123"/>
                <a:gd name="T80" fmla="*/ 71 w 87"/>
                <a:gd name="T81" fmla="*/ 107 h 123"/>
                <a:gd name="T82" fmla="*/ 71 w 87"/>
                <a:gd name="T83" fmla="*/ 103 h 123"/>
                <a:gd name="T84" fmla="*/ 52 w 87"/>
                <a:gd name="T85" fmla="*/ 107 h 123"/>
                <a:gd name="T86" fmla="*/ 29 w 87"/>
                <a:gd name="T87" fmla="*/ 113 h 123"/>
                <a:gd name="T88" fmla="*/ 17 w 87"/>
                <a:gd name="T89" fmla="*/ 119 h 123"/>
                <a:gd name="T90" fmla="*/ 11 w 87"/>
                <a:gd name="T9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7" h="123">
                  <a:moveTo>
                    <a:pt x="11" y="123"/>
                  </a:moveTo>
                  <a:lnTo>
                    <a:pt x="11" y="119"/>
                  </a:lnTo>
                  <a:lnTo>
                    <a:pt x="11" y="119"/>
                  </a:lnTo>
                  <a:lnTo>
                    <a:pt x="11" y="119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07"/>
                  </a:lnTo>
                  <a:lnTo>
                    <a:pt x="11" y="107"/>
                  </a:lnTo>
                  <a:lnTo>
                    <a:pt x="11" y="103"/>
                  </a:lnTo>
                  <a:lnTo>
                    <a:pt x="5" y="97"/>
                  </a:lnTo>
                  <a:lnTo>
                    <a:pt x="5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57"/>
                  </a:lnTo>
                  <a:lnTo>
                    <a:pt x="5" y="57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9" y="12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52" y="12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7" y="45"/>
                  </a:lnTo>
                  <a:lnTo>
                    <a:pt x="87" y="57"/>
                  </a:lnTo>
                  <a:lnTo>
                    <a:pt x="81" y="57"/>
                  </a:lnTo>
                  <a:lnTo>
                    <a:pt x="81" y="62"/>
                  </a:lnTo>
                  <a:lnTo>
                    <a:pt x="81" y="62"/>
                  </a:lnTo>
                  <a:lnTo>
                    <a:pt x="81" y="68"/>
                  </a:lnTo>
                  <a:lnTo>
                    <a:pt x="77" y="74"/>
                  </a:lnTo>
                  <a:lnTo>
                    <a:pt x="77" y="80"/>
                  </a:lnTo>
                  <a:lnTo>
                    <a:pt x="77" y="80"/>
                  </a:lnTo>
                  <a:lnTo>
                    <a:pt x="77" y="84"/>
                  </a:lnTo>
                  <a:lnTo>
                    <a:pt x="81" y="84"/>
                  </a:lnTo>
                  <a:lnTo>
                    <a:pt x="81" y="90"/>
                  </a:lnTo>
                  <a:lnTo>
                    <a:pt x="81" y="90"/>
                  </a:lnTo>
                  <a:lnTo>
                    <a:pt x="81" y="90"/>
                  </a:lnTo>
                  <a:lnTo>
                    <a:pt x="81" y="97"/>
                  </a:lnTo>
                  <a:lnTo>
                    <a:pt x="81" y="97"/>
                  </a:lnTo>
                  <a:lnTo>
                    <a:pt x="81" y="103"/>
                  </a:lnTo>
                  <a:lnTo>
                    <a:pt x="81" y="103"/>
                  </a:lnTo>
                  <a:lnTo>
                    <a:pt x="81" y="103"/>
                  </a:lnTo>
                  <a:lnTo>
                    <a:pt x="81" y="107"/>
                  </a:lnTo>
                  <a:lnTo>
                    <a:pt x="81" y="107"/>
                  </a:lnTo>
                  <a:lnTo>
                    <a:pt x="81" y="107"/>
                  </a:lnTo>
                  <a:lnTo>
                    <a:pt x="81" y="113"/>
                  </a:lnTo>
                  <a:lnTo>
                    <a:pt x="77" y="113"/>
                  </a:lnTo>
                  <a:lnTo>
                    <a:pt x="77" y="107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1" y="103"/>
                  </a:lnTo>
                  <a:lnTo>
                    <a:pt x="58" y="103"/>
                  </a:lnTo>
                  <a:lnTo>
                    <a:pt x="52" y="107"/>
                  </a:lnTo>
                  <a:lnTo>
                    <a:pt x="36" y="107"/>
                  </a:lnTo>
                  <a:lnTo>
                    <a:pt x="29" y="113"/>
                  </a:lnTo>
                  <a:lnTo>
                    <a:pt x="23" y="113"/>
                  </a:lnTo>
                  <a:lnTo>
                    <a:pt x="17" y="119"/>
                  </a:lnTo>
                  <a:lnTo>
                    <a:pt x="11" y="119"/>
                  </a:lnTo>
                  <a:lnTo>
                    <a:pt x="11" y="123"/>
                  </a:lnTo>
                  <a:lnTo>
                    <a:pt x="11" y="12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577">
              <a:extLst>
                <a:ext uri="{FF2B5EF4-FFF2-40B4-BE49-F238E27FC236}">
                  <a16:creationId xmlns:a16="http://schemas.microsoft.com/office/drawing/2014/main" id="{4266F2D8-ABC4-4DCA-A53F-B2D44E2B1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5517" y="3472108"/>
              <a:ext cx="84358" cy="165512"/>
            </a:xfrm>
            <a:custGeom>
              <a:avLst/>
              <a:gdLst>
                <a:gd name="T0" fmla="*/ 4 w 64"/>
                <a:gd name="T1" fmla="*/ 117 h 117"/>
                <a:gd name="T2" fmla="*/ 4 w 64"/>
                <a:gd name="T3" fmla="*/ 117 h 117"/>
                <a:gd name="T4" fmla="*/ 4 w 64"/>
                <a:gd name="T5" fmla="*/ 111 h 117"/>
                <a:gd name="T6" fmla="*/ 4 w 64"/>
                <a:gd name="T7" fmla="*/ 111 h 117"/>
                <a:gd name="T8" fmla="*/ 4 w 64"/>
                <a:gd name="T9" fmla="*/ 107 h 117"/>
                <a:gd name="T10" fmla="*/ 4 w 64"/>
                <a:gd name="T11" fmla="*/ 107 h 117"/>
                <a:gd name="T12" fmla="*/ 4 w 64"/>
                <a:gd name="T13" fmla="*/ 107 h 117"/>
                <a:gd name="T14" fmla="*/ 4 w 64"/>
                <a:gd name="T15" fmla="*/ 101 h 117"/>
                <a:gd name="T16" fmla="*/ 4 w 64"/>
                <a:gd name="T17" fmla="*/ 101 h 117"/>
                <a:gd name="T18" fmla="*/ 4 w 64"/>
                <a:gd name="T19" fmla="*/ 94 h 117"/>
                <a:gd name="T20" fmla="*/ 4 w 64"/>
                <a:gd name="T21" fmla="*/ 94 h 117"/>
                <a:gd name="T22" fmla="*/ 4 w 64"/>
                <a:gd name="T23" fmla="*/ 94 h 117"/>
                <a:gd name="T24" fmla="*/ 4 w 64"/>
                <a:gd name="T25" fmla="*/ 88 h 117"/>
                <a:gd name="T26" fmla="*/ 0 w 64"/>
                <a:gd name="T27" fmla="*/ 88 h 117"/>
                <a:gd name="T28" fmla="*/ 0 w 64"/>
                <a:gd name="T29" fmla="*/ 84 h 117"/>
                <a:gd name="T30" fmla="*/ 0 w 64"/>
                <a:gd name="T31" fmla="*/ 84 h 117"/>
                <a:gd name="T32" fmla="*/ 0 w 64"/>
                <a:gd name="T33" fmla="*/ 78 h 117"/>
                <a:gd name="T34" fmla="*/ 4 w 64"/>
                <a:gd name="T35" fmla="*/ 72 h 117"/>
                <a:gd name="T36" fmla="*/ 4 w 64"/>
                <a:gd name="T37" fmla="*/ 66 h 117"/>
                <a:gd name="T38" fmla="*/ 4 w 64"/>
                <a:gd name="T39" fmla="*/ 66 h 117"/>
                <a:gd name="T40" fmla="*/ 4 w 64"/>
                <a:gd name="T41" fmla="*/ 61 h 117"/>
                <a:gd name="T42" fmla="*/ 10 w 64"/>
                <a:gd name="T43" fmla="*/ 61 h 117"/>
                <a:gd name="T44" fmla="*/ 10 w 64"/>
                <a:gd name="T45" fmla="*/ 49 h 117"/>
                <a:gd name="T46" fmla="*/ 4 w 64"/>
                <a:gd name="T47" fmla="*/ 26 h 117"/>
                <a:gd name="T48" fmla="*/ 4 w 64"/>
                <a:gd name="T49" fmla="*/ 16 h 117"/>
                <a:gd name="T50" fmla="*/ 4 w 64"/>
                <a:gd name="T51" fmla="*/ 16 h 117"/>
                <a:gd name="T52" fmla="*/ 4 w 64"/>
                <a:gd name="T53" fmla="*/ 16 h 117"/>
                <a:gd name="T54" fmla="*/ 4 w 64"/>
                <a:gd name="T55" fmla="*/ 10 h 117"/>
                <a:gd name="T56" fmla="*/ 4 w 64"/>
                <a:gd name="T57" fmla="*/ 10 h 117"/>
                <a:gd name="T58" fmla="*/ 4 w 64"/>
                <a:gd name="T59" fmla="*/ 0 h 117"/>
                <a:gd name="T60" fmla="*/ 45 w 64"/>
                <a:gd name="T61" fmla="*/ 0 h 117"/>
                <a:gd name="T62" fmla="*/ 57 w 64"/>
                <a:gd name="T63" fmla="*/ 45 h 117"/>
                <a:gd name="T64" fmla="*/ 57 w 64"/>
                <a:gd name="T65" fmla="*/ 66 h 117"/>
                <a:gd name="T66" fmla="*/ 57 w 64"/>
                <a:gd name="T67" fmla="*/ 66 h 117"/>
                <a:gd name="T68" fmla="*/ 57 w 64"/>
                <a:gd name="T69" fmla="*/ 78 h 117"/>
                <a:gd name="T70" fmla="*/ 57 w 64"/>
                <a:gd name="T71" fmla="*/ 78 h 117"/>
                <a:gd name="T72" fmla="*/ 57 w 64"/>
                <a:gd name="T73" fmla="*/ 78 h 117"/>
                <a:gd name="T74" fmla="*/ 64 w 64"/>
                <a:gd name="T75" fmla="*/ 84 h 117"/>
                <a:gd name="T76" fmla="*/ 64 w 64"/>
                <a:gd name="T77" fmla="*/ 88 h 117"/>
                <a:gd name="T78" fmla="*/ 57 w 64"/>
                <a:gd name="T79" fmla="*/ 88 h 117"/>
                <a:gd name="T80" fmla="*/ 51 w 64"/>
                <a:gd name="T81" fmla="*/ 94 h 117"/>
                <a:gd name="T82" fmla="*/ 45 w 64"/>
                <a:gd name="T83" fmla="*/ 94 h 117"/>
                <a:gd name="T84" fmla="*/ 35 w 64"/>
                <a:gd name="T85" fmla="*/ 107 h 117"/>
                <a:gd name="T86" fmla="*/ 29 w 64"/>
                <a:gd name="T87" fmla="*/ 107 h 117"/>
                <a:gd name="T88" fmla="*/ 29 w 64"/>
                <a:gd name="T89" fmla="*/ 111 h 117"/>
                <a:gd name="T90" fmla="*/ 22 w 64"/>
                <a:gd name="T91" fmla="*/ 111 h 117"/>
                <a:gd name="T92" fmla="*/ 22 w 64"/>
                <a:gd name="T93" fmla="*/ 111 h 117"/>
                <a:gd name="T94" fmla="*/ 16 w 64"/>
                <a:gd name="T95" fmla="*/ 117 h 117"/>
                <a:gd name="T96" fmla="*/ 4 w 64"/>
                <a:gd name="T97" fmla="*/ 117 h 117"/>
                <a:gd name="T98" fmla="*/ 4 w 64"/>
                <a:gd name="T99" fmla="*/ 117 h 117"/>
                <a:gd name="T100" fmla="*/ 4 w 64"/>
                <a:gd name="T10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" h="117">
                  <a:moveTo>
                    <a:pt x="4" y="117"/>
                  </a:moveTo>
                  <a:lnTo>
                    <a:pt x="4" y="117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4" y="72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4" y="61"/>
                  </a:lnTo>
                  <a:lnTo>
                    <a:pt x="10" y="61"/>
                  </a:lnTo>
                  <a:lnTo>
                    <a:pt x="10" y="49"/>
                  </a:lnTo>
                  <a:lnTo>
                    <a:pt x="4" y="2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0"/>
                  </a:lnTo>
                  <a:lnTo>
                    <a:pt x="45" y="0"/>
                  </a:lnTo>
                  <a:lnTo>
                    <a:pt x="57" y="45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57" y="88"/>
                  </a:lnTo>
                  <a:lnTo>
                    <a:pt x="51" y="94"/>
                  </a:lnTo>
                  <a:lnTo>
                    <a:pt x="45" y="94"/>
                  </a:lnTo>
                  <a:lnTo>
                    <a:pt x="35" y="107"/>
                  </a:lnTo>
                  <a:lnTo>
                    <a:pt x="29" y="107"/>
                  </a:lnTo>
                  <a:lnTo>
                    <a:pt x="29" y="111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16" y="117"/>
                  </a:lnTo>
                  <a:lnTo>
                    <a:pt x="4" y="117"/>
                  </a:lnTo>
                  <a:lnTo>
                    <a:pt x="4" y="117"/>
                  </a:lnTo>
                  <a:lnTo>
                    <a:pt x="4" y="11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578">
              <a:extLst>
                <a:ext uri="{FF2B5EF4-FFF2-40B4-BE49-F238E27FC236}">
                  <a16:creationId xmlns:a16="http://schemas.microsoft.com/office/drawing/2014/main" id="{DF8C0E92-19CB-4051-BCF3-F47FA7E58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5517" y="3472108"/>
              <a:ext cx="84358" cy="165512"/>
            </a:xfrm>
            <a:custGeom>
              <a:avLst/>
              <a:gdLst>
                <a:gd name="T0" fmla="*/ 4 w 64"/>
                <a:gd name="T1" fmla="*/ 117 h 117"/>
                <a:gd name="T2" fmla="*/ 4 w 64"/>
                <a:gd name="T3" fmla="*/ 117 h 117"/>
                <a:gd name="T4" fmla="*/ 4 w 64"/>
                <a:gd name="T5" fmla="*/ 111 h 117"/>
                <a:gd name="T6" fmla="*/ 4 w 64"/>
                <a:gd name="T7" fmla="*/ 111 h 117"/>
                <a:gd name="T8" fmla="*/ 4 w 64"/>
                <a:gd name="T9" fmla="*/ 107 h 117"/>
                <a:gd name="T10" fmla="*/ 4 w 64"/>
                <a:gd name="T11" fmla="*/ 107 h 117"/>
                <a:gd name="T12" fmla="*/ 4 w 64"/>
                <a:gd name="T13" fmla="*/ 107 h 117"/>
                <a:gd name="T14" fmla="*/ 4 w 64"/>
                <a:gd name="T15" fmla="*/ 101 h 117"/>
                <a:gd name="T16" fmla="*/ 4 w 64"/>
                <a:gd name="T17" fmla="*/ 101 h 117"/>
                <a:gd name="T18" fmla="*/ 4 w 64"/>
                <a:gd name="T19" fmla="*/ 94 h 117"/>
                <a:gd name="T20" fmla="*/ 4 w 64"/>
                <a:gd name="T21" fmla="*/ 94 h 117"/>
                <a:gd name="T22" fmla="*/ 4 w 64"/>
                <a:gd name="T23" fmla="*/ 94 h 117"/>
                <a:gd name="T24" fmla="*/ 4 w 64"/>
                <a:gd name="T25" fmla="*/ 88 h 117"/>
                <a:gd name="T26" fmla="*/ 0 w 64"/>
                <a:gd name="T27" fmla="*/ 88 h 117"/>
                <a:gd name="T28" fmla="*/ 0 w 64"/>
                <a:gd name="T29" fmla="*/ 84 h 117"/>
                <a:gd name="T30" fmla="*/ 0 w 64"/>
                <a:gd name="T31" fmla="*/ 84 h 117"/>
                <a:gd name="T32" fmla="*/ 0 w 64"/>
                <a:gd name="T33" fmla="*/ 78 h 117"/>
                <a:gd name="T34" fmla="*/ 4 w 64"/>
                <a:gd name="T35" fmla="*/ 72 h 117"/>
                <a:gd name="T36" fmla="*/ 4 w 64"/>
                <a:gd name="T37" fmla="*/ 66 h 117"/>
                <a:gd name="T38" fmla="*/ 4 w 64"/>
                <a:gd name="T39" fmla="*/ 66 h 117"/>
                <a:gd name="T40" fmla="*/ 4 w 64"/>
                <a:gd name="T41" fmla="*/ 61 h 117"/>
                <a:gd name="T42" fmla="*/ 10 w 64"/>
                <a:gd name="T43" fmla="*/ 61 h 117"/>
                <a:gd name="T44" fmla="*/ 10 w 64"/>
                <a:gd name="T45" fmla="*/ 49 h 117"/>
                <a:gd name="T46" fmla="*/ 4 w 64"/>
                <a:gd name="T47" fmla="*/ 26 h 117"/>
                <a:gd name="T48" fmla="*/ 4 w 64"/>
                <a:gd name="T49" fmla="*/ 16 h 117"/>
                <a:gd name="T50" fmla="*/ 4 w 64"/>
                <a:gd name="T51" fmla="*/ 16 h 117"/>
                <a:gd name="T52" fmla="*/ 4 w 64"/>
                <a:gd name="T53" fmla="*/ 16 h 117"/>
                <a:gd name="T54" fmla="*/ 4 w 64"/>
                <a:gd name="T55" fmla="*/ 10 h 117"/>
                <a:gd name="T56" fmla="*/ 4 w 64"/>
                <a:gd name="T57" fmla="*/ 10 h 117"/>
                <a:gd name="T58" fmla="*/ 4 w 64"/>
                <a:gd name="T59" fmla="*/ 0 h 117"/>
                <a:gd name="T60" fmla="*/ 45 w 64"/>
                <a:gd name="T61" fmla="*/ 0 h 117"/>
                <a:gd name="T62" fmla="*/ 57 w 64"/>
                <a:gd name="T63" fmla="*/ 45 h 117"/>
                <a:gd name="T64" fmla="*/ 57 w 64"/>
                <a:gd name="T65" fmla="*/ 66 h 117"/>
                <a:gd name="T66" fmla="*/ 57 w 64"/>
                <a:gd name="T67" fmla="*/ 66 h 117"/>
                <a:gd name="T68" fmla="*/ 57 w 64"/>
                <a:gd name="T69" fmla="*/ 78 h 117"/>
                <a:gd name="T70" fmla="*/ 57 w 64"/>
                <a:gd name="T71" fmla="*/ 78 h 117"/>
                <a:gd name="T72" fmla="*/ 57 w 64"/>
                <a:gd name="T73" fmla="*/ 78 h 117"/>
                <a:gd name="T74" fmla="*/ 64 w 64"/>
                <a:gd name="T75" fmla="*/ 84 h 117"/>
                <a:gd name="T76" fmla="*/ 64 w 64"/>
                <a:gd name="T77" fmla="*/ 88 h 117"/>
                <a:gd name="T78" fmla="*/ 57 w 64"/>
                <a:gd name="T79" fmla="*/ 88 h 117"/>
                <a:gd name="T80" fmla="*/ 51 w 64"/>
                <a:gd name="T81" fmla="*/ 94 h 117"/>
                <a:gd name="T82" fmla="*/ 45 w 64"/>
                <a:gd name="T83" fmla="*/ 94 h 117"/>
                <a:gd name="T84" fmla="*/ 35 w 64"/>
                <a:gd name="T85" fmla="*/ 107 h 117"/>
                <a:gd name="T86" fmla="*/ 29 w 64"/>
                <a:gd name="T87" fmla="*/ 107 h 117"/>
                <a:gd name="T88" fmla="*/ 29 w 64"/>
                <a:gd name="T89" fmla="*/ 111 h 117"/>
                <a:gd name="T90" fmla="*/ 22 w 64"/>
                <a:gd name="T91" fmla="*/ 111 h 117"/>
                <a:gd name="T92" fmla="*/ 22 w 64"/>
                <a:gd name="T93" fmla="*/ 111 h 117"/>
                <a:gd name="T94" fmla="*/ 16 w 64"/>
                <a:gd name="T95" fmla="*/ 117 h 117"/>
                <a:gd name="T96" fmla="*/ 4 w 64"/>
                <a:gd name="T97" fmla="*/ 117 h 117"/>
                <a:gd name="T98" fmla="*/ 4 w 64"/>
                <a:gd name="T99" fmla="*/ 117 h 117"/>
                <a:gd name="T100" fmla="*/ 4 w 64"/>
                <a:gd name="T10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" h="117">
                  <a:moveTo>
                    <a:pt x="4" y="117"/>
                  </a:moveTo>
                  <a:lnTo>
                    <a:pt x="4" y="117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4" y="72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4" y="61"/>
                  </a:lnTo>
                  <a:lnTo>
                    <a:pt x="10" y="61"/>
                  </a:lnTo>
                  <a:lnTo>
                    <a:pt x="10" y="49"/>
                  </a:lnTo>
                  <a:lnTo>
                    <a:pt x="4" y="2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0"/>
                  </a:lnTo>
                  <a:lnTo>
                    <a:pt x="45" y="0"/>
                  </a:lnTo>
                  <a:lnTo>
                    <a:pt x="57" y="45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57" y="88"/>
                  </a:lnTo>
                  <a:lnTo>
                    <a:pt x="51" y="94"/>
                  </a:lnTo>
                  <a:lnTo>
                    <a:pt x="45" y="94"/>
                  </a:lnTo>
                  <a:lnTo>
                    <a:pt x="35" y="107"/>
                  </a:lnTo>
                  <a:lnTo>
                    <a:pt x="29" y="107"/>
                  </a:lnTo>
                  <a:lnTo>
                    <a:pt x="29" y="111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16" y="117"/>
                  </a:lnTo>
                  <a:lnTo>
                    <a:pt x="4" y="117"/>
                  </a:lnTo>
                  <a:lnTo>
                    <a:pt x="4" y="117"/>
                  </a:lnTo>
                  <a:lnTo>
                    <a:pt x="4" y="11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579">
              <a:extLst>
                <a:ext uri="{FF2B5EF4-FFF2-40B4-BE49-F238E27FC236}">
                  <a16:creationId xmlns:a16="http://schemas.microsoft.com/office/drawing/2014/main" id="{3EAB9DE9-B859-487F-985C-C3172359A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991" y="3407035"/>
              <a:ext cx="69859" cy="15562"/>
            </a:xfrm>
            <a:custGeom>
              <a:avLst/>
              <a:gdLst>
                <a:gd name="T0" fmla="*/ 0 w 53"/>
                <a:gd name="T1" fmla="*/ 7 h 11"/>
                <a:gd name="T2" fmla="*/ 12 w 53"/>
                <a:gd name="T3" fmla="*/ 7 h 11"/>
                <a:gd name="T4" fmla="*/ 18 w 53"/>
                <a:gd name="T5" fmla="*/ 0 h 11"/>
                <a:gd name="T6" fmla="*/ 47 w 53"/>
                <a:gd name="T7" fmla="*/ 0 h 11"/>
                <a:gd name="T8" fmla="*/ 47 w 53"/>
                <a:gd name="T9" fmla="*/ 7 h 11"/>
                <a:gd name="T10" fmla="*/ 47 w 53"/>
                <a:gd name="T11" fmla="*/ 7 h 11"/>
                <a:gd name="T12" fmla="*/ 53 w 53"/>
                <a:gd name="T13" fmla="*/ 7 h 11"/>
                <a:gd name="T14" fmla="*/ 53 w 53"/>
                <a:gd name="T15" fmla="*/ 11 h 11"/>
                <a:gd name="T16" fmla="*/ 0 w 53"/>
                <a:gd name="T17" fmla="*/ 11 h 11"/>
                <a:gd name="T18" fmla="*/ 0 w 53"/>
                <a:gd name="T19" fmla="*/ 11 h 11"/>
                <a:gd name="T20" fmla="*/ 0 w 53"/>
                <a:gd name="T21" fmla="*/ 11 h 11"/>
                <a:gd name="T22" fmla="*/ 0 w 53"/>
                <a:gd name="T23" fmla="*/ 7 h 11"/>
                <a:gd name="T24" fmla="*/ 0 w 53"/>
                <a:gd name="T2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1">
                  <a:moveTo>
                    <a:pt x="0" y="7"/>
                  </a:moveTo>
                  <a:lnTo>
                    <a:pt x="12" y="7"/>
                  </a:lnTo>
                  <a:lnTo>
                    <a:pt x="18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53" y="7"/>
                  </a:lnTo>
                  <a:lnTo>
                    <a:pt x="53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580">
              <a:extLst>
                <a:ext uri="{FF2B5EF4-FFF2-40B4-BE49-F238E27FC236}">
                  <a16:creationId xmlns:a16="http://schemas.microsoft.com/office/drawing/2014/main" id="{322FD606-3652-4B6F-A188-F384B8A3F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991" y="3407035"/>
              <a:ext cx="69859" cy="15562"/>
            </a:xfrm>
            <a:custGeom>
              <a:avLst/>
              <a:gdLst>
                <a:gd name="T0" fmla="*/ 0 w 53"/>
                <a:gd name="T1" fmla="*/ 7 h 11"/>
                <a:gd name="T2" fmla="*/ 12 w 53"/>
                <a:gd name="T3" fmla="*/ 7 h 11"/>
                <a:gd name="T4" fmla="*/ 18 w 53"/>
                <a:gd name="T5" fmla="*/ 0 h 11"/>
                <a:gd name="T6" fmla="*/ 47 w 53"/>
                <a:gd name="T7" fmla="*/ 0 h 11"/>
                <a:gd name="T8" fmla="*/ 47 w 53"/>
                <a:gd name="T9" fmla="*/ 7 h 11"/>
                <a:gd name="T10" fmla="*/ 47 w 53"/>
                <a:gd name="T11" fmla="*/ 7 h 11"/>
                <a:gd name="T12" fmla="*/ 53 w 53"/>
                <a:gd name="T13" fmla="*/ 7 h 11"/>
                <a:gd name="T14" fmla="*/ 53 w 53"/>
                <a:gd name="T15" fmla="*/ 11 h 11"/>
                <a:gd name="T16" fmla="*/ 0 w 53"/>
                <a:gd name="T17" fmla="*/ 11 h 11"/>
                <a:gd name="T18" fmla="*/ 0 w 53"/>
                <a:gd name="T19" fmla="*/ 11 h 11"/>
                <a:gd name="T20" fmla="*/ 0 w 53"/>
                <a:gd name="T21" fmla="*/ 11 h 11"/>
                <a:gd name="T22" fmla="*/ 0 w 53"/>
                <a:gd name="T23" fmla="*/ 7 h 11"/>
                <a:gd name="T24" fmla="*/ 0 w 53"/>
                <a:gd name="T2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1">
                  <a:moveTo>
                    <a:pt x="0" y="7"/>
                  </a:moveTo>
                  <a:lnTo>
                    <a:pt x="12" y="7"/>
                  </a:lnTo>
                  <a:lnTo>
                    <a:pt x="18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53" y="7"/>
                  </a:lnTo>
                  <a:lnTo>
                    <a:pt x="53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581">
              <a:extLst>
                <a:ext uri="{FF2B5EF4-FFF2-40B4-BE49-F238E27FC236}">
                  <a16:creationId xmlns:a16="http://schemas.microsoft.com/office/drawing/2014/main" id="{349BA785-0D1B-4A38-B256-866A5EF42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830" y="3472108"/>
              <a:ext cx="38225" cy="124489"/>
            </a:xfrm>
            <a:custGeom>
              <a:avLst/>
              <a:gdLst>
                <a:gd name="T0" fmla="*/ 19 w 29"/>
                <a:gd name="T1" fmla="*/ 4 h 88"/>
                <a:gd name="T2" fmla="*/ 19 w 29"/>
                <a:gd name="T3" fmla="*/ 4 h 88"/>
                <a:gd name="T4" fmla="*/ 19 w 29"/>
                <a:gd name="T5" fmla="*/ 22 h 88"/>
                <a:gd name="T6" fmla="*/ 25 w 29"/>
                <a:gd name="T7" fmla="*/ 26 h 88"/>
                <a:gd name="T8" fmla="*/ 29 w 29"/>
                <a:gd name="T9" fmla="*/ 88 h 88"/>
                <a:gd name="T10" fmla="*/ 19 w 29"/>
                <a:gd name="T11" fmla="*/ 88 h 88"/>
                <a:gd name="T12" fmla="*/ 19 w 29"/>
                <a:gd name="T13" fmla="*/ 88 h 88"/>
                <a:gd name="T14" fmla="*/ 19 w 29"/>
                <a:gd name="T15" fmla="*/ 88 h 88"/>
                <a:gd name="T16" fmla="*/ 19 w 29"/>
                <a:gd name="T17" fmla="*/ 88 h 88"/>
                <a:gd name="T18" fmla="*/ 19 w 29"/>
                <a:gd name="T19" fmla="*/ 84 h 88"/>
                <a:gd name="T20" fmla="*/ 12 w 29"/>
                <a:gd name="T21" fmla="*/ 78 h 88"/>
                <a:gd name="T22" fmla="*/ 12 w 29"/>
                <a:gd name="T23" fmla="*/ 78 h 88"/>
                <a:gd name="T24" fmla="*/ 12 w 29"/>
                <a:gd name="T25" fmla="*/ 78 h 88"/>
                <a:gd name="T26" fmla="*/ 12 w 29"/>
                <a:gd name="T27" fmla="*/ 66 h 88"/>
                <a:gd name="T28" fmla="*/ 12 w 29"/>
                <a:gd name="T29" fmla="*/ 66 h 88"/>
                <a:gd name="T30" fmla="*/ 12 w 29"/>
                <a:gd name="T31" fmla="*/ 45 h 88"/>
                <a:gd name="T32" fmla="*/ 0 w 29"/>
                <a:gd name="T33" fmla="*/ 0 h 88"/>
                <a:gd name="T34" fmla="*/ 0 w 29"/>
                <a:gd name="T35" fmla="*/ 0 h 88"/>
                <a:gd name="T36" fmla="*/ 0 w 29"/>
                <a:gd name="T37" fmla="*/ 0 h 88"/>
                <a:gd name="T38" fmla="*/ 12 w 29"/>
                <a:gd name="T39" fmla="*/ 0 h 88"/>
                <a:gd name="T40" fmla="*/ 12 w 29"/>
                <a:gd name="T41" fmla="*/ 4 h 88"/>
                <a:gd name="T42" fmla="*/ 19 w 29"/>
                <a:gd name="T43" fmla="*/ 4 h 88"/>
                <a:gd name="T44" fmla="*/ 19 w 29"/>
                <a:gd name="T45" fmla="*/ 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88">
                  <a:moveTo>
                    <a:pt x="19" y="4"/>
                  </a:moveTo>
                  <a:lnTo>
                    <a:pt x="19" y="4"/>
                  </a:lnTo>
                  <a:lnTo>
                    <a:pt x="19" y="22"/>
                  </a:lnTo>
                  <a:lnTo>
                    <a:pt x="25" y="26"/>
                  </a:lnTo>
                  <a:lnTo>
                    <a:pt x="2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4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4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582">
              <a:extLst>
                <a:ext uri="{FF2B5EF4-FFF2-40B4-BE49-F238E27FC236}">
                  <a16:creationId xmlns:a16="http://schemas.microsoft.com/office/drawing/2014/main" id="{A9316F25-4212-45AB-BE46-0B8C0E499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830" y="3472108"/>
              <a:ext cx="38225" cy="124489"/>
            </a:xfrm>
            <a:custGeom>
              <a:avLst/>
              <a:gdLst>
                <a:gd name="T0" fmla="*/ 19 w 29"/>
                <a:gd name="T1" fmla="*/ 4 h 88"/>
                <a:gd name="T2" fmla="*/ 19 w 29"/>
                <a:gd name="T3" fmla="*/ 4 h 88"/>
                <a:gd name="T4" fmla="*/ 19 w 29"/>
                <a:gd name="T5" fmla="*/ 22 h 88"/>
                <a:gd name="T6" fmla="*/ 25 w 29"/>
                <a:gd name="T7" fmla="*/ 26 h 88"/>
                <a:gd name="T8" fmla="*/ 29 w 29"/>
                <a:gd name="T9" fmla="*/ 88 h 88"/>
                <a:gd name="T10" fmla="*/ 19 w 29"/>
                <a:gd name="T11" fmla="*/ 88 h 88"/>
                <a:gd name="T12" fmla="*/ 19 w 29"/>
                <a:gd name="T13" fmla="*/ 88 h 88"/>
                <a:gd name="T14" fmla="*/ 19 w 29"/>
                <a:gd name="T15" fmla="*/ 88 h 88"/>
                <a:gd name="T16" fmla="*/ 19 w 29"/>
                <a:gd name="T17" fmla="*/ 88 h 88"/>
                <a:gd name="T18" fmla="*/ 19 w 29"/>
                <a:gd name="T19" fmla="*/ 84 h 88"/>
                <a:gd name="T20" fmla="*/ 12 w 29"/>
                <a:gd name="T21" fmla="*/ 78 h 88"/>
                <a:gd name="T22" fmla="*/ 12 w 29"/>
                <a:gd name="T23" fmla="*/ 78 h 88"/>
                <a:gd name="T24" fmla="*/ 12 w 29"/>
                <a:gd name="T25" fmla="*/ 78 h 88"/>
                <a:gd name="T26" fmla="*/ 12 w 29"/>
                <a:gd name="T27" fmla="*/ 66 h 88"/>
                <a:gd name="T28" fmla="*/ 12 w 29"/>
                <a:gd name="T29" fmla="*/ 66 h 88"/>
                <a:gd name="T30" fmla="*/ 12 w 29"/>
                <a:gd name="T31" fmla="*/ 45 h 88"/>
                <a:gd name="T32" fmla="*/ 0 w 29"/>
                <a:gd name="T33" fmla="*/ 0 h 88"/>
                <a:gd name="T34" fmla="*/ 0 w 29"/>
                <a:gd name="T35" fmla="*/ 0 h 88"/>
                <a:gd name="T36" fmla="*/ 0 w 29"/>
                <a:gd name="T37" fmla="*/ 0 h 88"/>
                <a:gd name="T38" fmla="*/ 12 w 29"/>
                <a:gd name="T39" fmla="*/ 0 h 88"/>
                <a:gd name="T40" fmla="*/ 12 w 29"/>
                <a:gd name="T41" fmla="*/ 4 h 88"/>
                <a:gd name="T42" fmla="*/ 19 w 29"/>
                <a:gd name="T43" fmla="*/ 4 h 88"/>
                <a:gd name="T44" fmla="*/ 19 w 29"/>
                <a:gd name="T45" fmla="*/ 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88">
                  <a:moveTo>
                    <a:pt x="19" y="4"/>
                  </a:moveTo>
                  <a:lnTo>
                    <a:pt x="19" y="4"/>
                  </a:lnTo>
                  <a:lnTo>
                    <a:pt x="19" y="22"/>
                  </a:lnTo>
                  <a:lnTo>
                    <a:pt x="25" y="26"/>
                  </a:lnTo>
                  <a:lnTo>
                    <a:pt x="2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4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4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583">
              <a:extLst>
                <a:ext uri="{FF2B5EF4-FFF2-40B4-BE49-F238E27FC236}">
                  <a16:creationId xmlns:a16="http://schemas.microsoft.com/office/drawing/2014/main" id="{C569C8DE-89ED-4E3F-822F-2C01C11BC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874" y="3439572"/>
              <a:ext cx="54042" cy="157024"/>
            </a:xfrm>
            <a:custGeom>
              <a:avLst/>
              <a:gdLst>
                <a:gd name="T0" fmla="*/ 0 w 41"/>
                <a:gd name="T1" fmla="*/ 27 h 111"/>
                <a:gd name="T2" fmla="*/ 0 w 41"/>
                <a:gd name="T3" fmla="*/ 23 h 111"/>
                <a:gd name="T4" fmla="*/ 0 w 41"/>
                <a:gd name="T5" fmla="*/ 23 h 111"/>
                <a:gd name="T6" fmla="*/ 6 w 41"/>
                <a:gd name="T7" fmla="*/ 23 h 111"/>
                <a:gd name="T8" fmla="*/ 6 w 41"/>
                <a:gd name="T9" fmla="*/ 17 h 111"/>
                <a:gd name="T10" fmla="*/ 6 w 41"/>
                <a:gd name="T11" fmla="*/ 17 h 111"/>
                <a:gd name="T12" fmla="*/ 16 w 41"/>
                <a:gd name="T13" fmla="*/ 17 h 111"/>
                <a:gd name="T14" fmla="*/ 22 w 41"/>
                <a:gd name="T15" fmla="*/ 0 h 111"/>
                <a:gd name="T16" fmla="*/ 22 w 41"/>
                <a:gd name="T17" fmla="*/ 0 h 111"/>
                <a:gd name="T18" fmla="*/ 22 w 41"/>
                <a:gd name="T19" fmla="*/ 6 h 111"/>
                <a:gd name="T20" fmla="*/ 35 w 41"/>
                <a:gd name="T21" fmla="*/ 6 h 111"/>
                <a:gd name="T22" fmla="*/ 35 w 41"/>
                <a:gd name="T23" fmla="*/ 10 h 111"/>
                <a:gd name="T24" fmla="*/ 35 w 41"/>
                <a:gd name="T25" fmla="*/ 10 h 111"/>
                <a:gd name="T26" fmla="*/ 35 w 41"/>
                <a:gd name="T27" fmla="*/ 10 h 111"/>
                <a:gd name="T28" fmla="*/ 41 w 41"/>
                <a:gd name="T29" fmla="*/ 10 h 111"/>
                <a:gd name="T30" fmla="*/ 41 w 41"/>
                <a:gd name="T31" fmla="*/ 17 h 111"/>
                <a:gd name="T32" fmla="*/ 41 w 41"/>
                <a:gd name="T33" fmla="*/ 17 h 111"/>
                <a:gd name="T34" fmla="*/ 41 w 41"/>
                <a:gd name="T35" fmla="*/ 17 h 111"/>
                <a:gd name="T36" fmla="*/ 41 w 41"/>
                <a:gd name="T37" fmla="*/ 23 h 111"/>
                <a:gd name="T38" fmla="*/ 41 w 41"/>
                <a:gd name="T39" fmla="*/ 23 h 111"/>
                <a:gd name="T40" fmla="*/ 41 w 41"/>
                <a:gd name="T41" fmla="*/ 23 h 111"/>
                <a:gd name="T42" fmla="*/ 41 w 41"/>
                <a:gd name="T43" fmla="*/ 27 h 111"/>
                <a:gd name="T44" fmla="*/ 41 w 41"/>
                <a:gd name="T45" fmla="*/ 27 h 111"/>
                <a:gd name="T46" fmla="*/ 41 w 41"/>
                <a:gd name="T47" fmla="*/ 27 h 111"/>
                <a:gd name="T48" fmla="*/ 41 w 41"/>
                <a:gd name="T49" fmla="*/ 39 h 111"/>
                <a:gd name="T50" fmla="*/ 41 w 41"/>
                <a:gd name="T51" fmla="*/ 39 h 111"/>
                <a:gd name="T52" fmla="*/ 35 w 41"/>
                <a:gd name="T53" fmla="*/ 49 h 111"/>
                <a:gd name="T54" fmla="*/ 35 w 41"/>
                <a:gd name="T55" fmla="*/ 49 h 111"/>
                <a:gd name="T56" fmla="*/ 28 w 41"/>
                <a:gd name="T57" fmla="*/ 62 h 111"/>
                <a:gd name="T58" fmla="*/ 28 w 41"/>
                <a:gd name="T59" fmla="*/ 62 h 111"/>
                <a:gd name="T60" fmla="*/ 22 w 41"/>
                <a:gd name="T61" fmla="*/ 68 h 111"/>
                <a:gd name="T62" fmla="*/ 22 w 41"/>
                <a:gd name="T63" fmla="*/ 89 h 111"/>
                <a:gd name="T64" fmla="*/ 22 w 41"/>
                <a:gd name="T65" fmla="*/ 89 h 111"/>
                <a:gd name="T66" fmla="*/ 22 w 41"/>
                <a:gd name="T67" fmla="*/ 95 h 111"/>
                <a:gd name="T68" fmla="*/ 22 w 41"/>
                <a:gd name="T69" fmla="*/ 95 h 111"/>
                <a:gd name="T70" fmla="*/ 22 w 41"/>
                <a:gd name="T71" fmla="*/ 107 h 111"/>
                <a:gd name="T72" fmla="*/ 16 w 41"/>
                <a:gd name="T73" fmla="*/ 107 h 111"/>
                <a:gd name="T74" fmla="*/ 16 w 41"/>
                <a:gd name="T75" fmla="*/ 111 h 111"/>
                <a:gd name="T76" fmla="*/ 10 w 41"/>
                <a:gd name="T77" fmla="*/ 111 h 111"/>
                <a:gd name="T78" fmla="*/ 10 w 41"/>
                <a:gd name="T79" fmla="*/ 111 h 111"/>
                <a:gd name="T80" fmla="*/ 10 w 41"/>
                <a:gd name="T81" fmla="*/ 111 h 111"/>
                <a:gd name="T82" fmla="*/ 6 w 41"/>
                <a:gd name="T83" fmla="*/ 45 h 111"/>
                <a:gd name="T84" fmla="*/ 0 w 41"/>
                <a:gd name="T85" fmla="*/ 39 h 111"/>
                <a:gd name="T86" fmla="*/ 0 w 41"/>
                <a:gd name="T87" fmla="*/ 27 h 111"/>
                <a:gd name="T88" fmla="*/ 0 w 41"/>
                <a:gd name="T89" fmla="*/ 27 h 111"/>
                <a:gd name="T90" fmla="*/ 0 w 41"/>
                <a:gd name="T91" fmla="*/ 2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" h="111">
                  <a:moveTo>
                    <a:pt x="0" y="27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16" y="17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35" y="6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41" y="10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22" y="68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2" y="107"/>
                  </a:lnTo>
                  <a:lnTo>
                    <a:pt x="16" y="107"/>
                  </a:lnTo>
                  <a:lnTo>
                    <a:pt x="16" y="111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6" y="45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584">
              <a:extLst>
                <a:ext uri="{FF2B5EF4-FFF2-40B4-BE49-F238E27FC236}">
                  <a16:creationId xmlns:a16="http://schemas.microsoft.com/office/drawing/2014/main" id="{C768B261-1320-47FE-B304-208664E3D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874" y="3439572"/>
              <a:ext cx="54042" cy="157024"/>
            </a:xfrm>
            <a:custGeom>
              <a:avLst/>
              <a:gdLst>
                <a:gd name="T0" fmla="*/ 0 w 41"/>
                <a:gd name="T1" fmla="*/ 27 h 111"/>
                <a:gd name="T2" fmla="*/ 0 w 41"/>
                <a:gd name="T3" fmla="*/ 23 h 111"/>
                <a:gd name="T4" fmla="*/ 0 w 41"/>
                <a:gd name="T5" fmla="*/ 23 h 111"/>
                <a:gd name="T6" fmla="*/ 6 w 41"/>
                <a:gd name="T7" fmla="*/ 23 h 111"/>
                <a:gd name="T8" fmla="*/ 6 w 41"/>
                <a:gd name="T9" fmla="*/ 17 h 111"/>
                <a:gd name="T10" fmla="*/ 6 w 41"/>
                <a:gd name="T11" fmla="*/ 17 h 111"/>
                <a:gd name="T12" fmla="*/ 16 w 41"/>
                <a:gd name="T13" fmla="*/ 17 h 111"/>
                <a:gd name="T14" fmla="*/ 22 w 41"/>
                <a:gd name="T15" fmla="*/ 0 h 111"/>
                <a:gd name="T16" fmla="*/ 22 w 41"/>
                <a:gd name="T17" fmla="*/ 0 h 111"/>
                <a:gd name="T18" fmla="*/ 22 w 41"/>
                <a:gd name="T19" fmla="*/ 6 h 111"/>
                <a:gd name="T20" fmla="*/ 35 w 41"/>
                <a:gd name="T21" fmla="*/ 6 h 111"/>
                <a:gd name="T22" fmla="*/ 35 w 41"/>
                <a:gd name="T23" fmla="*/ 10 h 111"/>
                <a:gd name="T24" fmla="*/ 35 w 41"/>
                <a:gd name="T25" fmla="*/ 10 h 111"/>
                <a:gd name="T26" fmla="*/ 35 w 41"/>
                <a:gd name="T27" fmla="*/ 10 h 111"/>
                <a:gd name="T28" fmla="*/ 41 w 41"/>
                <a:gd name="T29" fmla="*/ 10 h 111"/>
                <a:gd name="T30" fmla="*/ 41 w 41"/>
                <a:gd name="T31" fmla="*/ 17 h 111"/>
                <a:gd name="T32" fmla="*/ 41 w 41"/>
                <a:gd name="T33" fmla="*/ 17 h 111"/>
                <a:gd name="T34" fmla="*/ 41 w 41"/>
                <a:gd name="T35" fmla="*/ 17 h 111"/>
                <a:gd name="T36" fmla="*/ 41 w 41"/>
                <a:gd name="T37" fmla="*/ 23 h 111"/>
                <a:gd name="T38" fmla="*/ 41 w 41"/>
                <a:gd name="T39" fmla="*/ 23 h 111"/>
                <a:gd name="T40" fmla="*/ 41 w 41"/>
                <a:gd name="T41" fmla="*/ 23 h 111"/>
                <a:gd name="T42" fmla="*/ 41 w 41"/>
                <a:gd name="T43" fmla="*/ 27 h 111"/>
                <a:gd name="T44" fmla="*/ 41 w 41"/>
                <a:gd name="T45" fmla="*/ 27 h 111"/>
                <a:gd name="T46" fmla="*/ 41 w 41"/>
                <a:gd name="T47" fmla="*/ 27 h 111"/>
                <a:gd name="T48" fmla="*/ 41 w 41"/>
                <a:gd name="T49" fmla="*/ 39 h 111"/>
                <a:gd name="T50" fmla="*/ 41 w 41"/>
                <a:gd name="T51" fmla="*/ 39 h 111"/>
                <a:gd name="T52" fmla="*/ 35 w 41"/>
                <a:gd name="T53" fmla="*/ 49 h 111"/>
                <a:gd name="T54" fmla="*/ 35 w 41"/>
                <a:gd name="T55" fmla="*/ 49 h 111"/>
                <a:gd name="T56" fmla="*/ 28 w 41"/>
                <a:gd name="T57" fmla="*/ 62 h 111"/>
                <a:gd name="T58" fmla="*/ 28 w 41"/>
                <a:gd name="T59" fmla="*/ 62 h 111"/>
                <a:gd name="T60" fmla="*/ 22 w 41"/>
                <a:gd name="T61" fmla="*/ 68 h 111"/>
                <a:gd name="T62" fmla="*/ 22 w 41"/>
                <a:gd name="T63" fmla="*/ 89 h 111"/>
                <a:gd name="T64" fmla="*/ 22 w 41"/>
                <a:gd name="T65" fmla="*/ 89 h 111"/>
                <a:gd name="T66" fmla="*/ 22 w 41"/>
                <a:gd name="T67" fmla="*/ 95 h 111"/>
                <a:gd name="T68" fmla="*/ 22 w 41"/>
                <a:gd name="T69" fmla="*/ 95 h 111"/>
                <a:gd name="T70" fmla="*/ 22 w 41"/>
                <a:gd name="T71" fmla="*/ 107 h 111"/>
                <a:gd name="T72" fmla="*/ 16 w 41"/>
                <a:gd name="T73" fmla="*/ 107 h 111"/>
                <a:gd name="T74" fmla="*/ 16 w 41"/>
                <a:gd name="T75" fmla="*/ 111 h 111"/>
                <a:gd name="T76" fmla="*/ 10 w 41"/>
                <a:gd name="T77" fmla="*/ 111 h 111"/>
                <a:gd name="T78" fmla="*/ 10 w 41"/>
                <a:gd name="T79" fmla="*/ 111 h 111"/>
                <a:gd name="T80" fmla="*/ 10 w 41"/>
                <a:gd name="T81" fmla="*/ 111 h 111"/>
                <a:gd name="T82" fmla="*/ 6 w 41"/>
                <a:gd name="T83" fmla="*/ 45 h 111"/>
                <a:gd name="T84" fmla="*/ 0 w 41"/>
                <a:gd name="T85" fmla="*/ 39 h 111"/>
                <a:gd name="T86" fmla="*/ 0 w 41"/>
                <a:gd name="T87" fmla="*/ 27 h 111"/>
                <a:gd name="T88" fmla="*/ 0 w 41"/>
                <a:gd name="T89" fmla="*/ 27 h 111"/>
                <a:gd name="T90" fmla="*/ 0 w 41"/>
                <a:gd name="T91" fmla="*/ 2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" h="111">
                  <a:moveTo>
                    <a:pt x="0" y="27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16" y="17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35" y="6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41" y="10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22" y="68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2" y="107"/>
                  </a:lnTo>
                  <a:lnTo>
                    <a:pt x="16" y="107"/>
                  </a:lnTo>
                  <a:lnTo>
                    <a:pt x="16" y="111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6" y="45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585">
              <a:extLst>
                <a:ext uri="{FF2B5EF4-FFF2-40B4-BE49-F238E27FC236}">
                  <a16:creationId xmlns:a16="http://schemas.microsoft.com/office/drawing/2014/main" id="{738A2A24-4F12-4EC7-870C-8E223F43D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873" y="3407035"/>
              <a:ext cx="230665" cy="230585"/>
            </a:xfrm>
            <a:custGeom>
              <a:avLst/>
              <a:gdLst>
                <a:gd name="T0" fmla="*/ 0 w 175"/>
                <a:gd name="T1" fmla="*/ 124 h 163"/>
                <a:gd name="T2" fmla="*/ 0 w 175"/>
                <a:gd name="T3" fmla="*/ 112 h 163"/>
                <a:gd name="T4" fmla="*/ 0 w 175"/>
                <a:gd name="T5" fmla="*/ 91 h 163"/>
                <a:gd name="T6" fmla="*/ 6 w 175"/>
                <a:gd name="T7" fmla="*/ 85 h 163"/>
                <a:gd name="T8" fmla="*/ 13 w 175"/>
                <a:gd name="T9" fmla="*/ 72 h 163"/>
                <a:gd name="T10" fmla="*/ 19 w 175"/>
                <a:gd name="T11" fmla="*/ 62 h 163"/>
                <a:gd name="T12" fmla="*/ 19 w 175"/>
                <a:gd name="T13" fmla="*/ 50 h 163"/>
                <a:gd name="T14" fmla="*/ 19 w 175"/>
                <a:gd name="T15" fmla="*/ 46 h 163"/>
                <a:gd name="T16" fmla="*/ 19 w 175"/>
                <a:gd name="T17" fmla="*/ 46 h 163"/>
                <a:gd name="T18" fmla="*/ 19 w 175"/>
                <a:gd name="T19" fmla="*/ 40 h 163"/>
                <a:gd name="T20" fmla="*/ 19 w 175"/>
                <a:gd name="T21" fmla="*/ 33 h 163"/>
                <a:gd name="T22" fmla="*/ 19 w 175"/>
                <a:gd name="T23" fmla="*/ 29 h 163"/>
                <a:gd name="T24" fmla="*/ 23 w 175"/>
                <a:gd name="T25" fmla="*/ 11 h 163"/>
                <a:gd name="T26" fmla="*/ 29 w 175"/>
                <a:gd name="T27" fmla="*/ 0 h 163"/>
                <a:gd name="T28" fmla="*/ 48 w 175"/>
                <a:gd name="T29" fmla="*/ 7 h 163"/>
                <a:gd name="T30" fmla="*/ 58 w 175"/>
                <a:gd name="T31" fmla="*/ 11 h 163"/>
                <a:gd name="T32" fmla="*/ 89 w 175"/>
                <a:gd name="T33" fmla="*/ 11 h 163"/>
                <a:gd name="T34" fmla="*/ 89 w 175"/>
                <a:gd name="T35" fmla="*/ 17 h 163"/>
                <a:gd name="T36" fmla="*/ 93 w 175"/>
                <a:gd name="T37" fmla="*/ 23 h 163"/>
                <a:gd name="T38" fmla="*/ 99 w 175"/>
                <a:gd name="T39" fmla="*/ 23 h 163"/>
                <a:gd name="T40" fmla="*/ 105 w 175"/>
                <a:gd name="T41" fmla="*/ 17 h 163"/>
                <a:gd name="T42" fmla="*/ 105 w 175"/>
                <a:gd name="T43" fmla="*/ 11 h 163"/>
                <a:gd name="T44" fmla="*/ 118 w 175"/>
                <a:gd name="T45" fmla="*/ 7 h 163"/>
                <a:gd name="T46" fmla="*/ 134 w 175"/>
                <a:gd name="T47" fmla="*/ 11 h 163"/>
                <a:gd name="T48" fmla="*/ 159 w 175"/>
                <a:gd name="T49" fmla="*/ 7 h 163"/>
                <a:gd name="T50" fmla="*/ 163 w 175"/>
                <a:gd name="T51" fmla="*/ 11 h 163"/>
                <a:gd name="T52" fmla="*/ 169 w 175"/>
                <a:gd name="T53" fmla="*/ 23 h 163"/>
                <a:gd name="T54" fmla="*/ 169 w 175"/>
                <a:gd name="T55" fmla="*/ 23 h 163"/>
                <a:gd name="T56" fmla="*/ 175 w 175"/>
                <a:gd name="T57" fmla="*/ 29 h 163"/>
                <a:gd name="T58" fmla="*/ 169 w 175"/>
                <a:gd name="T59" fmla="*/ 40 h 163"/>
                <a:gd name="T60" fmla="*/ 163 w 175"/>
                <a:gd name="T61" fmla="*/ 50 h 163"/>
                <a:gd name="T62" fmla="*/ 159 w 175"/>
                <a:gd name="T63" fmla="*/ 56 h 163"/>
                <a:gd name="T64" fmla="*/ 153 w 175"/>
                <a:gd name="T65" fmla="*/ 72 h 163"/>
                <a:gd name="T66" fmla="*/ 146 w 175"/>
                <a:gd name="T67" fmla="*/ 85 h 163"/>
                <a:gd name="T68" fmla="*/ 140 w 175"/>
                <a:gd name="T69" fmla="*/ 107 h 163"/>
                <a:gd name="T70" fmla="*/ 134 w 175"/>
                <a:gd name="T71" fmla="*/ 124 h 163"/>
                <a:gd name="T72" fmla="*/ 134 w 175"/>
                <a:gd name="T73" fmla="*/ 124 h 163"/>
                <a:gd name="T74" fmla="*/ 134 w 175"/>
                <a:gd name="T75" fmla="*/ 130 h 163"/>
                <a:gd name="T76" fmla="*/ 128 w 175"/>
                <a:gd name="T77" fmla="*/ 134 h 163"/>
                <a:gd name="T78" fmla="*/ 124 w 175"/>
                <a:gd name="T79" fmla="*/ 130 h 163"/>
                <a:gd name="T80" fmla="*/ 124 w 175"/>
                <a:gd name="T81" fmla="*/ 130 h 163"/>
                <a:gd name="T82" fmla="*/ 105 w 175"/>
                <a:gd name="T83" fmla="*/ 124 h 163"/>
                <a:gd name="T84" fmla="*/ 99 w 175"/>
                <a:gd name="T85" fmla="*/ 140 h 163"/>
                <a:gd name="T86" fmla="*/ 93 w 175"/>
                <a:gd name="T87" fmla="*/ 153 h 163"/>
                <a:gd name="T88" fmla="*/ 89 w 175"/>
                <a:gd name="T89" fmla="*/ 163 h 163"/>
                <a:gd name="T90" fmla="*/ 41 w 175"/>
                <a:gd name="T91" fmla="*/ 163 h 163"/>
                <a:gd name="T92" fmla="*/ 35 w 175"/>
                <a:gd name="T93" fmla="*/ 157 h 163"/>
                <a:gd name="T94" fmla="*/ 29 w 175"/>
                <a:gd name="T95" fmla="*/ 134 h 163"/>
                <a:gd name="T96" fmla="*/ 19 w 175"/>
                <a:gd name="T97" fmla="*/ 130 h 163"/>
                <a:gd name="T98" fmla="*/ 0 w 175"/>
                <a:gd name="T99" fmla="*/ 13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5" h="163">
                  <a:moveTo>
                    <a:pt x="0" y="134"/>
                  </a:moveTo>
                  <a:lnTo>
                    <a:pt x="0" y="124"/>
                  </a:lnTo>
                  <a:lnTo>
                    <a:pt x="0" y="124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91"/>
                  </a:lnTo>
                  <a:lnTo>
                    <a:pt x="6" y="85"/>
                  </a:lnTo>
                  <a:lnTo>
                    <a:pt x="6" y="85"/>
                  </a:lnTo>
                  <a:lnTo>
                    <a:pt x="6" y="72"/>
                  </a:lnTo>
                  <a:lnTo>
                    <a:pt x="13" y="72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33"/>
                  </a:lnTo>
                  <a:lnTo>
                    <a:pt x="13" y="33"/>
                  </a:lnTo>
                  <a:lnTo>
                    <a:pt x="19" y="29"/>
                  </a:lnTo>
                  <a:lnTo>
                    <a:pt x="19" y="17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29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54" y="7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89" y="11"/>
                  </a:lnTo>
                  <a:lnTo>
                    <a:pt x="89" y="17"/>
                  </a:lnTo>
                  <a:lnTo>
                    <a:pt x="89" y="17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9" y="23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111" y="11"/>
                  </a:lnTo>
                  <a:lnTo>
                    <a:pt x="118" y="7"/>
                  </a:lnTo>
                  <a:lnTo>
                    <a:pt x="128" y="7"/>
                  </a:lnTo>
                  <a:lnTo>
                    <a:pt x="134" y="11"/>
                  </a:lnTo>
                  <a:lnTo>
                    <a:pt x="153" y="11"/>
                  </a:lnTo>
                  <a:lnTo>
                    <a:pt x="159" y="7"/>
                  </a:lnTo>
                  <a:lnTo>
                    <a:pt x="163" y="7"/>
                  </a:lnTo>
                  <a:lnTo>
                    <a:pt x="163" y="11"/>
                  </a:lnTo>
                  <a:lnTo>
                    <a:pt x="169" y="11"/>
                  </a:lnTo>
                  <a:lnTo>
                    <a:pt x="169" y="23"/>
                  </a:lnTo>
                  <a:lnTo>
                    <a:pt x="169" y="23"/>
                  </a:lnTo>
                  <a:lnTo>
                    <a:pt x="169" y="23"/>
                  </a:lnTo>
                  <a:lnTo>
                    <a:pt x="175" y="29"/>
                  </a:lnTo>
                  <a:lnTo>
                    <a:pt x="175" y="29"/>
                  </a:lnTo>
                  <a:lnTo>
                    <a:pt x="175" y="33"/>
                  </a:lnTo>
                  <a:lnTo>
                    <a:pt x="169" y="40"/>
                  </a:lnTo>
                  <a:lnTo>
                    <a:pt x="169" y="46"/>
                  </a:lnTo>
                  <a:lnTo>
                    <a:pt x="163" y="50"/>
                  </a:lnTo>
                  <a:lnTo>
                    <a:pt x="163" y="50"/>
                  </a:lnTo>
                  <a:lnTo>
                    <a:pt x="159" y="56"/>
                  </a:lnTo>
                  <a:lnTo>
                    <a:pt x="159" y="68"/>
                  </a:lnTo>
                  <a:lnTo>
                    <a:pt x="153" y="72"/>
                  </a:lnTo>
                  <a:lnTo>
                    <a:pt x="153" y="85"/>
                  </a:lnTo>
                  <a:lnTo>
                    <a:pt x="146" y="85"/>
                  </a:lnTo>
                  <a:lnTo>
                    <a:pt x="146" y="101"/>
                  </a:lnTo>
                  <a:lnTo>
                    <a:pt x="140" y="107"/>
                  </a:lnTo>
                  <a:lnTo>
                    <a:pt x="140" y="112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4" y="130"/>
                  </a:lnTo>
                  <a:lnTo>
                    <a:pt x="128" y="130"/>
                  </a:lnTo>
                  <a:lnTo>
                    <a:pt x="128" y="134"/>
                  </a:lnTo>
                  <a:lnTo>
                    <a:pt x="128" y="134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18" y="124"/>
                  </a:lnTo>
                  <a:lnTo>
                    <a:pt x="105" y="124"/>
                  </a:lnTo>
                  <a:lnTo>
                    <a:pt x="99" y="130"/>
                  </a:lnTo>
                  <a:lnTo>
                    <a:pt x="99" y="140"/>
                  </a:lnTo>
                  <a:lnTo>
                    <a:pt x="93" y="147"/>
                  </a:lnTo>
                  <a:lnTo>
                    <a:pt x="93" y="153"/>
                  </a:lnTo>
                  <a:lnTo>
                    <a:pt x="89" y="157"/>
                  </a:lnTo>
                  <a:lnTo>
                    <a:pt x="89" y="163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35" y="157"/>
                  </a:lnTo>
                  <a:lnTo>
                    <a:pt x="35" y="157"/>
                  </a:lnTo>
                  <a:lnTo>
                    <a:pt x="29" y="153"/>
                  </a:lnTo>
                  <a:lnTo>
                    <a:pt x="29" y="134"/>
                  </a:lnTo>
                  <a:lnTo>
                    <a:pt x="19" y="134"/>
                  </a:lnTo>
                  <a:lnTo>
                    <a:pt x="19" y="130"/>
                  </a:lnTo>
                  <a:lnTo>
                    <a:pt x="6" y="130"/>
                  </a:lnTo>
                  <a:lnTo>
                    <a:pt x="0" y="134"/>
                  </a:lnTo>
                  <a:lnTo>
                    <a:pt x="0" y="13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586">
              <a:extLst>
                <a:ext uri="{FF2B5EF4-FFF2-40B4-BE49-F238E27FC236}">
                  <a16:creationId xmlns:a16="http://schemas.microsoft.com/office/drawing/2014/main" id="{FEDF5FE8-CE4C-44B0-ACBA-681AF5570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873" y="3407035"/>
              <a:ext cx="230665" cy="230585"/>
            </a:xfrm>
            <a:custGeom>
              <a:avLst/>
              <a:gdLst>
                <a:gd name="T0" fmla="*/ 0 w 175"/>
                <a:gd name="T1" fmla="*/ 124 h 163"/>
                <a:gd name="T2" fmla="*/ 0 w 175"/>
                <a:gd name="T3" fmla="*/ 112 h 163"/>
                <a:gd name="T4" fmla="*/ 0 w 175"/>
                <a:gd name="T5" fmla="*/ 91 h 163"/>
                <a:gd name="T6" fmla="*/ 6 w 175"/>
                <a:gd name="T7" fmla="*/ 85 h 163"/>
                <a:gd name="T8" fmla="*/ 13 w 175"/>
                <a:gd name="T9" fmla="*/ 72 h 163"/>
                <a:gd name="T10" fmla="*/ 19 w 175"/>
                <a:gd name="T11" fmla="*/ 62 h 163"/>
                <a:gd name="T12" fmla="*/ 19 w 175"/>
                <a:gd name="T13" fmla="*/ 50 h 163"/>
                <a:gd name="T14" fmla="*/ 19 w 175"/>
                <a:gd name="T15" fmla="*/ 46 h 163"/>
                <a:gd name="T16" fmla="*/ 19 w 175"/>
                <a:gd name="T17" fmla="*/ 46 h 163"/>
                <a:gd name="T18" fmla="*/ 19 w 175"/>
                <a:gd name="T19" fmla="*/ 40 h 163"/>
                <a:gd name="T20" fmla="*/ 19 w 175"/>
                <a:gd name="T21" fmla="*/ 33 h 163"/>
                <a:gd name="T22" fmla="*/ 19 w 175"/>
                <a:gd name="T23" fmla="*/ 29 h 163"/>
                <a:gd name="T24" fmla="*/ 23 w 175"/>
                <a:gd name="T25" fmla="*/ 11 h 163"/>
                <a:gd name="T26" fmla="*/ 29 w 175"/>
                <a:gd name="T27" fmla="*/ 0 h 163"/>
                <a:gd name="T28" fmla="*/ 48 w 175"/>
                <a:gd name="T29" fmla="*/ 7 h 163"/>
                <a:gd name="T30" fmla="*/ 58 w 175"/>
                <a:gd name="T31" fmla="*/ 11 h 163"/>
                <a:gd name="T32" fmla="*/ 89 w 175"/>
                <a:gd name="T33" fmla="*/ 11 h 163"/>
                <a:gd name="T34" fmla="*/ 89 w 175"/>
                <a:gd name="T35" fmla="*/ 17 h 163"/>
                <a:gd name="T36" fmla="*/ 93 w 175"/>
                <a:gd name="T37" fmla="*/ 23 h 163"/>
                <a:gd name="T38" fmla="*/ 99 w 175"/>
                <a:gd name="T39" fmla="*/ 23 h 163"/>
                <a:gd name="T40" fmla="*/ 105 w 175"/>
                <a:gd name="T41" fmla="*/ 17 h 163"/>
                <a:gd name="T42" fmla="*/ 105 w 175"/>
                <a:gd name="T43" fmla="*/ 11 h 163"/>
                <a:gd name="T44" fmla="*/ 118 w 175"/>
                <a:gd name="T45" fmla="*/ 7 h 163"/>
                <a:gd name="T46" fmla="*/ 134 w 175"/>
                <a:gd name="T47" fmla="*/ 11 h 163"/>
                <a:gd name="T48" fmla="*/ 159 w 175"/>
                <a:gd name="T49" fmla="*/ 7 h 163"/>
                <a:gd name="T50" fmla="*/ 163 w 175"/>
                <a:gd name="T51" fmla="*/ 11 h 163"/>
                <a:gd name="T52" fmla="*/ 169 w 175"/>
                <a:gd name="T53" fmla="*/ 23 h 163"/>
                <a:gd name="T54" fmla="*/ 169 w 175"/>
                <a:gd name="T55" fmla="*/ 23 h 163"/>
                <a:gd name="T56" fmla="*/ 175 w 175"/>
                <a:gd name="T57" fmla="*/ 29 h 163"/>
                <a:gd name="T58" fmla="*/ 169 w 175"/>
                <a:gd name="T59" fmla="*/ 40 h 163"/>
                <a:gd name="T60" fmla="*/ 163 w 175"/>
                <a:gd name="T61" fmla="*/ 50 h 163"/>
                <a:gd name="T62" fmla="*/ 159 w 175"/>
                <a:gd name="T63" fmla="*/ 56 h 163"/>
                <a:gd name="T64" fmla="*/ 153 w 175"/>
                <a:gd name="T65" fmla="*/ 72 h 163"/>
                <a:gd name="T66" fmla="*/ 146 w 175"/>
                <a:gd name="T67" fmla="*/ 85 h 163"/>
                <a:gd name="T68" fmla="*/ 140 w 175"/>
                <a:gd name="T69" fmla="*/ 107 h 163"/>
                <a:gd name="T70" fmla="*/ 134 w 175"/>
                <a:gd name="T71" fmla="*/ 124 h 163"/>
                <a:gd name="T72" fmla="*/ 134 w 175"/>
                <a:gd name="T73" fmla="*/ 124 h 163"/>
                <a:gd name="T74" fmla="*/ 134 w 175"/>
                <a:gd name="T75" fmla="*/ 130 h 163"/>
                <a:gd name="T76" fmla="*/ 128 w 175"/>
                <a:gd name="T77" fmla="*/ 134 h 163"/>
                <a:gd name="T78" fmla="*/ 124 w 175"/>
                <a:gd name="T79" fmla="*/ 130 h 163"/>
                <a:gd name="T80" fmla="*/ 124 w 175"/>
                <a:gd name="T81" fmla="*/ 130 h 163"/>
                <a:gd name="T82" fmla="*/ 105 w 175"/>
                <a:gd name="T83" fmla="*/ 124 h 163"/>
                <a:gd name="T84" fmla="*/ 99 w 175"/>
                <a:gd name="T85" fmla="*/ 140 h 163"/>
                <a:gd name="T86" fmla="*/ 93 w 175"/>
                <a:gd name="T87" fmla="*/ 153 h 163"/>
                <a:gd name="T88" fmla="*/ 89 w 175"/>
                <a:gd name="T89" fmla="*/ 163 h 163"/>
                <a:gd name="T90" fmla="*/ 41 w 175"/>
                <a:gd name="T91" fmla="*/ 163 h 163"/>
                <a:gd name="T92" fmla="*/ 35 w 175"/>
                <a:gd name="T93" fmla="*/ 157 h 163"/>
                <a:gd name="T94" fmla="*/ 29 w 175"/>
                <a:gd name="T95" fmla="*/ 134 h 163"/>
                <a:gd name="T96" fmla="*/ 19 w 175"/>
                <a:gd name="T97" fmla="*/ 130 h 163"/>
                <a:gd name="T98" fmla="*/ 0 w 175"/>
                <a:gd name="T99" fmla="*/ 13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5" h="163">
                  <a:moveTo>
                    <a:pt x="0" y="134"/>
                  </a:moveTo>
                  <a:lnTo>
                    <a:pt x="0" y="124"/>
                  </a:lnTo>
                  <a:lnTo>
                    <a:pt x="0" y="124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91"/>
                  </a:lnTo>
                  <a:lnTo>
                    <a:pt x="6" y="85"/>
                  </a:lnTo>
                  <a:lnTo>
                    <a:pt x="6" y="85"/>
                  </a:lnTo>
                  <a:lnTo>
                    <a:pt x="6" y="72"/>
                  </a:lnTo>
                  <a:lnTo>
                    <a:pt x="13" y="72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33"/>
                  </a:lnTo>
                  <a:lnTo>
                    <a:pt x="13" y="33"/>
                  </a:lnTo>
                  <a:lnTo>
                    <a:pt x="19" y="29"/>
                  </a:lnTo>
                  <a:lnTo>
                    <a:pt x="19" y="17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29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54" y="7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89" y="11"/>
                  </a:lnTo>
                  <a:lnTo>
                    <a:pt x="89" y="17"/>
                  </a:lnTo>
                  <a:lnTo>
                    <a:pt x="89" y="17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9" y="23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111" y="11"/>
                  </a:lnTo>
                  <a:lnTo>
                    <a:pt x="118" y="7"/>
                  </a:lnTo>
                  <a:lnTo>
                    <a:pt x="128" y="7"/>
                  </a:lnTo>
                  <a:lnTo>
                    <a:pt x="134" y="11"/>
                  </a:lnTo>
                  <a:lnTo>
                    <a:pt x="153" y="11"/>
                  </a:lnTo>
                  <a:lnTo>
                    <a:pt x="159" y="7"/>
                  </a:lnTo>
                  <a:lnTo>
                    <a:pt x="163" y="7"/>
                  </a:lnTo>
                  <a:lnTo>
                    <a:pt x="163" y="11"/>
                  </a:lnTo>
                  <a:lnTo>
                    <a:pt x="169" y="11"/>
                  </a:lnTo>
                  <a:lnTo>
                    <a:pt x="169" y="23"/>
                  </a:lnTo>
                  <a:lnTo>
                    <a:pt x="169" y="23"/>
                  </a:lnTo>
                  <a:lnTo>
                    <a:pt x="169" y="23"/>
                  </a:lnTo>
                  <a:lnTo>
                    <a:pt x="175" y="29"/>
                  </a:lnTo>
                  <a:lnTo>
                    <a:pt x="175" y="29"/>
                  </a:lnTo>
                  <a:lnTo>
                    <a:pt x="175" y="33"/>
                  </a:lnTo>
                  <a:lnTo>
                    <a:pt x="169" y="40"/>
                  </a:lnTo>
                  <a:lnTo>
                    <a:pt x="169" y="46"/>
                  </a:lnTo>
                  <a:lnTo>
                    <a:pt x="163" y="50"/>
                  </a:lnTo>
                  <a:lnTo>
                    <a:pt x="163" y="50"/>
                  </a:lnTo>
                  <a:lnTo>
                    <a:pt x="159" y="56"/>
                  </a:lnTo>
                  <a:lnTo>
                    <a:pt x="159" y="68"/>
                  </a:lnTo>
                  <a:lnTo>
                    <a:pt x="153" y="72"/>
                  </a:lnTo>
                  <a:lnTo>
                    <a:pt x="153" y="85"/>
                  </a:lnTo>
                  <a:lnTo>
                    <a:pt x="146" y="85"/>
                  </a:lnTo>
                  <a:lnTo>
                    <a:pt x="146" y="101"/>
                  </a:lnTo>
                  <a:lnTo>
                    <a:pt x="140" y="107"/>
                  </a:lnTo>
                  <a:lnTo>
                    <a:pt x="140" y="112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4" y="130"/>
                  </a:lnTo>
                  <a:lnTo>
                    <a:pt x="128" y="130"/>
                  </a:lnTo>
                  <a:lnTo>
                    <a:pt x="128" y="134"/>
                  </a:lnTo>
                  <a:lnTo>
                    <a:pt x="128" y="134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18" y="124"/>
                  </a:lnTo>
                  <a:lnTo>
                    <a:pt x="105" y="124"/>
                  </a:lnTo>
                  <a:lnTo>
                    <a:pt x="99" y="130"/>
                  </a:lnTo>
                  <a:lnTo>
                    <a:pt x="99" y="140"/>
                  </a:lnTo>
                  <a:lnTo>
                    <a:pt x="93" y="147"/>
                  </a:lnTo>
                  <a:lnTo>
                    <a:pt x="93" y="153"/>
                  </a:lnTo>
                  <a:lnTo>
                    <a:pt x="89" y="157"/>
                  </a:lnTo>
                  <a:lnTo>
                    <a:pt x="89" y="163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35" y="157"/>
                  </a:lnTo>
                  <a:lnTo>
                    <a:pt x="35" y="157"/>
                  </a:lnTo>
                  <a:lnTo>
                    <a:pt x="29" y="153"/>
                  </a:lnTo>
                  <a:lnTo>
                    <a:pt x="29" y="134"/>
                  </a:lnTo>
                  <a:lnTo>
                    <a:pt x="19" y="134"/>
                  </a:lnTo>
                  <a:lnTo>
                    <a:pt x="19" y="130"/>
                  </a:lnTo>
                  <a:lnTo>
                    <a:pt x="6" y="130"/>
                  </a:lnTo>
                  <a:lnTo>
                    <a:pt x="0" y="134"/>
                  </a:lnTo>
                  <a:lnTo>
                    <a:pt x="0" y="13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Freeform 587">
              <a:extLst>
                <a:ext uri="{FF2B5EF4-FFF2-40B4-BE49-F238E27FC236}">
                  <a16:creationId xmlns:a16="http://schemas.microsoft.com/office/drawing/2014/main" id="{F2F373DD-2119-44E8-B130-95C0F5E69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288" y="4415669"/>
              <a:ext cx="13181" cy="32535"/>
            </a:xfrm>
            <a:custGeom>
              <a:avLst/>
              <a:gdLst>
                <a:gd name="T0" fmla="*/ 0 w 10"/>
                <a:gd name="T1" fmla="*/ 0 h 23"/>
                <a:gd name="T2" fmla="*/ 0 w 10"/>
                <a:gd name="T3" fmla="*/ 0 h 23"/>
                <a:gd name="T4" fmla="*/ 0 w 10"/>
                <a:gd name="T5" fmla="*/ 13 h 23"/>
                <a:gd name="T6" fmla="*/ 0 w 10"/>
                <a:gd name="T7" fmla="*/ 13 h 23"/>
                <a:gd name="T8" fmla="*/ 0 w 10"/>
                <a:gd name="T9" fmla="*/ 13 h 23"/>
                <a:gd name="T10" fmla="*/ 0 w 10"/>
                <a:gd name="T11" fmla="*/ 19 h 23"/>
                <a:gd name="T12" fmla="*/ 0 w 10"/>
                <a:gd name="T13" fmla="*/ 19 h 23"/>
                <a:gd name="T14" fmla="*/ 0 w 10"/>
                <a:gd name="T15" fmla="*/ 23 h 23"/>
                <a:gd name="T16" fmla="*/ 10 w 10"/>
                <a:gd name="T17" fmla="*/ 23 h 23"/>
                <a:gd name="T18" fmla="*/ 10 w 10"/>
                <a:gd name="T19" fmla="*/ 19 h 23"/>
                <a:gd name="T20" fmla="*/ 10 w 10"/>
                <a:gd name="T21" fmla="*/ 19 h 23"/>
                <a:gd name="T22" fmla="*/ 10 w 10"/>
                <a:gd name="T23" fmla="*/ 13 h 23"/>
                <a:gd name="T24" fmla="*/ 10 w 10"/>
                <a:gd name="T25" fmla="*/ 13 h 23"/>
                <a:gd name="T26" fmla="*/ 10 w 10"/>
                <a:gd name="T27" fmla="*/ 6 h 23"/>
                <a:gd name="T28" fmla="*/ 10 w 10"/>
                <a:gd name="T29" fmla="*/ 6 h 23"/>
                <a:gd name="T30" fmla="*/ 10 w 10"/>
                <a:gd name="T31" fmla="*/ 0 h 23"/>
                <a:gd name="T32" fmla="*/ 0 w 10"/>
                <a:gd name="T33" fmla="*/ 0 h 23"/>
                <a:gd name="T34" fmla="*/ 0 w 10"/>
                <a:gd name="T35" fmla="*/ 0 h 23"/>
                <a:gd name="T36" fmla="*/ 0 w 10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0" y="23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Freeform 588">
              <a:extLst>
                <a:ext uri="{FF2B5EF4-FFF2-40B4-BE49-F238E27FC236}">
                  <a16:creationId xmlns:a16="http://schemas.microsoft.com/office/drawing/2014/main" id="{A2CA74DC-E043-436F-ADCA-C1736D834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288" y="4415669"/>
              <a:ext cx="13181" cy="32535"/>
            </a:xfrm>
            <a:custGeom>
              <a:avLst/>
              <a:gdLst>
                <a:gd name="T0" fmla="*/ 0 w 10"/>
                <a:gd name="T1" fmla="*/ 0 h 23"/>
                <a:gd name="T2" fmla="*/ 0 w 10"/>
                <a:gd name="T3" fmla="*/ 0 h 23"/>
                <a:gd name="T4" fmla="*/ 0 w 10"/>
                <a:gd name="T5" fmla="*/ 13 h 23"/>
                <a:gd name="T6" fmla="*/ 0 w 10"/>
                <a:gd name="T7" fmla="*/ 13 h 23"/>
                <a:gd name="T8" fmla="*/ 0 w 10"/>
                <a:gd name="T9" fmla="*/ 13 h 23"/>
                <a:gd name="T10" fmla="*/ 0 w 10"/>
                <a:gd name="T11" fmla="*/ 19 h 23"/>
                <a:gd name="T12" fmla="*/ 0 w 10"/>
                <a:gd name="T13" fmla="*/ 19 h 23"/>
                <a:gd name="T14" fmla="*/ 0 w 10"/>
                <a:gd name="T15" fmla="*/ 23 h 23"/>
                <a:gd name="T16" fmla="*/ 10 w 10"/>
                <a:gd name="T17" fmla="*/ 23 h 23"/>
                <a:gd name="T18" fmla="*/ 10 w 10"/>
                <a:gd name="T19" fmla="*/ 19 h 23"/>
                <a:gd name="T20" fmla="*/ 10 w 10"/>
                <a:gd name="T21" fmla="*/ 19 h 23"/>
                <a:gd name="T22" fmla="*/ 10 w 10"/>
                <a:gd name="T23" fmla="*/ 13 h 23"/>
                <a:gd name="T24" fmla="*/ 10 w 10"/>
                <a:gd name="T25" fmla="*/ 13 h 23"/>
                <a:gd name="T26" fmla="*/ 10 w 10"/>
                <a:gd name="T27" fmla="*/ 6 h 23"/>
                <a:gd name="T28" fmla="*/ 10 w 10"/>
                <a:gd name="T29" fmla="*/ 6 h 23"/>
                <a:gd name="T30" fmla="*/ 10 w 10"/>
                <a:gd name="T31" fmla="*/ 0 h 23"/>
                <a:gd name="T32" fmla="*/ 0 w 10"/>
                <a:gd name="T33" fmla="*/ 0 h 23"/>
                <a:gd name="T34" fmla="*/ 0 w 10"/>
                <a:gd name="T35" fmla="*/ 0 h 23"/>
                <a:gd name="T36" fmla="*/ 0 w 10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0" y="23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589">
              <a:extLst>
                <a:ext uri="{FF2B5EF4-FFF2-40B4-BE49-F238E27FC236}">
                  <a16:creationId xmlns:a16="http://schemas.microsoft.com/office/drawing/2014/main" id="{66F2920D-F32A-47FD-B17A-EC4791371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983" y="2644545"/>
              <a:ext cx="92265" cy="132975"/>
            </a:xfrm>
            <a:custGeom>
              <a:avLst/>
              <a:gdLst>
                <a:gd name="T0" fmla="*/ 64 w 70"/>
                <a:gd name="T1" fmla="*/ 0 h 94"/>
                <a:gd name="T2" fmla="*/ 64 w 70"/>
                <a:gd name="T3" fmla="*/ 6 h 94"/>
                <a:gd name="T4" fmla="*/ 64 w 70"/>
                <a:gd name="T5" fmla="*/ 6 h 94"/>
                <a:gd name="T6" fmla="*/ 64 w 70"/>
                <a:gd name="T7" fmla="*/ 10 h 94"/>
                <a:gd name="T8" fmla="*/ 70 w 70"/>
                <a:gd name="T9" fmla="*/ 16 h 94"/>
                <a:gd name="T10" fmla="*/ 58 w 70"/>
                <a:gd name="T11" fmla="*/ 10 h 94"/>
                <a:gd name="T12" fmla="*/ 52 w 70"/>
                <a:gd name="T13" fmla="*/ 16 h 94"/>
                <a:gd name="T14" fmla="*/ 52 w 70"/>
                <a:gd name="T15" fmla="*/ 16 h 94"/>
                <a:gd name="T16" fmla="*/ 52 w 70"/>
                <a:gd name="T17" fmla="*/ 22 h 94"/>
                <a:gd name="T18" fmla="*/ 52 w 70"/>
                <a:gd name="T19" fmla="*/ 22 h 94"/>
                <a:gd name="T20" fmla="*/ 52 w 70"/>
                <a:gd name="T21" fmla="*/ 28 h 94"/>
                <a:gd name="T22" fmla="*/ 58 w 70"/>
                <a:gd name="T23" fmla="*/ 33 h 94"/>
                <a:gd name="T24" fmla="*/ 58 w 70"/>
                <a:gd name="T25" fmla="*/ 33 h 94"/>
                <a:gd name="T26" fmla="*/ 58 w 70"/>
                <a:gd name="T27" fmla="*/ 39 h 94"/>
                <a:gd name="T28" fmla="*/ 52 w 70"/>
                <a:gd name="T29" fmla="*/ 45 h 94"/>
                <a:gd name="T30" fmla="*/ 52 w 70"/>
                <a:gd name="T31" fmla="*/ 49 h 94"/>
                <a:gd name="T32" fmla="*/ 48 w 70"/>
                <a:gd name="T33" fmla="*/ 49 h 94"/>
                <a:gd name="T34" fmla="*/ 48 w 70"/>
                <a:gd name="T35" fmla="*/ 49 h 94"/>
                <a:gd name="T36" fmla="*/ 48 w 70"/>
                <a:gd name="T37" fmla="*/ 55 h 94"/>
                <a:gd name="T38" fmla="*/ 48 w 70"/>
                <a:gd name="T39" fmla="*/ 61 h 94"/>
                <a:gd name="T40" fmla="*/ 48 w 70"/>
                <a:gd name="T41" fmla="*/ 61 h 94"/>
                <a:gd name="T42" fmla="*/ 52 w 70"/>
                <a:gd name="T43" fmla="*/ 68 h 94"/>
                <a:gd name="T44" fmla="*/ 52 w 70"/>
                <a:gd name="T45" fmla="*/ 68 h 94"/>
                <a:gd name="T46" fmla="*/ 58 w 70"/>
                <a:gd name="T47" fmla="*/ 72 h 94"/>
                <a:gd name="T48" fmla="*/ 64 w 70"/>
                <a:gd name="T49" fmla="*/ 78 h 94"/>
                <a:gd name="T50" fmla="*/ 70 w 70"/>
                <a:gd name="T51" fmla="*/ 84 h 94"/>
                <a:gd name="T52" fmla="*/ 58 w 70"/>
                <a:gd name="T53" fmla="*/ 84 h 94"/>
                <a:gd name="T54" fmla="*/ 52 w 70"/>
                <a:gd name="T55" fmla="*/ 90 h 94"/>
                <a:gd name="T56" fmla="*/ 41 w 70"/>
                <a:gd name="T57" fmla="*/ 94 h 94"/>
                <a:gd name="T58" fmla="*/ 29 w 70"/>
                <a:gd name="T59" fmla="*/ 90 h 94"/>
                <a:gd name="T60" fmla="*/ 17 w 70"/>
                <a:gd name="T61" fmla="*/ 84 h 94"/>
                <a:gd name="T62" fmla="*/ 17 w 70"/>
                <a:gd name="T63" fmla="*/ 84 h 94"/>
                <a:gd name="T64" fmla="*/ 17 w 70"/>
                <a:gd name="T65" fmla="*/ 78 h 94"/>
                <a:gd name="T66" fmla="*/ 17 w 70"/>
                <a:gd name="T67" fmla="*/ 72 h 94"/>
                <a:gd name="T68" fmla="*/ 17 w 70"/>
                <a:gd name="T69" fmla="*/ 72 h 94"/>
                <a:gd name="T70" fmla="*/ 17 w 70"/>
                <a:gd name="T71" fmla="*/ 68 h 94"/>
                <a:gd name="T72" fmla="*/ 17 w 70"/>
                <a:gd name="T73" fmla="*/ 61 h 94"/>
                <a:gd name="T74" fmla="*/ 13 w 70"/>
                <a:gd name="T75" fmla="*/ 55 h 94"/>
                <a:gd name="T76" fmla="*/ 6 w 70"/>
                <a:gd name="T77" fmla="*/ 49 h 94"/>
                <a:gd name="T78" fmla="*/ 13 w 70"/>
                <a:gd name="T79" fmla="*/ 45 h 94"/>
                <a:gd name="T80" fmla="*/ 17 w 70"/>
                <a:gd name="T81" fmla="*/ 39 h 94"/>
                <a:gd name="T82" fmla="*/ 23 w 70"/>
                <a:gd name="T83" fmla="*/ 28 h 94"/>
                <a:gd name="T84" fmla="*/ 35 w 70"/>
                <a:gd name="T85" fmla="*/ 22 h 94"/>
                <a:gd name="T86" fmla="*/ 52 w 70"/>
                <a:gd name="T87" fmla="*/ 10 h 94"/>
                <a:gd name="T88" fmla="*/ 58 w 70"/>
                <a:gd name="T89" fmla="*/ 0 h 94"/>
                <a:gd name="T90" fmla="*/ 70 w 70"/>
                <a:gd name="T9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0" h="94">
                  <a:moveTo>
                    <a:pt x="70" y="0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70" y="10"/>
                  </a:lnTo>
                  <a:lnTo>
                    <a:pt x="70" y="16"/>
                  </a:lnTo>
                  <a:lnTo>
                    <a:pt x="58" y="16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8" y="45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8" y="68"/>
                  </a:lnTo>
                  <a:lnTo>
                    <a:pt x="58" y="72"/>
                  </a:lnTo>
                  <a:lnTo>
                    <a:pt x="64" y="72"/>
                  </a:lnTo>
                  <a:lnTo>
                    <a:pt x="64" y="78"/>
                  </a:lnTo>
                  <a:lnTo>
                    <a:pt x="70" y="78"/>
                  </a:lnTo>
                  <a:lnTo>
                    <a:pt x="70" y="84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58" y="90"/>
                  </a:lnTo>
                  <a:lnTo>
                    <a:pt x="52" y="90"/>
                  </a:lnTo>
                  <a:lnTo>
                    <a:pt x="52" y="94"/>
                  </a:lnTo>
                  <a:lnTo>
                    <a:pt x="41" y="94"/>
                  </a:lnTo>
                  <a:lnTo>
                    <a:pt x="41" y="90"/>
                  </a:lnTo>
                  <a:lnTo>
                    <a:pt x="29" y="90"/>
                  </a:lnTo>
                  <a:lnTo>
                    <a:pt x="29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23" y="72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1"/>
                  </a:lnTo>
                  <a:lnTo>
                    <a:pt x="13" y="61"/>
                  </a:lnTo>
                  <a:lnTo>
                    <a:pt x="13" y="55"/>
                  </a:lnTo>
                  <a:lnTo>
                    <a:pt x="0" y="55"/>
                  </a:lnTo>
                  <a:lnTo>
                    <a:pt x="6" y="49"/>
                  </a:lnTo>
                  <a:lnTo>
                    <a:pt x="6" y="45"/>
                  </a:lnTo>
                  <a:lnTo>
                    <a:pt x="13" y="45"/>
                  </a:lnTo>
                  <a:lnTo>
                    <a:pt x="13" y="39"/>
                  </a:lnTo>
                  <a:lnTo>
                    <a:pt x="17" y="39"/>
                  </a:lnTo>
                  <a:lnTo>
                    <a:pt x="17" y="28"/>
                  </a:lnTo>
                  <a:lnTo>
                    <a:pt x="23" y="28"/>
                  </a:lnTo>
                  <a:lnTo>
                    <a:pt x="29" y="22"/>
                  </a:lnTo>
                  <a:lnTo>
                    <a:pt x="35" y="22"/>
                  </a:lnTo>
                  <a:lnTo>
                    <a:pt x="48" y="10"/>
                  </a:lnTo>
                  <a:lnTo>
                    <a:pt x="52" y="10"/>
                  </a:lnTo>
                  <a:lnTo>
                    <a:pt x="52" y="6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590">
              <a:extLst>
                <a:ext uri="{FF2B5EF4-FFF2-40B4-BE49-F238E27FC236}">
                  <a16:creationId xmlns:a16="http://schemas.microsoft.com/office/drawing/2014/main" id="{D98D3E46-0869-4850-A722-C6BC21D74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983" y="2644545"/>
              <a:ext cx="92265" cy="132975"/>
            </a:xfrm>
            <a:custGeom>
              <a:avLst/>
              <a:gdLst>
                <a:gd name="T0" fmla="*/ 64 w 70"/>
                <a:gd name="T1" fmla="*/ 0 h 94"/>
                <a:gd name="T2" fmla="*/ 64 w 70"/>
                <a:gd name="T3" fmla="*/ 6 h 94"/>
                <a:gd name="T4" fmla="*/ 64 w 70"/>
                <a:gd name="T5" fmla="*/ 6 h 94"/>
                <a:gd name="T6" fmla="*/ 64 w 70"/>
                <a:gd name="T7" fmla="*/ 10 h 94"/>
                <a:gd name="T8" fmla="*/ 70 w 70"/>
                <a:gd name="T9" fmla="*/ 16 h 94"/>
                <a:gd name="T10" fmla="*/ 58 w 70"/>
                <a:gd name="T11" fmla="*/ 10 h 94"/>
                <a:gd name="T12" fmla="*/ 52 w 70"/>
                <a:gd name="T13" fmla="*/ 16 h 94"/>
                <a:gd name="T14" fmla="*/ 52 w 70"/>
                <a:gd name="T15" fmla="*/ 16 h 94"/>
                <a:gd name="T16" fmla="*/ 52 w 70"/>
                <a:gd name="T17" fmla="*/ 22 h 94"/>
                <a:gd name="T18" fmla="*/ 52 w 70"/>
                <a:gd name="T19" fmla="*/ 22 h 94"/>
                <a:gd name="T20" fmla="*/ 52 w 70"/>
                <a:gd name="T21" fmla="*/ 28 h 94"/>
                <a:gd name="T22" fmla="*/ 58 w 70"/>
                <a:gd name="T23" fmla="*/ 33 h 94"/>
                <a:gd name="T24" fmla="*/ 58 w 70"/>
                <a:gd name="T25" fmla="*/ 33 h 94"/>
                <a:gd name="T26" fmla="*/ 58 w 70"/>
                <a:gd name="T27" fmla="*/ 39 h 94"/>
                <a:gd name="T28" fmla="*/ 52 w 70"/>
                <a:gd name="T29" fmla="*/ 45 h 94"/>
                <a:gd name="T30" fmla="*/ 52 w 70"/>
                <a:gd name="T31" fmla="*/ 49 h 94"/>
                <a:gd name="T32" fmla="*/ 48 w 70"/>
                <a:gd name="T33" fmla="*/ 49 h 94"/>
                <a:gd name="T34" fmla="*/ 48 w 70"/>
                <a:gd name="T35" fmla="*/ 49 h 94"/>
                <a:gd name="T36" fmla="*/ 48 w 70"/>
                <a:gd name="T37" fmla="*/ 55 h 94"/>
                <a:gd name="T38" fmla="*/ 48 w 70"/>
                <a:gd name="T39" fmla="*/ 61 h 94"/>
                <a:gd name="T40" fmla="*/ 48 w 70"/>
                <a:gd name="T41" fmla="*/ 61 h 94"/>
                <a:gd name="T42" fmla="*/ 52 w 70"/>
                <a:gd name="T43" fmla="*/ 68 h 94"/>
                <a:gd name="T44" fmla="*/ 52 w 70"/>
                <a:gd name="T45" fmla="*/ 68 h 94"/>
                <a:gd name="T46" fmla="*/ 58 w 70"/>
                <a:gd name="T47" fmla="*/ 72 h 94"/>
                <a:gd name="T48" fmla="*/ 64 w 70"/>
                <a:gd name="T49" fmla="*/ 78 h 94"/>
                <a:gd name="T50" fmla="*/ 70 w 70"/>
                <a:gd name="T51" fmla="*/ 84 h 94"/>
                <a:gd name="T52" fmla="*/ 58 w 70"/>
                <a:gd name="T53" fmla="*/ 84 h 94"/>
                <a:gd name="T54" fmla="*/ 52 w 70"/>
                <a:gd name="T55" fmla="*/ 90 h 94"/>
                <a:gd name="T56" fmla="*/ 41 w 70"/>
                <a:gd name="T57" fmla="*/ 94 h 94"/>
                <a:gd name="T58" fmla="*/ 29 w 70"/>
                <a:gd name="T59" fmla="*/ 90 h 94"/>
                <a:gd name="T60" fmla="*/ 17 w 70"/>
                <a:gd name="T61" fmla="*/ 84 h 94"/>
                <a:gd name="T62" fmla="*/ 17 w 70"/>
                <a:gd name="T63" fmla="*/ 84 h 94"/>
                <a:gd name="T64" fmla="*/ 17 w 70"/>
                <a:gd name="T65" fmla="*/ 78 h 94"/>
                <a:gd name="T66" fmla="*/ 17 w 70"/>
                <a:gd name="T67" fmla="*/ 72 h 94"/>
                <a:gd name="T68" fmla="*/ 17 w 70"/>
                <a:gd name="T69" fmla="*/ 72 h 94"/>
                <a:gd name="T70" fmla="*/ 17 w 70"/>
                <a:gd name="T71" fmla="*/ 68 h 94"/>
                <a:gd name="T72" fmla="*/ 17 w 70"/>
                <a:gd name="T73" fmla="*/ 61 h 94"/>
                <a:gd name="T74" fmla="*/ 13 w 70"/>
                <a:gd name="T75" fmla="*/ 55 h 94"/>
                <a:gd name="T76" fmla="*/ 6 w 70"/>
                <a:gd name="T77" fmla="*/ 49 h 94"/>
                <a:gd name="T78" fmla="*/ 13 w 70"/>
                <a:gd name="T79" fmla="*/ 45 h 94"/>
                <a:gd name="T80" fmla="*/ 17 w 70"/>
                <a:gd name="T81" fmla="*/ 39 h 94"/>
                <a:gd name="T82" fmla="*/ 23 w 70"/>
                <a:gd name="T83" fmla="*/ 28 h 94"/>
                <a:gd name="T84" fmla="*/ 35 w 70"/>
                <a:gd name="T85" fmla="*/ 22 h 94"/>
                <a:gd name="T86" fmla="*/ 52 w 70"/>
                <a:gd name="T87" fmla="*/ 10 h 94"/>
                <a:gd name="T88" fmla="*/ 58 w 70"/>
                <a:gd name="T89" fmla="*/ 0 h 94"/>
                <a:gd name="T90" fmla="*/ 70 w 70"/>
                <a:gd name="T9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0" h="94">
                  <a:moveTo>
                    <a:pt x="70" y="0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70" y="10"/>
                  </a:lnTo>
                  <a:lnTo>
                    <a:pt x="70" y="16"/>
                  </a:lnTo>
                  <a:lnTo>
                    <a:pt x="58" y="16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8" y="45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8" y="68"/>
                  </a:lnTo>
                  <a:lnTo>
                    <a:pt x="58" y="72"/>
                  </a:lnTo>
                  <a:lnTo>
                    <a:pt x="64" y="72"/>
                  </a:lnTo>
                  <a:lnTo>
                    <a:pt x="64" y="78"/>
                  </a:lnTo>
                  <a:lnTo>
                    <a:pt x="70" y="78"/>
                  </a:lnTo>
                  <a:lnTo>
                    <a:pt x="70" y="84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58" y="90"/>
                  </a:lnTo>
                  <a:lnTo>
                    <a:pt x="52" y="90"/>
                  </a:lnTo>
                  <a:lnTo>
                    <a:pt x="52" y="94"/>
                  </a:lnTo>
                  <a:lnTo>
                    <a:pt x="41" y="94"/>
                  </a:lnTo>
                  <a:lnTo>
                    <a:pt x="41" y="90"/>
                  </a:lnTo>
                  <a:lnTo>
                    <a:pt x="29" y="90"/>
                  </a:lnTo>
                  <a:lnTo>
                    <a:pt x="29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23" y="72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1"/>
                  </a:lnTo>
                  <a:lnTo>
                    <a:pt x="13" y="61"/>
                  </a:lnTo>
                  <a:lnTo>
                    <a:pt x="13" y="55"/>
                  </a:lnTo>
                  <a:lnTo>
                    <a:pt x="0" y="55"/>
                  </a:lnTo>
                  <a:lnTo>
                    <a:pt x="6" y="49"/>
                  </a:lnTo>
                  <a:lnTo>
                    <a:pt x="6" y="45"/>
                  </a:lnTo>
                  <a:lnTo>
                    <a:pt x="13" y="45"/>
                  </a:lnTo>
                  <a:lnTo>
                    <a:pt x="13" y="39"/>
                  </a:lnTo>
                  <a:lnTo>
                    <a:pt x="17" y="39"/>
                  </a:lnTo>
                  <a:lnTo>
                    <a:pt x="17" y="28"/>
                  </a:lnTo>
                  <a:lnTo>
                    <a:pt x="23" y="28"/>
                  </a:lnTo>
                  <a:lnTo>
                    <a:pt x="29" y="22"/>
                  </a:lnTo>
                  <a:lnTo>
                    <a:pt x="35" y="22"/>
                  </a:lnTo>
                  <a:lnTo>
                    <a:pt x="48" y="10"/>
                  </a:lnTo>
                  <a:lnTo>
                    <a:pt x="52" y="10"/>
                  </a:lnTo>
                  <a:lnTo>
                    <a:pt x="52" y="6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591">
              <a:extLst>
                <a:ext uri="{FF2B5EF4-FFF2-40B4-BE49-F238E27FC236}">
                  <a16:creationId xmlns:a16="http://schemas.microsoft.com/office/drawing/2014/main" id="{DE9EC953-622D-4CEA-A1D9-29B1DA769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38" y="2979814"/>
              <a:ext cx="163442" cy="101854"/>
            </a:xfrm>
            <a:custGeom>
              <a:avLst/>
              <a:gdLst>
                <a:gd name="T0" fmla="*/ 6 w 124"/>
                <a:gd name="T1" fmla="*/ 0 h 72"/>
                <a:gd name="T2" fmla="*/ 25 w 124"/>
                <a:gd name="T3" fmla="*/ 0 h 72"/>
                <a:gd name="T4" fmla="*/ 29 w 124"/>
                <a:gd name="T5" fmla="*/ 4 h 72"/>
                <a:gd name="T6" fmla="*/ 29 w 124"/>
                <a:gd name="T7" fmla="*/ 4 h 72"/>
                <a:gd name="T8" fmla="*/ 29 w 124"/>
                <a:gd name="T9" fmla="*/ 4 h 72"/>
                <a:gd name="T10" fmla="*/ 35 w 124"/>
                <a:gd name="T11" fmla="*/ 4 h 72"/>
                <a:gd name="T12" fmla="*/ 35 w 124"/>
                <a:gd name="T13" fmla="*/ 10 h 72"/>
                <a:gd name="T14" fmla="*/ 41 w 124"/>
                <a:gd name="T15" fmla="*/ 10 h 72"/>
                <a:gd name="T16" fmla="*/ 54 w 124"/>
                <a:gd name="T17" fmla="*/ 16 h 72"/>
                <a:gd name="T18" fmla="*/ 70 w 124"/>
                <a:gd name="T19" fmla="*/ 32 h 72"/>
                <a:gd name="T20" fmla="*/ 76 w 124"/>
                <a:gd name="T21" fmla="*/ 32 h 72"/>
                <a:gd name="T22" fmla="*/ 83 w 124"/>
                <a:gd name="T23" fmla="*/ 39 h 72"/>
                <a:gd name="T24" fmla="*/ 95 w 124"/>
                <a:gd name="T25" fmla="*/ 39 h 72"/>
                <a:gd name="T26" fmla="*/ 105 w 124"/>
                <a:gd name="T27" fmla="*/ 43 h 72"/>
                <a:gd name="T28" fmla="*/ 118 w 124"/>
                <a:gd name="T29" fmla="*/ 43 h 72"/>
                <a:gd name="T30" fmla="*/ 118 w 124"/>
                <a:gd name="T31" fmla="*/ 55 h 72"/>
                <a:gd name="T32" fmla="*/ 118 w 124"/>
                <a:gd name="T33" fmla="*/ 55 h 72"/>
                <a:gd name="T34" fmla="*/ 118 w 124"/>
                <a:gd name="T35" fmla="*/ 55 h 72"/>
                <a:gd name="T36" fmla="*/ 118 w 124"/>
                <a:gd name="T37" fmla="*/ 61 h 72"/>
                <a:gd name="T38" fmla="*/ 124 w 124"/>
                <a:gd name="T39" fmla="*/ 61 h 72"/>
                <a:gd name="T40" fmla="*/ 124 w 124"/>
                <a:gd name="T41" fmla="*/ 65 h 72"/>
                <a:gd name="T42" fmla="*/ 124 w 124"/>
                <a:gd name="T43" fmla="*/ 65 h 72"/>
                <a:gd name="T44" fmla="*/ 124 w 124"/>
                <a:gd name="T45" fmla="*/ 72 h 72"/>
                <a:gd name="T46" fmla="*/ 118 w 124"/>
                <a:gd name="T47" fmla="*/ 72 h 72"/>
                <a:gd name="T48" fmla="*/ 111 w 124"/>
                <a:gd name="T49" fmla="*/ 65 h 72"/>
                <a:gd name="T50" fmla="*/ 89 w 124"/>
                <a:gd name="T51" fmla="*/ 65 h 72"/>
                <a:gd name="T52" fmla="*/ 83 w 124"/>
                <a:gd name="T53" fmla="*/ 61 h 72"/>
                <a:gd name="T54" fmla="*/ 76 w 124"/>
                <a:gd name="T55" fmla="*/ 61 h 72"/>
                <a:gd name="T56" fmla="*/ 76 w 124"/>
                <a:gd name="T57" fmla="*/ 61 h 72"/>
                <a:gd name="T58" fmla="*/ 76 w 124"/>
                <a:gd name="T59" fmla="*/ 55 h 72"/>
                <a:gd name="T60" fmla="*/ 70 w 124"/>
                <a:gd name="T61" fmla="*/ 55 h 72"/>
                <a:gd name="T62" fmla="*/ 70 w 124"/>
                <a:gd name="T63" fmla="*/ 49 h 72"/>
                <a:gd name="T64" fmla="*/ 64 w 124"/>
                <a:gd name="T65" fmla="*/ 49 h 72"/>
                <a:gd name="T66" fmla="*/ 64 w 124"/>
                <a:gd name="T67" fmla="*/ 43 h 72"/>
                <a:gd name="T68" fmla="*/ 60 w 124"/>
                <a:gd name="T69" fmla="*/ 49 h 72"/>
                <a:gd name="T70" fmla="*/ 41 w 124"/>
                <a:gd name="T71" fmla="*/ 49 h 72"/>
                <a:gd name="T72" fmla="*/ 41 w 124"/>
                <a:gd name="T73" fmla="*/ 43 h 72"/>
                <a:gd name="T74" fmla="*/ 29 w 124"/>
                <a:gd name="T75" fmla="*/ 43 h 72"/>
                <a:gd name="T76" fmla="*/ 29 w 124"/>
                <a:gd name="T77" fmla="*/ 39 h 72"/>
                <a:gd name="T78" fmla="*/ 25 w 124"/>
                <a:gd name="T79" fmla="*/ 39 h 72"/>
                <a:gd name="T80" fmla="*/ 13 w 124"/>
                <a:gd name="T81" fmla="*/ 32 h 72"/>
                <a:gd name="T82" fmla="*/ 13 w 124"/>
                <a:gd name="T83" fmla="*/ 32 h 72"/>
                <a:gd name="T84" fmla="*/ 0 w 124"/>
                <a:gd name="T85" fmla="*/ 20 h 72"/>
                <a:gd name="T86" fmla="*/ 6 w 124"/>
                <a:gd name="T87" fmla="*/ 0 h 72"/>
                <a:gd name="T88" fmla="*/ 6 w 124"/>
                <a:gd name="T8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4" h="72">
                  <a:moveTo>
                    <a:pt x="6" y="0"/>
                  </a:moveTo>
                  <a:lnTo>
                    <a:pt x="25" y="0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1" y="10"/>
                  </a:lnTo>
                  <a:lnTo>
                    <a:pt x="54" y="16"/>
                  </a:lnTo>
                  <a:lnTo>
                    <a:pt x="70" y="32"/>
                  </a:lnTo>
                  <a:lnTo>
                    <a:pt x="76" y="32"/>
                  </a:lnTo>
                  <a:lnTo>
                    <a:pt x="83" y="39"/>
                  </a:lnTo>
                  <a:lnTo>
                    <a:pt x="95" y="39"/>
                  </a:lnTo>
                  <a:lnTo>
                    <a:pt x="105" y="43"/>
                  </a:lnTo>
                  <a:lnTo>
                    <a:pt x="118" y="43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18" y="61"/>
                  </a:lnTo>
                  <a:lnTo>
                    <a:pt x="124" y="61"/>
                  </a:lnTo>
                  <a:lnTo>
                    <a:pt x="124" y="65"/>
                  </a:lnTo>
                  <a:lnTo>
                    <a:pt x="124" y="65"/>
                  </a:lnTo>
                  <a:lnTo>
                    <a:pt x="124" y="72"/>
                  </a:lnTo>
                  <a:lnTo>
                    <a:pt x="118" y="72"/>
                  </a:lnTo>
                  <a:lnTo>
                    <a:pt x="111" y="65"/>
                  </a:lnTo>
                  <a:lnTo>
                    <a:pt x="89" y="65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6" y="55"/>
                  </a:lnTo>
                  <a:lnTo>
                    <a:pt x="70" y="55"/>
                  </a:lnTo>
                  <a:lnTo>
                    <a:pt x="70" y="49"/>
                  </a:lnTo>
                  <a:lnTo>
                    <a:pt x="64" y="49"/>
                  </a:lnTo>
                  <a:lnTo>
                    <a:pt x="64" y="43"/>
                  </a:lnTo>
                  <a:lnTo>
                    <a:pt x="60" y="49"/>
                  </a:lnTo>
                  <a:lnTo>
                    <a:pt x="41" y="49"/>
                  </a:lnTo>
                  <a:lnTo>
                    <a:pt x="41" y="43"/>
                  </a:lnTo>
                  <a:lnTo>
                    <a:pt x="29" y="43"/>
                  </a:lnTo>
                  <a:lnTo>
                    <a:pt x="29" y="39"/>
                  </a:lnTo>
                  <a:lnTo>
                    <a:pt x="25" y="39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0" y="2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592">
              <a:extLst>
                <a:ext uri="{FF2B5EF4-FFF2-40B4-BE49-F238E27FC236}">
                  <a16:creationId xmlns:a16="http://schemas.microsoft.com/office/drawing/2014/main" id="{EDCCDDD8-4EB0-4681-8CA0-A232E8E58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38" y="2979814"/>
              <a:ext cx="163442" cy="101854"/>
            </a:xfrm>
            <a:custGeom>
              <a:avLst/>
              <a:gdLst>
                <a:gd name="T0" fmla="*/ 6 w 124"/>
                <a:gd name="T1" fmla="*/ 0 h 72"/>
                <a:gd name="T2" fmla="*/ 25 w 124"/>
                <a:gd name="T3" fmla="*/ 0 h 72"/>
                <a:gd name="T4" fmla="*/ 29 w 124"/>
                <a:gd name="T5" fmla="*/ 4 h 72"/>
                <a:gd name="T6" fmla="*/ 29 w 124"/>
                <a:gd name="T7" fmla="*/ 4 h 72"/>
                <a:gd name="T8" fmla="*/ 29 w 124"/>
                <a:gd name="T9" fmla="*/ 4 h 72"/>
                <a:gd name="T10" fmla="*/ 35 w 124"/>
                <a:gd name="T11" fmla="*/ 4 h 72"/>
                <a:gd name="T12" fmla="*/ 35 w 124"/>
                <a:gd name="T13" fmla="*/ 10 h 72"/>
                <a:gd name="T14" fmla="*/ 41 w 124"/>
                <a:gd name="T15" fmla="*/ 10 h 72"/>
                <a:gd name="T16" fmla="*/ 54 w 124"/>
                <a:gd name="T17" fmla="*/ 16 h 72"/>
                <a:gd name="T18" fmla="*/ 70 w 124"/>
                <a:gd name="T19" fmla="*/ 32 h 72"/>
                <a:gd name="T20" fmla="*/ 76 w 124"/>
                <a:gd name="T21" fmla="*/ 32 h 72"/>
                <a:gd name="T22" fmla="*/ 83 w 124"/>
                <a:gd name="T23" fmla="*/ 39 h 72"/>
                <a:gd name="T24" fmla="*/ 95 w 124"/>
                <a:gd name="T25" fmla="*/ 39 h 72"/>
                <a:gd name="T26" fmla="*/ 105 w 124"/>
                <a:gd name="T27" fmla="*/ 43 h 72"/>
                <a:gd name="T28" fmla="*/ 118 w 124"/>
                <a:gd name="T29" fmla="*/ 43 h 72"/>
                <a:gd name="T30" fmla="*/ 118 w 124"/>
                <a:gd name="T31" fmla="*/ 55 h 72"/>
                <a:gd name="T32" fmla="*/ 118 w 124"/>
                <a:gd name="T33" fmla="*/ 55 h 72"/>
                <a:gd name="T34" fmla="*/ 118 w 124"/>
                <a:gd name="T35" fmla="*/ 55 h 72"/>
                <a:gd name="T36" fmla="*/ 118 w 124"/>
                <a:gd name="T37" fmla="*/ 61 h 72"/>
                <a:gd name="T38" fmla="*/ 124 w 124"/>
                <a:gd name="T39" fmla="*/ 61 h 72"/>
                <a:gd name="T40" fmla="*/ 124 w 124"/>
                <a:gd name="T41" fmla="*/ 65 h 72"/>
                <a:gd name="T42" fmla="*/ 124 w 124"/>
                <a:gd name="T43" fmla="*/ 65 h 72"/>
                <a:gd name="T44" fmla="*/ 124 w 124"/>
                <a:gd name="T45" fmla="*/ 72 h 72"/>
                <a:gd name="T46" fmla="*/ 118 w 124"/>
                <a:gd name="T47" fmla="*/ 72 h 72"/>
                <a:gd name="T48" fmla="*/ 111 w 124"/>
                <a:gd name="T49" fmla="*/ 65 h 72"/>
                <a:gd name="T50" fmla="*/ 89 w 124"/>
                <a:gd name="T51" fmla="*/ 65 h 72"/>
                <a:gd name="T52" fmla="*/ 83 w 124"/>
                <a:gd name="T53" fmla="*/ 61 h 72"/>
                <a:gd name="T54" fmla="*/ 76 w 124"/>
                <a:gd name="T55" fmla="*/ 61 h 72"/>
                <a:gd name="T56" fmla="*/ 76 w 124"/>
                <a:gd name="T57" fmla="*/ 61 h 72"/>
                <a:gd name="T58" fmla="*/ 76 w 124"/>
                <a:gd name="T59" fmla="*/ 55 h 72"/>
                <a:gd name="T60" fmla="*/ 70 w 124"/>
                <a:gd name="T61" fmla="*/ 55 h 72"/>
                <a:gd name="T62" fmla="*/ 70 w 124"/>
                <a:gd name="T63" fmla="*/ 49 h 72"/>
                <a:gd name="T64" fmla="*/ 64 w 124"/>
                <a:gd name="T65" fmla="*/ 49 h 72"/>
                <a:gd name="T66" fmla="*/ 64 w 124"/>
                <a:gd name="T67" fmla="*/ 43 h 72"/>
                <a:gd name="T68" fmla="*/ 60 w 124"/>
                <a:gd name="T69" fmla="*/ 49 h 72"/>
                <a:gd name="T70" fmla="*/ 41 w 124"/>
                <a:gd name="T71" fmla="*/ 49 h 72"/>
                <a:gd name="T72" fmla="*/ 41 w 124"/>
                <a:gd name="T73" fmla="*/ 43 h 72"/>
                <a:gd name="T74" fmla="*/ 29 w 124"/>
                <a:gd name="T75" fmla="*/ 43 h 72"/>
                <a:gd name="T76" fmla="*/ 29 w 124"/>
                <a:gd name="T77" fmla="*/ 39 h 72"/>
                <a:gd name="T78" fmla="*/ 25 w 124"/>
                <a:gd name="T79" fmla="*/ 39 h 72"/>
                <a:gd name="T80" fmla="*/ 13 w 124"/>
                <a:gd name="T81" fmla="*/ 32 h 72"/>
                <a:gd name="T82" fmla="*/ 13 w 124"/>
                <a:gd name="T83" fmla="*/ 32 h 72"/>
                <a:gd name="T84" fmla="*/ 0 w 124"/>
                <a:gd name="T85" fmla="*/ 20 h 72"/>
                <a:gd name="T86" fmla="*/ 6 w 124"/>
                <a:gd name="T87" fmla="*/ 0 h 72"/>
                <a:gd name="T88" fmla="*/ 6 w 124"/>
                <a:gd name="T8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4" h="72">
                  <a:moveTo>
                    <a:pt x="6" y="0"/>
                  </a:moveTo>
                  <a:lnTo>
                    <a:pt x="25" y="0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1" y="10"/>
                  </a:lnTo>
                  <a:lnTo>
                    <a:pt x="54" y="16"/>
                  </a:lnTo>
                  <a:lnTo>
                    <a:pt x="70" y="32"/>
                  </a:lnTo>
                  <a:lnTo>
                    <a:pt x="76" y="32"/>
                  </a:lnTo>
                  <a:lnTo>
                    <a:pt x="83" y="39"/>
                  </a:lnTo>
                  <a:lnTo>
                    <a:pt x="95" y="39"/>
                  </a:lnTo>
                  <a:lnTo>
                    <a:pt x="105" y="43"/>
                  </a:lnTo>
                  <a:lnTo>
                    <a:pt x="118" y="43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18" y="61"/>
                  </a:lnTo>
                  <a:lnTo>
                    <a:pt x="124" y="61"/>
                  </a:lnTo>
                  <a:lnTo>
                    <a:pt x="124" y="65"/>
                  </a:lnTo>
                  <a:lnTo>
                    <a:pt x="124" y="65"/>
                  </a:lnTo>
                  <a:lnTo>
                    <a:pt x="124" y="72"/>
                  </a:lnTo>
                  <a:lnTo>
                    <a:pt x="118" y="72"/>
                  </a:lnTo>
                  <a:lnTo>
                    <a:pt x="111" y="65"/>
                  </a:lnTo>
                  <a:lnTo>
                    <a:pt x="89" y="65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6" y="55"/>
                  </a:lnTo>
                  <a:lnTo>
                    <a:pt x="70" y="55"/>
                  </a:lnTo>
                  <a:lnTo>
                    <a:pt x="70" y="49"/>
                  </a:lnTo>
                  <a:lnTo>
                    <a:pt x="64" y="49"/>
                  </a:lnTo>
                  <a:lnTo>
                    <a:pt x="64" y="43"/>
                  </a:lnTo>
                  <a:lnTo>
                    <a:pt x="60" y="49"/>
                  </a:lnTo>
                  <a:lnTo>
                    <a:pt x="41" y="49"/>
                  </a:lnTo>
                  <a:lnTo>
                    <a:pt x="41" y="43"/>
                  </a:lnTo>
                  <a:lnTo>
                    <a:pt x="29" y="43"/>
                  </a:lnTo>
                  <a:lnTo>
                    <a:pt x="29" y="39"/>
                  </a:lnTo>
                  <a:lnTo>
                    <a:pt x="25" y="39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0" y="2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593">
              <a:extLst>
                <a:ext uri="{FF2B5EF4-FFF2-40B4-BE49-F238E27FC236}">
                  <a16:creationId xmlns:a16="http://schemas.microsoft.com/office/drawing/2014/main" id="{CA447273-E1C5-4673-BDD0-2F9075C14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389" y="3025082"/>
              <a:ext cx="51406" cy="56586"/>
            </a:xfrm>
            <a:custGeom>
              <a:avLst/>
              <a:gdLst>
                <a:gd name="T0" fmla="*/ 39 w 39"/>
                <a:gd name="T1" fmla="*/ 11 h 40"/>
                <a:gd name="T2" fmla="*/ 39 w 39"/>
                <a:gd name="T3" fmla="*/ 17 h 40"/>
                <a:gd name="T4" fmla="*/ 39 w 39"/>
                <a:gd name="T5" fmla="*/ 17 h 40"/>
                <a:gd name="T6" fmla="*/ 39 w 39"/>
                <a:gd name="T7" fmla="*/ 29 h 40"/>
                <a:gd name="T8" fmla="*/ 35 w 39"/>
                <a:gd name="T9" fmla="*/ 29 h 40"/>
                <a:gd name="T10" fmla="*/ 35 w 39"/>
                <a:gd name="T11" fmla="*/ 33 h 40"/>
                <a:gd name="T12" fmla="*/ 35 w 39"/>
                <a:gd name="T13" fmla="*/ 33 h 40"/>
                <a:gd name="T14" fmla="*/ 29 w 39"/>
                <a:gd name="T15" fmla="*/ 40 h 40"/>
                <a:gd name="T16" fmla="*/ 29 w 39"/>
                <a:gd name="T17" fmla="*/ 40 h 40"/>
                <a:gd name="T18" fmla="*/ 29 w 39"/>
                <a:gd name="T19" fmla="*/ 33 h 40"/>
                <a:gd name="T20" fmla="*/ 23 w 39"/>
                <a:gd name="T21" fmla="*/ 33 h 40"/>
                <a:gd name="T22" fmla="*/ 23 w 39"/>
                <a:gd name="T23" fmla="*/ 33 h 40"/>
                <a:gd name="T24" fmla="*/ 23 w 39"/>
                <a:gd name="T25" fmla="*/ 33 h 40"/>
                <a:gd name="T26" fmla="*/ 23 w 39"/>
                <a:gd name="T27" fmla="*/ 29 h 40"/>
                <a:gd name="T28" fmla="*/ 4 w 39"/>
                <a:gd name="T29" fmla="*/ 29 h 40"/>
                <a:gd name="T30" fmla="*/ 4 w 39"/>
                <a:gd name="T31" fmla="*/ 29 h 40"/>
                <a:gd name="T32" fmla="*/ 0 w 39"/>
                <a:gd name="T33" fmla="*/ 23 h 40"/>
                <a:gd name="T34" fmla="*/ 0 w 39"/>
                <a:gd name="T35" fmla="*/ 23 h 40"/>
                <a:gd name="T36" fmla="*/ 0 w 39"/>
                <a:gd name="T37" fmla="*/ 23 h 40"/>
                <a:gd name="T38" fmla="*/ 0 w 39"/>
                <a:gd name="T39" fmla="*/ 17 h 40"/>
                <a:gd name="T40" fmla="*/ 4 w 39"/>
                <a:gd name="T41" fmla="*/ 17 h 40"/>
                <a:gd name="T42" fmla="*/ 4 w 39"/>
                <a:gd name="T43" fmla="*/ 11 h 40"/>
                <a:gd name="T44" fmla="*/ 4 w 39"/>
                <a:gd name="T45" fmla="*/ 11 h 40"/>
                <a:gd name="T46" fmla="*/ 10 w 39"/>
                <a:gd name="T47" fmla="*/ 11 h 40"/>
                <a:gd name="T48" fmla="*/ 10 w 39"/>
                <a:gd name="T49" fmla="*/ 7 h 40"/>
                <a:gd name="T50" fmla="*/ 10 w 39"/>
                <a:gd name="T51" fmla="*/ 7 h 40"/>
                <a:gd name="T52" fmla="*/ 10 w 39"/>
                <a:gd name="T53" fmla="*/ 7 h 40"/>
                <a:gd name="T54" fmla="*/ 16 w 39"/>
                <a:gd name="T55" fmla="*/ 0 h 40"/>
                <a:gd name="T56" fmla="*/ 16 w 39"/>
                <a:gd name="T57" fmla="*/ 0 h 40"/>
                <a:gd name="T58" fmla="*/ 16 w 39"/>
                <a:gd name="T59" fmla="*/ 0 h 40"/>
                <a:gd name="T60" fmla="*/ 16 w 39"/>
                <a:gd name="T61" fmla="*/ 0 h 40"/>
                <a:gd name="T62" fmla="*/ 23 w 39"/>
                <a:gd name="T63" fmla="*/ 0 h 40"/>
                <a:gd name="T64" fmla="*/ 23 w 39"/>
                <a:gd name="T65" fmla="*/ 7 h 40"/>
                <a:gd name="T66" fmla="*/ 35 w 39"/>
                <a:gd name="T67" fmla="*/ 7 h 40"/>
                <a:gd name="T68" fmla="*/ 35 w 39"/>
                <a:gd name="T69" fmla="*/ 11 h 40"/>
                <a:gd name="T70" fmla="*/ 39 w 39"/>
                <a:gd name="T71" fmla="*/ 11 h 40"/>
                <a:gd name="T72" fmla="*/ 39 w 39"/>
                <a:gd name="T73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40">
                  <a:moveTo>
                    <a:pt x="39" y="11"/>
                  </a:moveTo>
                  <a:lnTo>
                    <a:pt x="39" y="17"/>
                  </a:lnTo>
                  <a:lnTo>
                    <a:pt x="39" y="17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4" y="17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35" y="7"/>
                  </a:lnTo>
                  <a:lnTo>
                    <a:pt x="35" y="11"/>
                  </a:lnTo>
                  <a:lnTo>
                    <a:pt x="39" y="11"/>
                  </a:lnTo>
                  <a:lnTo>
                    <a:pt x="39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594">
              <a:extLst>
                <a:ext uri="{FF2B5EF4-FFF2-40B4-BE49-F238E27FC236}">
                  <a16:creationId xmlns:a16="http://schemas.microsoft.com/office/drawing/2014/main" id="{9DDBEB25-9E4F-4162-BA1C-254EBE86C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389" y="3025082"/>
              <a:ext cx="51406" cy="56586"/>
            </a:xfrm>
            <a:custGeom>
              <a:avLst/>
              <a:gdLst>
                <a:gd name="T0" fmla="*/ 39 w 39"/>
                <a:gd name="T1" fmla="*/ 11 h 40"/>
                <a:gd name="T2" fmla="*/ 39 w 39"/>
                <a:gd name="T3" fmla="*/ 17 h 40"/>
                <a:gd name="T4" fmla="*/ 39 w 39"/>
                <a:gd name="T5" fmla="*/ 17 h 40"/>
                <a:gd name="T6" fmla="*/ 39 w 39"/>
                <a:gd name="T7" fmla="*/ 29 h 40"/>
                <a:gd name="T8" fmla="*/ 35 w 39"/>
                <a:gd name="T9" fmla="*/ 29 h 40"/>
                <a:gd name="T10" fmla="*/ 35 w 39"/>
                <a:gd name="T11" fmla="*/ 33 h 40"/>
                <a:gd name="T12" fmla="*/ 35 w 39"/>
                <a:gd name="T13" fmla="*/ 33 h 40"/>
                <a:gd name="T14" fmla="*/ 29 w 39"/>
                <a:gd name="T15" fmla="*/ 40 h 40"/>
                <a:gd name="T16" fmla="*/ 29 w 39"/>
                <a:gd name="T17" fmla="*/ 40 h 40"/>
                <a:gd name="T18" fmla="*/ 29 w 39"/>
                <a:gd name="T19" fmla="*/ 33 h 40"/>
                <a:gd name="T20" fmla="*/ 23 w 39"/>
                <a:gd name="T21" fmla="*/ 33 h 40"/>
                <a:gd name="T22" fmla="*/ 23 w 39"/>
                <a:gd name="T23" fmla="*/ 33 h 40"/>
                <a:gd name="T24" fmla="*/ 23 w 39"/>
                <a:gd name="T25" fmla="*/ 33 h 40"/>
                <a:gd name="T26" fmla="*/ 23 w 39"/>
                <a:gd name="T27" fmla="*/ 29 h 40"/>
                <a:gd name="T28" fmla="*/ 4 w 39"/>
                <a:gd name="T29" fmla="*/ 29 h 40"/>
                <a:gd name="T30" fmla="*/ 4 w 39"/>
                <a:gd name="T31" fmla="*/ 29 h 40"/>
                <a:gd name="T32" fmla="*/ 0 w 39"/>
                <a:gd name="T33" fmla="*/ 23 h 40"/>
                <a:gd name="T34" fmla="*/ 0 w 39"/>
                <a:gd name="T35" fmla="*/ 23 h 40"/>
                <a:gd name="T36" fmla="*/ 0 w 39"/>
                <a:gd name="T37" fmla="*/ 23 h 40"/>
                <a:gd name="T38" fmla="*/ 0 w 39"/>
                <a:gd name="T39" fmla="*/ 17 h 40"/>
                <a:gd name="T40" fmla="*/ 4 w 39"/>
                <a:gd name="T41" fmla="*/ 17 h 40"/>
                <a:gd name="T42" fmla="*/ 4 w 39"/>
                <a:gd name="T43" fmla="*/ 11 h 40"/>
                <a:gd name="T44" fmla="*/ 4 w 39"/>
                <a:gd name="T45" fmla="*/ 11 h 40"/>
                <a:gd name="T46" fmla="*/ 10 w 39"/>
                <a:gd name="T47" fmla="*/ 11 h 40"/>
                <a:gd name="T48" fmla="*/ 10 w 39"/>
                <a:gd name="T49" fmla="*/ 7 h 40"/>
                <a:gd name="T50" fmla="*/ 10 w 39"/>
                <a:gd name="T51" fmla="*/ 7 h 40"/>
                <a:gd name="T52" fmla="*/ 10 w 39"/>
                <a:gd name="T53" fmla="*/ 7 h 40"/>
                <a:gd name="T54" fmla="*/ 16 w 39"/>
                <a:gd name="T55" fmla="*/ 0 h 40"/>
                <a:gd name="T56" fmla="*/ 16 w 39"/>
                <a:gd name="T57" fmla="*/ 0 h 40"/>
                <a:gd name="T58" fmla="*/ 16 w 39"/>
                <a:gd name="T59" fmla="*/ 0 h 40"/>
                <a:gd name="T60" fmla="*/ 16 w 39"/>
                <a:gd name="T61" fmla="*/ 0 h 40"/>
                <a:gd name="T62" fmla="*/ 23 w 39"/>
                <a:gd name="T63" fmla="*/ 0 h 40"/>
                <a:gd name="T64" fmla="*/ 23 w 39"/>
                <a:gd name="T65" fmla="*/ 7 h 40"/>
                <a:gd name="T66" fmla="*/ 35 w 39"/>
                <a:gd name="T67" fmla="*/ 7 h 40"/>
                <a:gd name="T68" fmla="*/ 35 w 39"/>
                <a:gd name="T69" fmla="*/ 11 h 40"/>
                <a:gd name="T70" fmla="*/ 39 w 39"/>
                <a:gd name="T71" fmla="*/ 11 h 40"/>
                <a:gd name="T72" fmla="*/ 39 w 39"/>
                <a:gd name="T73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40">
                  <a:moveTo>
                    <a:pt x="39" y="11"/>
                  </a:moveTo>
                  <a:lnTo>
                    <a:pt x="39" y="17"/>
                  </a:lnTo>
                  <a:lnTo>
                    <a:pt x="39" y="17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4" y="17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35" y="7"/>
                  </a:lnTo>
                  <a:lnTo>
                    <a:pt x="35" y="11"/>
                  </a:lnTo>
                  <a:lnTo>
                    <a:pt x="39" y="11"/>
                  </a:lnTo>
                  <a:lnTo>
                    <a:pt x="39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595">
              <a:extLst>
                <a:ext uri="{FF2B5EF4-FFF2-40B4-BE49-F238E27FC236}">
                  <a16:creationId xmlns:a16="http://schemas.microsoft.com/office/drawing/2014/main" id="{ECD437CA-A85F-41BA-87E8-824B5426C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80" y="3081670"/>
              <a:ext cx="100174" cy="132975"/>
            </a:xfrm>
            <a:custGeom>
              <a:avLst/>
              <a:gdLst>
                <a:gd name="T0" fmla="*/ 64 w 76"/>
                <a:gd name="T1" fmla="*/ 45 h 94"/>
                <a:gd name="T2" fmla="*/ 64 w 76"/>
                <a:gd name="T3" fmla="*/ 51 h 94"/>
                <a:gd name="T4" fmla="*/ 64 w 76"/>
                <a:gd name="T5" fmla="*/ 55 h 94"/>
                <a:gd name="T6" fmla="*/ 57 w 76"/>
                <a:gd name="T7" fmla="*/ 55 h 94"/>
                <a:gd name="T8" fmla="*/ 57 w 76"/>
                <a:gd name="T9" fmla="*/ 55 h 94"/>
                <a:gd name="T10" fmla="*/ 51 w 76"/>
                <a:gd name="T11" fmla="*/ 51 h 94"/>
                <a:gd name="T12" fmla="*/ 51 w 76"/>
                <a:gd name="T13" fmla="*/ 51 h 94"/>
                <a:gd name="T14" fmla="*/ 51 w 76"/>
                <a:gd name="T15" fmla="*/ 45 h 94"/>
                <a:gd name="T16" fmla="*/ 57 w 76"/>
                <a:gd name="T17" fmla="*/ 33 h 94"/>
                <a:gd name="T18" fmla="*/ 64 w 76"/>
                <a:gd name="T19" fmla="*/ 28 h 94"/>
                <a:gd name="T20" fmla="*/ 64 w 76"/>
                <a:gd name="T21" fmla="*/ 16 h 94"/>
                <a:gd name="T22" fmla="*/ 29 w 76"/>
                <a:gd name="T23" fmla="*/ 16 h 94"/>
                <a:gd name="T24" fmla="*/ 29 w 76"/>
                <a:gd name="T25" fmla="*/ 10 h 94"/>
                <a:gd name="T26" fmla="*/ 29 w 76"/>
                <a:gd name="T27" fmla="*/ 6 h 94"/>
                <a:gd name="T28" fmla="*/ 22 w 76"/>
                <a:gd name="T29" fmla="*/ 6 h 94"/>
                <a:gd name="T30" fmla="*/ 22 w 76"/>
                <a:gd name="T31" fmla="*/ 6 h 94"/>
                <a:gd name="T32" fmla="*/ 6 w 76"/>
                <a:gd name="T33" fmla="*/ 0 h 94"/>
                <a:gd name="T34" fmla="*/ 6 w 76"/>
                <a:gd name="T35" fmla="*/ 6 h 94"/>
                <a:gd name="T36" fmla="*/ 0 w 76"/>
                <a:gd name="T37" fmla="*/ 6 h 94"/>
                <a:gd name="T38" fmla="*/ 0 w 76"/>
                <a:gd name="T39" fmla="*/ 10 h 94"/>
                <a:gd name="T40" fmla="*/ 6 w 76"/>
                <a:gd name="T41" fmla="*/ 16 h 94"/>
                <a:gd name="T42" fmla="*/ 16 w 76"/>
                <a:gd name="T43" fmla="*/ 22 h 94"/>
                <a:gd name="T44" fmla="*/ 10 w 76"/>
                <a:gd name="T45" fmla="*/ 22 h 94"/>
                <a:gd name="T46" fmla="*/ 6 w 76"/>
                <a:gd name="T47" fmla="*/ 28 h 94"/>
                <a:gd name="T48" fmla="*/ 6 w 76"/>
                <a:gd name="T49" fmla="*/ 33 h 94"/>
                <a:gd name="T50" fmla="*/ 6 w 76"/>
                <a:gd name="T51" fmla="*/ 39 h 94"/>
                <a:gd name="T52" fmla="*/ 6 w 76"/>
                <a:gd name="T53" fmla="*/ 39 h 94"/>
                <a:gd name="T54" fmla="*/ 10 w 76"/>
                <a:gd name="T55" fmla="*/ 45 h 94"/>
                <a:gd name="T56" fmla="*/ 16 w 76"/>
                <a:gd name="T57" fmla="*/ 51 h 94"/>
                <a:gd name="T58" fmla="*/ 29 w 76"/>
                <a:gd name="T59" fmla="*/ 78 h 94"/>
                <a:gd name="T60" fmla="*/ 29 w 76"/>
                <a:gd name="T61" fmla="*/ 72 h 94"/>
                <a:gd name="T62" fmla="*/ 45 w 76"/>
                <a:gd name="T63" fmla="*/ 72 h 94"/>
                <a:gd name="T64" fmla="*/ 45 w 76"/>
                <a:gd name="T65" fmla="*/ 68 h 94"/>
                <a:gd name="T66" fmla="*/ 45 w 76"/>
                <a:gd name="T67" fmla="*/ 61 h 94"/>
                <a:gd name="T68" fmla="*/ 45 w 76"/>
                <a:gd name="T69" fmla="*/ 61 h 94"/>
                <a:gd name="T70" fmla="*/ 51 w 76"/>
                <a:gd name="T71" fmla="*/ 61 h 94"/>
                <a:gd name="T72" fmla="*/ 57 w 76"/>
                <a:gd name="T73" fmla="*/ 72 h 94"/>
                <a:gd name="T74" fmla="*/ 57 w 76"/>
                <a:gd name="T75" fmla="*/ 78 h 94"/>
                <a:gd name="T76" fmla="*/ 64 w 76"/>
                <a:gd name="T77" fmla="*/ 84 h 94"/>
                <a:gd name="T78" fmla="*/ 70 w 76"/>
                <a:gd name="T79" fmla="*/ 94 h 94"/>
                <a:gd name="T80" fmla="*/ 70 w 76"/>
                <a:gd name="T81" fmla="*/ 90 h 94"/>
                <a:gd name="T82" fmla="*/ 76 w 76"/>
                <a:gd name="T83" fmla="*/ 84 h 94"/>
                <a:gd name="T84" fmla="*/ 76 w 76"/>
                <a:gd name="T85" fmla="*/ 78 h 94"/>
                <a:gd name="T86" fmla="*/ 76 w 76"/>
                <a:gd name="T87" fmla="*/ 6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" h="94">
                  <a:moveTo>
                    <a:pt x="76" y="68"/>
                  </a:moveTo>
                  <a:lnTo>
                    <a:pt x="64" y="45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7" y="39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6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6" y="45"/>
                  </a:lnTo>
                  <a:lnTo>
                    <a:pt x="16" y="51"/>
                  </a:lnTo>
                  <a:lnTo>
                    <a:pt x="22" y="51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45" y="72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51" y="61"/>
                  </a:lnTo>
                  <a:lnTo>
                    <a:pt x="57" y="68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8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90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0" y="9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68"/>
                  </a:lnTo>
                  <a:lnTo>
                    <a:pt x="76" y="6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596">
              <a:extLst>
                <a:ext uri="{FF2B5EF4-FFF2-40B4-BE49-F238E27FC236}">
                  <a16:creationId xmlns:a16="http://schemas.microsoft.com/office/drawing/2014/main" id="{3ABB65B5-9AA8-4E42-B281-7D22B1CAA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80" y="3081670"/>
              <a:ext cx="100174" cy="132975"/>
            </a:xfrm>
            <a:custGeom>
              <a:avLst/>
              <a:gdLst>
                <a:gd name="T0" fmla="*/ 64 w 76"/>
                <a:gd name="T1" fmla="*/ 45 h 94"/>
                <a:gd name="T2" fmla="*/ 64 w 76"/>
                <a:gd name="T3" fmla="*/ 51 h 94"/>
                <a:gd name="T4" fmla="*/ 64 w 76"/>
                <a:gd name="T5" fmla="*/ 55 h 94"/>
                <a:gd name="T6" fmla="*/ 57 w 76"/>
                <a:gd name="T7" fmla="*/ 55 h 94"/>
                <a:gd name="T8" fmla="*/ 57 w 76"/>
                <a:gd name="T9" fmla="*/ 55 h 94"/>
                <a:gd name="T10" fmla="*/ 51 w 76"/>
                <a:gd name="T11" fmla="*/ 51 h 94"/>
                <a:gd name="T12" fmla="*/ 51 w 76"/>
                <a:gd name="T13" fmla="*/ 51 h 94"/>
                <a:gd name="T14" fmla="*/ 51 w 76"/>
                <a:gd name="T15" fmla="*/ 45 h 94"/>
                <a:gd name="T16" fmla="*/ 57 w 76"/>
                <a:gd name="T17" fmla="*/ 33 h 94"/>
                <a:gd name="T18" fmla="*/ 64 w 76"/>
                <a:gd name="T19" fmla="*/ 28 h 94"/>
                <a:gd name="T20" fmla="*/ 64 w 76"/>
                <a:gd name="T21" fmla="*/ 16 h 94"/>
                <a:gd name="T22" fmla="*/ 29 w 76"/>
                <a:gd name="T23" fmla="*/ 16 h 94"/>
                <a:gd name="T24" fmla="*/ 29 w 76"/>
                <a:gd name="T25" fmla="*/ 10 h 94"/>
                <a:gd name="T26" fmla="*/ 29 w 76"/>
                <a:gd name="T27" fmla="*/ 6 h 94"/>
                <a:gd name="T28" fmla="*/ 22 w 76"/>
                <a:gd name="T29" fmla="*/ 6 h 94"/>
                <a:gd name="T30" fmla="*/ 22 w 76"/>
                <a:gd name="T31" fmla="*/ 6 h 94"/>
                <a:gd name="T32" fmla="*/ 6 w 76"/>
                <a:gd name="T33" fmla="*/ 0 h 94"/>
                <a:gd name="T34" fmla="*/ 6 w 76"/>
                <a:gd name="T35" fmla="*/ 6 h 94"/>
                <a:gd name="T36" fmla="*/ 0 w 76"/>
                <a:gd name="T37" fmla="*/ 6 h 94"/>
                <a:gd name="T38" fmla="*/ 0 w 76"/>
                <a:gd name="T39" fmla="*/ 10 h 94"/>
                <a:gd name="T40" fmla="*/ 6 w 76"/>
                <a:gd name="T41" fmla="*/ 16 h 94"/>
                <a:gd name="T42" fmla="*/ 16 w 76"/>
                <a:gd name="T43" fmla="*/ 22 h 94"/>
                <a:gd name="T44" fmla="*/ 10 w 76"/>
                <a:gd name="T45" fmla="*/ 22 h 94"/>
                <a:gd name="T46" fmla="*/ 6 w 76"/>
                <a:gd name="T47" fmla="*/ 28 h 94"/>
                <a:gd name="T48" fmla="*/ 6 w 76"/>
                <a:gd name="T49" fmla="*/ 33 h 94"/>
                <a:gd name="T50" fmla="*/ 6 w 76"/>
                <a:gd name="T51" fmla="*/ 39 h 94"/>
                <a:gd name="T52" fmla="*/ 6 w 76"/>
                <a:gd name="T53" fmla="*/ 39 h 94"/>
                <a:gd name="T54" fmla="*/ 10 w 76"/>
                <a:gd name="T55" fmla="*/ 45 h 94"/>
                <a:gd name="T56" fmla="*/ 16 w 76"/>
                <a:gd name="T57" fmla="*/ 51 h 94"/>
                <a:gd name="T58" fmla="*/ 29 w 76"/>
                <a:gd name="T59" fmla="*/ 78 h 94"/>
                <a:gd name="T60" fmla="*/ 29 w 76"/>
                <a:gd name="T61" fmla="*/ 72 h 94"/>
                <a:gd name="T62" fmla="*/ 45 w 76"/>
                <a:gd name="T63" fmla="*/ 72 h 94"/>
                <a:gd name="T64" fmla="*/ 45 w 76"/>
                <a:gd name="T65" fmla="*/ 68 h 94"/>
                <a:gd name="T66" fmla="*/ 45 w 76"/>
                <a:gd name="T67" fmla="*/ 61 h 94"/>
                <a:gd name="T68" fmla="*/ 45 w 76"/>
                <a:gd name="T69" fmla="*/ 61 h 94"/>
                <a:gd name="T70" fmla="*/ 51 w 76"/>
                <a:gd name="T71" fmla="*/ 61 h 94"/>
                <a:gd name="T72" fmla="*/ 57 w 76"/>
                <a:gd name="T73" fmla="*/ 72 h 94"/>
                <a:gd name="T74" fmla="*/ 57 w 76"/>
                <a:gd name="T75" fmla="*/ 78 h 94"/>
                <a:gd name="T76" fmla="*/ 64 w 76"/>
                <a:gd name="T77" fmla="*/ 84 h 94"/>
                <a:gd name="T78" fmla="*/ 70 w 76"/>
                <a:gd name="T79" fmla="*/ 94 h 94"/>
                <a:gd name="T80" fmla="*/ 70 w 76"/>
                <a:gd name="T81" fmla="*/ 90 h 94"/>
                <a:gd name="T82" fmla="*/ 76 w 76"/>
                <a:gd name="T83" fmla="*/ 84 h 94"/>
                <a:gd name="T84" fmla="*/ 76 w 76"/>
                <a:gd name="T85" fmla="*/ 78 h 94"/>
                <a:gd name="T86" fmla="*/ 76 w 76"/>
                <a:gd name="T87" fmla="*/ 6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" h="94">
                  <a:moveTo>
                    <a:pt x="76" y="68"/>
                  </a:moveTo>
                  <a:lnTo>
                    <a:pt x="64" y="45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7" y="39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6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6" y="45"/>
                  </a:lnTo>
                  <a:lnTo>
                    <a:pt x="16" y="51"/>
                  </a:lnTo>
                  <a:lnTo>
                    <a:pt x="22" y="51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45" y="72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51" y="61"/>
                  </a:lnTo>
                  <a:lnTo>
                    <a:pt x="57" y="68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8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90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0" y="9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68"/>
                  </a:lnTo>
                  <a:lnTo>
                    <a:pt x="76" y="6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597">
              <a:extLst>
                <a:ext uri="{FF2B5EF4-FFF2-40B4-BE49-F238E27FC236}">
                  <a16:creationId xmlns:a16="http://schemas.microsoft.com/office/drawing/2014/main" id="{D45C49F7-F8BD-4857-91A7-BD69198A8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2186" y="3153815"/>
              <a:ext cx="160806" cy="373462"/>
            </a:xfrm>
            <a:custGeom>
              <a:avLst/>
              <a:gdLst>
                <a:gd name="T0" fmla="*/ 76 w 122"/>
                <a:gd name="T1" fmla="*/ 33 h 264"/>
                <a:gd name="T2" fmla="*/ 70 w 122"/>
                <a:gd name="T3" fmla="*/ 33 h 264"/>
                <a:gd name="T4" fmla="*/ 58 w 122"/>
                <a:gd name="T5" fmla="*/ 39 h 264"/>
                <a:gd name="T6" fmla="*/ 45 w 122"/>
                <a:gd name="T7" fmla="*/ 56 h 264"/>
                <a:gd name="T8" fmla="*/ 52 w 122"/>
                <a:gd name="T9" fmla="*/ 72 h 264"/>
                <a:gd name="T10" fmla="*/ 58 w 122"/>
                <a:gd name="T11" fmla="*/ 78 h 264"/>
                <a:gd name="T12" fmla="*/ 64 w 122"/>
                <a:gd name="T13" fmla="*/ 89 h 264"/>
                <a:gd name="T14" fmla="*/ 70 w 122"/>
                <a:gd name="T15" fmla="*/ 95 h 264"/>
                <a:gd name="T16" fmla="*/ 70 w 122"/>
                <a:gd name="T17" fmla="*/ 101 h 264"/>
                <a:gd name="T18" fmla="*/ 70 w 122"/>
                <a:gd name="T19" fmla="*/ 105 h 264"/>
                <a:gd name="T20" fmla="*/ 76 w 122"/>
                <a:gd name="T21" fmla="*/ 105 h 264"/>
                <a:gd name="T22" fmla="*/ 76 w 122"/>
                <a:gd name="T23" fmla="*/ 111 h 264"/>
                <a:gd name="T24" fmla="*/ 111 w 122"/>
                <a:gd name="T25" fmla="*/ 144 h 264"/>
                <a:gd name="T26" fmla="*/ 115 w 122"/>
                <a:gd name="T27" fmla="*/ 163 h 264"/>
                <a:gd name="T28" fmla="*/ 122 w 122"/>
                <a:gd name="T29" fmla="*/ 179 h 264"/>
                <a:gd name="T30" fmla="*/ 122 w 122"/>
                <a:gd name="T31" fmla="*/ 190 h 264"/>
                <a:gd name="T32" fmla="*/ 122 w 122"/>
                <a:gd name="T33" fmla="*/ 202 h 264"/>
                <a:gd name="T34" fmla="*/ 122 w 122"/>
                <a:gd name="T35" fmla="*/ 202 h 264"/>
                <a:gd name="T36" fmla="*/ 122 w 122"/>
                <a:gd name="T37" fmla="*/ 208 h 264"/>
                <a:gd name="T38" fmla="*/ 111 w 122"/>
                <a:gd name="T39" fmla="*/ 212 h 264"/>
                <a:gd name="T40" fmla="*/ 99 w 122"/>
                <a:gd name="T41" fmla="*/ 219 h 264"/>
                <a:gd name="T42" fmla="*/ 93 w 122"/>
                <a:gd name="T43" fmla="*/ 229 h 264"/>
                <a:gd name="T44" fmla="*/ 93 w 122"/>
                <a:gd name="T45" fmla="*/ 235 h 264"/>
                <a:gd name="T46" fmla="*/ 80 w 122"/>
                <a:gd name="T47" fmla="*/ 235 h 264"/>
                <a:gd name="T48" fmla="*/ 80 w 122"/>
                <a:gd name="T49" fmla="*/ 241 h 264"/>
                <a:gd name="T50" fmla="*/ 76 w 122"/>
                <a:gd name="T51" fmla="*/ 247 h 264"/>
                <a:gd name="T52" fmla="*/ 70 w 122"/>
                <a:gd name="T53" fmla="*/ 251 h 264"/>
                <a:gd name="T54" fmla="*/ 58 w 122"/>
                <a:gd name="T55" fmla="*/ 264 h 264"/>
                <a:gd name="T56" fmla="*/ 58 w 122"/>
                <a:gd name="T57" fmla="*/ 258 h 264"/>
                <a:gd name="T58" fmla="*/ 58 w 122"/>
                <a:gd name="T59" fmla="*/ 251 h 264"/>
                <a:gd name="T60" fmla="*/ 58 w 122"/>
                <a:gd name="T61" fmla="*/ 251 h 264"/>
                <a:gd name="T62" fmla="*/ 58 w 122"/>
                <a:gd name="T63" fmla="*/ 247 h 264"/>
                <a:gd name="T64" fmla="*/ 58 w 122"/>
                <a:gd name="T65" fmla="*/ 241 h 264"/>
                <a:gd name="T66" fmla="*/ 58 w 122"/>
                <a:gd name="T67" fmla="*/ 235 h 264"/>
                <a:gd name="T68" fmla="*/ 58 w 122"/>
                <a:gd name="T69" fmla="*/ 235 h 264"/>
                <a:gd name="T70" fmla="*/ 64 w 122"/>
                <a:gd name="T71" fmla="*/ 229 h 264"/>
                <a:gd name="T72" fmla="*/ 70 w 122"/>
                <a:gd name="T73" fmla="*/ 225 h 264"/>
                <a:gd name="T74" fmla="*/ 70 w 122"/>
                <a:gd name="T75" fmla="*/ 225 h 264"/>
                <a:gd name="T76" fmla="*/ 76 w 122"/>
                <a:gd name="T77" fmla="*/ 212 h 264"/>
                <a:gd name="T78" fmla="*/ 80 w 122"/>
                <a:gd name="T79" fmla="*/ 202 h 264"/>
                <a:gd name="T80" fmla="*/ 93 w 122"/>
                <a:gd name="T81" fmla="*/ 190 h 264"/>
                <a:gd name="T82" fmla="*/ 93 w 122"/>
                <a:gd name="T83" fmla="*/ 163 h 264"/>
                <a:gd name="T84" fmla="*/ 87 w 122"/>
                <a:gd name="T85" fmla="*/ 134 h 264"/>
                <a:gd name="T86" fmla="*/ 80 w 122"/>
                <a:gd name="T87" fmla="*/ 118 h 264"/>
                <a:gd name="T88" fmla="*/ 45 w 122"/>
                <a:gd name="T89" fmla="*/ 78 h 264"/>
                <a:gd name="T90" fmla="*/ 23 w 122"/>
                <a:gd name="T91" fmla="*/ 62 h 264"/>
                <a:gd name="T92" fmla="*/ 17 w 122"/>
                <a:gd name="T93" fmla="*/ 43 h 264"/>
                <a:gd name="T94" fmla="*/ 10 w 122"/>
                <a:gd name="T95" fmla="*/ 39 h 264"/>
                <a:gd name="T96" fmla="*/ 6 w 122"/>
                <a:gd name="T97" fmla="*/ 27 h 264"/>
                <a:gd name="T98" fmla="*/ 0 w 122"/>
                <a:gd name="T99" fmla="*/ 17 h 264"/>
                <a:gd name="T100" fmla="*/ 6 w 122"/>
                <a:gd name="T101" fmla="*/ 10 h 264"/>
                <a:gd name="T102" fmla="*/ 29 w 122"/>
                <a:gd name="T103" fmla="*/ 4 h 264"/>
                <a:gd name="T104" fmla="*/ 35 w 122"/>
                <a:gd name="T105" fmla="*/ 0 h 264"/>
                <a:gd name="T106" fmla="*/ 41 w 122"/>
                <a:gd name="T107" fmla="*/ 4 h 264"/>
                <a:gd name="T108" fmla="*/ 52 w 122"/>
                <a:gd name="T109" fmla="*/ 10 h 264"/>
                <a:gd name="T110" fmla="*/ 58 w 122"/>
                <a:gd name="T111" fmla="*/ 10 h 264"/>
                <a:gd name="T112" fmla="*/ 64 w 122"/>
                <a:gd name="T113" fmla="*/ 17 h 264"/>
                <a:gd name="T114" fmla="*/ 70 w 122"/>
                <a:gd name="T115" fmla="*/ 21 h 264"/>
                <a:gd name="T116" fmla="*/ 76 w 122"/>
                <a:gd name="T117" fmla="*/ 2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2" h="264">
                  <a:moveTo>
                    <a:pt x="76" y="27"/>
                  </a:moveTo>
                  <a:lnTo>
                    <a:pt x="76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64" y="39"/>
                  </a:lnTo>
                  <a:lnTo>
                    <a:pt x="58" y="39"/>
                  </a:lnTo>
                  <a:lnTo>
                    <a:pt x="58" y="43"/>
                  </a:lnTo>
                  <a:lnTo>
                    <a:pt x="45" y="56"/>
                  </a:lnTo>
                  <a:lnTo>
                    <a:pt x="45" y="66"/>
                  </a:lnTo>
                  <a:lnTo>
                    <a:pt x="52" y="72"/>
                  </a:lnTo>
                  <a:lnTo>
                    <a:pt x="52" y="78"/>
                  </a:lnTo>
                  <a:lnTo>
                    <a:pt x="58" y="78"/>
                  </a:lnTo>
                  <a:lnTo>
                    <a:pt x="58" y="83"/>
                  </a:lnTo>
                  <a:lnTo>
                    <a:pt x="64" y="89"/>
                  </a:lnTo>
                  <a:lnTo>
                    <a:pt x="70" y="89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76" y="105"/>
                  </a:lnTo>
                  <a:lnTo>
                    <a:pt x="76" y="111"/>
                  </a:lnTo>
                  <a:lnTo>
                    <a:pt x="76" y="111"/>
                  </a:lnTo>
                  <a:lnTo>
                    <a:pt x="80" y="111"/>
                  </a:lnTo>
                  <a:lnTo>
                    <a:pt x="111" y="144"/>
                  </a:lnTo>
                  <a:lnTo>
                    <a:pt x="111" y="157"/>
                  </a:lnTo>
                  <a:lnTo>
                    <a:pt x="115" y="163"/>
                  </a:lnTo>
                  <a:lnTo>
                    <a:pt x="115" y="173"/>
                  </a:lnTo>
                  <a:lnTo>
                    <a:pt x="122" y="179"/>
                  </a:lnTo>
                  <a:lnTo>
                    <a:pt x="122" y="190"/>
                  </a:lnTo>
                  <a:lnTo>
                    <a:pt x="122" y="190"/>
                  </a:lnTo>
                  <a:lnTo>
                    <a:pt x="122" y="202"/>
                  </a:lnTo>
                  <a:lnTo>
                    <a:pt x="122" y="202"/>
                  </a:lnTo>
                  <a:lnTo>
                    <a:pt x="122" y="202"/>
                  </a:lnTo>
                  <a:lnTo>
                    <a:pt x="122" y="202"/>
                  </a:lnTo>
                  <a:lnTo>
                    <a:pt x="122" y="208"/>
                  </a:lnTo>
                  <a:lnTo>
                    <a:pt x="122" y="208"/>
                  </a:lnTo>
                  <a:lnTo>
                    <a:pt x="122" y="212"/>
                  </a:lnTo>
                  <a:lnTo>
                    <a:pt x="111" y="212"/>
                  </a:lnTo>
                  <a:lnTo>
                    <a:pt x="105" y="219"/>
                  </a:lnTo>
                  <a:lnTo>
                    <a:pt x="99" y="219"/>
                  </a:lnTo>
                  <a:lnTo>
                    <a:pt x="99" y="225"/>
                  </a:lnTo>
                  <a:lnTo>
                    <a:pt x="93" y="229"/>
                  </a:lnTo>
                  <a:lnTo>
                    <a:pt x="93" y="229"/>
                  </a:lnTo>
                  <a:lnTo>
                    <a:pt x="93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41"/>
                  </a:lnTo>
                  <a:lnTo>
                    <a:pt x="76" y="241"/>
                  </a:lnTo>
                  <a:lnTo>
                    <a:pt x="76" y="247"/>
                  </a:lnTo>
                  <a:lnTo>
                    <a:pt x="70" y="251"/>
                  </a:lnTo>
                  <a:lnTo>
                    <a:pt x="70" y="251"/>
                  </a:lnTo>
                  <a:lnTo>
                    <a:pt x="58" y="264"/>
                  </a:lnTo>
                  <a:lnTo>
                    <a:pt x="58" y="264"/>
                  </a:lnTo>
                  <a:lnTo>
                    <a:pt x="58" y="264"/>
                  </a:lnTo>
                  <a:lnTo>
                    <a:pt x="58" y="258"/>
                  </a:lnTo>
                  <a:lnTo>
                    <a:pt x="58" y="258"/>
                  </a:lnTo>
                  <a:lnTo>
                    <a:pt x="58" y="251"/>
                  </a:lnTo>
                  <a:lnTo>
                    <a:pt x="52" y="251"/>
                  </a:lnTo>
                  <a:lnTo>
                    <a:pt x="58" y="251"/>
                  </a:lnTo>
                  <a:lnTo>
                    <a:pt x="58" y="247"/>
                  </a:lnTo>
                  <a:lnTo>
                    <a:pt x="58" y="247"/>
                  </a:lnTo>
                  <a:lnTo>
                    <a:pt x="58" y="241"/>
                  </a:lnTo>
                  <a:lnTo>
                    <a:pt x="58" y="241"/>
                  </a:lnTo>
                  <a:lnTo>
                    <a:pt x="58" y="241"/>
                  </a:lnTo>
                  <a:lnTo>
                    <a:pt x="58" y="235"/>
                  </a:lnTo>
                  <a:lnTo>
                    <a:pt x="58" y="235"/>
                  </a:lnTo>
                  <a:lnTo>
                    <a:pt x="58" y="235"/>
                  </a:lnTo>
                  <a:lnTo>
                    <a:pt x="64" y="229"/>
                  </a:lnTo>
                  <a:lnTo>
                    <a:pt x="64" y="229"/>
                  </a:lnTo>
                  <a:lnTo>
                    <a:pt x="64" y="229"/>
                  </a:lnTo>
                  <a:lnTo>
                    <a:pt x="70" y="225"/>
                  </a:lnTo>
                  <a:lnTo>
                    <a:pt x="70" y="225"/>
                  </a:lnTo>
                  <a:lnTo>
                    <a:pt x="70" y="225"/>
                  </a:lnTo>
                  <a:lnTo>
                    <a:pt x="76" y="225"/>
                  </a:lnTo>
                  <a:lnTo>
                    <a:pt x="76" y="212"/>
                  </a:lnTo>
                  <a:lnTo>
                    <a:pt x="80" y="208"/>
                  </a:lnTo>
                  <a:lnTo>
                    <a:pt x="80" y="202"/>
                  </a:lnTo>
                  <a:lnTo>
                    <a:pt x="93" y="190"/>
                  </a:lnTo>
                  <a:lnTo>
                    <a:pt x="93" y="190"/>
                  </a:lnTo>
                  <a:lnTo>
                    <a:pt x="99" y="186"/>
                  </a:lnTo>
                  <a:lnTo>
                    <a:pt x="93" y="163"/>
                  </a:lnTo>
                  <a:lnTo>
                    <a:pt x="93" y="144"/>
                  </a:lnTo>
                  <a:lnTo>
                    <a:pt x="87" y="134"/>
                  </a:lnTo>
                  <a:lnTo>
                    <a:pt x="87" y="128"/>
                  </a:lnTo>
                  <a:lnTo>
                    <a:pt x="80" y="118"/>
                  </a:lnTo>
                  <a:lnTo>
                    <a:pt x="45" y="83"/>
                  </a:lnTo>
                  <a:lnTo>
                    <a:pt x="45" y="78"/>
                  </a:lnTo>
                  <a:lnTo>
                    <a:pt x="41" y="78"/>
                  </a:lnTo>
                  <a:lnTo>
                    <a:pt x="23" y="62"/>
                  </a:lnTo>
                  <a:lnTo>
                    <a:pt x="23" y="50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0" y="39"/>
                  </a:lnTo>
                  <a:lnTo>
                    <a:pt x="10" y="27"/>
                  </a:lnTo>
                  <a:lnTo>
                    <a:pt x="6" y="27"/>
                  </a:lnTo>
                  <a:lnTo>
                    <a:pt x="6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0"/>
                  </a:lnTo>
                  <a:lnTo>
                    <a:pt x="23" y="10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58" y="17"/>
                  </a:lnTo>
                  <a:lnTo>
                    <a:pt x="64" y="17"/>
                  </a:lnTo>
                  <a:lnTo>
                    <a:pt x="64" y="21"/>
                  </a:lnTo>
                  <a:lnTo>
                    <a:pt x="70" y="21"/>
                  </a:lnTo>
                  <a:lnTo>
                    <a:pt x="70" y="27"/>
                  </a:lnTo>
                  <a:lnTo>
                    <a:pt x="76" y="27"/>
                  </a:lnTo>
                  <a:lnTo>
                    <a:pt x="76" y="2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598">
              <a:extLst>
                <a:ext uri="{FF2B5EF4-FFF2-40B4-BE49-F238E27FC236}">
                  <a16:creationId xmlns:a16="http://schemas.microsoft.com/office/drawing/2014/main" id="{79A5D8A1-3543-4AE9-A916-77AB55BFB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2186" y="3153815"/>
              <a:ext cx="160806" cy="373462"/>
            </a:xfrm>
            <a:custGeom>
              <a:avLst/>
              <a:gdLst>
                <a:gd name="T0" fmla="*/ 76 w 122"/>
                <a:gd name="T1" fmla="*/ 33 h 264"/>
                <a:gd name="T2" fmla="*/ 70 w 122"/>
                <a:gd name="T3" fmla="*/ 33 h 264"/>
                <a:gd name="T4" fmla="*/ 58 w 122"/>
                <a:gd name="T5" fmla="*/ 39 h 264"/>
                <a:gd name="T6" fmla="*/ 45 w 122"/>
                <a:gd name="T7" fmla="*/ 56 h 264"/>
                <a:gd name="T8" fmla="*/ 52 w 122"/>
                <a:gd name="T9" fmla="*/ 72 h 264"/>
                <a:gd name="T10" fmla="*/ 58 w 122"/>
                <a:gd name="T11" fmla="*/ 78 h 264"/>
                <a:gd name="T12" fmla="*/ 64 w 122"/>
                <a:gd name="T13" fmla="*/ 89 h 264"/>
                <a:gd name="T14" fmla="*/ 70 w 122"/>
                <a:gd name="T15" fmla="*/ 95 h 264"/>
                <a:gd name="T16" fmla="*/ 70 w 122"/>
                <a:gd name="T17" fmla="*/ 101 h 264"/>
                <a:gd name="T18" fmla="*/ 70 w 122"/>
                <a:gd name="T19" fmla="*/ 105 h 264"/>
                <a:gd name="T20" fmla="*/ 76 w 122"/>
                <a:gd name="T21" fmla="*/ 105 h 264"/>
                <a:gd name="T22" fmla="*/ 76 w 122"/>
                <a:gd name="T23" fmla="*/ 111 h 264"/>
                <a:gd name="T24" fmla="*/ 111 w 122"/>
                <a:gd name="T25" fmla="*/ 144 h 264"/>
                <a:gd name="T26" fmla="*/ 115 w 122"/>
                <a:gd name="T27" fmla="*/ 163 h 264"/>
                <a:gd name="T28" fmla="*/ 122 w 122"/>
                <a:gd name="T29" fmla="*/ 179 h 264"/>
                <a:gd name="T30" fmla="*/ 122 w 122"/>
                <a:gd name="T31" fmla="*/ 190 h 264"/>
                <a:gd name="T32" fmla="*/ 122 w 122"/>
                <a:gd name="T33" fmla="*/ 202 h 264"/>
                <a:gd name="T34" fmla="*/ 122 w 122"/>
                <a:gd name="T35" fmla="*/ 202 h 264"/>
                <a:gd name="T36" fmla="*/ 122 w 122"/>
                <a:gd name="T37" fmla="*/ 208 h 264"/>
                <a:gd name="T38" fmla="*/ 111 w 122"/>
                <a:gd name="T39" fmla="*/ 212 h 264"/>
                <a:gd name="T40" fmla="*/ 99 w 122"/>
                <a:gd name="T41" fmla="*/ 219 h 264"/>
                <a:gd name="T42" fmla="*/ 93 w 122"/>
                <a:gd name="T43" fmla="*/ 229 h 264"/>
                <a:gd name="T44" fmla="*/ 93 w 122"/>
                <a:gd name="T45" fmla="*/ 235 h 264"/>
                <a:gd name="T46" fmla="*/ 80 w 122"/>
                <a:gd name="T47" fmla="*/ 235 h 264"/>
                <a:gd name="T48" fmla="*/ 80 w 122"/>
                <a:gd name="T49" fmla="*/ 241 h 264"/>
                <a:gd name="T50" fmla="*/ 76 w 122"/>
                <a:gd name="T51" fmla="*/ 247 h 264"/>
                <a:gd name="T52" fmla="*/ 70 w 122"/>
                <a:gd name="T53" fmla="*/ 251 h 264"/>
                <a:gd name="T54" fmla="*/ 58 w 122"/>
                <a:gd name="T55" fmla="*/ 264 h 264"/>
                <a:gd name="T56" fmla="*/ 58 w 122"/>
                <a:gd name="T57" fmla="*/ 258 h 264"/>
                <a:gd name="T58" fmla="*/ 58 w 122"/>
                <a:gd name="T59" fmla="*/ 251 h 264"/>
                <a:gd name="T60" fmla="*/ 58 w 122"/>
                <a:gd name="T61" fmla="*/ 251 h 264"/>
                <a:gd name="T62" fmla="*/ 58 w 122"/>
                <a:gd name="T63" fmla="*/ 247 h 264"/>
                <a:gd name="T64" fmla="*/ 58 w 122"/>
                <a:gd name="T65" fmla="*/ 241 h 264"/>
                <a:gd name="T66" fmla="*/ 58 w 122"/>
                <a:gd name="T67" fmla="*/ 235 h 264"/>
                <a:gd name="T68" fmla="*/ 58 w 122"/>
                <a:gd name="T69" fmla="*/ 235 h 264"/>
                <a:gd name="T70" fmla="*/ 64 w 122"/>
                <a:gd name="T71" fmla="*/ 229 h 264"/>
                <a:gd name="T72" fmla="*/ 70 w 122"/>
                <a:gd name="T73" fmla="*/ 225 h 264"/>
                <a:gd name="T74" fmla="*/ 70 w 122"/>
                <a:gd name="T75" fmla="*/ 225 h 264"/>
                <a:gd name="T76" fmla="*/ 76 w 122"/>
                <a:gd name="T77" fmla="*/ 212 h 264"/>
                <a:gd name="T78" fmla="*/ 80 w 122"/>
                <a:gd name="T79" fmla="*/ 202 h 264"/>
                <a:gd name="T80" fmla="*/ 93 w 122"/>
                <a:gd name="T81" fmla="*/ 190 h 264"/>
                <a:gd name="T82" fmla="*/ 93 w 122"/>
                <a:gd name="T83" fmla="*/ 163 h 264"/>
                <a:gd name="T84" fmla="*/ 87 w 122"/>
                <a:gd name="T85" fmla="*/ 134 h 264"/>
                <a:gd name="T86" fmla="*/ 80 w 122"/>
                <a:gd name="T87" fmla="*/ 118 h 264"/>
                <a:gd name="T88" fmla="*/ 45 w 122"/>
                <a:gd name="T89" fmla="*/ 78 h 264"/>
                <a:gd name="T90" fmla="*/ 23 w 122"/>
                <a:gd name="T91" fmla="*/ 62 h 264"/>
                <a:gd name="T92" fmla="*/ 17 w 122"/>
                <a:gd name="T93" fmla="*/ 43 h 264"/>
                <a:gd name="T94" fmla="*/ 10 w 122"/>
                <a:gd name="T95" fmla="*/ 39 h 264"/>
                <a:gd name="T96" fmla="*/ 6 w 122"/>
                <a:gd name="T97" fmla="*/ 27 h 264"/>
                <a:gd name="T98" fmla="*/ 0 w 122"/>
                <a:gd name="T99" fmla="*/ 17 h 264"/>
                <a:gd name="T100" fmla="*/ 6 w 122"/>
                <a:gd name="T101" fmla="*/ 10 h 264"/>
                <a:gd name="T102" fmla="*/ 29 w 122"/>
                <a:gd name="T103" fmla="*/ 4 h 264"/>
                <a:gd name="T104" fmla="*/ 35 w 122"/>
                <a:gd name="T105" fmla="*/ 0 h 264"/>
                <a:gd name="T106" fmla="*/ 41 w 122"/>
                <a:gd name="T107" fmla="*/ 4 h 264"/>
                <a:gd name="T108" fmla="*/ 52 w 122"/>
                <a:gd name="T109" fmla="*/ 10 h 264"/>
                <a:gd name="T110" fmla="*/ 58 w 122"/>
                <a:gd name="T111" fmla="*/ 10 h 264"/>
                <a:gd name="T112" fmla="*/ 64 w 122"/>
                <a:gd name="T113" fmla="*/ 17 h 264"/>
                <a:gd name="T114" fmla="*/ 70 w 122"/>
                <a:gd name="T115" fmla="*/ 21 h 264"/>
                <a:gd name="T116" fmla="*/ 76 w 122"/>
                <a:gd name="T117" fmla="*/ 2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2" h="264">
                  <a:moveTo>
                    <a:pt x="76" y="27"/>
                  </a:moveTo>
                  <a:lnTo>
                    <a:pt x="76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64" y="39"/>
                  </a:lnTo>
                  <a:lnTo>
                    <a:pt x="58" y="39"/>
                  </a:lnTo>
                  <a:lnTo>
                    <a:pt x="58" y="43"/>
                  </a:lnTo>
                  <a:lnTo>
                    <a:pt x="45" y="56"/>
                  </a:lnTo>
                  <a:lnTo>
                    <a:pt x="45" y="66"/>
                  </a:lnTo>
                  <a:lnTo>
                    <a:pt x="52" y="72"/>
                  </a:lnTo>
                  <a:lnTo>
                    <a:pt x="52" y="78"/>
                  </a:lnTo>
                  <a:lnTo>
                    <a:pt x="58" y="78"/>
                  </a:lnTo>
                  <a:lnTo>
                    <a:pt x="58" y="83"/>
                  </a:lnTo>
                  <a:lnTo>
                    <a:pt x="64" y="89"/>
                  </a:lnTo>
                  <a:lnTo>
                    <a:pt x="70" y="89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76" y="105"/>
                  </a:lnTo>
                  <a:lnTo>
                    <a:pt x="76" y="111"/>
                  </a:lnTo>
                  <a:lnTo>
                    <a:pt x="76" y="111"/>
                  </a:lnTo>
                  <a:lnTo>
                    <a:pt x="80" y="111"/>
                  </a:lnTo>
                  <a:lnTo>
                    <a:pt x="111" y="144"/>
                  </a:lnTo>
                  <a:lnTo>
                    <a:pt x="111" y="157"/>
                  </a:lnTo>
                  <a:lnTo>
                    <a:pt x="115" y="163"/>
                  </a:lnTo>
                  <a:lnTo>
                    <a:pt x="115" y="173"/>
                  </a:lnTo>
                  <a:lnTo>
                    <a:pt x="122" y="179"/>
                  </a:lnTo>
                  <a:lnTo>
                    <a:pt x="122" y="190"/>
                  </a:lnTo>
                  <a:lnTo>
                    <a:pt x="122" y="190"/>
                  </a:lnTo>
                  <a:lnTo>
                    <a:pt x="122" y="202"/>
                  </a:lnTo>
                  <a:lnTo>
                    <a:pt x="122" y="202"/>
                  </a:lnTo>
                  <a:lnTo>
                    <a:pt x="122" y="202"/>
                  </a:lnTo>
                  <a:lnTo>
                    <a:pt x="122" y="202"/>
                  </a:lnTo>
                  <a:lnTo>
                    <a:pt x="122" y="208"/>
                  </a:lnTo>
                  <a:lnTo>
                    <a:pt x="122" y="208"/>
                  </a:lnTo>
                  <a:lnTo>
                    <a:pt x="122" y="212"/>
                  </a:lnTo>
                  <a:lnTo>
                    <a:pt x="111" y="212"/>
                  </a:lnTo>
                  <a:lnTo>
                    <a:pt x="105" y="219"/>
                  </a:lnTo>
                  <a:lnTo>
                    <a:pt x="99" y="219"/>
                  </a:lnTo>
                  <a:lnTo>
                    <a:pt x="99" y="225"/>
                  </a:lnTo>
                  <a:lnTo>
                    <a:pt x="93" y="229"/>
                  </a:lnTo>
                  <a:lnTo>
                    <a:pt x="93" y="229"/>
                  </a:lnTo>
                  <a:lnTo>
                    <a:pt x="93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41"/>
                  </a:lnTo>
                  <a:lnTo>
                    <a:pt x="76" y="241"/>
                  </a:lnTo>
                  <a:lnTo>
                    <a:pt x="76" y="247"/>
                  </a:lnTo>
                  <a:lnTo>
                    <a:pt x="70" y="251"/>
                  </a:lnTo>
                  <a:lnTo>
                    <a:pt x="70" y="251"/>
                  </a:lnTo>
                  <a:lnTo>
                    <a:pt x="58" y="264"/>
                  </a:lnTo>
                  <a:lnTo>
                    <a:pt x="58" y="264"/>
                  </a:lnTo>
                  <a:lnTo>
                    <a:pt x="58" y="264"/>
                  </a:lnTo>
                  <a:lnTo>
                    <a:pt x="58" y="258"/>
                  </a:lnTo>
                  <a:lnTo>
                    <a:pt x="58" y="258"/>
                  </a:lnTo>
                  <a:lnTo>
                    <a:pt x="58" y="251"/>
                  </a:lnTo>
                  <a:lnTo>
                    <a:pt x="52" y="251"/>
                  </a:lnTo>
                  <a:lnTo>
                    <a:pt x="58" y="251"/>
                  </a:lnTo>
                  <a:lnTo>
                    <a:pt x="58" y="247"/>
                  </a:lnTo>
                  <a:lnTo>
                    <a:pt x="58" y="247"/>
                  </a:lnTo>
                  <a:lnTo>
                    <a:pt x="58" y="241"/>
                  </a:lnTo>
                  <a:lnTo>
                    <a:pt x="58" y="241"/>
                  </a:lnTo>
                  <a:lnTo>
                    <a:pt x="58" y="241"/>
                  </a:lnTo>
                  <a:lnTo>
                    <a:pt x="58" y="235"/>
                  </a:lnTo>
                  <a:lnTo>
                    <a:pt x="58" y="235"/>
                  </a:lnTo>
                  <a:lnTo>
                    <a:pt x="58" y="235"/>
                  </a:lnTo>
                  <a:lnTo>
                    <a:pt x="64" y="229"/>
                  </a:lnTo>
                  <a:lnTo>
                    <a:pt x="64" y="229"/>
                  </a:lnTo>
                  <a:lnTo>
                    <a:pt x="64" y="229"/>
                  </a:lnTo>
                  <a:lnTo>
                    <a:pt x="70" y="225"/>
                  </a:lnTo>
                  <a:lnTo>
                    <a:pt x="70" y="225"/>
                  </a:lnTo>
                  <a:lnTo>
                    <a:pt x="70" y="225"/>
                  </a:lnTo>
                  <a:lnTo>
                    <a:pt x="76" y="225"/>
                  </a:lnTo>
                  <a:lnTo>
                    <a:pt x="76" y="212"/>
                  </a:lnTo>
                  <a:lnTo>
                    <a:pt x="80" y="208"/>
                  </a:lnTo>
                  <a:lnTo>
                    <a:pt x="80" y="202"/>
                  </a:lnTo>
                  <a:lnTo>
                    <a:pt x="93" y="190"/>
                  </a:lnTo>
                  <a:lnTo>
                    <a:pt x="93" y="190"/>
                  </a:lnTo>
                  <a:lnTo>
                    <a:pt x="99" y="186"/>
                  </a:lnTo>
                  <a:lnTo>
                    <a:pt x="93" y="163"/>
                  </a:lnTo>
                  <a:lnTo>
                    <a:pt x="93" y="144"/>
                  </a:lnTo>
                  <a:lnTo>
                    <a:pt x="87" y="134"/>
                  </a:lnTo>
                  <a:lnTo>
                    <a:pt x="87" y="128"/>
                  </a:lnTo>
                  <a:lnTo>
                    <a:pt x="80" y="118"/>
                  </a:lnTo>
                  <a:lnTo>
                    <a:pt x="45" y="83"/>
                  </a:lnTo>
                  <a:lnTo>
                    <a:pt x="45" y="78"/>
                  </a:lnTo>
                  <a:lnTo>
                    <a:pt x="41" y="78"/>
                  </a:lnTo>
                  <a:lnTo>
                    <a:pt x="23" y="62"/>
                  </a:lnTo>
                  <a:lnTo>
                    <a:pt x="23" y="50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0" y="39"/>
                  </a:lnTo>
                  <a:lnTo>
                    <a:pt x="10" y="27"/>
                  </a:lnTo>
                  <a:lnTo>
                    <a:pt x="6" y="27"/>
                  </a:lnTo>
                  <a:lnTo>
                    <a:pt x="6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0"/>
                  </a:lnTo>
                  <a:lnTo>
                    <a:pt x="23" y="10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58" y="17"/>
                  </a:lnTo>
                  <a:lnTo>
                    <a:pt x="64" y="17"/>
                  </a:lnTo>
                  <a:lnTo>
                    <a:pt x="64" y="21"/>
                  </a:lnTo>
                  <a:lnTo>
                    <a:pt x="70" y="21"/>
                  </a:lnTo>
                  <a:lnTo>
                    <a:pt x="70" y="27"/>
                  </a:lnTo>
                  <a:lnTo>
                    <a:pt x="76" y="27"/>
                  </a:lnTo>
                  <a:lnTo>
                    <a:pt x="76" y="2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599">
              <a:extLst>
                <a:ext uri="{FF2B5EF4-FFF2-40B4-BE49-F238E27FC236}">
                  <a16:creationId xmlns:a16="http://schemas.microsoft.com/office/drawing/2014/main" id="{B97E2AE4-C82B-41A3-AEFB-5361F915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961" y="3177864"/>
              <a:ext cx="160806" cy="212195"/>
            </a:xfrm>
            <a:custGeom>
              <a:avLst/>
              <a:gdLst>
                <a:gd name="T0" fmla="*/ 29 w 122"/>
                <a:gd name="T1" fmla="*/ 0 h 150"/>
                <a:gd name="T2" fmla="*/ 17 w 122"/>
                <a:gd name="T3" fmla="*/ 4 h 150"/>
                <a:gd name="T4" fmla="*/ 11 w 122"/>
                <a:gd name="T5" fmla="*/ 10 h 150"/>
                <a:gd name="T6" fmla="*/ 11 w 122"/>
                <a:gd name="T7" fmla="*/ 16 h 150"/>
                <a:gd name="T8" fmla="*/ 4 w 122"/>
                <a:gd name="T9" fmla="*/ 26 h 150"/>
                <a:gd name="T10" fmla="*/ 4 w 122"/>
                <a:gd name="T11" fmla="*/ 39 h 150"/>
                <a:gd name="T12" fmla="*/ 0 w 122"/>
                <a:gd name="T13" fmla="*/ 39 h 150"/>
                <a:gd name="T14" fmla="*/ 4 w 122"/>
                <a:gd name="T15" fmla="*/ 45 h 150"/>
                <a:gd name="T16" fmla="*/ 11 w 122"/>
                <a:gd name="T17" fmla="*/ 45 h 150"/>
                <a:gd name="T18" fmla="*/ 11 w 122"/>
                <a:gd name="T19" fmla="*/ 49 h 150"/>
                <a:gd name="T20" fmla="*/ 17 w 122"/>
                <a:gd name="T21" fmla="*/ 61 h 150"/>
                <a:gd name="T22" fmla="*/ 23 w 122"/>
                <a:gd name="T23" fmla="*/ 88 h 150"/>
                <a:gd name="T24" fmla="*/ 35 w 122"/>
                <a:gd name="T25" fmla="*/ 84 h 150"/>
                <a:gd name="T26" fmla="*/ 35 w 122"/>
                <a:gd name="T27" fmla="*/ 78 h 150"/>
                <a:gd name="T28" fmla="*/ 35 w 122"/>
                <a:gd name="T29" fmla="*/ 78 h 150"/>
                <a:gd name="T30" fmla="*/ 46 w 122"/>
                <a:gd name="T31" fmla="*/ 78 h 150"/>
                <a:gd name="T32" fmla="*/ 46 w 122"/>
                <a:gd name="T33" fmla="*/ 84 h 150"/>
                <a:gd name="T34" fmla="*/ 46 w 122"/>
                <a:gd name="T35" fmla="*/ 78 h 150"/>
                <a:gd name="T36" fmla="*/ 52 w 122"/>
                <a:gd name="T37" fmla="*/ 72 h 150"/>
                <a:gd name="T38" fmla="*/ 58 w 122"/>
                <a:gd name="T39" fmla="*/ 66 h 150"/>
                <a:gd name="T40" fmla="*/ 58 w 122"/>
                <a:gd name="T41" fmla="*/ 72 h 150"/>
                <a:gd name="T42" fmla="*/ 64 w 122"/>
                <a:gd name="T43" fmla="*/ 78 h 150"/>
                <a:gd name="T44" fmla="*/ 70 w 122"/>
                <a:gd name="T45" fmla="*/ 78 h 150"/>
                <a:gd name="T46" fmla="*/ 74 w 122"/>
                <a:gd name="T47" fmla="*/ 94 h 150"/>
                <a:gd name="T48" fmla="*/ 81 w 122"/>
                <a:gd name="T49" fmla="*/ 107 h 150"/>
                <a:gd name="T50" fmla="*/ 93 w 122"/>
                <a:gd name="T51" fmla="*/ 123 h 150"/>
                <a:gd name="T52" fmla="*/ 93 w 122"/>
                <a:gd name="T53" fmla="*/ 134 h 150"/>
                <a:gd name="T54" fmla="*/ 93 w 122"/>
                <a:gd name="T55" fmla="*/ 140 h 150"/>
                <a:gd name="T56" fmla="*/ 87 w 122"/>
                <a:gd name="T57" fmla="*/ 146 h 150"/>
                <a:gd name="T58" fmla="*/ 93 w 122"/>
                <a:gd name="T59" fmla="*/ 150 h 150"/>
                <a:gd name="T60" fmla="*/ 105 w 122"/>
                <a:gd name="T61" fmla="*/ 146 h 150"/>
                <a:gd name="T62" fmla="*/ 122 w 122"/>
                <a:gd name="T63" fmla="*/ 146 h 150"/>
                <a:gd name="T64" fmla="*/ 116 w 122"/>
                <a:gd name="T65" fmla="*/ 117 h 150"/>
                <a:gd name="T66" fmla="*/ 109 w 122"/>
                <a:gd name="T67" fmla="*/ 101 h 150"/>
                <a:gd name="T68" fmla="*/ 81 w 122"/>
                <a:gd name="T69" fmla="*/ 66 h 150"/>
                <a:gd name="T70" fmla="*/ 70 w 122"/>
                <a:gd name="T71" fmla="*/ 61 h 150"/>
                <a:gd name="T72" fmla="*/ 58 w 122"/>
                <a:gd name="T73" fmla="*/ 45 h 150"/>
                <a:gd name="T74" fmla="*/ 46 w 122"/>
                <a:gd name="T75" fmla="*/ 26 h 150"/>
                <a:gd name="T76" fmla="*/ 39 w 122"/>
                <a:gd name="T77" fmla="*/ 22 h 150"/>
                <a:gd name="T78" fmla="*/ 35 w 122"/>
                <a:gd name="T79" fmla="*/ 10 h 150"/>
                <a:gd name="T80" fmla="*/ 35 w 122"/>
                <a:gd name="T81" fmla="*/ 4 h 150"/>
                <a:gd name="T82" fmla="*/ 29 w 122"/>
                <a:gd name="T8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50">
                  <a:moveTo>
                    <a:pt x="29" y="0"/>
                  </a:moveTo>
                  <a:lnTo>
                    <a:pt x="29" y="0"/>
                  </a:lnTo>
                  <a:lnTo>
                    <a:pt x="23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4" y="1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4" y="39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11" y="45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7" y="49"/>
                  </a:lnTo>
                  <a:lnTo>
                    <a:pt x="17" y="61"/>
                  </a:lnTo>
                  <a:lnTo>
                    <a:pt x="23" y="66"/>
                  </a:lnTo>
                  <a:lnTo>
                    <a:pt x="23" y="88"/>
                  </a:lnTo>
                  <a:lnTo>
                    <a:pt x="29" y="88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46" y="78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78"/>
                  </a:lnTo>
                  <a:lnTo>
                    <a:pt x="52" y="78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8" y="66"/>
                  </a:lnTo>
                  <a:lnTo>
                    <a:pt x="58" y="72"/>
                  </a:lnTo>
                  <a:lnTo>
                    <a:pt x="58" y="72"/>
                  </a:lnTo>
                  <a:lnTo>
                    <a:pt x="64" y="72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70" y="78"/>
                  </a:lnTo>
                  <a:lnTo>
                    <a:pt x="70" y="84"/>
                  </a:lnTo>
                  <a:lnTo>
                    <a:pt x="74" y="94"/>
                  </a:lnTo>
                  <a:lnTo>
                    <a:pt x="81" y="101"/>
                  </a:lnTo>
                  <a:lnTo>
                    <a:pt x="81" y="107"/>
                  </a:lnTo>
                  <a:lnTo>
                    <a:pt x="87" y="111"/>
                  </a:lnTo>
                  <a:lnTo>
                    <a:pt x="93" y="123"/>
                  </a:lnTo>
                  <a:lnTo>
                    <a:pt x="93" y="134"/>
                  </a:lnTo>
                  <a:lnTo>
                    <a:pt x="93" y="134"/>
                  </a:lnTo>
                  <a:lnTo>
                    <a:pt x="93" y="140"/>
                  </a:lnTo>
                  <a:lnTo>
                    <a:pt x="93" y="140"/>
                  </a:lnTo>
                  <a:lnTo>
                    <a:pt x="93" y="140"/>
                  </a:lnTo>
                  <a:lnTo>
                    <a:pt x="87" y="146"/>
                  </a:lnTo>
                  <a:lnTo>
                    <a:pt x="93" y="146"/>
                  </a:lnTo>
                  <a:lnTo>
                    <a:pt x="93" y="150"/>
                  </a:lnTo>
                  <a:lnTo>
                    <a:pt x="105" y="150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22" y="146"/>
                  </a:lnTo>
                  <a:lnTo>
                    <a:pt x="122" y="127"/>
                  </a:lnTo>
                  <a:lnTo>
                    <a:pt x="116" y="117"/>
                  </a:lnTo>
                  <a:lnTo>
                    <a:pt x="116" y="111"/>
                  </a:lnTo>
                  <a:lnTo>
                    <a:pt x="109" y="101"/>
                  </a:lnTo>
                  <a:lnTo>
                    <a:pt x="81" y="72"/>
                  </a:lnTo>
                  <a:lnTo>
                    <a:pt x="81" y="66"/>
                  </a:lnTo>
                  <a:lnTo>
                    <a:pt x="74" y="61"/>
                  </a:lnTo>
                  <a:lnTo>
                    <a:pt x="70" y="61"/>
                  </a:lnTo>
                  <a:lnTo>
                    <a:pt x="58" y="49"/>
                  </a:lnTo>
                  <a:lnTo>
                    <a:pt x="58" y="45"/>
                  </a:lnTo>
                  <a:lnTo>
                    <a:pt x="52" y="33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600">
              <a:extLst>
                <a:ext uri="{FF2B5EF4-FFF2-40B4-BE49-F238E27FC236}">
                  <a16:creationId xmlns:a16="http://schemas.microsoft.com/office/drawing/2014/main" id="{AD510A62-3156-4483-891C-E624ECD4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961" y="3177864"/>
              <a:ext cx="160806" cy="212195"/>
            </a:xfrm>
            <a:custGeom>
              <a:avLst/>
              <a:gdLst>
                <a:gd name="T0" fmla="*/ 29 w 122"/>
                <a:gd name="T1" fmla="*/ 0 h 150"/>
                <a:gd name="T2" fmla="*/ 17 w 122"/>
                <a:gd name="T3" fmla="*/ 4 h 150"/>
                <a:gd name="T4" fmla="*/ 11 w 122"/>
                <a:gd name="T5" fmla="*/ 10 h 150"/>
                <a:gd name="T6" fmla="*/ 11 w 122"/>
                <a:gd name="T7" fmla="*/ 16 h 150"/>
                <a:gd name="T8" fmla="*/ 4 w 122"/>
                <a:gd name="T9" fmla="*/ 26 h 150"/>
                <a:gd name="T10" fmla="*/ 4 w 122"/>
                <a:gd name="T11" fmla="*/ 39 h 150"/>
                <a:gd name="T12" fmla="*/ 0 w 122"/>
                <a:gd name="T13" fmla="*/ 39 h 150"/>
                <a:gd name="T14" fmla="*/ 4 w 122"/>
                <a:gd name="T15" fmla="*/ 45 h 150"/>
                <a:gd name="T16" fmla="*/ 11 w 122"/>
                <a:gd name="T17" fmla="*/ 45 h 150"/>
                <a:gd name="T18" fmla="*/ 11 w 122"/>
                <a:gd name="T19" fmla="*/ 49 h 150"/>
                <a:gd name="T20" fmla="*/ 17 w 122"/>
                <a:gd name="T21" fmla="*/ 61 h 150"/>
                <a:gd name="T22" fmla="*/ 23 w 122"/>
                <a:gd name="T23" fmla="*/ 88 h 150"/>
                <a:gd name="T24" fmla="*/ 35 w 122"/>
                <a:gd name="T25" fmla="*/ 84 h 150"/>
                <a:gd name="T26" fmla="*/ 35 w 122"/>
                <a:gd name="T27" fmla="*/ 78 h 150"/>
                <a:gd name="T28" fmla="*/ 35 w 122"/>
                <a:gd name="T29" fmla="*/ 78 h 150"/>
                <a:gd name="T30" fmla="*/ 46 w 122"/>
                <a:gd name="T31" fmla="*/ 78 h 150"/>
                <a:gd name="T32" fmla="*/ 46 w 122"/>
                <a:gd name="T33" fmla="*/ 84 h 150"/>
                <a:gd name="T34" fmla="*/ 46 w 122"/>
                <a:gd name="T35" fmla="*/ 78 h 150"/>
                <a:gd name="T36" fmla="*/ 52 w 122"/>
                <a:gd name="T37" fmla="*/ 72 h 150"/>
                <a:gd name="T38" fmla="*/ 58 w 122"/>
                <a:gd name="T39" fmla="*/ 66 h 150"/>
                <a:gd name="T40" fmla="*/ 58 w 122"/>
                <a:gd name="T41" fmla="*/ 72 h 150"/>
                <a:gd name="T42" fmla="*/ 64 w 122"/>
                <a:gd name="T43" fmla="*/ 78 h 150"/>
                <a:gd name="T44" fmla="*/ 70 w 122"/>
                <a:gd name="T45" fmla="*/ 78 h 150"/>
                <a:gd name="T46" fmla="*/ 74 w 122"/>
                <a:gd name="T47" fmla="*/ 94 h 150"/>
                <a:gd name="T48" fmla="*/ 81 w 122"/>
                <a:gd name="T49" fmla="*/ 107 h 150"/>
                <a:gd name="T50" fmla="*/ 93 w 122"/>
                <a:gd name="T51" fmla="*/ 123 h 150"/>
                <a:gd name="T52" fmla="*/ 93 w 122"/>
                <a:gd name="T53" fmla="*/ 134 h 150"/>
                <a:gd name="T54" fmla="*/ 93 w 122"/>
                <a:gd name="T55" fmla="*/ 140 h 150"/>
                <a:gd name="T56" fmla="*/ 87 w 122"/>
                <a:gd name="T57" fmla="*/ 146 h 150"/>
                <a:gd name="T58" fmla="*/ 93 w 122"/>
                <a:gd name="T59" fmla="*/ 150 h 150"/>
                <a:gd name="T60" fmla="*/ 105 w 122"/>
                <a:gd name="T61" fmla="*/ 146 h 150"/>
                <a:gd name="T62" fmla="*/ 122 w 122"/>
                <a:gd name="T63" fmla="*/ 146 h 150"/>
                <a:gd name="T64" fmla="*/ 116 w 122"/>
                <a:gd name="T65" fmla="*/ 117 h 150"/>
                <a:gd name="T66" fmla="*/ 109 w 122"/>
                <a:gd name="T67" fmla="*/ 101 h 150"/>
                <a:gd name="T68" fmla="*/ 81 w 122"/>
                <a:gd name="T69" fmla="*/ 66 h 150"/>
                <a:gd name="T70" fmla="*/ 70 w 122"/>
                <a:gd name="T71" fmla="*/ 61 h 150"/>
                <a:gd name="T72" fmla="*/ 58 w 122"/>
                <a:gd name="T73" fmla="*/ 45 h 150"/>
                <a:gd name="T74" fmla="*/ 46 w 122"/>
                <a:gd name="T75" fmla="*/ 26 h 150"/>
                <a:gd name="T76" fmla="*/ 39 w 122"/>
                <a:gd name="T77" fmla="*/ 22 h 150"/>
                <a:gd name="T78" fmla="*/ 35 w 122"/>
                <a:gd name="T79" fmla="*/ 10 h 150"/>
                <a:gd name="T80" fmla="*/ 35 w 122"/>
                <a:gd name="T81" fmla="*/ 4 h 150"/>
                <a:gd name="T82" fmla="*/ 29 w 122"/>
                <a:gd name="T8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50">
                  <a:moveTo>
                    <a:pt x="29" y="0"/>
                  </a:moveTo>
                  <a:lnTo>
                    <a:pt x="29" y="0"/>
                  </a:lnTo>
                  <a:lnTo>
                    <a:pt x="23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4" y="1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4" y="39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11" y="45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7" y="49"/>
                  </a:lnTo>
                  <a:lnTo>
                    <a:pt x="17" y="61"/>
                  </a:lnTo>
                  <a:lnTo>
                    <a:pt x="23" y="66"/>
                  </a:lnTo>
                  <a:lnTo>
                    <a:pt x="23" y="88"/>
                  </a:lnTo>
                  <a:lnTo>
                    <a:pt x="29" y="88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46" y="78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78"/>
                  </a:lnTo>
                  <a:lnTo>
                    <a:pt x="52" y="78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8" y="66"/>
                  </a:lnTo>
                  <a:lnTo>
                    <a:pt x="58" y="72"/>
                  </a:lnTo>
                  <a:lnTo>
                    <a:pt x="58" y="72"/>
                  </a:lnTo>
                  <a:lnTo>
                    <a:pt x="64" y="72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70" y="78"/>
                  </a:lnTo>
                  <a:lnTo>
                    <a:pt x="70" y="84"/>
                  </a:lnTo>
                  <a:lnTo>
                    <a:pt x="74" y="94"/>
                  </a:lnTo>
                  <a:lnTo>
                    <a:pt x="81" y="101"/>
                  </a:lnTo>
                  <a:lnTo>
                    <a:pt x="81" y="107"/>
                  </a:lnTo>
                  <a:lnTo>
                    <a:pt x="87" y="111"/>
                  </a:lnTo>
                  <a:lnTo>
                    <a:pt x="93" y="123"/>
                  </a:lnTo>
                  <a:lnTo>
                    <a:pt x="93" y="134"/>
                  </a:lnTo>
                  <a:lnTo>
                    <a:pt x="93" y="134"/>
                  </a:lnTo>
                  <a:lnTo>
                    <a:pt x="93" y="140"/>
                  </a:lnTo>
                  <a:lnTo>
                    <a:pt x="93" y="140"/>
                  </a:lnTo>
                  <a:lnTo>
                    <a:pt x="93" y="140"/>
                  </a:lnTo>
                  <a:lnTo>
                    <a:pt x="87" y="146"/>
                  </a:lnTo>
                  <a:lnTo>
                    <a:pt x="93" y="146"/>
                  </a:lnTo>
                  <a:lnTo>
                    <a:pt x="93" y="150"/>
                  </a:lnTo>
                  <a:lnTo>
                    <a:pt x="105" y="150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22" y="146"/>
                  </a:lnTo>
                  <a:lnTo>
                    <a:pt x="122" y="127"/>
                  </a:lnTo>
                  <a:lnTo>
                    <a:pt x="116" y="117"/>
                  </a:lnTo>
                  <a:lnTo>
                    <a:pt x="116" y="111"/>
                  </a:lnTo>
                  <a:lnTo>
                    <a:pt x="109" y="101"/>
                  </a:lnTo>
                  <a:lnTo>
                    <a:pt x="81" y="72"/>
                  </a:lnTo>
                  <a:lnTo>
                    <a:pt x="81" y="66"/>
                  </a:lnTo>
                  <a:lnTo>
                    <a:pt x="74" y="61"/>
                  </a:lnTo>
                  <a:lnTo>
                    <a:pt x="70" y="61"/>
                  </a:lnTo>
                  <a:lnTo>
                    <a:pt x="58" y="49"/>
                  </a:lnTo>
                  <a:lnTo>
                    <a:pt x="58" y="45"/>
                  </a:lnTo>
                  <a:lnTo>
                    <a:pt x="52" y="33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601">
              <a:extLst>
                <a:ext uri="{FF2B5EF4-FFF2-40B4-BE49-F238E27FC236}">
                  <a16:creationId xmlns:a16="http://schemas.microsoft.com/office/drawing/2014/main" id="{5CBCD1E3-F5E5-42CC-90D6-6B4355285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501" y="3384400"/>
              <a:ext cx="100174" cy="101854"/>
            </a:xfrm>
            <a:custGeom>
              <a:avLst/>
              <a:gdLst>
                <a:gd name="T0" fmla="*/ 35 w 76"/>
                <a:gd name="T1" fmla="*/ 0 h 72"/>
                <a:gd name="T2" fmla="*/ 35 w 76"/>
                <a:gd name="T3" fmla="*/ 0 h 72"/>
                <a:gd name="T4" fmla="*/ 35 w 76"/>
                <a:gd name="T5" fmla="*/ 0 h 72"/>
                <a:gd name="T6" fmla="*/ 41 w 76"/>
                <a:gd name="T7" fmla="*/ 4 h 72"/>
                <a:gd name="T8" fmla="*/ 41 w 76"/>
                <a:gd name="T9" fmla="*/ 4 h 72"/>
                <a:gd name="T10" fmla="*/ 53 w 76"/>
                <a:gd name="T11" fmla="*/ 4 h 72"/>
                <a:gd name="T12" fmla="*/ 53 w 76"/>
                <a:gd name="T13" fmla="*/ 0 h 72"/>
                <a:gd name="T14" fmla="*/ 53 w 76"/>
                <a:gd name="T15" fmla="*/ 0 h 72"/>
                <a:gd name="T16" fmla="*/ 70 w 76"/>
                <a:gd name="T17" fmla="*/ 0 h 72"/>
                <a:gd name="T18" fmla="*/ 76 w 76"/>
                <a:gd name="T19" fmla="*/ 23 h 72"/>
                <a:gd name="T20" fmla="*/ 70 w 76"/>
                <a:gd name="T21" fmla="*/ 27 h 72"/>
                <a:gd name="T22" fmla="*/ 70 w 76"/>
                <a:gd name="T23" fmla="*/ 27 h 72"/>
                <a:gd name="T24" fmla="*/ 57 w 76"/>
                <a:gd name="T25" fmla="*/ 39 h 72"/>
                <a:gd name="T26" fmla="*/ 57 w 76"/>
                <a:gd name="T27" fmla="*/ 45 h 72"/>
                <a:gd name="T28" fmla="*/ 53 w 76"/>
                <a:gd name="T29" fmla="*/ 49 h 72"/>
                <a:gd name="T30" fmla="*/ 53 w 76"/>
                <a:gd name="T31" fmla="*/ 62 h 72"/>
                <a:gd name="T32" fmla="*/ 47 w 76"/>
                <a:gd name="T33" fmla="*/ 62 h 72"/>
                <a:gd name="T34" fmla="*/ 47 w 76"/>
                <a:gd name="T35" fmla="*/ 62 h 72"/>
                <a:gd name="T36" fmla="*/ 47 w 76"/>
                <a:gd name="T37" fmla="*/ 62 h 72"/>
                <a:gd name="T38" fmla="*/ 41 w 76"/>
                <a:gd name="T39" fmla="*/ 66 h 72"/>
                <a:gd name="T40" fmla="*/ 41 w 76"/>
                <a:gd name="T41" fmla="*/ 66 h 72"/>
                <a:gd name="T42" fmla="*/ 41 w 76"/>
                <a:gd name="T43" fmla="*/ 66 h 72"/>
                <a:gd name="T44" fmla="*/ 35 w 76"/>
                <a:gd name="T45" fmla="*/ 72 h 72"/>
                <a:gd name="T46" fmla="*/ 29 w 76"/>
                <a:gd name="T47" fmla="*/ 72 h 72"/>
                <a:gd name="T48" fmla="*/ 29 w 76"/>
                <a:gd name="T49" fmla="*/ 66 h 72"/>
                <a:gd name="T50" fmla="*/ 18 w 76"/>
                <a:gd name="T51" fmla="*/ 66 h 72"/>
                <a:gd name="T52" fmla="*/ 18 w 76"/>
                <a:gd name="T53" fmla="*/ 66 h 72"/>
                <a:gd name="T54" fmla="*/ 12 w 76"/>
                <a:gd name="T55" fmla="*/ 62 h 72"/>
                <a:gd name="T56" fmla="*/ 12 w 76"/>
                <a:gd name="T57" fmla="*/ 62 h 72"/>
                <a:gd name="T58" fmla="*/ 12 w 76"/>
                <a:gd name="T59" fmla="*/ 56 h 72"/>
                <a:gd name="T60" fmla="*/ 12 w 76"/>
                <a:gd name="T61" fmla="*/ 56 h 72"/>
                <a:gd name="T62" fmla="*/ 12 w 76"/>
                <a:gd name="T63" fmla="*/ 56 h 72"/>
                <a:gd name="T64" fmla="*/ 12 w 76"/>
                <a:gd name="T65" fmla="*/ 56 h 72"/>
                <a:gd name="T66" fmla="*/ 12 w 76"/>
                <a:gd name="T67" fmla="*/ 56 h 72"/>
                <a:gd name="T68" fmla="*/ 12 w 76"/>
                <a:gd name="T69" fmla="*/ 49 h 72"/>
                <a:gd name="T70" fmla="*/ 12 w 76"/>
                <a:gd name="T71" fmla="*/ 49 h 72"/>
                <a:gd name="T72" fmla="*/ 12 w 76"/>
                <a:gd name="T73" fmla="*/ 39 h 72"/>
                <a:gd name="T74" fmla="*/ 6 w 76"/>
                <a:gd name="T75" fmla="*/ 39 h 72"/>
                <a:gd name="T76" fmla="*/ 6 w 76"/>
                <a:gd name="T77" fmla="*/ 27 h 72"/>
                <a:gd name="T78" fmla="*/ 0 w 76"/>
                <a:gd name="T79" fmla="*/ 23 h 72"/>
                <a:gd name="T80" fmla="*/ 0 w 76"/>
                <a:gd name="T81" fmla="*/ 10 h 72"/>
                <a:gd name="T82" fmla="*/ 0 w 76"/>
                <a:gd name="T83" fmla="*/ 10 h 72"/>
                <a:gd name="T84" fmla="*/ 0 w 76"/>
                <a:gd name="T85" fmla="*/ 4 h 72"/>
                <a:gd name="T86" fmla="*/ 12 w 76"/>
                <a:gd name="T87" fmla="*/ 4 h 72"/>
                <a:gd name="T88" fmla="*/ 12 w 76"/>
                <a:gd name="T89" fmla="*/ 0 h 72"/>
                <a:gd name="T90" fmla="*/ 35 w 76"/>
                <a:gd name="T91" fmla="*/ 0 h 72"/>
                <a:gd name="T92" fmla="*/ 35 w 76"/>
                <a:gd name="T9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6" h="72"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53" y="4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70" y="0"/>
                  </a:lnTo>
                  <a:lnTo>
                    <a:pt x="76" y="23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57" y="39"/>
                  </a:lnTo>
                  <a:lnTo>
                    <a:pt x="57" y="45"/>
                  </a:lnTo>
                  <a:lnTo>
                    <a:pt x="53" y="49"/>
                  </a:lnTo>
                  <a:lnTo>
                    <a:pt x="53" y="62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35" y="72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39"/>
                  </a:lnTo>
                  <a:lnTo>
                    <a:pt x="6" y="39"/>
                  </a:lnTo>
                  <a:lnTo>
                    <a:pt x="6" y="27"/>
                  </a:lnTo>
                  <a:lnTo>
                    <a:pt x="0" y="2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602">
              <a:extLst>
                <a:ext uri="{FF2B5EF4-FFF2-40B4-BE49-F238E27FC236}">
                  <a16:creationId xmlns:a16="http://schemas.microsoft.com/office/drawing/2014/main" id="{630FED32-D7AA-4054-B49C-321CAA2BD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501" y="3384400"/>
              <a:ext cx="100174" cy="101854"/>
            </a:xfrm>
            <a:custGeom>
              <a:avLst/>
              <a:gdLst>
                <a:gd name="T0" fmla="*/ 35 w 76"/>
                <a:gd name="T1" fmla="*/ 0 h 72"/>
                <a:gd name="T2" fmla="*/ 35 w 76"/>
                <a:gd name="T3" fmla="*/ 0 h 72"/>
                <a:gd name="T4" fmla="*/ 35 w 76"/>
                <a:gd name="T5" fmla="*/ 0 h 72"/>
                <a:gd name="T6" fmla="*/ 41 w 76"/>
                <a:gd name="T7" fmla="*/ 4 h 72"/>
                <a:gd name="T8" fmla="*/ 41 w 76"/>
                <a:gd name="T9" fmla="*/ 4 h 72"/>
                <a:gd name="T10" fmla="*/ 53 w 76"/>
                <a:gd name="T11" fmla="*/ 4 h 72"/>
                <a:gd name="T12" fmla="*/ 53 w 76"/>
                <a:gd name="T13" fmla="*/ 0 h 72"/>
                <a:gd name="T14" fmla="*/ 53 w 76"/>
                <a:gd name="T15" fmla="*/ 0 h 72"/>
                <a:gd name="T16" fmla="*/ 70 w 76"/>
                <a:gd name="T17" fmla="*/ 0 h 72"/>
                <a:gd name="T18" fmla="*/ 76 w 76"/>
                <a:gd name="T19" fmla="*/ 23 h 72"/>
                <a:gd name="T20" fmla="*/ 70 w 76"/>
                <a:gd name="T21" fmla="*/ 27 h 72"/>
                <a:gd name="T22" fmla="*/ 70 w 76"/>
                <a:gd name="T23" fmla="*/ 27 h 72"/>
                <a:gd name="T24" fmla="*/ 57 w 76"/>
                <a:gd name="T25" fmla="*/ 39 h 72"/>
                <a:gd name="T26" fmla="*/ 57 w 76"/>
                <a:gd name="T27" fmla="*/ 45 h 72"/>
                <a:gd name="T28" fmla="*/ 53 w 76"/>
                <a:gd name="T29" fmla="*/ 49 h 72"/>
                <a:gd name="T30" fmla="*/ 53 w 76"/>
                <a:gd name="T31" fmla="*/ 62 h 72"/>
                <a:gd name="T32" fmla="*/ 47 w 76"/>
                <a:gd name="T33" fmla="*/ 62 h 72"/>
                <a:gd name="T34" fmla="*/ 47 w 76"/>
                <a:gd name="T35" fmla="*/ 62 h 72"/>
                <a:gd name="T36" fmla="*/ 47 w 76"/>
                <a:gd name="T37" fmla="*/ 62 h 72"/>
                <a:gd name="T38" fmla="*/ 41 w 76"/>
                <a:gd name="T39" fmla="*/ 66 h 72"/>
                <a:gd name="T40" fmla="*/ 41 w 76"/>
                <a:gd name="T41" fmla="*/ 66 h 72"/>
                <a:gd name="T42" fmla="*/ 41 w 76"/>
                <a:gd name="T43" fmla="*/ 66 h 72"/>
                <a:gd name="T44" fmla="*/ 35 w 76"/>
                <a:gd name="T45" fmla="*/ 72 h 72"/>
                <a:gd name="T46" fmla="*/ 29 w 76"/>
                <a:gd name="T47" fmla="*/ 72 h 72"/>
                <a:gd name="T48" fmla="*/ 29 w 76"/>
                <a:gd name="T49" fmla="*/ 66 h 72"/>
                <a:gd name="T50" fmla="*/ 18 w 76"/>
                <a:gd name="T51" fmla="*/ 66 h 72"/>
                <a:gd name="T52" fmla="*/ 18 w 76"/>
                <a:gd name="T53" fmla="*/ 66 h 72"/>
                <a:gd name="T54" fmla="*/ 12 w 76"/>
                <a:gd name="T55" fmla="*/ 62 h 72"/>
                <a:gd name="T56" fmla="*/ 12 w 76"/>
                <a:gd name="T57" fmla="*/ 62 h 72"/>
                <a:gd name="T58" fmla="*/ 12 w 76"/>
                <a:gd name="T59" fmla="*/ 56 h 72"/>
                <a:gd name="T60" fmla="*/ 12 w 76"/>
                <a:gd name="T61" fmla="*/ 56 h 72"/>
                <a:gd name="T62" fmla="*/ 12 w 76"/>
                <a:gd name="T63" fmla="*/ 56 h 72"/>
                <a:gd name="T64" fmla="*/ 12 w 76"/>
                <a:gd name="T65" fmla="*/ 56 h 72"/>
                <a:gd name="T66" fmla="*/ 12 w 76"/>
                <a:gd name="T67" fmla="*/ 56 h 72"/>
                <a:gd name="T68" fmla="*/ 12 w 76"/>
                <a:gd name="T69" fmla="*/ 49 h 72"/>
                <a:gd name="T70" fmla="*/ 12 w 76"/>
                <a:gd name="T71" fmla="*/ 49 h 72"/>
                <a:gd name="T72" fmla="*/ 12 w 76"/>
                <a:gd name="T73" fmla="*/ 39 h 72"/>
                <a:gd name="T74" fmla="*/ 6 w 76"/>
                <a:gd name="T75" fmla="*/ 39 h 72"/>
                <a:gd name="T76" fmla="*/ 6 w 76"/>
                <a:gd name="T77" fmla="*/ 27 h 72"/>
                <a:gd name="T78" fmla="*/ 0 w 76"/>
                <a:gd name="T79" fmla="*/ 23 h 72"/>
                <a:gd name="T80" fmla="*/ 0 w 76"/>
                <a:gd name="T81" fmla="*/ 10 h 72"/>
                <a:gd name="T82" fmla="*/ 0 w 76"/>
                <a:gd name="T83" fmla="*/ 10 h 72"/>
                <a:gd name="T84" fmla="*/ 0 w 76"/>
                <a:gd name="T85" fmla="*/ 4 h 72"/>
                <a:gd name="T86" fmla="*/ 12 w 76"/>
                <a:gd name="T87" fmla="*/ 4 h 72"/>
                <a:gd name="T88" fmla="*/ 12 w 76"/>
                <a:gd name="T89" fmla="*/ 0 h 72"/>
                <a:gd name="T90" fmla="*/ 35 w 76"/>
                <a:gd name="T91" fmla="*/ 0 h 72"/>
                <a:gd name="T92" fmla="*/ 35 w 76"/>
                <a:gd name="T9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6" h="72"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53" y="4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70" y="0"/>
                  </a:lnTo>
                  <a:lnTo>
                    <a:pt x="76" y="23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57" y="39"/>
                  </a:lnTo>
                  <a:lnTo>
                    <a:pt x="57" y="45"/>
                  </a:lnTo>
                  <a:lnTo>
                    <a:pt x="53" y="49"/>
                  </a:lnTo>
                  <a:lnTo>
                    <a:pt x="53" y="62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35" y="72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39"/>
                  </a:lnTo>
                  <a:lnTo>
                    <a:pt x="6" y="39"/>
                  </a:lnTo>
                  <a:lnTo>
                    <a:pt x="6" y="27"/>
                  </a:lnTo>
                  <a:lnTo>
                    <a:pt x="0" y="2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603">
              <a:extLst>
                <a:ext uri="{FF2B5EF4-FFF2-40B4-BE49-F238E27FC236}">
                  <a16:creationId xmlns:a16="http://schemas.microsoft.com/office/drawing/2014/main" id="{0206407B-1B8E-4E69-9CD8-7AEB6DDAC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252" y="2763375"/>
              <a:ext cx="67223" cy="101854"/>
            </a:xfrm>
            <a:custGeom>
              <a:avLst/>
              <a:gdLst>
                <a:gd name="T0" fmla="*/ 4 w 51"/>
                <a:gd name="T1" fmla="*/ 10 h 72"/>
                <a:gd name="T2" fmla="*/ 4 w 51"/>
                <a:gd name="T3" fmla="*/ 10 h 72"/>
                <a:gd name="T4" fmla="*/ 4 w 51"/>
                <a:gd name="T5" fmla="*/ 6 h 72"/>
                <a:gd name="T6" fmla="*/ 10 w 51"/>
                <a:gd name="T7" fmla="*/ 6 h 72"/>
                <a:gd name="T8" fmla="*/ 16 w 51"/>
                <a:gd name="T9" fmla="*/ 0 h 72"/>
                <a:gd name="T10" fmla="*/ 16 w 51"/>
                <a:gd name="T11" fmla="*/ 0 h 72"/>
                <a:gd name="T12" fmla="*/ 22 w 51"/>
                <a:gd name="T13" fmla="*/ 0 h 72"/>
                <a:gd name="T14" fmla="*/ 28 w 51"/>
                <a:gd name="T15" fmla="*/ 6 h 72"/>
                <a:gd name="T16" fmla="*/ 28 w 51"/>
                <a:gd name="T17" fmla="*/ 10 h 72"/>
                <a:gd name="T18" fmla="*/ 35 w 51"/>
                <a:gd name="T19" fmla="*/ 10 h 72"/>
                <a:gd name="T20" fmla="*/ 35 w 51"/>
                <a:gd name="T21" fmla="*/ 17 h 72"/>
                <a:gd name="T22" fmla="*/ 35 w 51"/>
                <a:gd name="T23" fmla="*/ 17 h 72"/>
                <a:gd name="T24" fmla="*/ 39 w 51"/>
                <a:gd name="T25" fmla="*/ 17 h 72"/>
                <a:gd name="T26" fmla="*/ 45 w 51"/>
                <a:gd name="T27" fmla="*/ 23 h 72"/>
                <a:gd name="T28" fmla="*/ 45 w 51"/>
                <a:gd name="T29" fmla="*/ 23 h 72"/>
                <a:gd name="T30" fmla="*/ 45 w 51"/>
                <a:gd name="T31" fmla="*/ 39 h 72"/>
                <a:gd name="T32" fmla="*/ 51 w 51"/>
                <a:gd name="T33" fmla="*/ 39 h 72"/>
                <a:gd name="T34" fmla="*/ 51 w 51"/>
                <a:gd name="T35" fmla="*/ 50 h 72"/>
                <a:gd name="T36" fmla="*/ 51 w 51"/>
                <a:gd name="T37" fmla="*/ 50 h 72"/>
                <a:gd name="T38" fmla="*/ 51 w 51"/>
                <a:gd name="T39" fmla="*/ 62 h 72"/>
                <a:gd name="T40" fmla="*/ 45 w 51"/>
                <a:gd name="T41" fmla="*/ 62 h 72"/>
                <a:gd name="T42" fmla="*/ 45 w 51"/>
                <a:gd name="T43" fmla="*/ 68 h 72"/>
                <a:gd name="T44" fmla="*/ 28 w 51"/>
                <a:gd name="T45" fmla="*/ 68 h 72"/>
                <a:gd name="T46" fmla="*/ 28 w 51"/>
                <a:gd name="T47" fmla="*/ 72 h 72"/>
                <a:gd name="T48" fmla="*/ 22 w 51"/>
                <a:gd name="T49" fmla="*/ 72 h 72"/>
                <a:gd name="T50" fmla="*/ 22 w 51"/>
                <a:gd name="T51" fmla="*/ 68 h 72"/>
                <a:gd name="T52" fmla="*/ 22 w 51"/>
                <a:gd name="T53" fmla="*/ 68 h 72"/>
                <a:gd name="T54" fmla="*/ 16 w 51"/>
                <a:gd name="T55" fmla="*/ 62 h 72"/>
                <a:gd name="T56" fmla="*/ 16 w 51"/>
                <a:gd name="T57" fmla="*/ 50 h 72"/>
                <a:gd name="T58" fmla="*/ 16 w 51"/>
                <a:gd name="T59" fmla="*/ 50 h 72"/>
                <a:gd name="T60" fmla="*/ 16 w 51"/>
                <a:gd name="T61" fmla="*/ 39 h 72"/>
                <a:gd name="T62" fmla="*/ 10 w 51"/>
                <a:gd name="T63" fmla="*/ 39 h 72"/>
                <a:gd name="T64" fmla="*/ 10 w 51"/>
                <a:gd name="T65" fmla="*/ 39 h 72"/>
                <a:gd name="T66" fmla="*/ 4 w 51"/>
                <a:gd name="T67" fmla="*/ 33 h 72"/>
                <a:gd name="T68" fmla="*/ 0 w 51"/>
                <a:gd name="T69" fmla="*/ 33 h 72"/>
                <a:gd name="T70" fmla="*/ 0 w 51"/>
                <a:gd name="T71" fmla="*/ 33 h 72"/>
                <a:gd name="T72" fmla="*/ 0 w 51"/>
                <a:gd name="T73" fmla="*/ 27 h 72"/>
                <a:gd name="T74" fmla="*/ 0 w 51"/>
                <a:gd name="T75" fmla="*/ 27 h 72"/>
                <a:gd name="T76" fmla="*/ 0 w 51"/>
                <a:gd name="T77" fmla="*/ 23 h 72"/>
                <a:gd name="T78" fmla="*/ 0 w 51"/>
                <a:gd name="T79" fmla="*/ 23 h 72"/>
                <a:gd name="T80" fmla="*/ 0 w 51"/>
                <a:gd name="T81" fmla="*/ 23 h 72"/>
                <a:gd name="T82" fmla="*/ 4 w 51"/>
                <a:gd name="T83" fmla="*/ 17 h 72"/>
                <a:gd name="T84" fmla="*/ 4 w 51"/>
                <a:gd name="T85" fmla="*/ 17 h 72"/>
                <a:gd name="T86" fmla="*/ 4 w 51"/>
                <a:gd name="T87" fmla="*/ 10 h 72"/>
                <a:gd name="T88" fmla="*/ 4 w 51"/>
                <a:gd name="T8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" h="72">
                  <a:moveTo>
                    <a:pt x="4" y="10"/>
                  </a:moveTo>
                  <a:lnTo>
                    <a:pt x="4" y="10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39"/>
                  </a:lnTo>
                  <a:lnTo>
                    <a:pt x="51" y="39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62"/>
                  </a:lnTo>
                  <a:lnTo>
                    <a:pt x="45" y="62"/>
                  </a:lnTo>
                  <a:lnTo>
                    <a:pt x="45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2" y="72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16" y="62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604">
              <a:extLst>
                <a:ext uri="{FF2B5EF4-FFF2-40B4-BE49-F238E27FC236}">
                  <a16:creationId xmlns:a16="http://schemas.microsoft.com/office/drawing/2014/main" id="{5ED4E21A-1626-41AD-BB0E-D6C14ED81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252" y="2763375"/>
              <a:ext cx="67223" cy="101854"/>
            </a:xfrm>
            <a:custGeom>
              <a:avLst/>
              <a:gdLst>
                <a:gd name="T0" fmla="*/ 4 w 51"/>
                <a:gd name="T1" fmla="*/ 10 h 72"/>
                <a:gd name="T2" fmla="*/ 4 w 51"/>
                <a:gd name="T3" fmla="*/ 10 h 72"/>
                <a:gd name="T4" fmla="*/ 4 w 51"/>
                <a:gd name="T5" fmla="*/ 6 h 72"/>
                <a:gd name="T6" fmla="*/ 10 w 51"/>
                <a:gd name="T7" fmla="*/ 6 h 72"/>
                <a:gd name="T8" fmla="*/ 16 w 51"/>
                <a:gd name="T9" fmla="*/ 0 h 72"/>
                <a:gd name="T10" fmla="*/ 16 w 51"/>
                <a:gd name="T11" fmla="*/ 0 h 72"/>
                <a:gd name="T12" fmla="*/ 22 w 51"/>
                <a:gd name="T13" fmla="*/ 0 h 72"/>
                <a:gd name="T14" fmla="*/ 28 w 51"/>
                <a:gd name="T15" fmla="*/ 6 h 72"/>
                <a:gd name="T16" fmla="*/ 28 w 51"/>
                <a:gd name="T17" fmla="*/ 10 h 72"/>
                <a:gd name="T18" fmla="*/ 35 w 51"/>
                <a:gd name="T19" fmla="*/ 10 h 72"/>
                <a:gd name="T20" fmla="*/ 35 w 51"/>
                <a:gd name="T21" fmla="*/ 17 h 72"/>
                <a:gd name="T22" fmla="*/ 35 w 51"/>
                <a:gd name="T23" fmla="*/ 17 h 72"/>
                <a:gd name="T24" fmla="*/ 39 w 51"/>
                <a:gd name="T25" fmla="*/ 17 h 72"/>
                <a:gd name="T26" fmla="*/ 45 w 51"/>
                <a:gd name="T27" fmla="*/ 23 h 72"/>
                <a:gd name="T28" fmla="*/ 45 w 51"/>
                <a:gd name="T29" fmla="*/ 23 h 72"/>
                <a:gd name="T30" fmla="*/ 45 w 51"/>
                <a:gd name="T31" fmla="*/ 39 h 72"/>
                <a:gd name="T32" fmla="*/ 51 w 51"/>
                <a:gd name="T33" fmla="*/ 39 h 72"/>
                <a:gd name="T34" fmla="*/ 51 w 51"/>
                <a:gd name="T35" fmla="*/ 50 h 72"/>
                <a:gd name="T36" fmla="*/ 51 w 51"/>
                <a:gd name="T37" fmla="*/ 50 h 72"/>
                <a:gd name="T38" fmla="*/ 51 w 51"/>
                <a:gd name="T39" fmla="*/ 62 h 72"/>
                <a:gd name="T40" fmla="*/ 45 w 51"/>
                <a:gd name="T41" fmla="*/ 62 h 72"/>
                <a:gd name="T42" fmla="*/ 45 w 51"/>
                <a:gd name="T43" fmla="*/ 68 h 72"/>
                <a:gd name="T44" fmla="*/ 28 w 51"/>
                <a:gd name="T45" fmla="*/ 68 h 72"/>
                <a:gd name="T46" fmla="*/ 28 w 51"/>
                <a:gd name="T47" fmla="*/ 72 h 72"/>
                <a:gd name="T48" fmla="*/ 22 w 51"/>
                <a:gd name="T49" fmla="*/ 72 h 72"/>
                <a:gd name="T50" fmla="*/ 22 w 51"/>
                <a:gd name="T51" fmla="*/ 68 h 72"/>
                <a:gd name="T52" fmla="*/ 22 w 51"/>
                <a:gd name="T53" fmla="*/ 68 h 72"/>
                <a:gd name="T54" fmla="*/ 16 w 51"/>
                <a:gd name="T55" fmla="*/ 62 h 72"/>
                <a:gd name="T56" fmla="*/ 16 w 51"/>
                <a:gd name="T57" fmla="*/ 50 h 72"/>
                <a:gd name="T58" fmla="*/ 16 w 51"/>
                <a:gd name="T59" fmla="*/ 50 h 72"/>
                <a:gd name="T60" fmla="*/ 16 w 51"/>
                <a:gd name="T61" fmla="*/ 39 h 72"/>
                <a:gd name="T62" fmla="*/ 10 w 51"/>
                <a:gd name="T63" fmla="*/ 39 h 72"/>
                <a:gd name="T64" fmla="*/ 10 w 51"/>
                <a:gd name="T65" fmla="*/ 39 h 72"/>
                <a:gd name="T66" fmla="*/ 4 w 51"/>
                <a:gd name="T67" fmla="*/ 33 h 72"/>
                <a:gd name="T68" fmla="*/ 0 w 51"/>
                <a:gd name="T69" fmla="*/ 33 h 72"/>
                <a:gd name="T70" fmla="*/ 0 w 51"/>
                <a:gd name="T71" fmla="*/ 33 h 72"/>
                <a:gd name="T72" fmla="*/ 0 w 51"/>
                <a:gd name="T73" fmla="*/ 27 h 72"/>
                <a:gd name="T74" fmla="*/ 0 w 51"/>
                <a:gd name="T75" fmla="*/ 27 h 72"/>
                <a:gd name="T76" fmla="*/ 0 w 51"/>
                <a:gd name="T77" fmla="*/ 23 h 72"/>
                <a:gd name="T78" fmla="*/ 0 w 51"/>
                <a:gd name="T79" fmla="*/ 23 h 72"/>
                <a:gd name="T80" fmla="*/ 0 w 51"/>
                <a:gd name="T81" fmla="*/ 23 h 72"/>
                <a:gd name="T82" fmla="*/ 4 w 51"/>
                <a:gd name="T83" fmla="*/ 17 h 72"/>
                <a:gd name="T84" fmla="*/ 4 w 51"/>
                <a:gd name="T85" fmla="*/ 17 h 72"/>
                <a:gd name="T86" fmla="*/ 4 w 51"/>
                <a:gd name="T87" fmla="*/ 10 h 72"/>
                <a:gd name="T88" fmla="*/ 4 w 51"/>
                <a:gd name="T8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" h="72">
                  <a:moveTo>
                    <a:pt x="4" y="10"/>
                  </a:moveTo>
                  <a:lnTo>
                    <a:pt x="4" y="10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39"/>
                  </a:lnTo>
                  <a:lnTo>
                    <a:pt x="51" y="39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62"/>
                  </a:lnTo>
                  <a:lnTo>
                    <a:pt x="45" y="62"/>
                  </a:lnTo>
                  <a:lnTo>
                    <a:pt x="45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2" y="72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16" y="62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Freeform 605">
              <a:extLst>
                <a:ext uri="{FF2B5EF4-FFF2-40B4-BE49-F238E27FC236}">
                  <a16:creationId xmlns:a16="http://schemas.microsoft.com/office/drawing/2014/main" id="{77723434-B8B7-4F44-8C42-94DA868D7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6718" y="3558399"/>
              <a:ext cx="168715" cy="175415"/>
            </a:xfrm>
            <a:custGeom>
              <a:avLst/>
              <a:gdLst>
                <a:gd name="T0" fmla="*/ 99 w 128"/>
                <a:gd name="T1" fmla="*/ 56 h 124"/>
                <a:gd name="T2" fmla="*/ 99 w 128"/>
                <a:gd name="T3" fmla="*/ 56 h 124"/>
                <a:gd name="T4" fmla="*/ 99 w 128"/>
                <a:gd name="T5" fmla="*/ 56 h 124"/>
                <a:gd name="T6" fmla="*/ 93 w 128"/>
                <a:gd name="T7" fmla="*/ 62 h 124"/>
                <a:gd name="T8" fmla="*/ 87 w 128"/>
                <a:gd name="T9" fmla="*/ 66 h 124"/>
                <a:gd name="T10" fmla="*/ 87 w 128"/>
                <a:gd name="T11" fmla="*/ 79 h 124"/>
                <a:gd name="T12" fmla="*/ 83 w 128"/>
                <a:gd name="T13" fmla="*/ 89 h 124"/>
                <a:gd name="T14" fmla="*/ 76 w 128"/>
                <a:gd name="T15" fmla="*/ 101 h 124"/>
                <a:gd name="T16" fmla="*/ 64 w 128"/>
                <a:gd name="T17" fmla="*/ 108 h 124"/>
                <a:gd name="T18" fmla="*/ 52 w 128"/>
                <a:gd name="T19" fmla="*/ 112 h 124"/>
                <a:gd name="T20" fmla="*/ 48 w 128"/>
                <a:gd name="T21" fmla="*/ 108 h 124"/>
                <a:gd name="T22" fmla="*/ 41 w 128"/>
                <a:gd name="T23" fmla="*/ 108 h 124"/>
                <a:gd name="T24" fmla="*/ 35 w 128"/>
                <a:gd name="T25" fmla="*/ 112 h 124"/>
                <a:gd name="T26" fmla="*/ 29 w 128"/>
                <a:gd name="T27" fmla="*/ 118 h 124"/>
                <a:gd name="T28" fmla="*/ 23 w 128"/>
                <a:gd name="T29" fmla="*/ 124 h 124"/>
                <a:gd name="T30" fmla="*/ 10 w 128"/>
                <a:gd name="T31" fmla="*/ 118 h 124"/>
                <a:gd name="T32" fmla="*/ 6 w 128"/>
                <a:gd name="T33" fmla="*/ 108 h 124"/>
                <a:gd name="T34" fmla="*/ 0 w 128"/>
                <a:gd name="T35" fmla="*/ 101 h 124"/>
                <a:gd name="T36" fmla="*/ 0 w 128"/>
                <a:gd name="T37" fmla="*/ 101 h 124"/>
                <a:gd name="T38" fmla="*/ 10 w 128"/>
                <a:gd name="T39" fmla="*/ 108 h 124"/>
                <a:gd name="T40" fmla="*/ 10 w 128"/>
                <a:gd name="T41" fmla="*/ 101 h 124"/>
                <a:gd name="T42" fmla="*/ 10 w 128"/>
                <a:gd name="T43" fmla="*/ 95 h 124"/>
                <a:gd name="T44" fmla="*/ 17 w 128"/>
                <a:gd name="T45" fmla="*/ 89 h 124"/>
                <a:gd name="T46" fmla="*/ 17 w 128"/>
                <a:gd name="T47" fmla="*/ 89 h 124"/>
                <a:gd name="T48" fmla="*/ 23 w 128"/>
                <a:gd name="T49" fmla="*/ 85 h 124"/>
                <a:gd name="T50" fmla="*/ 29 w 128"/>
                <a:gd name="T51" fmla="*/ 73 h 124"/>
                <a:gd name="T52" fmla="*/ 48 w 128"/>
                <a:gd name="T53" fmla="*/ 66 h 124"/>
                <a:gd name="T54" fmla="*/ 58 w 128"/>
                <a:gd name="T55" fmla="*/ 62 h 124"/>
                <a:gd name="T56" fmla="*/ 58 w 128"/>
                <a:gd name="T57" fmla="*/ 50 h 124"/>
                <a:gd name="T58" fmla="*/ 58 w 128"/>
                <a:gd name="T59" fmla="*/ 46 h 124"/>
                <a:gd name="T60" fmla="*/ 58 w 128"/>
                <a:gd name="T61" fmla="*/ 46 h 124"/>
                <a:gd name="T62" fmla="*/ 58 w 128"/>
                <a:gd name="T63" fmla="*/ 46 h 124"/>
                <a:gd name="T64" fmla="*/ 58 w 128"/>
                <a:gd name="T65" fmla="*/ 46 h 124"/>
                <a:gd name="T66" fmla="*/ 58 w 128"/>
                <a:gd name="T67" fmla="*/ 50 h 124"/>
                <a:gd name="T68" fmla="*/ 70 w 128"/>
                <a:gd name="T69" fmla="*/ 62 h 124"/>
                <a:gd name="T70" fmla="*/ 83 w 128"/>
                <a:gd name="T71" fmla="*/ 62 h 124"/>
                <a:gd name="T72" fmla="*/ 83 w 128"/>
                <a:gd name="T73" fmla="*/ 56 h 124"/>
                <a:gd name="T74" fmla="*/ 83 w 128"/>
                <a:gd name="T75" fmla="*/ 50 h 124"/>
                <a:gd name="T76" fmla="*/ 76 w 128"/>
                <a:gd name="T77" fmla="*/ 40 h 124"/>
                <a:gd name="T78" fmla="*/ 83 w 128"/>
                <a:gd name="T79" fmla="*/ 27 h 124"/>
                <a:gd name="T80" fmla="*/ 87 w 128"/>
                <a:gd name="T81" fmla="*/ 11 h 124"/>
                <a:gd name="T82" fmla="*/ 99 w 128"/>
                <a:gd name="T83" fmla="*/ 0 h 124"/>
                <a:gd name="T84" fmla="*/ 105 w 128"/>
                <a:gd name="T85" fmla="*/ 17 h 124"/>
                <a:gd name="T86" fmla="*/ 118 w 128"/>
                <a:gd name="T87" fmla="*/ 23 h 124"/>
                <a:gd name="T88" fmla="*/ 122 w 128"/>
                <a:gd name="T89" fmla="*/ 27 h 124"/>
                <a:gd name="T90" fmla="*/ 128 w 128"/>
                <a:gd name="T91" fmla="*/ 46 h 124"/>
                <a:gd name="T92" fmla="*/ 118 w 128"/>
                <a:gd name="T93" fmla="*/ 50 h 124"/>
                <a:gd name="T94" fmla="*/ 118 w 128"/>
                <a:gd name="T95" fmla="*/ 50 h 124"/>
                <a:gd name="T96" fmla="*/ 118 w 128"/>
                <a:gd name="T97" fmla="*/ 56 h 124"/>
                <a:gd name="T98" fmla="*/ 118 w 128"/>
                <a:gd name="T99" fmla="*/ 5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" h="124">
                  <a:moveTo>
                    <a:pt x="118" y="56"/>
                  </a:moveTo>
                  <a:lnTo>
                    <a:pt x="99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87" y="66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7" y="89"/>
                  </a:lnTo>
                  <a:lnTo>
                    <a:pt x="83" y="89"/>
                  </a:lnTo>
                  <a:lnTo>
                    <a:pt x="83" y="95"/>
                  </a:lnTo>
                  <a:lnTo>
                    <a:pt x="76" y="101"/>
                  </a:lnTo>
                  <a:lnTo>
                    <a:pt x="76" y="108"/>
                  </a:lnTo>
                  <a:lnTo>
                    <a:pt x="64" y="108"/>
                  </a:lnTo>
                  <a:lnTo>
                    <a:pt x="64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48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41" y="112"/>
                  </a:lnTo>
                  <a:lnTo>
                    <a:pt x="35" y="112"/>
                  </a:lnTo>
                  <a:lnTo>
                    <a:pt x="35" y="118"/>
                  </a:lnTo>
                  <a:lnTo>
                    <a:pt x="29" y="118"/>
                  </a:lnTo>
                  <a:lnTo>
                    <a:pt x="29" y="118"/>
                  </a:lnTo>
                  <a:lnTo>
                    <a:pt x="23" y="124"/>
                  </a:lnTo>
                  <a:lnTo>
                    <a:pt x="10" y="124"/>
                  </a:lnTo>
                  <a:lnTo>
                    <a:pt x="10" y="118"/>
                  </a:lnTo>
                  <a:lnTo>
                    <a:pt x="6" y="118"/>
                  </a:lnTo>
                  <a:lnTo>
                    <a:pt x="6" y="108"/>
                  </a:lnTo>
                  <a:lnTo>
                    <a:pt x="0" y="108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6" y="101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23" y="85"/>
                  </a:lnTo>
                  <a:lnTo>
                    <a:pt x="23" y="79"/>
                  </a:lnTo>
                  <a:lnTo>
                    <a:pt x="29" y="73"/>
                  </a:lnTo>
                  <a:lnTo>
                    <a:pt x="41" y="73"/>
                  </a:lnTo>
                  <a:lnTo>
                    <a:pt x="48" y="66"/>
                  </a:lnTo>
                  <a:lnTo>
                    <a:pt x="52" y="66"/>
                  </a:lnTo>
                  <a:lnTo>
                    <a:pt x="58" y="62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83" y="62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76" y="46"/>
                  </a:lnTo>
                  <a:lnTo>
                    <a:pt x="76" y="40"/>
                  </a:lnTo>
                  <a:lnTo>
                    <a:pt x="83" y="33"/>
                  </a:lnTo>
                  <a:lnTo>
                    <a:pt x="83" y="27"/>
                  </a:lnTo>
                  <a:lnTo>
                    <a:pt x="87" y="23"/>
                  </a:lnTo>
                  <a:lnTo>
                    <a:pt x="87" y="1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5" y="5"/>
                  </a:lnTo>
                  <a:lnTo>
                    <a:pt x="105" y="17"/>
                  </a:lnTo>
                  <a:lnTo>
                    <a:pt x="111" y="17"/>
                  </a:lnTo>
                  <a:lnTo>
                    <a:pt x="118" y="23"/>
                  </a:lnTo>
                  <a:lnTo>
                    <a:pt x="118" y="27"/>
                  </a:lnTo>
                  <a:lnTo>
                    <a:pt x="122" y="27"/>
                  </a:lnTo>
                  <a:lnTo>
                    <a:pt x="128" y="33"/>
                  </a:lnTo>
                  <a:lnTo>
                    <a:pt x="128" y="46"/>
                  </a:lnTo>
                  <a:lnTo>
                    <a:pt x="118" y="46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18" y="5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606">
              <a:extLst>
                <a:ext uri="{FF2B5EF4-FFF2-40B4-BE49-F238E27FC236}">
                  <a16:creationId xmlns:a16="http://schemas.microsoft.com/office/drawing/2014/main" id="{8E963047-A9B3-4544-AE35-BB7E3F515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6718" y="3558399"/>
              <a:ext cx="168715" cy="175415"/>
            </a:xfrm>
            <a:custGeom>
              <a:avLst/>
              <a:gdLst>
                <a:gd name="T0" fmla="*/ 99 w 128"/>
                <a:gd name="T1" fmla="*/ 56 h 124"/>
                <a:gd name="T2" fmla="*/ 99 w 128"/>
                <a:gd name="T3" fmla="*/ 56 h 124"/>
                <a:gd name="T4" fmla="*/ 99 w 128"/>
                <a:gd name="T5" fmla="*/ 56 h 124"/>
                <a:gd name="T6" fmla="*/ 93 w 128"/>
                <a:gd name="T7" fmla="*/ 62 h 124"/>
                <a:gd name="T8" fmla="*/ 87 w 128"/>
                <a:gd name="T9" fmla="*/ 66 h 124"/>
                <a:gd name="T10" fmla="*/ 87 w 128"/>
                <a:gd name="T11" fmla="*/ 79 h 124"/>
                <a:gd name="T12" fmla="*/ 83 w 128"/>
                <a:gd name="T13" fmla="*/ 89 h 124"/>
                <a:gd name="T14" fmla="*/ 76 w 128"/>
                <a:gd name="T15" fmla="*/ 101 h 124"/>
                <a:gd name="T16" fmla="*/ 64 w 128"/>
                <a:gd name="T17" fmla="*/ 108 h 124"/>
                <a:gd name="T18" fmla="*/ 52 w 128"/>
                <a:gd name="T19" fmla="*/ 112 h 124"/>
                <a:gd name="T20" fmla="*/ 48 w 128"/>
                <a:gd name="T21" fmla="*/ 108 h 124"/>
                <a:gd name="T22" fmla="*/ 41 w 128"/>
                <a:gd name="T23" fmla="*/ 108 h 124"/>
                <a:gd name="T24" fmla="*/ 35 w 128"/>
                <a:gd name="T25" fmla="*/ 112 h 124"/>
                <a:gd name="T26" fmla="*/ 29 w 128"/>
                <a:gd name="T27" fmla="*/ 118 h 124"/>
                <a:gd name="T28" fmla="*/ 23 w 128"/>
                <a:gd name="T29" fmla="*/ 124 h 124"/>
                <a:gd name="T30" fmla="*/ 10 w 128"/>
                <a:gd name="T31" fmla="*/ 118 h 124"/>
                <a:gd name="T32" fmla="*/ 6 w 128"/>
                <a:gd name="T33" fmla="*/ 108 h 124"/>
                <a:gd name="T34" fmla="*/ 0 w 128"/>
                <a:gd name="T35" fmla="*/ 101 h 124"/>
                <a:gd name="T36" fmla="*/ 0 w 128"/>
                <a:gd name="T37" fmla="*/ 101 h 124"/>
                <a:gd name="T38" fmla="*/ 10 w 128"/>
                <a:gd name="T39" fmla="*/ 108 h 124"/>
                <a:gd name="T40" fmla="*/ 10 w 128"/>
                <a:gd name="T41" fmla="*/ 101 h 124"/>
                <a:gd name="T42" fmla="*/ 10 w 128"/>
                <a:gd name="T43" fmla="*/ 95 h 124"/>
                <a:gd name="T44" fmla="*/ 17 w 128"/>
                <a:gd name="T45" fmla="*/ 89 h 124"/>
                <a:gd name="T46" fmla="*/ 17 w 128"/>
                <a:gd name="T47" fmla="*/ 89 h 124"/>
                <a:gd name="T48" fmla="*/ 23 w 128"/>
                <a:gd name="T49" fmla="*/ 85 h 124"/>
                <a:gd name="T50" fmla="*/ 29 w 128"/>
                <a:gd name="T51" fmla="*/ 73 h 124"/>
                <a:gd name="T52" fmla="*/ 48 w 128"/>
                <a:gd name="T53" fmla="*/ 66 h 124"/>
                <a:gd name="T54" fmla="*/ 58 w 128"/>
                <a:gd name="T55" fmla="*/ 62 h 124"/>
                <a:gd name="T56" fmla="*/ 58 w 128"/>
                <a:gd name="T57" fmla="*/ 50 h 124"/>
                <a:gd name="T58" fmla="*/ 58 w 128"/>
                <a:gd name="T59" fmla="*/ 46 h 124"/>
                <a:gd name="T60" fmla="*/ 58 w 128"/>
                <a:gd name="T61" fmla="*/ 46 h 124"/>
                <a:gd name="T62" fmla="*/ 58 w 128"/>
                <a:gd name="T63" fmla="*/ 46 h 124"/>
                <a:gd name="T64" fmla="*/ 58 w 128"/>
                <a:gd name="T65" fmla="*/ 46 h 124"/>
                <a:gd name="T66" fmla="*/ 58 w 128"/>
                <a:gd name="T67" fmla="*/ 50 h 124"/>
                <a:gd name="T68" fmla="*/ 70 w 128"/>
                <a:gd name="T69" fmla="*/ 62 h 124"/>
                <a:gd name="T70" fmla="*/ 83 w 128"/>
                <a:gd name="T71" fmla="*/ 62 h 124"/>
                <a:gd name="T72" fmla="*/ 83 w 128"/>
                <a:gd name="T73" fmla="*/ 56 h 124"/>
                <a:gd name="T74" fmla="*/ 83 w 128"/>
                <a:gd name="T75" fmla="*/ 50 h 124"/>
                <a:gd name="T76" fmla="*/ 76 w 128"/>
                <a:gd name="T77" fmla="*/ 40 h 124"/>
                <a:gd name="T78" fmla="*/ 83 w 128"/>
                <a:gd name="T79" fmla="*/ 27 h 124"/>
                <a:gd name="T80" fmla="*/ 87 w 128"/>
                <a:gd name="T81" fmla="*/ 11 h 124"/>
                <a:gd name="T82" fmla="*/ 99 w 128"/>
                <a:gd name="T83" fmla="*/ 0 h 124"/>
                <a:gd name="T84" fmla="*/ 105 w 128"/>
                <a:gd name="T85" fmla="*/ 17 h 124"/>
                <a:gd name="T86" fmla="*/ 118 w 128"/>
                <a:gd name="T87" fmla="*/ 23 h 124"/>
                <a:gd name="T88" fmla="*/ 122 w 128"/>
                <a:gd name="T89" fmla="*/ 27 h 124"/>
                <a:gd name="T90" fmla="*/ 128 w 128"/>
                <a:gd name="T91" fmla="*/ 46 h 124"/>
                <a:gd name="T92" fmla="*/ 118 w 128"/>
                <a:gd name="T93" fmla="*/ 50 h 124"/>
                <a:gd name="T94" fmla="*/ 118 w 128"/>
                <a:gd name="T95" fmla="*/ 50 h 124"/>
                <a:gd name="T96" fmla="*/ 118 w 128"/>
                <a:gd name="T97" fmla="*/ 56 h 124"/>
                <a:gd name="T98" fmla="*/ 118 w 128"/>
                <a:gd name="T99" fmla="*/ 5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" h="124">
                  <a:moveTo>
                    <a:pt x="118" y="56"/>
                  </a:moveTo>
                  <a:lnTo>
                    <a:pt x="99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87" y="66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7" y="89"/>
                  </a:lnTo>
                  <a:lnTo>
                    <a:pt x="83" y="89"/>
                  </a:lnTo>
                  <a:lnTo>
                    <a:pt x="83" y="95"/>
                  </a:lnTo>
                  <a:lnTo>
                    <a:pt x="76" y="101"/>
                  </a:lnTo>
                  <a:lnTo>
                    <a:pt x="76" y="108"/>
                  </a:lnTo>
                  <a:lnTo>
                    <a:pt x="64" y="108"/>
                  </a:lnTo>
                  <a:lnTo>
                    <a:pt x="64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48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41" y="112"/>
                  </a:lnTo>
                  <a:lnTo>
                    <a:pt x="35" y="112"/>
                  </a:lnTo>
                  <a:lnTo>
                    <a:pt x="35" y="118"/>
                  </a:lnTo>
                  <a:lnTo>
                    <a:pt x="29" y="118"/>
                  </a:lnTo>
                  <a:lnTo>
                    <a:pt x="29" y="118"/>
                  </a:lnTo>
                  <a:lnTo>
                    <a:pt x="23" y="124"/>
                  </a:lnTo>
                  <a:lnTo>
                    <a:pt x="10" y="124"/>
                  </a:lnTo>
                  <a:lnTo>
                    <a:pt x="10" y="118"/>
                  </a:lnTo>
                  <a:lnTo>
                    <a:pt x="6" y="118"/>
                  </a:lnTo>
                  <a:lnTo>
                    <a:pt x="6" y="108"/>
                  </a:lnTo>
                  <a:lnTo>
                    <a:pt x="0" y="108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6" y="101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23" y="85"/>
                  </a:lnTo>
                  <a:lnTo>
                    <a:pt x="23" y="79"/>
                  </a:lnTo>
                  <a:lnTo>
                    <a:pt x="29" y="73"/>
                  </a:lnTo>
                  <a:lnTo>
                    <a:pt x="41" y="73"/>
                  </a:lnTo>
                  <a:lnTo>
                    <a:pt x="48" y="66"/>
                  </a:lnTo>
                  <a:lnTo>
                    <a:pt x="52" y="66"/>
                  </a:lnTo>
                  <a:lnTo>
                    <a:pt x="58" y="62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83" y="62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76" y="46"/>
                  </a:lnTo>
                  <a:lnTo>
                    <a:pt x="76" y="40"/>
                  </a:lnTo>
                  <a:lnTo>
                    <a:pt x="83" y="33"/>
                  </a:lnTo>
                  <a:lnTo>
                    <a:pt x="83" y="27"/>
                  </a:lnTo>
                  <a:lnTo>
                    <a:pt x="87" y="23"/>
                  </a:lnTo>
                  <a:lnTo>
                    <a:pt x="87" y="1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5" y="5"/>
                  </a:lnTo>
                  <a:lnTo>
                    <a:pt x="105" y="17"/>
                  </a:lnTo>
                  <a:lnTo>
                    <a:pt x="111" y="17"/>
                  </a:lnTo>
                  <a:lnTo>
                    <a:pt x="118" y="23"/>
                  </a:lnTo>
                  <a:lnTo>
                    <a:pt x="118" y="27"/>
                  </a:lnTo>
                  <a:lnTo>
                    <a:pt x="122" y="27"/>
                  </a:lnTo>
                  <a:lnTo>
                    <a:pt x="128" y="33"/>
                  </a:lnTo>
                  <a:lnTo>
                    <a:pt x="128" y="46"/>
                  </a:lnTo>
                  <a:lnTo>
                    <a:pt x="118" y="46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18" y="5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605">
              <a:extLst>
                <a:ext uri="{FF2B5EF4-FFF2-40B4-BE49-F238E27FC236}">
                  <a16:creationId xmlns:a16="http://schemas.microsoft.com/office/drawing/2014/main" id="{43F7CAAC-8120-4BB4-A195-68D7C1138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279" y="3596596"/>
              <a:ext cx="76450" cy="120244"/>
            </a:xfrm>
            <a:custGeom>
              <a:avLst/>
              <a:gdLst>
                <a:gd name="T0" fmla="*/ 35 w 58"/>
                <a:gd name="T1" fmla="*/ 0 h 85"/>
                <a:gd name="T2" fmla="*/ 35 w 58"/>
                <a:gd name="T3" fmla="*/ 0 h 85"/>
                <a:gd name="T4" fmla="*/ 41 w 58"/>
                <a:gd name="T5" fmla="*/ 6 h 85"/>
                <a:gd name="T6" fmla="*/ 41 w 58"/>
                <a:gd name="T7" fmla="*/ 6 h 85"/>
                <a:gd name="T8" fmla="*/ 41 w 58"/>
                <a:gd name="T9" fmla="*/ 13 h 85"/>
                <a:gd name="T10" fmla="*/ 41 w 58"/>
                <a:gd name="T11" fmla="*/ 13 h 85"/>
                <a:gd name="T12" fmla="*/ 47 w 58"/>
                <a:gd name="T13" fmla="*/ 13 h 85"/>
                <a:gd name="T14" fmla="*/ 47 w 58"/>
                <a:gd name="T15" fmla="*/ 52 h 85"/>
                <a:gd name="T16" fmla="*/ 51 w 58"/>
                <a:gd name="T17" fmla="*/ 58 h 85"/>
                <a:gd name="T18" fmla="*/ 51 w 58"/>
                <a:gd name="T19" fmla="*/ 62 h 85"/>
                <a:gd name="T20" fmla="*/ 51 w 58"/>
                <a:gd name="T21" fmla="*/ 62 h 85"/>
                <a:gd name="T22" fmla="*/ 51 w 58"/>
                <a:gd name="T23" fmla="*/ 62 h 85"/>
                <a:gd name="T24" fmla="*/ 51 w 58"/>
                <a:gd name="T25" fmla="*/ 68 h 85"/>
                <a:gd name="T26" fmla="*/ 58 w 58"/>
                <a:gd name="T27" fmla="*/ 68 h 85"/>
                <a:gd name="T28" fmla="*/ 58 w 58"/>
                <a:gd name="T29" fmla="*/ 85 h 85"/>
                <a:gd name="T30" fmla="*/ 47 w 58"/>
                <a:gd name="T31" fmla="*/ 85 h 85"/>
                <a:gd name="T32" fmla="*/ 47 w 58"/>
                <a:gd name="T33" fmla="*/ 81 h 85"/>
                <a:gd name="T34" fmla="*/ 47 w 58"/>
                <a:gd name="T35" fmla="*/ 81 h 85"/>
                <a:gd name="T36" fmla="*/ 41 w 58"/>
                <a:gd name="T37" fmla="*/ 74 h 85"/>
                <a:gd name="T38" fmla="*/ 35 w 58"/>
                <a:gd name="T39" fmla="*/ 74 h 85"/>
                <a:gd name="T40" fmla="*/ 23 w 58"/>
                <a:gd name="T41" fmla="*/ 62 h 85"/>
                <a:gd name="T42" fmla="*/ 23 w 58"/>
                <a:gd name="T43" fmla="*/ 62 h 85"/>
                <a:gd name="T44" fmla="*/ 16 w 58"/>
                <a:gd name="T45" fmla="*/ 52 h 85"/>
                <a:gd name="T46" fmla="*/ 16 w 58"/>
                <a:gd name="T47" fmla="*/ 52 h 85"/>
                <a:gd name="T48" fmla="*/ 12 w 58"/>
                <a:gd name="T49" fmla="*/ 46 h 85"/>
                <a:gd name="T50" fmla="*/ 12 w 58"/>
                <a:gd name="T51" fmla="*/ 39 h 85"/>
                <a:gd name="T52" fmla="*/ 6 w 58"/>
                <a:gd name="T53" fmla="*/ 39 h 85"/>
                <a:gd name="T54" fmla="*/ 6 w 58"/>
                <a:gd name="T55" fmla="*/ 39 h 85"/>
                <a:gd name="T56" fmla="*/ 6 w 58"/>
                <a:gd name="T57" fmla="*/ 35 h 85"/>
                <a:gd name="T58" fmla="*/ 0 w 58"/>
                <a:gd name="T59" fmla="*/ 35 h 85"/>
                <a:gd name="T60" fmla="*/ 0 w 58"/>
                <a:gd name="T61" fmla="*/ 35 h 85"/>
                <a:gd name="T62" fmla="*/ 0 w 58"/>
                <a:gd name="T63" fmla="*/ 29 h 85"/>
                <a:gd name="T64" fmla="*/ 0 w 58"/>
                <a:gd name="T65" fmla="*/ 29 h 85"/>
                <a:gd name="T66" fmla="*/ 0 w 58"/>
                <a:gd name="T67" fmla="*/ 23 h 85"/>
                <a:gd name="T68" fmla="*/ 6 w 58"/>
                <a:gd name="T69" fmla="*/ 23 h 85"/>
                <a:gd name="T70" fmla="*/ 6 w 58"/>
                <a:gd name="T71" fmla="*/ 19 h 85"/>
                <a:gd name="T72" fmla="*/ 6 w 58"/>
                <a:gd name="T73" fmla="*/ 19 h 85"/>
                <a:gd name="T74" fmla="*/ 6 w 58"/>
                <a:gd name="T75" fmla="*/ 13 h 85"/>
                <a:gd name="T76" fmla="*/ 6 w 58"/>
                <a:gd name="T77" fmla="*/ 13 h 85"/>
                <a:gd name="T78" fmla="*/ 6 w 58"/>
                <a:gd name="T79" fmla="*/ 6 h 85"/>
                <a:gd name="T80" fmla="*/ 0 w 58"/>
                <a:gd name="T81" fmla="*/ 6 h 85"/>
                <a:gd name="T82" fmla="*/ 0 w 58"/>
                <a:gd name="T83" fmla="*/ 0 h 85"/>
                <a:gd name="T84" fmla="*/ 0 w 58"/>
                <a:gd name="T85" fmla="*/ 0 h 85"/>
                <a:gd name="T86" fmla="*/ 0 w 58"/>
                <a:gd name="T87" fmla="*/ 0 h 85"/>
                <a:gd name="T88" fmla="*/ 16 w 58"/>
                <a:gd name="T89" fmla="*/ 0 h 85"/>
                <a:gd name="T90" fmla="*/ 16 w 58"/>
                <a:gd name="T91" fmla="*/ 6 h 85"/>
                <a:gd name="T92" fmla="*/ 16 w 58"/>
                <a:gd name="T93" fmla="*/ 6 h 85"/>
                <a:gd name="T94" fmla="*/ 29 w 58"/>
                <a:gd name="T95" fmla="*/ 6 h 85"/>
                <a:gd name="T96" fmla="*/ 29 w 58"/>
                <a:gd name="T97" fmla="*/ 0 h 85"/>
                <a:gd name="T98" fmla="*/ 29 w 58"/>
                <a:gd name="T99" fmla="*/ 0 h 85"/>
                <a:gd name="T100" fmla="*/ 35 w 58"/>
                <a:gd name="T101" fmla="*/ 0 h 85"/>
                <a:gd name="T102" fmla="*/ 35 w 58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85">
                  <a:moveTo>
                    <a:pt x="35" y="0"/>
                  </a:moveTo>
                  <a:lnTo>
                    <a:pt x="35" y="0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7" y="13"/>
                  </a:lnTo>
                  <a:lnTo>
                    <a:pt x="47" y="52"/>
                  </a:lnTo>
                  <a:lnTo>
                    <a:pt x="51" y="58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8"/>
                  </a:lnTo>
                  <a:lnTo>
                    <a:pt x="58" y="68"/>
                  </a:lnTo>
                  <a:lnTo>
                    <a:pt x="58" y="85"/>
                  </a:lnTo>
                  <a:lnTo>
                    <a:pt x="47" y="85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41" y="74"/>
                  </a:lnTo>
                  <a:lnTo>
                    <a:pt x="35" y="74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46"/>
                  </a:lnTo>
                  <a:lnTo>
                    <a:pt x="12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606">
              <a:extLst>
                <a:ext uri="{FF2B5EF4-FFF2-40B4-BE49-F238E27FC236}">
                  <a16:creationId xmlns:a16="http://schemas.microsoft.com/office/drawing/2014/main" id="{B44E81AB-54AA-44F7-AF0D-310CCFDA7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279" y="3596596"/>
              <a:ext cx="76450" cy="120244"/>
            </a:xfrm>
            <a:custGeom>
              <a:avLst/>
              <a:gdLst>
                <a:gd name="T0" fmla="*/ 35 w 58"/>
                <a:gd name="T1" fmla="*/ 0 h 85"/>
                <a:gd name="T2" fmla="*/ 35 w 58"/>
                <a:gd name="T3" fmla="*/ 0 h 85"/>
                <a:gd name="T4" fmla="*/ 41 w 58"/>
                <a:gd name="T5" fmla="*/ 6 h 85"/>
                <a:gd name="T6" fmla="*/ 41 w 58"/>
                <a:gd name="T7" fmla="*/ 6 h 85"/>
                <a:gd name="T8" fmla="*/ 41 w 58"/>
                <a:gd name="T9" fmla="*/ 13 h 85"/>
                <a:gd name="T10" fmla="*/ 41 w 58"/>
                <a:gd name="T11" fmla="*/ 13 h 85"/>
                <a:gd name="T12" fmla="*/ 47 w 58"/>
                <a:gd name="T13" fmla="*/ 13 h 85"/>
                <a:gd name="T14" fmla="*/ 47 w 58"/>
                <a:gd name="T15" fmla="*/ 52 h 85"/>
                <a:gd name="T16" fmla="*/ 51 w 58"/>
                <a:gd name="T17" fmla="*/ 58 h 85"/>
                <a:gd name="T18" fmla="*/ 51 w 58"/>
                <a:gd name="T19" fmla="*/ 62 h 85"/>
                <a:gd name="T20" fmla="*/ 51 w 58"/>
                <a:gd name="T21" fmla="*/ 62 h 85"/>
                <a:gd name="T22" fmla="*/ 51 w 58"/>
                <a:gd name="T23" fmla="*/ 62 h 85"/>
                <a:gd name="T24" fmla="*/ 51 w 58"/>
                <a:gd name="T25" fmla="*/ 68 h 85"/>
                <a:gd name="T26" fmla="*/ 58 w 58"/>
                <a:gd name="T27" fmla="*/ 68 h 85"/>
                <a:gd name="T28" fmla="*/ 58 w 58"/>
                <a:gd name="T29" fmla="*/ 85 h 85"/>
                <a:gd name="T30" fmla="*/ 47 w 58"/>
                <a:gd name="T31" fmla="*/ 85 h 85"/>
                <a:gd name="T32" fmla="*/ 47 w 58"/>
                <a:gd name="T33" fmla="*/ 81 h 85"/>
                <a:gd name="T34" fmla="*/ 47 w 58"/>
                <a:gd name="T35" fmla="*/ 81 h 85"/>
                <a:gd name="T36" fmla="*/ 41 w 58"/>
                <a:gd name="T37" fmla="*/ 74 h 85"/>
                <a:gd name="T38" fmla="*/ 35 w 58"/>
                <a:gd name="T39" fmla="*/ 74 h 85"/>
                <a:gd name="T40" fmla="*/ 23 w 58"/>
                <a:gd name="T41" fmla="*/ 62 h 85"/>
                <a:gd name="T42" fmla="*/ 23 w 58"/>
                <a:gd name="T43" fmla="*/ 62 h 85"/>
                <a:gd name="T44" fmla="*/ 16 w 58"/>
                <a:gd name="T45" fmla="*/ 52 h 85"/>
                <a:gd name="T46" fmla="*/ 16 w 58"/>
                <a:gd name="T47" fmla="*/ 52 h 85"/>
                <a:gd name="T48" fmla="*/ 12 w 58"/>
                <a:gd name="T49" fmla="*/ 46 h 85"/>
                <a:gd name="T50" fmla="*/ 12 w 58"/>
                <a:gd name="T51" fmla="*/ 39 h 85"/>
                <a:gd name="T52" fmla="*/ 6 w 58"/>
                <a:gd name="T53" fmla="*/ 39 h 85"/>
                <a:gd name="T54" fmla="*/ 6 w 58"/>
                <a:gd name="T55" fmla="*/ 39 h 85"/>
                <a:gd name="T56" fmla="*/ 6 w 58"/>
                <a:gd name="T57" fmla="*/ 35 h 85"/>
                <a:gd name="T58" fmla="*/ 0 w 58"/>
                <a:gd name="T59" fmla="*/ 35 h 85"/>
                <a:gd name="T60" fmla="*/ 0 w 58"/>
                <a:gd name="T61" fmla="*/ 35 h 85"/>
                <a:gd name="T62" fmla="*/ 0 w 58"/>
                <a:gd name="T63" fmla="*/ 29 h 85"/>
                <a:gd name="T64" fmla="*/ 0 w 58"/>
                <a:gd name="T65" fmla="*/ 29 h 85"/>
                <a:gd name="T66" fmla="*/ 0 w 58"/>
                <a:gd name="T67" fmla="*/ 23 h 85"/>
                <a:gd name="T68" fmla="*/ 6 w 58"/>
                <a:gd name="T69" fmla="*/ 23 h 85"/>
                <a:gd name="T70" fmla="*/ 6 w 58"/>
                <a:gd name="T71" fmla="*/ 19 h 85"/>
                <a:gd name="T72" fmla="*/ 6 w 58"/>
                <a:gd name="T73" fmla="*/ 19 h 85"/>
                <a:gd name="T74" fmla="*/ 6 w 58"/>
                <a:gd name="T75" fmla="*/ 13 h 85"/>
                <a:gd name="T76" fmla="*/ 6 w 58"/>
                <a:gd name="T77" fmla="*/ 13 h 85"/>
                <a:gd name="T78" fmla="*/ 6 w 58"/>
                <a:gd name="T79" fmla="*/ 6 h 85"/>
                <a:gd name="T80" fmla="*/ 0 w 58"/>
                <a:gd name="T81" fmla="*/ 6 h 85"/>
                <a:gd name="T82" fmla="*/ 0 w 58"/>
                <a:gd name="T83" fmla="*/ 0 h 85"/>
                <a:gd name="T84" fmla="*/ 0 w 58"/>
                <a:gd name="T85" fmla="*/ 0 h 85"/>
                <a:gd name="T86" fmla="*/ 0 w 58"/>
                <a:gd name="T87" fmla="*/ 0 h 85"/>
                <a:gd name="T88" fmla="*/ 16 w 58"/>
                <a:gd name="T89" fmla="*/ 0 h 85"/>
                <a:gd name="T90" fmla="*/ 16 w 58"/>
                <a:gd name="T91" fmla="*/ 6 h 85"/>
                <a:gd name="T92" fmla="*/ 16 w 58"/>
                <a:gd name="T93" fmla="*/ 6 h 85"/>
                <a:gd name="T94" fmla="*/ 29 w 58"/>
                <a:gd name="T95" fmla="*/ 6 h 85"/>
                <a:gd name="T96" fmla="*/ 29 w 58"/>
                <a:gd name="T97" fmla="*/ 0 h 85"/>
                <a:gd name="T98" fmla="*/ 29 w 58"/>
                <a:gd name="T99" fmla="*/ 0 h 85"/>
                <a:gd name="T100" fmla="*/ 35 w 58"/>
                <a:gd name="T101" fmla="*/ 0 h 85"/>
                <a:gd name="T102" fmla="*/ 35 w 58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85">
                  <a:moveTo>
                    <a:pt x="35" y="0"/>
                  </a:moveTo>
                  <a:lnTo>
                    <a:pt x="35" y="0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7" y="13"/>
                  </a:lnTo>
                  <a:lnTo>
                    <a:pt x="47" y="52"/>
                  </a:lnTo>
                  <a:lnTo>
                    <a:pt x="51" y="58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8"/>
                  </a:lnTo>
                  <a:lnTo>
                    <a:pt x="58" y="68"/>
                  </a:lnTo>
                  <a:lnTo>
                    <a:pt x="58" y="85"/>
                  </a:lnTo>
                  <a:lnTo>
                    <a:pt x="47" y="85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41" y="74"/>
                  </a:lnTo>
                  <a:lnTo>
                    <a:pt x="35" y="74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46"/>
                  </a:lnTo>
                  <a:lnTo>
                    <a:pt x="12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607">
              <a:extLst>
                <a:ext uri="{FF2B5EF4-FFF2-40B4-BE49-F238E27FC236}">
                  <a16:creationId xmlns:a16="http://schemas.microsoft.com/office/drawing/2014/main" id="{9900D7B3-7080-4688-A85A-1F7FC6A5E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6447" y="3804545"/>
              <a:ext cx="184532" cy="206536"/>
            </a:xfrm>
            <a:custGeom>
              <a:avLst/>
              <a:gdLst>
                <a:gd name="T0" fmla="*/ 35 w 140"/>
                <a:gd name="T1" fmla="*/ 16 h 146"/>
                <a:gd name="T2" fmla="*/ 54 w 140"/>
                <a:gd name="T3" fmla="*/ 22 h 146"/>
                <a:gd name="T4" fmla="*/ 64 w 140"/>
                <a:gd name="T5" fmla="*/ 35 h 146"/>
                <a:gd name="T6" fmla="*/ 77 w 140"/>
                <a:gd name="T7" fmla="*/ 45 h 146"/>
                <a:gd name="T8" fmla="*/ 77 w 140"/>
                <a:gd name="T9" fmla="*/ 45 h 146"/>
                <a:gd name="T10" fmla="*/ 77 w 140"/>
                <a:gd name="T11" fmla="*/ 51 h 146"/>
                <a:gd name="T12" fmla="*/ 77 w 140"/>
                <a:gd name="T13" fmla="*/ 51 h 146"/>
                <a:gd name="T14" fmla="*/ 83 w 140"/>
                <a:gd name="T15" fmla="*/ 61 h 146"/>
                <a:gd name="T16" fmla="*/ 93 w 140"/>
                <a:gd name="T17" fmla="*/ 68 h 146"/>
                <a:gd name="T18" fmla="*/ 99 w 140"/>
                <a:gd name="T19" fmla="*/ 74 h 146"/>
                <a:gd name="T20" fmla="*/ 93 w 140"/>
                <a:gd name="T21" fmla="*/ 80 h 146"/>
                <a:gd name="T22" fmla="*/ 93 w 140"/>
                <a:gd name="T23" fmla="*/ 80 h 146"/>
                <a:gd name="T24" fmla="*/ 93 w 140"/>
                <a:gd name="T25" fmla="*/ 84 h 146"/>
                <a:gd name="T26" fmla="*/ 93 w 140"/>
                <a:gd name="T27" fmla="*/ 96 h 146"/>
                <a:gd name="T28" fmla="*/ 99 w 140"/>
                <a:gd name="T29" fmla="*/ 107 h 146"/>
                <a:gd name="T30" fmla="*/ 112 w 140"/>
                <a:gd name="T31" fmla="*/ 113 h 146"/>
                <a:gd name="T32" fmla="*/ 118 w 140"/>
                <a:gd name="T33" fmla="*/ 119 h 146"/>
                <a:gd name="T34" fmla="*/ 118 w 140"/>
                <a:gd name="T35" fmla="*/ 123 h 146"/>
                <a:gd name="T36" fmla="*/ 124 w 140"/>
                <a:gd name="T37" fmla="*/ 129 h 146"/>
                <a:gd name="T38" fmla="*/ 128 w 140"/>
                <a:gd name="T39" fmla="*/ 136 h 146"/>
                <a:gd name="T40" fmla="*/ 134 w 140"/>
                <a:gd name="T41" fmla="*/ 136 h 146"/>
                <a:gd name="T42" fmla="*/ 134 w 140"/>
                <a:gd name="T43" fmla="*/ 142 h 146"/>
                <a:gd name="T44" fmla="*/ 134 w 140"/>
                <a:gd name="T45" fmla="*/ 142 h 146"/>
                <a:gd name="T46" fmla="*/ 134 w 140"/>
                <a:gd name="T47" fmla="*/ 142 h 146"/>
                <a:gd name="T48" fmla="*/ 134 w 140"/>
                <a:gd name="T49" fmla="*/ 146 h 146"/>
                <a:gd name="T50" fmla="*/ 99 w 140"/>
                <a:gd name="T51" fmla="*/ 142 h 146"/>
                <a:gd name="T52" fmla="*/ 77 w 140"/>
                <a:gd name="T53" fmla="*/ 113 h 146"/>
                <a:gd name="T54" fmla="*/ 58 w 140"/>
                <a:gd name="T55" fmla="*/ 100 h 146"/>
                <a:gd name="T56" fmla="*/ 42 w 140"/>
                <a:gd name="T57" fmla="*/ 96 h 146"/>
                <a:gd name="T58" fmla="*/ 42 w 140"/>
                <a:gd name="T59" fmla="*/ 100 h 146"/>
                <a:gd name="T60" fmla="*/ 29 w 140"/>
                <a:gd name="T61" fmla="*/ 107 h 146"/>
                <a:gd name="T62" fmla="*/ 29 w 140"/>
                <a:gd name="T63" fmla="*/ 107 h 146"/>
                <a:gd name="T64" fmla="*/ 35 w 140"/>
                <a:gd name="T65" fmla="*/ 113 h 146"/>
                <a:gd name="T66" fmla="*/ 35 w 140"/>
                <a:gd name="T67" fmla="*/ 113 h 146"/>
                <a:gd name="T68" fmla="*/ 35 w 140"/>
                <a:gd name="T69" fmla="*/ 119 h 146"/>
                <a:gd name="T70" fmla="*/ 35 w 140"/>
                <a:gd name="T71" fmla="*/ 119 h 146"/>
                <a:gd name="T72" fmla="*/ 29 w 140"/>
                <a:gd name="T73" fmla="*/ 123 h 146"/>
                <a:gd name="T74" fmla="*/ 29 w 140"/>
                <a:gd name="T75" fmla="*/ 123 h 146"/>
                <a:gd name="T76" fmla="*/ 19 w 140"/>
                <a:gd name="T77" fmla="*/ 123 h 146"/>
                <a:gd name="T78" fmla="*/ 7 w 140"/>
                <a:gd name="T79" fmla="*/ 123 h 146"/>
                <a:gd name="T80" fmla="*/ 7 w 140"/>
                <a:gd name="T81" fmla="*/ 84 h 146"/>
                <a:gd name="T82" fmla="*/ 7 w 140"/>
                <a:gd name="T83" fmla="*/ 74 h 146"/>
                <a:gd name="T84" fmla="*/ 7 w 140"/>
                <a:gd name="T8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6">
                  <a:moveTo>
                    <a:pt x="7" y="0"/>
                  </a:moveTo>
                  <a:lnTo>
                    <a:pt x="35" y="16"/>
                  </a:lnTo>
                  <a:lnTo>
                    <a:pt x="42" y="22"/>
                  </a:lnTo>
                  <a:lnTo>
                    <a:pt x="54" y="22"/>
                  </a:lnTo>
                  <a:lnTo>
                    <a:pt x="54" y="28"/>
                  </a:lnTo>
                  <a:lnTo>
                    <a:pt x="64" y="35"/>
                  </a:lnTo>
                  <a:lnTo>
                    <a:pt x="64" y="39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7"/>
                  </a:lnTo>
                  <a:lnTo>
                    <a:pt x="83" y="61"/>
                  </a:lnTo>
                  <a:lnTo>
                    <a:pt x="89" y="61"/>
                  </a:lnTo>
                  <a:lnTo>
                    <a:pt x="93" y="68"/>
                  </a:lnTo>
                  <a:lnTo>
                    <a:pt x="93" y="74"/>
                  </a:lnTo>
                  <a:lnTo>
                    <a:pt x="99" y="74"/>
                  </a:lnTo>
                  <a:lnTo>
                    <a:pt x="99" y="80"/>
                  </a:lnTo>
                  <a:lnTo>
                    <a:pt x="93" y="80"/>
                  </a:lnTo>
                  <a:lnTo>
                    <a:pt x="93" y="80"/>
                  </a:lnTo>
                  <a:lnTo>
                    <a:pt x="93" y="80"/>
                  </a:lnTo>
                  <a:lnTo>
                    <a:pt x="93" y="84"/>
                  </a:lnTo>
                  <a:lnTo>
                    <a:pt x="93" y="84"/>
                  </a:lnTo>
                  <a:lnTo>
                    <a:pt x="93" y="84"/>
                  </a:lnTo>
                  <a:lnTo>
                    <a:pt x="93" y="96"/>
                  </a:lnTo>
                  <a:lnTo>
                    <a:pt x="99" y="100"/>
                  </a:lnTo>
                  <a:lnTo>
                    <a:pt x="99" y="107"/>
                  </a:lnTo>
                  <a:lnTo>
                    <a:pt x="105" y="107"/>
                  </a:lnTo>
                  <a:lnTo>
                    <a:pt x="112" y="113"/>
                  </a:lnTo>
                  <a:lnTo>
                    <a:pt x="112" y="119"/>
                  </a:lnTo>
                  <a:lnTo>
                    <a:pt x="118" y="119"/>
                  </a:lnTo>
                  <a:lnTo>
                    <a:pt x="118" y="123"/>
                  </a:lnTo>
                  <a:lnTo>
                    <a:pt x="118" y="123"/>
                  </a:lnTo>
                  <a:lnTo>
                    <a:pt x="124" y="129"/>
                  </a:lnTo>
                  <a:lnTo>
                    <a:pt x="124" y="129"/>
                  </a:lnTo>
                  <a:lnTo>
                    <a:pt x="128" y="129"/>
                  </a:lnTo>
                  <a:lnTo>
                    <a:pt x="128" y="136"/>
                  </a:lnTo>
                  <a:lnTo>
                    <a:pt x="128" y="136"/>
                  </a:lnTo>
                  <a:lnTo>
                    <a:pt x="134" y="136"/>
                  </a:lnTo>
                  <a:lnTo>
                    <a:pt x="134" y="142"/>
                  </a:lnTo>
                  <a:lnTo>
                    <a:pt x="134" y="142"/>
                  </a:lnTo>
                  <a:lnTo>
                    <a:pt x="134" y="142"/>
                  </a:lnTo>
                  <a:lnTo>
                    <a:pt x="134" y="142"/>
                  </a:lnTo>
                  <a:lnTo>
                    <a:pt x="140" y="142"/>
                  </a:lnTo>
                  <a:lnTo>
                    <a:pt x="134" y="142"/>
                  </a:lnTo>
                  <a:lnTo>
                    <a:pt x="134" y="142"/>
                  </a:lnTo>
                  <a:lnTo>
                    <a:pt x="134" y="146"/>
                  </a:lnTo>
                  <a:lnTo>
                    <a:pt x="105" y="146"/>
                  </a:lnTo>
                  <a:lnTo>
                    <a:pt x="99" y="142"/>
                  </a:lnTo>
                  <a:lnTo>
                    <a:pt x="93" y="129"/>
                  </a:lnTo>
                  <a:lnTo>
                    <a:pt x="77" y="113"/>
                  </a:lnTo>
                  <a:lnTo>
                    <a:pt x="70" y="100"/>
                  </a:lnTo>
                  <a:lnTo>
                    <a:pt x="58" y="10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42" y="96"/>
                  </a:lnTo>
                  <a:lnTo>
                    <a:pt x="42" y="100"/>
                  </a:lnTo>
                  <a:lnTo>
                    <a:pt x="29" y="100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35" y="113"/>
                  </a:lnTo>
                  <a:lnTo>
                    <a:pt x="35" y="113"/>
                  </a:lnTo>
                  <a:lnTo>
                    <a:pt x="35" y="113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3" y="119"/>
                  </a:lnTo>
                  <a:lnTo>
                    <a:pt x="19" y="123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7" y="84"/>
                  </a:lnTo>
                  <a:lnTo>
                    <a:pt x="0" y="74"/>
                  </a:lnTo>
                  <a:lnTo>
                    <a:pt x="7" y="7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608">
              <a:extLst>
                <a:ext uri="{FF2B5EF4-FFF2-40B4-BE49-F238E27FC236}">
                  <a16:creationId xmlns:a16="http://schemas.microsoft.com/office/drawing/2014/main" id="{D9386A6E-F940-4B0C-891C-BF7A7551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6447" y="3804545"/>
              <a:ext cx="184532" cy="206536"/>
            </a:xfrm>
            <a:custGeom>
              <a:avLst/>
              <a:gdLst>
                <a:gd name="T0" fmla="*/ 35 w 140"/>
                <a:gd name="T1" fmla="*/ 16 h 146"/>
                <a:gd name="T2" fmla="*/ 54 w 140"/>
                <a:gd name="T3" fmla="*/ 22 h 146"/>
                <a:gd name="T4" fmla="*/ 64 w 140"/>
                <a:gd name="T5" fmla="*/ 35 h 146"/>
                <a:gd name="T6" fmla="*/ 77 w 140"/>
                <a:gd name="T7" fmla="*/ 45 h 146"/>
                <a:gd name="T8" fmla="*/ 77 w 140"/>
                <a:gd name="T9" fmla="*/ 45 h 146"/>
                <a:gd name="T10" fmla="*/ 77 w 140"/>
                <a:gd name="T11" fmla="*/ 51 h 146"/>
                <a:gd name="T12" fmla="*/ 77 w 140"/>
                <a:gd name="T13" fmla="*/ 51 h 146"/>
                <a:gd name="T14" fmla="*/ 83 w 140"/>
                <a:gd name="T15" fmla="*/ 61 h 146"/>
                <a:gd name="T16" fmla="*/ 93 w 140"/>
                <a:gd name="T17" fmla="*/ 68 h 146"/>
                <a:gd name="T18" fmla="*/ 99 w 140"/>
                <a:gd name="T19" fmla="*/ 74 h 146"/>
                <a:gd name="T20" fmla="*/ 93 w 140"/>
                <a:gd name="T21" fmla="*/ 80 h 146"/>
                <a:gd name="T22" fmla="*/ 93 w 140"/>
                <a:gd name="T23" fmla="*/ 80 h 146"/>
                <a:gd name="T24" fmla="*/ 93 w 140"/>
                <a:gd name="T25" fmla="*/ 84 h 146"/>
                <a:gd name="T26" fmla="*/ 93 w 140"/>
                <a:gd name="T27" fmla="*/ 96 h 146"/>
                <a:gd name="T28" fmla="*/ 99 w 140"/>
                <a:gd name="T29" fmla="*/ 107 h 146"/>
                <a:gd name="T30" fmla="*/ 112 w 140"/>
                <a:gd name="T31" fmla="*/ 113 h 146"/>
                <a:gd name="T32" fmla="*/ 118 w 140"/>
                <a:gd name="T33" fmla="*/ 119 h 146"/>
                <a:gd name="T34" fmla="*/ 118 w 140"/>
                <a:gd name="T35" fmla="*/ 123 h 146"/>
                <a:gd name="T36" fmla="*/ 124 w 140"/>
                <a:gd name="T37" fmla="*/ 129 h 146"/>
                <a:gd name="T38" fmla="*/ 128 w 140"/>
                <a:gd name="T39" fmla="*/ 136 h 146"/>
                <a:gd name="T40" fmla="*/ 134 w 140"/>
                <a:gd name="T41" fmla="*/ 136 h 146"/>
                <a:gd name="T42" fmla="*/ 134 w 140"/>
                <a:gd name="T43" fmla="*/ 142 h 146"/>
                <a:gd name="T44" fmla="*/ 134 w 140"/>
                <a:gd name="T45" fmla="*/ 142 h 146"/>
                <a:gd name="T46" fmla="*/ 134 w 140"/>
                <a:gd name="T47" fmla="*/ 142 h 146"/>
                <a:gd name="T48" fmla="*/ 134 w 140"/>
                <a:gd name="T49" fmla="*/ 146 h 146"/>
                <a:gd name="T50" fmla="*/ 99 w 140"/>
                <a:gd name="T51" fmla="*/ 142 h 146"/>
                <a:gd name="T52" fmla="*/ 77 w 140"/>
                <a:gd name="T53" fmla="*/ 113 h 146"/>
                <a:gd name="T54" fmla="*/ 58 w 140"/>
                <a:gd name="T55" fmla="*/ 100 h 146"/>
                <a:gd name="T56" fmla="*/ 42 w 140"/>
                <a:gd name="T57" fmla="*/ 96 h 146"/>
                <a:gd name="T58" fmla="*/ 42 w 140"/>
                <a:gd name="T59" fmla="*/ 100 h 146"/>
                <a:gd name="T60" fmla="*/ 29 w 140"/>
                <a:gd name="T61" fmla="*/ 107 h 146"/>
                <a:gd name="T62" fmla="*/ 29 w 140"/>
                <a:gd name="T63" fmla="*/ 107 h 146"/>
                <a:gd name="T64" fmla="*/ 35 w 140"/>
                <a:gd name="T65" fmla="*/ 113 h 146"/>
                <a:gd name="T66" fmla="*/ 35 w 140"/>
                <a:gd name="T67" fmla="*/ 113 h 146"/>
                <a:gd name="T68" fmla="*/ 35 w 140"/>
                <a:gd name="T69" fmla="*/ 119 h 146"/>
                <a:gd name="T70" fmla="*/ 35 w 140"/>
                <a:gd name="T71" fmla="*/ 119 h 146"/>
                <a:gd name="T72" fmla="*/ 29 w 140"/>
                <a:gd name="T73" fmla="*/ 123 h 146"/>
                <a:gd name="T74" fmla="*/ 29 w 140"/>
                <a:gd name="T75" fmla="*/ 123 h 146"/>
                <a:gd name="T76" fmla="*/ 19 w 140"/>
                <a:gd name="T77" fmla="*/ 123 h 146"/>
                <a:gd name="T78" fmla="*/ 7 w 140"/>
                <a:gd name="T79" fmla="*/ 123 h 146"/>
                <a:gd name="T80" fmla="*/ 7 w 140"/>
                <a:gd name="T81" fmla="*/ 84 h 146"/>
                <a:gd name="T82" fmla="*/ 7 w 140"/>
                <a:gd name="T83" fmla="*/ 74 h 146"/>
                <a:gd name="T84" fmla="*/ 7 w 140"/>
                <a:gd name="T8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6">
                  <a:moveTo>
                    <a:pt x="7" y="0"/>
                  </a:moveTo>
                  <a:lnTo>
                    <a:pt x="35" y="16"/>
                  </a:lnTo>
                  <a:lnTo>
                    <a:pt x="42" y="22"/>
                  </a:lnTo>
                  <a:lnTo>
                    <a:pt x="54" y="22"/>
                  </a:lnTo>
                  <a:lnTo>
                    <a:pt x="54" y="28"/>
                  </a:lnTo>
                  <a:lnTo>
                    <a:pt x="64" y="35"/>
                  </a:lnTo>
                  <a:lnTo>
                    <a:pt x="64" y="39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7"/>
                  </a:lnTo>
                  <a:lnTo>
                    <a:pt x="83" y="61"/>
                  </a:lnTo>
                  <a:lnTo>
                    <a:pt x="89" y="61"/>
                  </a:lnTo>
                  <a:lnTo>
                    <a:pt x="93" y="68"/>
                  </a:lnTo>
                  <a:lnTo>
                    <a:pt x="93" y="74"/>
                  </a:lnTo>
                  <a:lnTo>
                    <a:pt x="99" y="74"/>
                  </a:lnTo>
                  <a:lnTo>
                    <a:pt x="99" y="80"/>
                  </a:lnTo>
                  <a:lnTo>
                    <a:pt x="93" y="80"/>
                  </a:lnTo>
                  <a:lnTo>
                    <a:pt x="93" y="80"/>
                  </a:lnTo>
                  <a:lnTo>
                    <a:pt x="93" y="80"/>
                  </a:lnTo>
                  <a:lnTo>
                    <a:pt x="93" y="84"/>
                  </a:lnTo>
                  <a:lnTo>
                    <a:pt x="93" y="84"/>
                  </a:lnTo>
                  <a:lnTo>
                    <a:pt x="93" y="84"/>
                  </a:lnTo>
                  <a:lnTo>
                    <a:pt x="93" y="96"/>
                  </a:lnTo>
                  <a:lnTo>
                    <a:pt x="99" y="100"/>
                  </a:lnTo>
                  <a:lnTo>
                    <a:pt x="99" y="107"/>
                  </a:lnTo>
                  <a:lnTo>
                    <a:pt x="105" y="107"/>
                  </a:lnTo>
                  <a:lnTo>
                    <a:pt x="112" y="113"/>
                  </a:lnTo>
                  <a:lnTo>
                    <a:pt x="112" y="119"/>
                  </a:lnTo>
                  <a:lnTo>
                    <a:pt x="118" y="119"/>
                  </a:lnTo>
                  <a:lnTo>
                    <a:pt x="118" y="123"/>
                  </a:lnTo>
                  <a:lnTo>
                    <a:pt x="118" y="123"/>
                  </a:lnTo>
                  <a:lnTo>
                    <a:pt x="124" y="129"/>
                  </a:lnTo>
                  <a:lnTo>
                    <a:pt x="124" y="129"/>
                  </a:lnTo>
                  <a:lnTo>
                    <a:pt x="128" y="129"/>
                  </a:lnTo>
                  <a:lnTo>
                    <a:pt x="128" y="136"/>
                  </a:lnTo>
                  <a:lnTo>
                    <a:pt x="128" y="136"/>
                  </a:lnTo>
                  <a:lnTo>
                    <a:pt x="134" y="136"/>
                  </a:lnTo>
                  <a:lnTo>
                    <a:pt x="134" y="142"/>
                  </a:lnTo>
                  <a:lnTo>
                    <a:pt x="134" y="142"/>
                  </a:lnTo>
                  <a:lnTo>
                    <a:pt x="134" y="142"/>
                  </a:lnTo>
                  <a:lnTo>
                    <a:pt x="134" y="142"/>
                  </a:lnTo>
                  <a:lnTo>
                    <a:pt x="140" y="142"/>
                  </a:lnTo>
                  <a:lnTo>
                    <a:pt x="134" y="142"/>
                  </a:lnTo>
                  <a:lnTo>
                    <a:pt x="134" y="142"/>
                  </a:lnTo>
                  <a:lnTo>
                    <a:pt x="134" y="146"/>
                  </a:lnTo>
                  <a:lnTo>
                    <a:pt x="105" y="146"/>
                  </a:lnTo>
                  <a:lnTo>
                    <a:pt x="99" y="142"/>
                  </a:lnTo>
                  <a:lnTo>
                    <a:pt x="93" y="129"/>
                  </a:lnTo>
                  <a:lnTo>
                    <a:pt x="77" y="113"/>
                  </a:lnTo>
                  <a:lnTo>
                    <a:pt x="70" y="100"/>
                  </a:lnTo>
                  <a:lnTo>
                    <a:pt x="58" y="10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42" y="96"/>
                  </a:lnTo>
                  <a:lnTo>
                    <a:pt x="42" y="100"/>
                  </a:lnTo>
                  <a:lnTo>
                    <a:pt x="29" y="100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35" y="113"/>
                  </a:lnTo>
                  <a:lnTo>
                    <a:pt x="35" y="113"/>
                  </a:lnTo>
                  <a:lnTo>
                    <a:pt x="35" y="113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3" y="119"/>
                  </a:lnTo>
                  <a:lnTo>
                    <a:pt x="19" y="123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7" y="84"/>
                  </a:lnTo>
                  <a:lnTo>
                    <a:pt x="0" y="74"/>
                  </a:lnTo>
                  <a:lnTo>
                    <a:pt x="7" y="7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609">
              <a:extLst>
                <a:ext uri="{FF2B5EF4-FFF2-40B4-BE49-F238E27FC236}">
                  <a16:creationId xmlns:a16="http://schemas.microsoft.com/office/drawing/2014/main" id="{748DA541-CDA9-4525-892C-3ACA0D23B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433" y="3701278"/>
              <a:ext cx="130490" cy="183903"/>
            </a:xfrm>
            <a:custGeom>
              <a:avLst/>
              <a:gdLst>
                <a:gd name="T0" fmla="*/ 6 w 99"/>
                <a:gd name="T1" fmla="*/ 130 h 130"/>
                <a:gd name="T2" fmla="*/ 12 w 99"/>
                <a:gd name="T3" fmla="*/ 124 h 130"/>
                <a:gd name="T4" fmla="*/ 6 w 99"/>
                <a:gd name="T5" fmla="*/ 95 h 130"/>
                <a:gd name="T6" fmla="*/ 0 w 99"/>
                <a:gd name="T7" fmla="*/ 89 h 130"/>
                <a:gd name="T8" fmla="*/ 0 w 99"/>
                <a:gd name="T9" fmla="*/ 85 h 130"/>
                <a:gd name="T10" fmla="*/ 6 w 99"/>
                <a:gd name="T11" fmla="*/ 73 h 130"/>
                <a:gd name="T12" fmla="*/ 12 w 99"/>
                <a:gd name="T13" fmla="*/ 50 h 130"/>
                <a:gd name="T14" fmla="*/ 18 w 99"/>
                <a:gd name="T15" fmla="*/ 40 h 130"/>
                <a:gd name="T16" fmla="*/ 18 w 99"/>
                <a:gd name="T17" fmla="*/ 23 h 130"/>
                <a:gd name="T18" fmla="*/ 25 w 99"/>
                <a:gd name="T19" fmla="*/ 11 h 130"/>
                <a:gd name="T20" fmla="*/ 64 w 99"/>
                <a:gd name="T21" fmla="*/ 17 h 130"/>
                <a:gd name="T22" fmla="*/ 82 w 99"/>
                <a:gd name="T23" fmla="*/ 11 h 130"/>
                <a:gd name="T24" fmla="*/ 88 w 99"/>
                <a:gd name="T25" fmla="*/ 7 h 130"/>
                <a:gd name="T26" fmla="*/ 95 w 99"/>
                <a:gd name="T27" fmla="*/ 0 h 130"/>
                <a:gd name="T28" fmla="*/ 99 w 99"/>
                <a:gd name="T29" fmla="*/ 11 h 130"/>
                <a:gd name="T30" fmla="*/ 88 w 99"/>
                <a:gd name="T31" fmla="*/ 23 h 130"/>
                <a:gd name="T32" fmla="*/ 76 w 99"/>
                <a:gd name="T33" fmla="*/ 27 h 130"/>
                <a:gd name="T34" fmla="*/ 64 w 99"/>
                <a:gd name="T35" fmla="*/ 27 h 130"/>
                <a:gd name="T36" fmla="*/ 53 w 99"/>
                <a:gd name="T37" fmla="*/ 17 h 130"/>
                <a:gd name="T38" fmla="*/ 41 w 99"/>
                <a:gd name="T39" fmla="*/ 17 h 130"/>
                <a:gd name="T40" fmla="*/ 29 w 99"/>
                <a:gd name="T41" fmla="*/ 27 h 130"/>
                <a:gd name="T42" fmla="*/ 25 w 99"/>
                <a:gd name="T43" fmla="*/ 40 h 130"/>
                <a:gd name="T44" fmla="*/ 35 w 99"/>
                <a:gd name="T45" fmla="*/ 50 h 130"/>
                <a:gd name="T46" fmla="*/ 35 w 99"/>
                <a:gd name="T47" fmla="*/ 56 h 130"/>
                <a:gd name="T48" fmla="*/ 35 w 99"/>
                <a:gd name="T49" fmla="*/ 50 h 130"/>
                <a:gd name="T50" fmla="*/ 41 w 99"/>
                <a:gd name="T51" fmla="*/ 46 h 130"/>
                <a:gd name="T52" fmla="*/ 64 w 99"/>
                <a:gd name="T53" fmla="*/ 46 h 130"/>
                <a:gd name="T54" fmla="*/ 70 w 99"/>
                <a:gd name="T55" fmla="*/ 50 h 130"/>
                <a:gd name="T56" fmla="*/ 70 w 99"/>
                <a:gd name="T57" fmla="*/ 56 h 130"/>
                <a:gd name="T58" fmla="*/ 60 w 99"/>
                <a:gd name="T59" fmla="*/ 56 h 130"/>
                <a:gd name="T60" fmla="*/ 53 w 99"/>
                <a:gd name="T61" fmla="*/ 56 h 130"/>
                <a:gd name="T62" fmla="*/ 47 w 99"/>
                <a:gd name="T63" fmla="*/ 62 h 130"/>
                <a:gd name="T64" fmla="*/ 47 w 99"/>
                <a:gd name="T65" fmla="*/ 73 h 130"/>
                <a:gd name="T66" fmla="*/ 53 w 99"/>
                <a:gd name="T67" fmla="*/ 79 h 130"/>
                <a:gd name="T68" fmla="*/ 60 w 99"/>
                <a:gd name="T69" fmla="*/ 89 h 130"/>
                <a:gd name="T70" fmla="*/ 53 w 99"/>
                <a:gd name="T71" fmla="*/ 95 h 130"/>
                <a:gd name="T72" fmla="*/ 53 w 99"/>
                <a:gd name="T73" fmla="*/ 101 h 130"/>
                <a:gd name="T74" fmla="*/ 53 w 99"/>
                <a:gd name="T75" fmla="*/ 108 h 130"/>
                <a:gd name="T76" fmla="*/ 60 w 99"/>
                <a:gd name="T77" fmla="*/ 112 h 130"/>
                <a:gd name="T78" fmla="*/ 64 w 99"/>
                <a:gd name="T79" fmla="*/ 112 h 130"/>
                <a:gd name="T80" fmla="*/ 64 w 99"/>
                <a:gd name="T81" fmla="*/ 118 h 130"/>
                <a:gd name="T82" fmla="*/ 64 w 99"/>
                <a:gd name="T83" fmla="*/ 124 h 130"/>
                <a:gd name="T84" fmla="*/ 60 w 99"/>
                <a:gd name="T85" fmla="*/ 124 h 130"/>
                <a:gd name="T86" fmla="*/ 41 w 99"/>
                <a:gd name="T87" fmla="*/ 112 h 130"/>
                <a:gd name="T88" fmla="*/ 25 w 99"/>
                <a:gd name="T89" fmla="*/ 79 h 130"/>
                <a:gd name="T90" fmla="*/ 25 w 99"/>
                <a:gd name="T91" fmla="*/ 79 h 130"/>
                <a:gd name="T92" fmla="*/ 25 w 99"/>
                <a:gd name="T93" fmla="*/ 118 h 130"/>
                <a:gd name="T94" fmla="*/ 18 w 99"/>
                <a:gd name="T95" fmla="*/ 124 h 130"/>
                <a:gd name="T96" fmla="*/ 18 w 99"/>
                <a:gd name="T9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9" h="130">
                  <a:moveTo>
                    <a:pt x="18" y="130"/>
                  </a:moveTo>
                  <a:lnTo>
                    <a:pt x="6" y="130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6" y="124"/>
                  </a:lnTo>
                  <a:lnTo>
                    <a:pt x="12" y="124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6" y="79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6" y="68"/>
                  </a:lnTo>
                  <a:lnTo>
                    <a:pt x="12" y="6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8" y="5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23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60" y="11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76" y="17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8" y="11"/>
                  </a:lnTo>
                  <a:lnTo>
                    <a:pt x="88" y="7"/>
                  </a:lnTo>
                  <a:lnTo>
                    <a:pt x="95" y="7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11"/>
                  </a:lnTo>
                  <a:lnTo>
                    <a:pt x="95" y="11"/>
                  </a:lnTo>
                  <a:lnTo>
                    <a:pt x="95" y="17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2" y="27"/>
                  </a:lnTo>
                  <a:lnTo>
                    <a:pt x="76" y="27"/>
                  </a:lnTo>
                  <a:lnTo>
                    <a:pt x="70" y="33"/>
                  </a:lnTo>
                  <a:lnTo>
                    <a:pt x="70" y="27"/>
                  </a:lnTo>
                  <a:lnTo>
                    <a:pt x="64" y="27"/>
                  </a:lnTo>
                  <a:lnTo>
                    <a:pt x="64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9" y="27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40"/>
                  </a:lnTo>
                  <a:lnTo>
                    <a:pt x="18" y="40"/>
                  </a:lnTo>
                  <a:lnTo>
                    <a:pt x="18" y="50"/>
                  </a:lnTo>
                  <a:lnTo>
                    <a:pt x="35" y="50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41" y="50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64" y="46"/>
                  </a:lnTo>
                  <a:lnTo>
                    <a:pt x="64" y="40"/>
                  </a:lnTo>
                  <a:lnTo>
                    <a:pt x="64" y="46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0" y="62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3" y="50"/>
                  </a:lnTo>
                  <a:lnTo>
                    <a:pt x="53" y="56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7" y="73"/>
                  </a:lnTo>
                  <a:lnTo>
                    <a:pt x="53" y="73"/>
                  </a:lnTo>
                  <a:lnTo>
                    <a:pt x="53" y="79"/>
                  </a:lnTo>
                  <a:lnTo>
                    <a:pt x="53" y="79"/>
                  </a:lnTo>
                  <a:lnTo>
                    <a:pt x="53" y="85"/>
                  </a:lnTo>
                  <a:lnTo>
                    <a:pt x="60" y="85"/>
                  </a:lnTo>
                  <a:lnTo>
                    <a:pt x="60" y="89"/>
                  </a:lnTo>
                  <a:lnTo>
                    <a:pt x="60" y="89"/>
                  </a:lnTo>
                  <a:lnTo>
                    <a:pt x="60" y="95"/>
                  </a:lnTo>
                  <a:lnTo>
                    <a:pt x="53" y="95"/>
                  </a:lnTo>
                  <a:lnTo>
                    <a:pt x="53" y="95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8"/>
                  </a:lnTo>
                  <a:lnTo>
                    <a:pt x="53" y="108"/>
                  </a:lnTo>
                  <a:lnTo>
                    <a:pt x="53" y="108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4" y="112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64" y="124"/>
                  </a:lnTo>
                  <a:lnTo>
                    <a:pt x="64" y="124"/>
                  </a:lnTo>
                  <a:lnTo>
                    <a:pt x="64" y="124"/>
                  </a:lnTo>
                  <a:lnTo>
                    <a:pt x="64" y="130"/>
                  </a:lnTo>
                  <a:lnTo>
                    <a:pt x="60" y="130"/>
                  </a:lnTo>
                  <a:lnTo>
                    <a:pt x="60" y="124"/>
                  </a:lnTo>
                  <a:lnTo>
                    <a:pt x="47" y="124"/>
                  </a:lnTo>
                  <a:lnTo>
                    <a:pt x="41" y="118"/>
                  </a:lnTo>
                  <a:lnTo>
                    <a:pt x="41" y="112"/>
                  </a:lnTo>
                  <a:lnTo>
                    <a:pt x="35" y="108"/>
                  </a:lnTo>
                  <a:lnTo>
                    <a:pt x="3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24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8" y="13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610">
              <a:extLst>
                <a:ext uri="{FF2B5EF4-FFF2-40B4-BE49-F238E27FC236}">
                  <a16:creationId xmlns:a16="http://schemas.microsoft.com/office/drawing/2014/main" id="{0E5D8B43-F534-4927-B74C-3AA86C9E8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433" y="3701278"/>
              <a:ext cx="130490" cy="183903"/>
            </a:xfrm>
            <a:custGeom>
              <a:avLst/>
              <a:gdLst>
                <a:gd name="T0" fmla="*/ 6 w 99"/>
                <a:gd name="T1" fmla="*/ 130 h 130"/>
                <a:gd name="T2" fmla="*/ 12 w 99"/>
                <a:gd name="T3" fmla="*/ 124 h 130"/>
                <a:gd name="T4" fmla="*/ 6 w 99"/>
                <a:gd name="T5" fmla="*/ 95 h 130"/>
                <a:gd name="T6" fmla="*/ 0 w 99"/>
                <a:gd name="T7" fmla="*/ 89 h 130"/>
                <a:gd name="T8" fmla="*/ 0 w 99"/>
                <a:gd name="T9" fmla="*/ 85 h 130"/>
                <a:gd name="T10" fmla="*/ 6 w 99"/>
                <a:gd name="T11" fmla="*/ 73 h 130"/>
                <a:gd name="T12" fmla="*/ 12 w 99"/>
                <a:gd name="T13" fmla="*/ 50 h 130"/>
                <a:gd name="T14" fmla="*/ 18 w 99"/>
                <a:gd name="T15" fmla="*/ 40 h 130"/>
                <a:gd name="T16" fmla="*/ 18 w 99"/>
                <a:gd name="T17" fmla="*/ 23 h 130"/>
                <a:gd name="T18" fmla="*/ 25 w 99"/>
                <a:gd name="T19" fmla="*/ 11 h 130"/>
                <a:gd name="T20" fmla="*/ 64 w 99"/>
                <a:gd name="T21" fmla="*/ 17 h 130"/>
                <a:gd name="T22" fmla="*/ 82 w 99"/>
                <a:gd name="T23" fmla="*/ 11 h 130"/>
                <a:gd name="T24" fmla="*/ 88 w 99"/>
                <a:gd name="T25" fmla="*/ 7 h 130"/>
                <a:gd name="T26" fmla="*/ 95 w 99"/>
                <a:gd name="T27" fmla="*/ 0 h 130"/>
                <a:gd name="T28" fmla="*/ 99 w 99"/>
                <a:gd name="T29" fmla="*/ 11 h 130"/>
                <a:gd name="T30" fmla="*/ 88 w 99"/>
                <a:gd name="T31" fmla="*/ 23 h 130"/>
                <a:gd name="T32" fmla="*/ 76 w 99"/>
                <a:gd name="T33" fmla="*/ 27 h 130"/>
                <a:gd name="T34" fmla="*/ 64 w 99"/>
                <a:gd name="T35" fmla="*/ 27 h 130"/>
                <a:gd name="T36" fmla="*/ 53 w 99"/>
                <a:gd name="T37" fmla="*/ 17 h 130"/>
                <a:gd name="T38" fmla="*/ 41 w 99"/>
                <a:gd name="T39" fmla="*/ 17 h 130"/>
                <a:gd name="T40" fmla="*/ 29 w 99"/>
                <a:gd name="T41" fmla="*/ 27 h 130"/>
                <a:gd name="T42" fmla="*/ 25 w 99"/>
                <a:gd name="T43" fmla="*/ 40 h 130"/>
                <a:gd name="T44" fmla="*/ 35 w 99"/>
                <a:gd name="T45" fmla="*/ 50 h 130"/>
                <a:gd name="T46" fmla="*/ 35 w 99"/>
                <a:gd name="T47" fmla="*/ 56 h 130"/>
                <a:gd name="T48" fmla="*/ 35 w 99"/>
                <a:gd name="T49" fmla="*/ 50 h 130"/>
                <a:gd name="T50" fmla="*/ 41 w 99"/>
                <a:gd name="T51" fmla="*/ 46 h 130"/>
                <a:gd name="T52" fmla="*/ 64 w 99"/>
                <a:gd name="T53" fmla="*/ 46 h 130"/>
                <a:gd name="T54" fmla="*/ 70 w 99"/>
                <a:gd name="T55" fmla="*/ 50 h 130"/>
                <a:gd name="T56" fmla="*/ 70 w 99"/>
                <a:gd name="T57" fmla="*/ 56 h 130"/>
                <a:gd name="T58" fmla="*/ 60 w 99"/>
                <a:gd name="T59" fmla="*/ 56 h 130"/>
                <a:gd name="T60" fmla="*/ 53 w 99"/>
                <a:gd name="T61" fmla="*/ 56 h 130"/>
                <a:gd name="T62" fmla="*/ 47 w 99"/>
                <a:gd name="T63" fmla="*/ 62 h 130"/>
                <a:gd name="T64" fmla="*/ 47 w 99"/>
                <a:gd name="T65" fmla="*/ 73 h 130"/>
                <a:gd name="T66" fmla="*/ 53 w 99"/>
                <a:gd name="T67" fmla="*/ 79 h 130"/>
                <a:gd name="T68" fmla="*/ 60 w 99"/>
                <a:gd name="T69" fmla="*/ 89 h 130"/>
                <a:gd name="T70" fmla="*/ 53 w 99"/>
                <a:gd name="T71" fmla="*/ 95 h 130"/>
                <a:gd name="T72" fmla="*/ 53 w 99"/>
                <a:gd name="T73" fmla="*/ 101 h 130"/>
                <a:gd name="T74" fmla="*/ 53 w 99"/>
                <a:gd name="T75" fmla="*/ 108 h 130"/>
                <a:gd name="T76" fmla="*/ 60 w 99"/>
                <a:gd name="T77" fmla="*/ 112 h 130"/>
                <a:gd name="T78" fmla="*/ 64 w 99"/>
                <a:gd name="T79" fmla="*/ 112 h 130"/>
                <a:gd name="T80" fmla="*/ 64 w 99"/>
                <a:gd name="T81" fmla="*/ 118 h 130"/>
                <a:gd name="T82" fmla="*/ 64 w 99"/>
                <a:gd name="T83" fmla="*/ 124 h 130"/>
                <a:gd name="T84" fmla="*/ 60 w 99"/>
                <a:gd name="T85" fmla="*/ 124 h 130"/>
                <a:gd name="T86" fmla="*/ 41 w 99"/>
                <a:gd name="T87" fmla="*/ 112 h 130"/>
                <a:gd name="T88" fmla="*/ 25 w 99"/>
                <a:gd name="T89" fmla="*/ 79 h 130"/>
                <a:gd name="T90" fmla="*/ 25 w 99"/>
                <a:gd name="T91" fmla="*/ 79 h 130"/>
                <a:gd name="T92" fmla="*/ 25 w 99"/>
                <a:gd name="T93" fmla="*/ 118 h 130"/>
                <a:gd name="T94" fmla="*/ 18 w 99"/>
                <a:gd name="T95" fmla="*/ 124 h 130"/>
                <a:gd name="T96" fmla="*/ 18 w 99"/>
                <a:gd name="T9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9" h="130">
                  <a:moveTo>
                    <a:pt x="18" y="130"/>
                  </a:moveTo>
                  <a:lnTo>
                    <a:pt x="6" y="130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6" y="124"/>
                  </a:lnTo>
                  <a:lnTo>
                    <a:pt x="12" y="124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6" y="79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6" y="68"/>
                  </a:lnTo>
                  <a:lnTo>
                    <a:pt x="12" y="6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8" y="5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23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60" y="11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76" y="17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8" y="11"/>
                  </a:lnTo>
                  <a:lnTo>
                    <a:pt x="88" y="7"/>
                  </a:lnTo>
                  <a:lnTo>
                    <a:pt x="95" y="7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11"/>
                  </a:lnTo>
                  <a:lnTo>
                    <a:pt x="95" y="11"/>
                  </a:lnTo>
                  <a:lnTo>
                    <a:pt x="95" y="17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2" y="27"/>
                  </a:lnTo>
                  <a:lnTo>
                    <a:pt x="76" y="27"/>
                  </a:lnTo>
                  <a:lnTo>
                    <a:pt x="70" y="33"/>
                  </a:lnTo>
                  <a:lnTo>
                    <a:pt x="70" y="27"/>
                  </a:lnTo>
                  <a:lnTo>
                    <a:pt x="64" y="27"/>
                  </a:lnTo>
                  <a:lnTo>
                    <a:pt x="64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9" y="27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40"/>
                  </a:lnTo>
                  <a:lnTo>
                    <a:pt x="18" y="40"/>
                  </a:lnTo>
                  <a:lnTo>
                    <a:pt x="18" y="50"/>
                  </a:lnTo>
                  <a:lnTo>
                    <a:pt x="35" y="50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41" y="50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64" y="46"/>
                  </a:lnTo>
                  <a:lnTo>
                    <a:pt x="64" y="40"/>
                  </a:lnTo>
                  <a:lnTo>
                    <a:pt x="64" y="46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0" y="62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3" y="50"/>
                  </a:lnTo>
                  <a:lnTo>
                    <a:pt x="53" y="56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7" y="73"/>
                  </a:lnTo>
                  <a:lnTo>
                    <a:pt x="53" y="73"/>
                  </a:lnTo>
                  <a:lnTo>
                    <a:pt x="53" y="79"/>
                  </a:lnTo>
                  <a:lnTo>
                    <a:pt x="53" y="79"/>
                  </a:lnTo>
                  <a:lnTo>
                    <a:pt x="53" y="85"/>
                  </a:lnTo>
                  <a:lnTo>
                    <a:pt x="60" y="85"/>
                  </a:lnTo>
                  <a:lnTo>
                    <a:pt x="60" y="89"/>
                  </a:lnTo>
                  <a:lnTo>
                    <a:pt x="60" y="89"/>
                  </a:lnTo>
                  <a:lnTo>
                    <a:pt x="60" y="95"/>
                  </a:lnTo>
                  <a:lnTo>
                    <a:pt x="53" y="95"/>
                  </a:lnTo>
                  <a:lnTo>
                    <a:pt x="53" y="95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8"/>
                  </a:lnTo>
                  <a:lnTo>
                    <a:pt x="53" y="108"/>
                  </a:lnTo>
                  <a:lnTo>
                    <a:pt x="53" y="108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4" y="112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64" y="124"/>
                  </a:lnTo>
                  <a:lnTo>
                    <a:pt x="64" y="124"/>
                  </a:lnTo>
                  <a:lnTo>
                    <a:pt x="64" y="124"/>
                  </a:lnTo>
                  <a:lnTo>
                    <a:pt x="64" y="130"/>
                  </a:lnTo>
                  <a:lnTo>
                    <a:pt x="60" y="130"/>
                  </a:lnTo>
                  <a:lnTo>
                    <a:pt x="60" y="124"/>
                  </a:lnTo>
                  <a:lnTo>
                    <a:pt x="47" y="124"/>
                  </a:lnTo>
                  <a:lnTo>
                    <a:pt x="41" y="118"/>
                  </a:lnTo>
                  <a:lnTo>
                    <a:pt x="41" y="112"/>
                  </a:lnTo>
                  <a:lnTo>
                    <a:pt x="35" y="108"/>
                  </a:lnTo>
                  <a:lnTo>
                    <a:pt x="3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24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8" y="13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611">
              <a:extLst>
                <a:ext uri="{FF2B5EF4-FFF2-40B4-BE49-F238E27FC236}">
                  <a16:creationId xmlns:a16="http://schemas.microsoft.com/office/drawing/2014/main" id="{60ACB98F-4E56-4ADE-984E-99C6D3CE7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768" y="3233034"/>
              <a:ext cx="38225" cy="38197"/>
            </a:xfrm>
            <a:custGeom>
              <a:avLst/>
              <a:gdLst>
                <a:gd name="T0" fmla="*/ 0 w 29"/>
                <a:gd name="T1" fmla="*/ 16 h 27"/>
                <a:gd name="T2" fmla="*/ 0 w 29"/>
                <a:gd name="T3" fmla="*/ 16 h 27"/>
                <a:gd name="T4" fmla="*/ 0 w 29"/>
                <a:gd name="T5" fmla="*/ 10 h 27"/>
                <a:gd name="T6" fmla="*/ 0 w 29"/>
                <a:gd name="T7" fmla="*/ 10 h 27"/>
                <a:gd name="T8" fmla="*/ 6 w 29"/>
                <a:gd name="T9" fmla="*/ 6 h 27"/>
                <a:gd name="T10" fmla="*/ 6 w 29"/>
                <a:gd name="T11" fmla="*/ 6 h 27"/>
                <a:gd name="T12" fmla="*/ 6 w 29"/>
                <a:gd name="T13" fmla="*/ 6 h 27"/>
                <a:gd name="T14" fmla="*/ 12 w 29"/>
                <a:gd name="T15" fmla="*/ 0 h 27"/>
                <a:gd name="T16" fmla="*/ 12 w 29"/>
                <a:gd name="T17" fmla="*/ 0 h 27"/>
                <a:gd name="T18" fmla="*/ 29 w 29"/>
                <a:gd name="T19" fmla="*/ 0 h 27"/>
                <a:gd name="T20" fmla="*/ 29 w 29"/>
                <a:gd name="T21" fmla="*/ 6 h 27"/>
                <a:gd name="T22" fmla="*/ 29 w 29"/>
                <a:gd name="T23" fmla="*/ 6 h 27"/>
                <a:gd name="T24" fmla="*/ 29 w 29"/>
                <a:gd name="T25" fmla="*/ 6 h 27"/>
                <a:gd name="T26" fmla="*/ 29 w 29"/>
                <a:gd name="T27" fmla="*/ 10 h 27"/>
                <a:gd name="T28" fmla="*/ 29 w 29"/>
                <a:gd name="T29" fmla="*/ 10 h 27"/>
                <a:gd name="T30" fmla="*/ 29 w 29"/>
                <a:gd name="T31" fmla="*/ 22 h 27"/>
                <a:gd name="T32" fmla="*/ 29 w 29"/>
                <a:gd name="T33" fmla="*/ 22 h 27"/>
                <a:gd name="T34" fmla="*/ 22 w 29"/>
                <a:gd name="T35" fmla="*/ 27 h 27"/>
                <a:gd name="T36" fmla="*/ 6 w 29"/>
                <a:gd name="T37" fmla="*/ 27 h 27"/>
                <a:gd name="T38" fmla="*/ 6 w 29"/>
                <a:gd name="T39" fmla="*/ 27 h 27"/>
                <a:gd name="T40" fmla="*/ 6 w 29"/>
                <a:gd name="T41" fmla="*/ 27 h 27"/>
                <a:gd name="T42" fmla="*/ 6 w 29"/>
                <a:gd name="T43" fmla="*/ 22 h 27"/>
                <a:gd name="T44" fmla="*/ 0 w 29"/>
                <a:gd name="T45" fmla="*/ 22 h 27"/>
                <a:gd name="T46" fmla="*/ 0 w 29"/>
                <a:gd name="T47" fmla="*/ 22 h 27"/>
                <a:gd name="T48" fmla="*/ 0 w 29"/>
                <a:gd name="T49" fmla="*/ 16 h 27"/>
                <a:gd name="T50" fmla="*/ 0 w 29"/>
                <a:gd name="T51" fmla="*/ 16 h 27"/>
                <a:gd name="T52" fmla="*/ 0 w 29"/>
                <a:gd name="T5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7">
                  <a:moveTo>
                    <a:pt x="0" y="16"/>
                  </a:move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2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Freeform 612">
              <a:extLst>
                <a:ext uri="{FF2B5EF4-FFF2-40B4-BE49-F238E27FC236}">
                  <a16:creationId xmlns:a16="http://schemas.microsoft.com/office/drawing/2014/main" id="{ABC8E960-9C78-4927-8665-3F213DD42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768" y="3233034"/>
              <a:ext cx="38225" cy="38197"/>
            </a:xfrm>
            <a:custGeom>
              <a:avLst/>
              <a:gdLst>
                <a:gd name="T0" fmla="*/ 0 w 29"/>
                <a:gd name="T1" fmla="*/ 16 h 27"/>
                <a:gd name="T2" fmla="*/ 0 w 29"/>
                <a:gd name="T3" fmla="*/ 16 h 27"/>
                <a:gd name="T4" fmla="*/ 0 w 29"/>
                <a:gd name="T5" fmla="*/ 10 h 27"/>
                <a:gd name="T6" fmla="*/ 0 w 29"/>
                <a:gd name="T7" fmla="*/ 10 h 27"/>
                <a:gd name="T8" fmla="*/ 6 w 29"/>
                <a:gd name="T9" fmla="*/ 6 h 27"/>
                <a:gd name="T10" fmla="*/ 6 w 29"/>
                <a:gd name="T11" fmla="*/ 6 h 27"/>
                <a:gd name="T12" fmla="*/ 6 w 29"/>
                <a:gd name="T13" fmla="*/ 6 h 27"/>
                <a:gd name="T14" fmla="*/ 12 w 29"/>
                <a:gd name="T15" fmla="*/ 0 h 27"/>
                <a:gd name="T16" fmla="*/ 12 w 29"/>
                <a:gd name="T17" fmla="*/ 0 h 27"/>
                <a:gd name="T18" fmla="*/ 29 w 29"/>
                <a:gd name="T19" fmla="*/ 0 h 27"/>
                <a:gd name="T20" fmla="*/ 29 w 29"/>
                <a:gd name="T21" fmla="*/ 6 h 27"/>
                <a:gd name="T22" fmla="*/ 29 w 29"/>
                <a:gd name="T23" fmla="*/ 6 h 27"/>
                <a:gd name="T24" fmla="*/ 29 w 29"/>
                <a:gd name="T25" fmla="*/ 6 h 27"/>
                <a:gd name="T26" fmla="*/ 29 w 29"/>
                <a:gd name="T27" fmla="*/ 10 h 27"/>
                <a:gd name="T28" fmla="*/ 29 w 29"/>
                <a:gd name="T29" fmla="*/ 10 h 27"/>
                <a:gd name="T30" fmla="*/ 29 w 29"/>
                <a:gd name="T31" fmla="*/ 22 h 27"/>
                <a:gd name="T32" fmla="*/ 29 w 29"/>
                <a:gd name="T33" fmla="*/ 22 h 27"/>
                <a:gd name="T34" fmla="*/ 22 w 29"/>
                <a:gd name="T35" fmla="*/ 27 h 27"/>
                <a:gd name="T36" fmla="*/ 6 w 29"/>
                <a:gd name="T37" fmla="*/ 27 h 27"/>
                <a:gd name="T38" fmla="*/ 6 w 29"/>
                <a:gd name="T39" fmla="*/ 27 h 27"/>
                <a:gd name="T40" fmla="*/ 6 w 29"/>
                <a:gd name="T41" fmla="*/ 27 h 27"/>
                <a:gd name="T42" fmla="*/ 6 w 29"/>
                <a:gd name="T43" fmla="*/ 22 h 27"/>
                <a:gd name="T44" fmla="*/ 0 w 29"/>
                <a:gd name="T45" fmla="*/ 22 h 27"/>
                <a:gd name="T46" fmla="*/ 0 w 29"/>
                <a:gd name="T47" fmla="*/ 22 h 27"/>
                <a:gd name="T48" fmla="*/ 0 w 29"/>
                <a:gd name="T49" fmla="*/ 16 h 27"/>
                <a:gd name="T50" fmla="*/ 0 w 29"/>
                <a:gd name="T51" fmla="*/ 16 h 27"/>
                <a:gd name="T52" fmla="*/ 0 w 29"/>
                <a:gd name="T5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7">
                  <a:moveTo>
                    <a:pt x="0" y="16"/>
                  </a:move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2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Freeform 613">
              <a:extLst>
                <a:ext uri="{FF2B5EF4-FFF2-40B4-BE49-F238E27FC236}">
                  <a16:creationId xmlns:a16="http://schemas.microsoft.com/office/drawing/2014/main" id="{1791EA23-5BE6-4E58-8970-E0B53AA73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18" y="3104303"/>
              <a:ext cx="30315" cy="63658"/>
            </a:xfrm>
            <a:custGeom>
              <a:avLst/>
              <a:gdLst>
                <a:gd name="T0" fmla="*/ 23 w 23"/>
                <a:gd name="T1" fmla="*/ 0 h 45"/>
                <a:gd name="T2" fmla="*/ 23 w 23"/>
                <a:gd name="T3" fmla="*/ 6 h 45"/>
                <a:gd name="T4" fmla="*/ 23 w 23"/>
                <a:gd name="T5" fmla="*/ 6 h 45"/>
                <a:gd name="T6" fmla="*/ 23 w 23"/>
                <a:gd name="T7" fmla="*/ 17 h 45"/>
                <a:gd name="T8" fmla="*/ 23 w 23"/>
                <a:gd name="T9" fmla="*/ 17 h 45"/>
                <a:gd name="T10" fmla="*/ 23 w 23"/>
                <a:gd name="T11" fmla="*/ 23 h 45"/>
                <a:gd name="T12" fmla="*/ 23 w 23"/>
                <a:gd name="T13" fmla="*/ 23 h 45"/>
                <a:gd name="T14" fmla="*/ 23 w 23"/>
                <a:gd name="T15" fmla="*/ 35 h 45"/>
                <a:gd name="T16" fmla="*/ 23 w 23"/>
                <a:gd name="T17" fmla="*/ 35 h 45"/>
                <a:gd name="T18" fmla="*/ 17 w 23"/>
                <a:gd name="T19" fmla="*/ 39 h 45"/>
                <a:gd name="T20" fmla="*/ 17 w 23"/>
                <a:gd name="T21" fmla="*/ 39 h 45"/>
                <a:gd name="T22" fmla="*/ 17 w 23"/>
                <a:gd name="T23" fmla="*/ 45 h 45"/>
                <a:gd name="T24" fmla="*/ 0 w 23"/>
                <a:gd name="T25" fmla="*/ 45 h 45"/>
                <a:gd name="T26" fmla="*/ 0 w 23"/>
                <a:gd name="T27" fmla="*/ 35 h 45"/>
                <a:gd name="T28" fmla="*/ 0 w 23"/>
                <a:gd name="T29" fmla="*/ 35 h 45"/>
                <a:gd name="T30" fmla="*/ 0 w 23"/>
                <a:gd name="T31" fmla="*/ 29 h 45"/>
                <a:gd name="T32" fmla="*/ 0 w 23"/>
                <a:gd name="T33" fmla="*/ 29 h 45"/>
                <a:gd name="T34" fmla="*/ 0 w 23"/>
                <a:gd name="T35" fmla="*/ 23 h 45"/>
                <a:gd name="T36" fmla="*/ 0 w 23"/>
                <a:gd name="T37" fmla="*/ 23 h 45"/>
                <a:gd name="T38" fmla="*/ 0 w 23"/>
                <a:gd name="T39" fmla="*/ 23 h 45"/>
                <a:gd name="T40" fmla="*/ 0 w 23"/>
                <a:gd name="T41" fmla="*/ 17 h 45"/>
                <a:gd name="T42" fmla="*/ 0 w 23"/>
                <a:gd name="T43" fmla="*/ 17 h 45"/>
                <a:gd name="T44" fmla="*/ 0 w 23"/>
                <a:gd name="T45" fmla="*/ 17 h 45"/>
                <a:gd name="T46" fmla="*/ 0 w 23"/>
                <a:gd name="T47" fmla="*/ 17 h 45"/>
                <a:gd name="T48" fmla="*/ 0 w 23"/>
                <a:gd name="T49" fmla="*/ 17 h 45"/>
                <a:gd name="T50" fmla="*/ 0 w 23"/>
                <a:gd name="T51" fmla="*/ 17 h 45"/>
                <a:gd name="T52" fmla="*/ 6 w 23"/>
                <a:gd name="T53" fmla="*/ 17 h 45"/>
                <a:gd name="T54" fmla="*/ 6 w 23"/>
                <a:gd name="T55" fmla="*/ 6 h 45"/>
                <a:gd name="T56" fmla="*/ 6 w 23"/>
                <a:gd name="T57" fmla="*/ 6 h 45"/>
                <a:gd name="T58" fmla="*/ 13 w 23"/>
                <a:gd name="T59" fmla="*/ 0 h 45"/>
                <a:gd name="T60" fmla="*/ 13 w 23"/>
                <a:gd name="T61" fmla="*/ 0 h 45"/>
                <a:gd name="T62" fmla="*/ 13 w 23"/>
                <a:gd name="T63" fmla="*/ 0 h 45"/>
                <a:gd name="T64" fmla="*/ 23 w 23"/>
                <a:gd name="T65" fmla="*/ 0 h 45"/>
                <a:gd name="T66" fmla="*/ 23 w 23"/>
                <a:gd name="T6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23" y="0"/>
                  </a:moveTo>
                  <a:lnTo>
                    <a:pt x="23" y="6"/>
                  </a:lnTo>
                  <a:lnTo>
                    <a:pt x="23" y="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45"/>
                  </a:lnTo>
                  <a:lnTo>
                    <a:pt x="0" y="4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6"/>
                  </a:lnTo>
                  <a:lnTo>
                    <a:pt x="6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614">
              <a:extLst>
                <a:ext uri="{FF2B5EF4-FFF2-40B4-BE49-F238E27FC236}">
                  <a16:creationId xmlns:a16="http://schemas.microsoft.com/office/drawing/2014/main" id="{07ADC9B7-69B5-4F40-9F65-34CC8D236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18" y="3104303"/>
              <a:ext cx="30315" cy="63658"/>
            </a:xfrm>
            <a:custGeom>
              <a:avLst/>
              <a:gdLst>
                <a:gd name="T0" fmla="*/ 23 w 23"/>
                <a:gd name="T1" fmla="*/ 0 h 45"/>
                <a:gd name="T2" fmla="*/ 23 w 23"/>
                <a:gd name="T3" fmla="*/ 6 h 45"/>
                <a:gd name="T4" fmla="*/ 23 w 23"/>
                <a:gd name="T5" fmla="*/ 6 h 45"/>
                <a:gd name="T6" fmla="*/ 23 w 23"/>
                <a:gd name="T7" fmla="*/ 17 h 45"/>
                <a:gd name="T8" fmla="*/ 23 w 23"/>
                <a:gd name="T9" fmla="*/ 17 h 45"/>
                <a:gd name="T10" fmla="*/ 23 w 23"/>
                <a:gd name="T11" fmla="*/ 23 h 45"/>
                <a:gd name="T12" fmla="*/ 23 w 23"/>
                <a:gd name="T13" fmla="*/ 23 h 45"/>
                <a:gd name="T14" fmla="*/ 23 w 23"/>
                <a:gd name="T15" fmla="*/ 35 h 45"/>
                <a:gd name="T16" fmla="*/ 23 w 23"/>
                <a:gd name="T17" fmla="*/ 35 h 45"/>
                <a:gd name="T18" fmla="*/ 17 w 23"/>
                <a:gd name="T19" fmla="*/ 39 h 45"/>
                <a:gd name="T20" fmla="*/ 17 w 23"/>
                <a:gd name="T21" fmla="*/ 39 h 45"/>
                <a:gd name="T22" fmla="*/ 17 w 23"/>
                <a:gd name="T23" fmla="*/ 45 h 45"/>
                <a:gd name="T24" fmla="*/ 0 w 23"/>
                <a:gd name="T25" fmla="*/ 45 h 45"/>
                <a:gd name="T26" fmla="*/ 0 w 23"/>
                <a:gd name="T27" fmla="*/ 35 h 45"/>
                <a:gd name="T28" fmla="*/ 0 w 23"/>
                <a:gd name="T29" fmla="*/ 35 h 45"/>
                <a:gd name="T30" fmla="*/ 0 w 23"/>
                <a:gd name="T31" fmla="*/ 29 h 45"/>
                <a:gd name="T32" fmla="*/ 0 w 23"/>
                <a:gd name="T33" fmla="*/ 29 h 45"/>
                <a:gd name="T34" fmla="*/ 0 w 23"/>
                <a:gd name="T35" fmla="*/ 23 h 45"/>
                <a:gd name="T36" fmla="*/ 0 w 23"/>
                <a:gd name="T37" fmla="*/ 23 h 45"/>
                <a:gd name="T38" fmla="*/ 0 w 23"/>
                <a:gd name="T39" fmla="*/ 23 h 45"/>
                <a:gd name="T40" fmla="*/ 0 w 23"/>
                <a:gd name="T41" fmla="*/ 17 h 45"/>
                <a:gd name="T42" fmla="*/ 0 w 23"/>
                <a:gd name="T43" fmla="*/ 17 h 45"/>
                <a:gd name="T44" fmla="*/ 0 w 23"/>
                <a:gd name="T45" fmla="*/ 17 h 45"/>
                <a:gd name="T46" fmla="*/ 0 w 23"/>
                <a:gd name="T47" fmla="*/ 17 h 45"/>
                <a:gd name="T48" fmla="*/ 0 w 23"/>
                <a:gd name="T49" fmla="*/ 17 h 45"/>
                <a:gd name="T50" fmla="*/ 0 w 23"/>
                <a:gd name="T51" fmla="*/ 17 h 45"/>
                <a:gd name="T52" fmla="*/ 6 w 23"/>
                <a:gd name="T53" fmla="*/ 17 h 45"/>
                <a:gd name="T54" fmla="*/ 6 w 23"/>
                <a:gd name="T55" fmla="*/ 6 h 45"/>
                <a:gd name="T56" fmla="*/ 6 w 23"/>
                <a:gd name="T57" fmla="*/ 6 h 45"/>
                <a:gd name="T58" fmla="*/ 13 w 23"/>
                <a:gd name="T59" fmla="*/ 0 h 45"/>
                <a:gd name="T60" fmla="*/ 13 w 23"/>
                <a:gd name="T61" fmla="*/ 0 h 45"/>
                <a:gd name="T62" fmla="*/ 13 w 23"/>
                <a:gd name="T63" fmla="*/ 0 h 45"/>
                <a:gd name="T64" fmla="*/ 23 w 23"/>
                <a:gd name="T65" fmla="*/ 0 h 45"/>
                <a:gd name="T66" fmla="*/ 23 w 23"/>
                <a:gd name="T6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23" y="0"/>
                  </a:moveTo>
                  <a:lnTo>
                    <a:pt x="23" y="6"/>
                  </a:lnTo>
                  <a:lnTo>
                    <a:pt x="23" y="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45"/>
                  </a:lnTo>
                  <a:lnTo>
                    <a:pt x="0" y="4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6"/>
                  </a:lnTo>
                  <a:lnTo>
                    <a:pt x="6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615">
              <a:extLst>
                <a:ext uri="{FF2B5EF4-FFF2-40B4-BE49-F238E27FC236}">
                  <a16:creationId xmlns:a16="http://schemas.microsoft.com/office/drawing/2014/main" id="{C33DA7E6-AEC8-416D-9A10-1997D0546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453" y="3890839"/>
              <a:ext cx="192440" cy="82050"/>
            </a:xfrm>
            <a:custGeom>
              <a:avLst/>
              <a:gdLst>
                <a:gd name="T0" fmla="*/ 0 w 146"/>
                <a:gd name="T1" fmla="*/ 19 h 58"/>
                <a:gd name="T2" fmla="*/ 6 w 146"/>
                <a:gd name="T3" fmla="*/ 13 h 58"/>
                <a:gd name="T4" fmla="*/ 6 w 146"/>
                <a:gd name="T5" fmla="*/ 7 h 58"/>
                <a:gd name="T6" fmla="*/ 17 w 146"/>
                <a:gd name="T7" fmla="*/ 0 h 58"/>
                <a:gd name="T8" fmla="*/ 17 w 146"/>
                <a:gd name="T9" fmla="*/ 7 h 58"/>
                <a:gd name="T10" fmla="*/ 23 w 146"/>
                <a:gd name="T11" fmla="*/ 7 h 58"/>
                <a:gd name="T12" fmla="*/ 23 w 146"/>
                <a:gd name="T13" fmla="*/ 7 h 58"/>
                <a:gd name="T14" fmla="*/ 35 w 146"/>
                <a:gd name="T15" fmla="*/ 13 h 58"/>
                <a:gd name="T16" fmla="*/ 41 w 146"/>
                <a:gd name="T17" fmla="*/ 19 h 58"/>
                <a:gd name="T18" fmla="*/ 45 w 146"/>
                <a:gd name="T19" fmla="*/ 19 h 58"/>
                <a:gd name="T20" fmla="*/ 45 w 146"/>
                <a:gd name="T21" fmla="*/ 23 h 58"/>
                <a:gd name="T22" fmla="*/ 64 w 146"/>
                <a:gd name="T23" fmla="*/ 19 h 58"/>
                <a:gd name="T24" fmla="*/ 76 w 146"/>
                <a:gd name="T25" fmla="*/ 19 h 58"/>
                <a:gd name="T26" fmla="*/ 76 w 146"/>
                <a:gd name="T27" fmla="*/ 13 h 58"/>
                <a:gd name="T28" fmla="*/ 80 w 146"/>
                <a:gd name="T29" fmla="*/ 19 h 58"/>
                <a:gd name="T30" fmla="*/ 93 w 146"/>
                <a:gd name="T31" fmla="*/ 13 h 58"/>
                <a:gd name="T32" fmla="*/ 105 w 146"/>
                <a:gd name="T33" fmla="*/ 29 h 58"/>
                <a:gd name="T34" fmla="*/ 118 w 146"/>
                <a:gd name="T35" fmla="*/ 35 h 58"/>
                <a:gd name="T36" fmla="*/ 128 w 146"/>
                <a:gd name="T37" fmla="*/ 35 h 58"/>
                <a:gd name="T38" fmla="*/ 128 w 146"/>
                <a:gd name="T39" fmla="*/ 39 h 58"/>
                <a:gd name="T40" fmla="*/ 128 w 146"/>
                <a:gd name="T41" fmla="*/ 39 h 58"/>
                <a:gd name="T42" fmla="*/ 134 w 146"/>
                <a:gd name="T43" fmla="*/ 46 h 58"/>
                <a:gd name="T44" fmla="*/ 140 w 146"/>
                <a:gd name="T45" fmla="*/ 39 h 58"/>
                <a:gd name="T46" fmla="*/ 140 w 146"/>
                <a:gd name="T47" fmla="*/ 39 h 58"/>
                <a:gd name="T48" fmla="*/ 140 w 146"/>
                <a:gd name="T49" fmla="*/ 39 h 58"/>
                <a:gd name="T50" fmla="*/ 146 w 146"/>
                <a:gd name="T51" fmla="*/ 46 h 58"/>
                <a:gd name="T52" fmla="*/ 146 w 146"/>
                <a:gd name="T53" fmla="*/ 46 h 58"/>
                <a:gd name="T54" fmla="*/ 146 w 146"/>
                <a:gd name="T55" fmla="*/ 52 h 58"/>
                <a:gd name="T56" fmla="*/ 146 w 146"/>
                <a:gd name="T57" fmla="*/ 58 h 58"/>
                <a:gd name="T58" fmla="*/ 140 w 146"/>
                <a:gd name="T59" fmla="*/ 58 h 58"/>
                <a:gd name="T60" fmla="*/ 140 w 146"/>
                <a:gd name="T61" fmla="*/ 58 h 58"/>
                <a:gd name="T62" fmla="*/ 93 w 146"/>
                <a:gd name="T63" fmla="*/ 52 h 58"/>
                <a:gd name="T64" fmla="*/ 76 w 146"/>
                <a:gd name="T65" fmla="*/ 46 h 58"/>
                <a:gd name="T66" fmla="*/ 70 w 146"/>
                <a:gd name="T67" fmla="*/ 39 h 58"/>
                <a:gd name="T68" fmla="*/ 45 w 146"/>
                <a:gd name="T69" fmla="*/ 35 h 58"/>
                <a:gd name="T70" fmla="*/ 29 w 146"/>
                <a:gd name="T71" fmla="*/ 35 h 58"/>
                <a:gd name="T72" fmla="*/ 29 w 146"/>
                <a:gd name="T73" fmla="*/ 29 h 58"/>
                <a:gd name="T74" fmla="*/ 6 w 146"/>
                <a:gd name="T75" fmla="*/ 29 h 58"/>
                <a:gd name="T76" fmla="*/ 0 w 146"/>
                <a:gd name="T77" fmla="*/ 23 h 58"/>
                <a:gd name="T78" fmla="*/ 0 w 146"/>
                <a:gd name="T79" fmla="*/ 1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58">
                  <a:moveTo>
                    <a:pt x="0" y="19"/>
                  </a:moveTo>
                  <a:lnTo>
                    <a:pt x="0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29" y="7"/>
                  </a:lnTo>
                  <a:lnTo>
                    <a:pt x="35" y="13"/>
                  </a:lnTo>
                  <a:lnTo>
                    <a:pt x="41" y="13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5" y="19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58" y="23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76" y="19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13"/>
                  </a:lnTo>
                  <a:lnTo>
                    <a:pt x="93" y="13"/>
                  </a:lnTo>
                  <a:lnTo>
                    <a:pt x="105" y="23"/>
                  </a:lnTo>
                  <a:lnTo>
                    <a:pt x="105" y="29"/>
                  </a:lnTo>
                  <a:lnTo>
                    <a:pt x="111" y="29"/>
                  </a:lnTo>
                  <a:lnTo>
                    <a:pt x="118" y="35"/>
                  </a:lnTo>
                  <a:lnTo>
                    <a:pt x="118" y="35"/>
                  </a:lnTo>
                  <a:lnTo>
                    <a:pt x="128" y="35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34" y="39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6" y="46"/>
                  </a:lnTo>
                  <a:lnTo>
                    <a:pt x="146" y="46"/>
                  </a:lnTo>
                  <a:lnTo>
                    <a:pt x="146" y="46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8"/>
                  </a:lnTo>
                  <a:lnTo>
                    <a:pt x="140" y="58"/>
                  </a:lnTo>
                  <a:lnTo>
                    <a:pt x="140" y="58"/>
                  </a:lnTo>
                  <a:lnTo>
                    <a:pt x="140" y="58"/>
                  </a:lnTo>
                  <a:lnTo>
                    <a:pt x="140" y="58"/>
                  </a:lnTo>
                  <a:lnTo>
                    <a:pt x="140" y="52"/>
                  </a:lnTo>
                  <a:lnTo>
                    <a:pt x="93" y="52"/>
                  </a:lnTo>
                  <a:lnTo>
                    <a:pt x="87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0" y="39"/>
                  </a:lnTo>
                  <a:lnTo>
                    <a:pt x="45" y="39"/>
                  </a:lnTo>
                  <a:lnTo>
                    <a:pt x="45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616">
              <a:extLst>
                <a:ext uri="{FF2B5EF4-FFF2-40B4-BE49-F238E27FC236}">
                  <a16:creationId xmlns:a16="http://schemas.microsoft.com/office/drawing/2014/main" id="{9860A022-7AED-4699-A33F-5DD416646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453" y="3890839"/>
              <a:ext cx="192440" cy="82050"/>
            </a:xfrm>
            <a:custGeom>
              <a:avLst/>
              <a:gdLst>
                <a:gd name="T0" fmla="*/ 0 w 146"/>
                <a:gd name="T1" fmla="*/ 19 h 58"/>
                <a:gd name="T2" fmla="*/ 6 w 146"/>
                <a:gd name="T3" fmla="*/ 13 h 58"/>
                <a:gd name="T4" fmla="*/ 6 w 146"/>
                <a:gd name="T5" fmla="*/ 7 h 58"/>
                <a:gd name="T6" fmla="*/ 17 w 146"/>
                <a:gd name="T7" fmla="*/ 0 h 58"/>
                <a:gd name="T8" fmla="*/ 17 w 146"/>
                <a:gd name="T9" fmla="*/ 7 h 58"/>
                <a:gd name="T10" fmla="*/ 23 w 146"/>
                <a:gd name="T11" fmla="*/ 7 h 58"/>
                <a:gd name="T12" fmla="*/ 23 w 146"/>
                <a:gd name="T13" fmla="*/ 7 h 58"/>
                <a:gd name="T14" fmla="*/ 35 w 146"/>
                <a:gd name="T15" fmla="*/ 13 h 58"/>
                <a:gd name="T16" fmla="*/ 41 w 146"/>
                <a:gd name="T17" fmla="*/ 19 h 58"/>
                <a:gd name="T18" fmla="*/ 45 w 146"/>
                <a:gd name="T19" fmla="*/ 19 h 58"/>
                <a:gd name="T20" fmla="*/ 45 w 146"/>
                <a:gd name="T21" fmla="*/ 23 h 58"/>
                <a:gd name="T22" fmla="*/ 64 w 146"/>
                <a:gd name="T23" fmla="*/ 19 h 58"/>
                <a:gd name="T24" fmla="*/ 76 w 146"/>
                <a:gd name="T25" fmla="*/ 19 h 58"/>
                <a:gd name="T26" fmla="*/ 76 w 146"/>
                <a:gd name="T27" fmla="*/ 13 h 58"/>
                <a:gd name="T28" fmla="*/ 80 w 146"/>
                <a:gd name="T29" fmla="*/ 19 h 58"/>
                <a:gd name="T30" fmla="*/ 93 w 146"/>
                <a:gd name="T31" fmla="*/ 13 h 58"/>
                <a:gd name="T32" fmla="*/ 105 w 146"/>
                <a:gd name="T33" fmla="*/ 29 h 58"/>
                <a:gd name="T34" fmla="*/ 118 w 146"/>
                <a:gd name="T35" fmla="*/ 35 h 58"/>
                <a:gd name="T36" fmla="*/ 128 w 146"/>
                <a:gd name="T37" fmla="*/ 35 h 58"/>
                <a:gd name="T38" fmla="*/ 128 w 146"/>
                <a:gd name="T39" fmla="*/ 39 h 58"/>
                <a:gd name="T40" fmla="*/ 128 w 146"/>
                <a:gd name="T41" fmla="*/ 39 h 58"/>
                <a:gd name="T42" fmla="*/ 134 w 146"/>
                <a:gd name="T43" fmla="*/ 46 h 58"/>
                <a:gd name="T44" fmla="*/ 140 w 146"/>
                <a:gd name="T45" fmla="*/ 39 h 58"/>
                <a:gd name="T46" fmla="*/ 140 w 146"/>
                <a:gd name="T47" fmla="*/ 39 h 58"/>
                <a:gd name="T48" fmla="*/ 140 w 146"/>
                <a:gd name="T49" fmla="*/ 39 h 58"/>
                <a:gd name="T50" fmla="*/ 146 w 146"/>
                <a:gd name="T51" fmla="*/ 46 h 58"/>
                <a:gd name="T52" fmla="*/ 146 w 146"/>
                <a:gd name="T53" fmla="*/ 46 h 58"/>
                <a:gd name="T54" fmla="*/ 146 w 146"/>
                <a:gd name="T55" fmla="*/ 52 h 58"/>
                <a:gd name="T56" fmla="*/ 146 w 146"/>
                <a:gd name="T57" fmla="*/ 58 h 58"/>
                <a:gd name="T58" fmla="*/ 140 w 146"/>
                <a:gd name="T59" fmla="*/ 58 h 58"/>
                <a:gd name="T60" fmla="*/ 140 w 146"/>
                <a:gd name="T61" fmla="*/ 58 h 58"/>
                <a:gd name="T62" fmla="*/ 93 w 146"/>
                <a:gd name="T63" fmla="*/ 52 h 58"/>
                <a:gd name="T64" fmla="*/ 76 w 146"/>
                <a:gd name="T65" fmla="*/ 46 h 58"/>
                <a:gd name="T66" fmla="*/ 70 w 146"/>
                <a:gd name="T67" fmla="*/ 39 h 58"/>
                <a:gd name="T68" fmla="*/ 45 w 146"/>
                <a:gd name="T69" fmla="*/ 35 h 58"/>
                <a:gd name="T70" fmla="*/ 29 w 146"/>
                <a:gd name="T71" fmla="*/ 35 h 58"/>
                <a:gd name="T72" fmla="*/ 29 w 146"/>
                <a:gd name="T73" fmla="*/ 29 h 58"/>
                <a:gd name="T74" fmla="*/ 6 w 146"/>
                <a:gd name="T75" fmla="*/ 29 h 58"/>
                <a:gd name="T76" fmla="*/ 0 w 146"/>
                <a:gd name="T77" fmla="*/ 23 h 58"/>
                <a:gd name="T78" fmla="*/ 0 w 146"/>
                <a:gd name="T79" fmla="*/ 1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58">
                  <a:moveTo>
                    <a:pt x="0" y="19"/>
                  </a:moveTo>
                  <a:lnTo>
                    <a:pt x="0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29" y="7"/>
                  </a:lnTo>
                  <a:lnTo>
                    <a:pt x="35" y="13"/>
                  </a:lnTo>
                  <a:lnTo>
                    <a:pt x="41" y="13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5" y="19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58" y="23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76" y="19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13"/>
                  </a:lnTo>
                  <a:lnTo>
                    <a:pt x="93" y="13"/>
                  </a:lnTo>
                  <a:lnTo>
                    <a:pt x="105" y="23"/>
                  </a:lnTo>
                  <a:lnTo>
                    <a:pt x="105" y="29"/>
                  </a:lnTo>
                  <a:lnTo>
                    <a:pt x="111" y="29"/>
                  </a:lnTo>
                  <a:lnTo>
                    <a:pt x="118" y="35"/>
                  </a:lnTo>
                  <a:lnTo>
                    <a:pt x="118" y="35"/>
                  </a:lnTo>
                  <a:lnTo>
                    <a:pt x="128" y="35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34" y="39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6" y="46"/>
                  </a:lnTo>
                  <a:lnTo>
                    <a:pt x="146" y="46"/>
                  </a:lnTo>
                  <a:lnTo>
                    <a:pt x="146" y="46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8"/>
                  </a:lnTo>
                  <a:lnTo>
                    <a:pt x="140" y="58"/>
                  </a:lnTo>
                  <a:lnTo>
                    <a:pt x="140" y="58"/>
                  </a:lnTo>
                  <a:lnTo>
                    <a:pt x="140" y="58"/>
                  </a:lnTo>
                  <a:lnTo>
                    <a:pt x="140" y="58"/>
                  </a:lnTo>
                  <a:lnTo>
                    <a:pt x="140" y="52"/>
                  </a:lnTo>
                  <a:lnTo>
                    <a:pt x="93" y="52"/>
                  </a:lnTo>
                  <a:lnTo>
                    <a:pt x="87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0" y="39"/>
                  </a:lnTo>
                  <a:lnTo>
                    <a:pt x="45" y="39"/>
                  </a:lnTo>
                  <a:lnTo>
                    <a:pt x="45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617">
              <a:extLst>
                <a:ext uri="{FF2B5EF4-FFF2-40B4-BE49-F238E27FC236}">
                  <a16:creationId xmlns:a16="http://schemas.microsoft.com/office/drawing/2014/main" id="{7E197E39-5984-43DB-8E0D-23613A09D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263" y="3503231"/>
              <a:ext cx="46133" cy="93365"/>
            </a:xfrm>
            <a:custGeom>
              <a:avLst/>
              <a:gdLst>
                <a:gd name="T0" fmla="*/ 12 w 35"/>
                <a:gd name="T1" fmla="*/ 66 h 66"/>
                <a:gd name="T2" fmla="*/ 6 w 35"/>
                <a:gd name="T3" fmla="*/ 66 h 66"/>
                <a:gd name="T4" fmla="*/ 6 w 35"/>
                <a:gd name="T5" fmla="*/ 66 h 66"/>
                <a:gd name="T6" fmla="*/ 6 w 35"/>
                <a:gd name="T7" fmla="*/ 56 h 66"/>
                <a:gd name="T8" fmla="*/ 6 w 35"/>
                <a:gd name="T9" fmla="*/ 56 h 66"/>
                <a:gd name="T10" fmla="*/ 0 w 35"/>
                <a:gd name="T11" fmla="*/ 50 h 66"/>
                <a:gd name="T12" fmla="*/ 0 w 35"/>
                <a:gd name="T13" fmla="*/ 39 h 66"/>
                <a:gd name="T14" fmla="*/ 0 w 35"/>
                <a:gd name="T15" fmla="*/ 39 h 66"/>
                <a:gd name="T16" fmla="*/ 0 w 35"/>
                <a:gd name="T17" fmla="*/ 17 h 66"/>
                <a:gd name="T18" fmla="*/ 6 w 35"/>
                <a:gd name="T19" fmla="*/ 11 h 66"/>
                <a:gd name="T20" fmla="*/ 6 w 35"/>
                <a:gd name="T21" fmla="*/ 4 h 66"/>
                <a:gd name="T22" fmla="*/ 6 w 35"/>
                <a:gd name="T23" fmla="*/ 4 h 66"/>
                <a:gd name="T24" fmla="*/ 6 w 35"/>
                <a:gd name="T25" fmla="*/ 0 h 66"/>
                <a:gd name="T26" fmla="*/ 12 w 35"/>
                <a:gd name="T27" fmla="*/ 4 h 66"/>
                <a:gd name="T28" fmla="*/ 19 w 35"/>
                <a:gd name="T29" fmla="*/ 4 h 66"/>
                <a:gd name="T30" fmla="*/ 19 w 35"/>
                <a:gd name="T31" fmla="*/ 11 h 66"/>
                <a:gd name="T32" fmla="*/ 25 w 35"/>
                <a:gd name="T33" fmla="*/ 17 h 66"/>
                <a:gd name="T34" fmla="*/ 25 w 35"/>
                <a:gd name="T35" fmla="*/ 17 h 66"/>
                <a:gd name="T36" fmla="*/ 31 w 35"/>
                <a:gd name="T37" fmla="*/ 23 h 66"/>
                <a:gd name="T38" fmla="*/ 31 w 35"/>
                <a:gd name="T39" fmla="*/ 33 h 66"/>
                <a:gd name="T40" fmla="*/ 35 w 35"/>
                <a:gd name="T41" fmla="*/ 44 h 66"/>
                <a:gd name="T42" fmla="*/ 35 w 35"/>
                <a:gd name="T43" fmla="*/ 56 h 66"/>
                <a:gd name="T44" fmla="*/ 35 w 35"/>
                <a:gd name="T45" fmla="*/ 56 h 66"/>
                <a:gd name="T46" fmla="*/ 31 w 35"/>
                <a:gd name="T47" fmla="*/ 62 h 66"/>
                <a:gd name="T48" fmla="*/ 31 w 35"/>
                <a:gd name="T49" fmla="*/ 66 h 66"/>
                <a:gd name="T50" fmla="*/ 12 w 35"/>
                <a:gd name="T51" fmla="*/ 66 h 66"/>
                <a:gd name="T52" fmla="*/ 12 w 35"/>
                <a:gd name="T5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66">
                  <a:moveTo>
                    <a:pt x="12" y="66"/>
                  </a:moveTo>
                  <a:lnTo>
                    <a:pt x="6" y="66"/>
                  </a:lnTo>
                  <a:lnTo>
                    <a:pt x="6" y="6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0" y="50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17"/>
                  </a:lnTo>
                  <a:lnTo>
                    <a:pt x="6" y="11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12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31" y="23"/>
                  </a:lnTo>
                  <a:lnTo>
                    <a:pt x="31" y="33"/>
                  </a:lnTo>
                  <a:lnTo>
                    <a:pt x="35" y="44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1" y="62"/>
                  </a:lnTo>
                  <a:lnTo>
                    <a:pt x="31" y="66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Freeform 618">
              <a:extLst>
                <a:ext uri="{FF2B5EF4-FFF2-40B4-BE49-F238E27FC236}">
                  <a16:creationId xmlns:a16="http://schemas.microsoft.com/office/drawing/2014/main" id="{95C75A8D-3BA3-4BB6-9FAB-A6B5549C7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263" y="3503231"/>
              <a:ext cx="46133" cy="93365"/>
            </a:xfrm>
            <a:custGeom>
              <a:avLst/>
              <a:gdLst>
                <a:gd name="T0" fmla="*/ 12 w 35"/>
                <a:gd name="T1" fmla="*/ 66 h 66"/>
                <a:gd name="T2" fmla="*/ 6 w 35"/>
                <a:gd name="T3" fmla="*/ 66 h 66"/>
                <a:gd name="T4" fmla="*/ 6 w 35"/>
                <a:gd name="T5" fmla="*/ 66 h 66"/>
                <a:gd name="T6" fmla="*/ 6 w 35"/>
                <a:gd name="T7" fmla="*/ 56 h 66"/>
                <a:gd name="T8" fmla="*/ 6 w 35"/>
                <a:gd name="T9" fmla="*/ 56 h 66"/>
                <a:gd name="T10" fmla="*/ 0 w 35"/>
                <a:gd name="T11" fmla="*/ 50 h 66"/>
                <a:gd name="T12" fmla="*/ 0 w 35"/>
                <a:gd name="T13" fmla="*/ 39 h 66"/>
                <a:gd name="T14" fmla="*/ 0 w 35"/>
                <a:gd name="T15" fmla="*/ 39 h 66"/>
                <a:gd name="T16" fmla="*/ 0 w 35"/>
                <a:gd name="T17" fmla="*/ 17 h 66"/>
                <a:gd name="T18" fmla="*/ 6 w 35"/>
                <a:gd name="T19" fmla="*/ 11 h 66"/>
                <a:gd name="T20" fmla="*/ 6 w 35"/>
                <a:gd name="T21" fmla="*/ 4 h 66"/>
                <a:gd name="T22" fmla="*/ 6 w 35"/>
                <a:gd name="T23" fmla="*/ 4 h 66"/>
                <a:gd name="T24" fmla="*/ 6 w 35"/>
                <a:gd name="T25" fmla="*/ 0 h 66"/>
                <a:gd name="T26" fmla="*/ 12 w 35"/>
                <a:gd name="T27" fmla="*/ 4 h 66"/>
                <a:gd name="T28" fmla="*/ 19 w 35"/>
                <a:gd name="T29" fmla="*/ 4 h 66"/>
                <a:gd name="T30" fmla="*/ 19 w 35"/>
                <a:gd name="T31" fmla="*/ 11 h 66"/>
                <a:gd name="T32" fmla="*/ 25 w 35"/>
                <a:gd name="T33" fmla="*/ 17 h 66"/>
                <a:gd name="T34" fmla="*/ 25 w 35"/>
                <a:gd name="T35" fmla="*/ 17 h 66"/>
                <a:gd name="T36" fmla="*/ 31 w 35"/>
                <a:gd name="T37" fmla="*/ 23 h 66"/>
                <a:gd name="T38" fmla="*/ 31 w 35"/>
                <a:gd name="T39" fmla="*/ 33 h 66"/>
                <a:gd name="T40" fmla="*/ 35 w 35"/>
                <a:gd name="T41" fmla="*/ 44 h 66"/>
                <a:gd name="T42" fmla="*/ 35 w 35"/>
                <a:gd name="T43" fmla="*/ 56 h 66"/>
                <a:gd name="T44" fmla="*/ 35 w 35"/>
                <a:gd name="T45" fmla="*/ 56 h 66"/>
                <a:gd name="T46" fmla="*/ 31 w 35"/>
                <a:gd name="T47" fmla="*/ 62 h 66"/>
                <a:gd name="T48" fmla="*/ 31 w 35"/>
                <a:gd name="T49" fmla="*/ 66 h 66"/>
                <a:gd name="T50" fmla="*/ 12 w 35"/>
                <a:gd name="T51" fmla="*/ 66 h 66"/>
                <a:gd name="T52" fmla="*/ 12 w 35"/>
                <a:gd name="T5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66">
                  <a:moveTo>
                    <a:pt x="12" y="66"/>
                  </a:moveTo>
                  <a:lnTo>
                    <a:pt x="6" y="66"/>
                  </a:lnTo>
                  <a:lnTo>
                    <a:pt x="6" y="6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0" y="50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17"/>
                  </a:lnTo>
                  <a:lnTo>
                    <a:pt x="6" y="11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12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31" y="23"/>
                  </a:lnTo>
                  <a:lnTo>
                    <a:pt x="31" y="33"/>
                  </a:lnTo>
                  <a:lnTo>
                    <a:pt x="35" y="44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1" y="62"/>
                  </a:lnTo>
                  <a:lnTo>
                    <a:pt x="31" y="66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Freeform 619">
              <a:extLst>
                <a:ext uri="{FF2B5EF4-FFF2-40B4-BE49-F238E27FC236}">
                  <a16:creationId xmlns:a16="http://schemas.microsoft.com/office/drawing/2014/main" id="{347DE7C6-C203-451C-B63A-B7B291FF7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251" y="2358791"/>
              <a:ext cx="155534" cy="212195"/>
            </a:xfrm>
            <a:custGeom>
              <a:avLst/>
              <a:gdLst>
                <a:gd name="T0" fmla="*/ 13 w 118"/>
                <a:gd name="T1" fmla="*/ 10 h 150"/>
                <a:gd name="T2" fmla="*/ 6 w 118"/>
                <a:gd name="T3" fmla="*/ 10 h 150"/>
                <a:gd name="T4" fmla="*/ 6 w 118"/>
                <a:gd name="T5" fmla="*/ 4 h 150"/>
                <a:gd name="T6" fmla="*/ 6 w 118"/>
                <a:gd name="T7" fmla="*/ 0 h 150"/>
                <a:gd name="T8" fmla="*/ 13 w 118"/>
                <a:gd name="T9" fmla="*/ 0 h 150"/>
                <a:gd name="T10" fmla="*/ 23 w 118"/>
                <a:gd name="T11" fmla="*/ 16 h 150"/>
                <a:gd name="T12" fmla="*/ 29 w 118"/>
                <a:gd name="T13" fmla="*/ 26 h 150"/>
                <a:gd name="T14" fmla="*/ 35 w 118"/>
                <a:gd name="T15" fmla="*/ 26 h 150"/>
                <a:gd name="T16" fmla="*/ 41 w 118"/>
                <a:gd name="T17" fmla="*/ 39 h 150"/>
                <a:gd name="T18" fmla="*/ 48 w 118"/>
                <a:gd name="T19" fmla="*/ 45 h 150"/>
                <a:gd name="T20" fmla="*/ 52 w 118"/>
                <a:gd name="T21" fmla="*/ 49 h 150"/>
                <a:gd name="T22" fmla="*/ 58 w 118"/>
                <a:gd name="T23" fmla="*/ 62 h 150"/>
                <a:gd name="T24" fmla="*/ 87 w 118"/>
                <a:gd name="T25" fmla="*/ 84 h 150"/>
                <a:gd name="T26" fmla="*/ 99 w 118"/>
                <a:gd name="T27" fmla="*/ 88 h 150"/>
                <a:gd name="T28" fmla="*/ 105 w 118"/>
                <a:gd name="T29" fmla="*/ 101 h 150"/>
                <a:gd name="T30" fmla="*/ 99 w 118"/>
                <a:gd name="T31" fmla="*/ 94 h 150"/>
                <a:gd name="T32" fmla="*/ 87 w 118"/>
                <a:gd name="T33" fmla="*/ 88 h 150"/>
                <a:gd name="T34" fmla="*/ 87 w 118"/>
                <a:gd name="T35" fmla="*/ 84 h 150"/>
                <a:gd name="T36" fmla="*/ 83 w 118"/>
                <a:gd name="T37" fmla="*/ 84 h 150"/>
                <a:gd name="T38" fmla="*/ 87 w 118"/>
                <a:gd name="T39" fmla="*/ 107 h 150"/>
                <a:gd name="T40" fmla="*/ 99 w 118"/>
                <a:gd name="T41" fmla="*/ 117 h 150"/>
                <a:gd name="T42" fmla="*/ 105 w 118"/>
                <a:gd name="T43" fmla="*/ 127 h 150"/>
                <a:gd name="T44" fmla="*/ 111 w 118"/>
                <a:gd name="T45" fmla="*/ 140 h 150"/>
                <a:gd name="T46" fmla="*/ 111 w 118"/>
                <a:gd name="T47" fmla="*/ 134 h 150"/>
                <a:gd name="T48" fmla="*/ 105 w 118"/>
                <a:gd name="T49" fmla="*/ 140 h 150"/>
                <a:gd name="T50" fmla="*/ 105 w 118"/>
                <a:gd name="T51" fmla="*/ 140 h 150"/>
                <a:gd name="T52" fmla="*/ 105 w 118"/>
                <a:gd name="T53" fmla="*/ 146 h 150"/>
                <a:gd name="T54" fmla="*/ 105 w 118"/>
                <a:gd name="T55" fmla="*/ 150 h 150"/>
                <a:gd name="T56" fmla="*/ 99 w 118"/>
                <a:gd name="T57" fmla="*/ 146 h 150"/>
                <a:gd name="T58" fmla="*/ 93 w 118"/>
                <a:gd name="T59" fmla="*/ 140 h 150"/>
                <a:gd name="T60" fmla="*/ 87 w 118"/>
                <a:gd name="T61" fmla="*/ 134 h 150"/>
                <a:gd name="T62" fmla="*/ 87 w 118"/>
                <a:gd name="T63" fmla="*/ 127 h 150"/>
                <a:gd name="T64" fmla="*/ 87 w 118"/>
                <a:gd name="T65" fmla="*/ 123 h 150"/>
                <a:gd name="T66" fmla="*/ 83 w 118"/>
                <a:gd name="T67" fmla="*/ 117 h 150"/>
                <a:gd name="T68" fmla="*/ 83 w 118"/>
                <a:gd name="T69" fmla="*/ 111 h 150"/>
                <a:gd name="T70" fmla="*/ 76 w 118"/>
                <a:gd name="T71" fmla="*/ 107 h 150"/>
                <a:gd name="T72" fmla="*/ 70 w 118"/>
                <a:gd name="T73" fmla="*/ 101 h 150"/>
                <a:gd name="T74" fmla="*/ 64 w 118"/>
                <a:gd name="T75" fmla="*/ 94 h 150"/>
                <a:gd name="T76" fmla="*/ 64 w 118"/>
                <a:gd name="T77" fmla="*/ 88 h 150"/>
                <a:gd name="T78" fmla="*/ 58 w 118"/>
                <a:gd name="T79" fmla="*/ 84 h 150"/>
                <a:gd name="T80" fmla="*/ 52 w 118"/>
                <a:gd name="T81" fmla="*/ 72 h 150"/>
                <a:gd name="T82" fmla="*/ 48 w 118"/>
                <a:gd name="T83" fmla="*/ 66 h 150"/>
                <a:gd name="T84" fmla="*/ 41 w 118"/>
                <a:gd name="T85" fmla="*/ 62 h 150"/>
                <a:gd name="T86" fmla="*/ 35 w 118"/>
                <a:gd name="T87" fmla="*/ 45 h 150"/>
                <a:gd name="T88" fmla="*/ 23 w 118"/>
                <a:gd name="T89" fmla="*/ 39 h 150"/>
                <a:gd name="T90" fmla="*/ 13 w 118"/>
                <a:gd name="T91" fmla="*/ 26 h 150"/>
                <a:gd name="T92" fmla="*/ 13 w 118"/>
                <a:gd name="T93" fmla="*/ 1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150">
                  <a:moveTo>
                    <a:pt x="13" y="16"/>
                  </a:moveTo>
                  <a:lnTo>
                    <a:pt x="13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3" y="10"/>
                  </a:lnTo>
                  <a:lnTo>
                    <a:pt x="23" y="16"/>
                  </a:lnTo>
                  <a:lnTo>
                    <a:pt x="29" y="22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35" y="26"/>
                  </a:lnTo>
                  <a:lnTo>
                    <a:pt x="41" y="33"/>
                  </a:lnTo>
                  <a:lnTo>
                    <a:pt x="41" y="39"/>
                  </a:lnTo>
                  <a:lnTo>
                    <a:pt x="48" y="39"/>
                  </a:lnTo>
                  <a:lnTo>
                    <a:pt x="48" y="45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8" y="55"/>
                  </a:lnTo>
                  <a:lnTo>
                    <a:pt x="58" y="62"/>
                  </a:lnTo>
                  <a:lnTo>
                    <a:pt x="64" y="62"/>
                  </a:lnTo>
                  <a:lnTo>
                    <a:pt x="87" y="84"/>
                  </a:lnTo>
                  <a:lnTo>
                    <a:pt x="93" y="84"/>
                  </a:lnTo>
                  <a:lnTo>
                    <a:pt x="99" y="88"/>
                  </a:lnTo>
                  <a:lnTo>
                    <a:pt x="99" y="94"/>
                  </a:lnTo>
                  <a:lnTo>
                    <a:pt x="105" y="101"/>
                  </a:lnTo>
                  <a:lnTo>
                    <a:pt x="99" y="101"/>
                  </a:lnTo>
                  <a:lnTo>
                    <a:pt x="99" y="94"/>
                  </a:lnTo>
                  <a:lnTo>
                    <a:pt x="93" y="88"/>
                  </a:lnTo>
                  <a:lnTo>
                    <a:pt x="87" y="88"/>
                  </a:lnTo>
                  <a:lnTo>
                    <a:pt x="87" y="88"/>
                  </a:lnTo>
                  <a:lnTo>
                    <a:pt x="87" y="84"/>
                  </a:lnTo>
                  <a:lnTo>
                    <a:pt x="83" y="84"/>
                  </a:lnTo>
                  <a:lnTo>
                    <a:pt x="83" y="84"/>
                  </a:lnTo>
                  <a:lnTo>
                    <a:pt x="83" y="101"/>
                  </a:lnTo>
                  <a:lnTo>
                    <a:pt x="87" y="107"/>
                  </a:lnTo>
                  <a:lnTo>
                    <a:pt x="87" y="111"/>
                  </a:lnTo>
                  <a:lnTo>
                    <a:pt x="99" y="117"/>
                  </a:lnTo>
                  <a:lnTo>
                    <a:pt x="105" y="123"/>
                  </a:lnTo>
                  <a:lnTo>
                    <a:pt x="105" y="127"/>
                  </a:lnTo>
                  <a:lnTo>
                    <a:pt x="118" y="140"/>
                  </a:lnTo>
                  <a:lnTo>
                    <a:pt x="111" y="140"/>
                  </a:lnTo>
                  <a:lnTo>
                    <a:pt x="111" y="140"/>
                  </a:lnTo>
                  <a:lnTo>
                    <a:pt x="111" y="134"/>
                  </a:lnTo>
                  <a:lnTo>
                    <a:pt x="105" y="134"/>
                  </a:lnTo>
                  <a:lnTo>
                    <a:pt x="105" y="140"/>
                  </a:lnTo>
                  <a:lnTo>
                    <a:pt x="105" y="140"/>
                  </a:lnTo>
                  <a:lnTo>
                    <a:pt x="105" y="140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05" y="150"/>
                  </a:lnTo>
                  <a:lnTo>
                    <a:pt x="99" y="146"/>
                  </a:lnTo>
                  <a:lnTo>
                    <a:pt x="99" y="146"/>
                  </a:lnTo>
                  <a:lnTo>
                    <a:pt x="99" y="140"/>
                  </a:lnTo>
                  <a:lnTo>
                    <a:pt x="93" y="140"/>
                  </a:lnTo>
                  <a:lnTo>
                    <a:pt x="93" y="134"/>
                  </a:lnTo>
                  <a:lnTo>
                    <a:pt x="87" y="134"/>
                  </a:lnTo>
                  <a:lnTo>
                    <a:pt x="87" y="127"/>
                  </a:lnTo>
                  <a:lnTo>
                    <a:pt x="87" y="127"/>
                  </a:lnTo>
                  <a:lnTo>
                    <a:pt x="87" y="123"/>
                  </a:lnTo>
                  <a:lnTo>
                    <a:pt x="87" y="123"/>
                  </a:lnTo>
                  <a:lnTo>
                    <a:pt x="87" y="117"/>
                  </a:lnTo>
                  <a:lnTo>
                    <a:pt x="83" y="117"/>
                  </a:lnTo>
                  <a:lnTo>
                    <a:pt x="83" y="111"/>
                  </a:lnTo>
                  <a:lnTo>
                    <a:pt x="83" y="111"/>
                  </a:lnTo>
                  <a:lnTo>
                    <a:pt x="83" y="107"/>
                  </a:lnTo>
                  <a:lnTo>
                    <a:pt x="76" y="107"/>
                  </a:lnTo>
                  <a:lnTo>
                    <a:pt x="76" y="101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64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4"/>
                  </a:lnTo>
                  <a:lnTo>
                    <a:pt x="58" y="84"/>
                  </a:lnTo>
                  <a:lnTo>
                    <a:pt x="58" y="78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48" y="66"/>
                  </a:lnTo>
                  <a:lnTo>
                    <a:pt x="48" y="62"/>
                  </a:lnTo>
                  <a:lnTo>
                    <a:pt x="41" y="62"/>
                  </a:lnTo>
                  <a:lnTo>
                    <a:pt x="41" y="49"/>
                  </a:lnTo>
                  <a:lnTo>
                    <a:pt x="35" y="45"/>
                  </a:lnTo>
                  <a:lnTo>
                    <a:pt x="29" y="45"/>
                  </a:lnTo>
                  <a:lnTo>
                    <a:pt x="23" y="39"/>
                  </a:lnTo>
                  <a:lnTo>
                    <a:pt x="17" y="39"/>
                  </a:lnTo>
                  <a:lnTo>
                    <a:pt x="13" y="26"/>
                  </a:lnTo>
                  <a:lnTo>
                    <a:pt x="13" y="16"/>
                  </a:lnTo>
                  <a:lnTo>
                    <a:pt x="13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Freeform 620">
              <a:extLst>
                <a:ext uri="{FF2B5EF4-FFF2-40B4-BE49-F238E27FC236}">
                  <a16:creationId xmlns:a16="http://schemas.microsoft.com/office/drawing/2014/main" id="{1B79468F-961A-4588-BB29-3C93790E7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251" y="2358791"/>
              <a:ext cx="155534" cy="212195"/>
            </a:xfrm>
            <a:custGeom>
              <a:avLst/>
              <a:gdLst>
                <a:gd name="T0" fmla="*/ 13 w 118"/>
                <a:gd name="T1" fmla="*/ 10 h 150"/>
                <a:gd name="T2" fmla="*/ 6 w 118"/>
                <a:gd name="T3" fmla="*/ 10 h 150"/>
                <a:gd name="T4" fmla="*/ 6 w 118"/>
                <a:gd name="T5" fmla="*/ 4 h 150"/>
                <a:gd name="T6" fmla="*/ 6 w 118"/>
                <a:gd name="T7" fmla="*/ 0 h 150"/>
                <a:gd name="T8" fmla="*/ 13 w 118"/>
                <a:gd name="T9" fmla="*/ 0 h 150"/>
                <a:gd name="T10" fmla="*/ 23 w 118"/>
                <a:gd name="T11" fmla="*/ 16 h 150"/>
                <a:gd name="T12" fmla="*/ 29 w 118"/>
                <a:gd name="T13" fmla="*/ 26 h 150"/>
                <a:gd name="T14" fmla="*/ 35 w 118"/>
                <a:gd name="T15" fmla="*/ 26 h 150"/>
                <a:gd name="T16" fmla="*/ 41 w 118"/>
                <a:gd name="T17" fmla="*/ 39 h 150"/>
                <a:gd name="T18" fmla="*/ 48 w 118"/>
                <a:gd name="T19" fmla="*/ 45 h 150"/>
                <a:gd name="T20" fmla="*/ 52 w 118"/>
                <a:gd name="T21" fmla="*/ 49 h 150"/>
                <a:gd name="T22" fmla="*/ 58 w 118"/>
                <a:gd name="T23" fmla="*/ 62 h 150"/>
                <a:gd name="T24" fmla="*/ 87 w 118"/>
                <a:gd name="T25" fmla="*/ 84 h 150"/>
                <a:gd name="T26" fmla="*/ 99 w 118"/>
                <a:gd name="T27" fmla="*/ 88 h 150"/>
                <a:gd name="T28" fmla="*/ 105 w 118"/>
                <a:gd name="T29" fmla="*/ 101 h 150"/>
                <a:gd name="T30" fmla="*/ 99 w 118"/>
                <a:gd name="T31" fmla="*/ 94 h 150"/>
                <a:gd name="T32" fmla="*/ 87 w 118"/>
                <a:gd name="T33" fmla="*/ 88 h 150"/>
                <a:gd name="T34" fmla="*/ 87 w 118"/>
                <a:gd name="T35" fmla="*/ 84 h 150"/>
                <a:gd name="T36" fmla="*/ 83 w 118"/>
                <a:gd name="T37" fmla="*/ 84 h 150"/>
                <a:gd name="T38" fmla="*/ 87 w 118"/>
                <a:gd name="T39" fmla="*/ 107 h 150"/>
                <a:gd name="T40" fmla="*/ 99 w 118"/>
                <a:gd name="T41" fmla="*/ 117 h 150"/>
                <a:gd name="T42" fmla="*/ 105 w 118"/>
                <a:gd name="T43" fmla="*/ 127 h 150"/>
                <a:gd name="T44" fmla="*/ 111 w 118"/>
                <a:gd name="T45" fmla="*/ 140 h 150"/>
                <a:gd name="T46" fmla="*/ 111 w 118"/>
                <a:gd name="T47" fmla="*/ 134 h 150"/>
                <a:gd name="T48" fmla="*/ 105 w 118"/>
                <a:gd name="T49" fmla="*/ 140 h 150"/>
                <a:gd name="T50" fmla="*/ 105 w 118"/>
                <a:gd name="T51" fmla="*/ 140 h 150"/>
                <a:gd name="T52" fmla="*/ 105 w 118"/>
                <a:gd name="T53" fmla="*/ 146 h 150"/>
                <a:gd name="T54" fmla="*/ 105 w 118"/>
                <a:gd name="T55" fmla="*/ 150 h 150"/>
                <a:gd name="T56" fmla="*/ 99 w 118"/>
                <a:gd name="T57" fmla="*/ 146 h 150"/>
                <a:gd name="T58" fmla="*/ 93 w 118"/>
                <a:gd name="T59" fmla="*/ 140 h 150"/>
                <a:gd name="T60" fmla="*/ 87 w 118"/>
                <a:gd name="T61" fmla="*/ 134 h 150"/>
                <a:gd name="T62" fmla="*/ 87 w 118"/>
                <a:gd name="T63" fmla="*/ 127 h 150"/>
                <a:gd name="T64" fmla="*/ 87 w 118"/>
                <a:gd name="T65" fmla="*/ 123 h 150"/>
                <a:gd name="T66" fmla="*/ 83 w 118"/>
                <a:gd name="T67" fmla="*/ 117 h 150"/>
                <a:gd name="T68" fmla="*/ 83 w 118"/>
                <a:gd name="T69" fmla="*/ 111 h 150"/>
                <a:gd name="T70" fmla="*/ 76 w 118"/>
                <a:gd name="T71" fmla="*/ 107 h 150"/>
                <a:gd name="T72" fmla="*/ 70 w 118"/>
                <a:gd name="T73" fmla="*/ 101 h 150"/>
                <a:gd name="T74" fmla="*/ 64 w 118"/>
                <a:gd name="T75" fmla="*/ 94 h 150"/>
                <a:gd name="T76" fmla="*/ 64 w 118"/>
                <a:gd name="T77" fmla="*/ 88 h 150"/>
                <a:gd name="T78" fmla="*/ 58 w 118"/>
                <a:gd name="T79" fmla="*/ 84 h 150"/>
                <a:gd name="T80" fmla="*/ 52 w 118"/>
                <a:gd name="T81" fmla="*/ 72 h 150"/>
                <a:gd name="T82" fmla="*/ 48 w 118"/>
                <a:gd name="T83" fmla="*/ 66 h 150"/>
                <a:gd name="T84" fmla="*/ 41 w 118"/>
                <a:gd name="T85" fmla="*/ 62 h 150"/>
                <a:gd name="T86" fmla="*/ 35 w 118"/>
                <a:gd name="T87" fmla="*/ 45 h 150"/>
                <a:gd name="T88" fmla="*/ 23 w 118"/>
                <a:gd name="T89" fmla="*/ 39 h 150"/>
                <a:gd name="T90" fmla="*/ 13 w 118"/>
                <a:gd name="T91" fmla="*/ 26 h 150"/>
                <a:gd name="T92" fmla="*/ 13 w 118"/>
                <a:gd name="T93" fmla="*/ 1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150">
                  <a:moveTo>
                    <a:pt x="13" y="16"/>
                  </a:moveTo>
                  <a:lnTo>
                    <a:pt x="13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3" y="10"/>
                  </a:lnTo>
                  <a:lnTo>
                    <a:pt x="23" y="16"/>
                  </a:lnTo>
                  <a:lnTo>
                    <a:pt x="29" y="22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35" y="26"/>
                  </a:lnTo>
                  <a:lnTo>
                    <a:pt x="41" y="33"/>
                  </a:lnTo>
                  <a:lnTo>
                    <a:pt x="41" y="39"/>
                  </a:lnTo>
                  <a:lnTo>
                    <a:pt x="48" y="39"/>
                  </a:lnTo>
                  <a:lnTo>
                    <a:pt x="48" y="45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8" y="55"/>
                  </a:lnTo>
                  <a:lnTo>
                    <a:pt x="58" y="62"/>
                  </a:lnTo>
                  <a:lnTo>
                    <a:pt x="64" y="62"/>
                  </a:lnTo>
                  <a:lnTo>
                    <a:pt x="87" y="84"/>
                  </a:lnTo>
                  <a:lnTo>
                    <a:pt x="93" y="84"/>
                  </a:lnTo>
                  <a:lnTo>
                    <a:pt x="99" y="88"/>
                  </a:lnTo>
                  <a:lnTo>
                    <a:pt x="99" y="94"/>
                  </a:lnTo>
                  <a:lnTo>
                    <a:pt x="105" y="101"/>
                  </a:lnTo>
                  <a:lnTo>
                    <a:pt x="99" y="101"/>
                  </a:lnTo>
                  <a:lnTo>
                    <a:pt x="99" y="94"/>
                  </a:lnTo>
                  <a:lnTo>
                    <a:pt x="93" y="88"/>
                  </a:lnTo>
                  <a:lnTo>
                    <a:pt x="87" y="88"/>
                  </a:lnTo>
                  <a:lnTo>
                    <a:pt x="87" y="88"/>
                  </a:lnTo>
                  <a:lnTo>
                    <a:pt x="87" y="84"/>
                  </a:lnTo>
                  <a:lnTo>
                    <a:pt x="83" y="84"/>
                  </a:lnTo>
                  <a:lnTo>
                    <a:pt x="83" y="84"/>
                  </a:lnTo>
                  <a:lnTo>
                    <a:pt x="83" y="101"/>
                  </a:lnTo>
                  <a:lnTo>
                    <a:pt x="87" y="107"/>
                  </a:lnTo>
                  <a:lnTo>
                    <a:pt x="87" y="111"/>
                  </a:lnTo>
                  <a:lnTo>
                    <a:pt x="99" y="117"/>
                  </a:lnTo>
                  <a:lnTo>
                    <a:pt x="105" y="123"/>
                  </a:lnTo>
                  <a:lnTo>
                    <a:pt x="105" y="127"/>
                  </a:lnTo>
                  <a:lnTo>
                    <a:pt x="118" y="140"/>
                  </a:lnTo>
                  <a:lnTo>
                    <a:pt x="111" y="140"/>
                  </a:lnTo>
                  <a:lnTo>
                    <a:pt x="111" y="140"/>
                  </a:lnTo>
                  <a:lnTo>
                    <a:pt x="111" y="134"/>
                  </a:lnTo>
                  <a:lnTo>
                    <a:pt x="105" y="134"/>
                  </a:lnTo>
                  <a:lnTo>
                    <a:pt x="105" y="140"/>
                  </a:lnTo>
                  <a:lnTo>
                    <a:pt x="105" y="140"/>
                  </a:lnTo>
                  <a:lnTo>
                    <a:pt x="105" y="140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05" y="150"/>
                  </a:lnTo>
                  <a:lnTo>
                    <a:pt x="99" y="146"/>
                  </a:lnTo>
                  <a:lnTo>
                    <a:pt x="99" y="146"/>
                  </a:lnTo>
                  <a:lnTo>
                    <a:pt x="99" y="140"/>
                  </a:lnTo>
                  <a:lnTo>
                    <a:pt x="93" y="140"/>
                  </a:lnTo>
                  <a:lnTo>
                    <a:pt x="93" y="134"/>
                  </a:lnTo>
                  <a:lnTo>
                    <a:pt x="87" y="134"/>
                  </a:lnTo>
                  <a:lnTo>
                    <a:pt x="87" y="127"/>
                  </a:lnTo>
                  <a:lnTo>
                    <a:pt x="87" y="127"/>
                  </a:lnTo>
                  <a:lnTo>
                    <a:pt x="87" y="123"/>
                  </a:lnTo>
                  <a:lnTo>
                    <a:pt x="87" y="123"/>
                  </a:lnTo>
                  <a:lnTo>
                    <a:pt x="87" y="117"/>
                  </a:lnTo>
                  <a:lnTo>
                    <a:pt x="83" y="117"/>
                  </a:lnTo>
                  <a:lnTo>
                    <a:pt x="83" y="111"/>
                  </a:lnTo>
                  <a:lnTo>
                    <a:pt x="83" y="111"/>
                  </a:lnTo>
                  <a:lnTo>
                    <a:pt x="83" y="107"/>
                  </a:lnTo>
                  <a:lnTo>
                    <a:pt x="76" y="107"/>
                  </a:lnTo>
                  <a:lnTo>
                    <a:pt x="76" y="101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64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4"/>
                  </a:lnTo>
                  <a:lnTo>
                    <a:pt x="58" y="84"/>
                  </a:lnTo>
                  <a:lnTo>
                    <a:pt x="58" y="78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48" y="66"/>
                  </a:lnTo>
                  <a:lnTo>
                    <a:pt x="48" y="62"/>
                  </a:lnTo>
                  <a:lnTo>
                    <a:pt x="41" y="62"/>
                  </a:lnTo>
                  <a:lnTo>
                    <a:pt x="41" y="49"/>
                  </a:lnTo>
                  <a:lnTo>
                    <a:pt x="35" y="45"/>
                  </a:lnTo>
                  <a:lnTo>
                    <a:pt x="29" y="45"/>
                  </a:lnTo>
                  <a:lnTo>
                    <a:pt x="23" y="39"/>
                  </a:lnTo>
                  <a:lnTo>
                    <a:pt x="17" y="39"/>
                  </a:lnTo>
                  <a:lnTo>
                    <a:pt x="13" y="26"/>
                  </a:lnTo>
                  <a:lnTo>
                    <a:pt x="13" y="16"/>
                  </a:lnTo>
                  <a:lnTo>
                    <a:pt x="13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621">
              <a:extLst>
                <a:ext uri="{FF2B5EF4-FFF2-40B4-BE49-F238E27FC236}">
                  <a16:creationId xmlns:a16="http://schemas.microsoft.com/office/drawing/2014/main" id="{12C52391-F66B-4D53-B0CC-E8E4C554D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650" y="2579473"/>
              <a:ext cx="109401" cy="96194"/>
            </a:xfrm>
            <a:custGeom>
              <a:avLst/>
              <a:gdLst>
                <a:gd name="T0" fmla="*/ 13 w 83"/>
                <a:gd name="T1" fmla="*/ 68 h 68"/>
                <a:gd name="T2" fmla="*/ 13 w 83"/>
                <a:gd name="T3" fmla="*/ 62 h 68"/>
                <a:gd name="T4" fmla="*/ 13 w 83"/>
                <a:gd name="T5" fmla="*/ 56 h 68"/>
                <a:gd name="T6" fmla="*/ 6 w 83"/>
                <a:gd name="T7" fmla="*/ 56 h 68"/>
                <a:gd name="T8" fmla="*/ 6 w 83"/>
                <a:gd name="T9" fmla="*/ 52 h 68"/>
                <a:gd name="T10" fmla="*/ 6 w 83"/>
                <a:gd name="T11" fmla="*/ 46 h 68"/>
                <a:gd name="T12" fmla="*/ 17 w 83"/>
                <a:gd name="T13" fmla="*/ 39 h 68"/>
                <a:gd name="T14" fmla="*/ 17 w 83"/>
                <a:gd name="T15" fmla="*/ 39 h 68"/>
                <a:gd name="T16" fmla="*/ 13 w 83"/>
                <a:gd name="T17" fmla="*/ 33 h 68"/>
                <a:gd name="T18" fmla="*/ 13 w 83"/>
                <a:gd name="T19" fmla="*/ 33 h 68"/>
                <a:gd name="T20" fmla="*/ 13 w 83"/>
                <a:gd name="T21" fmla="*/ 29 h 68"/>
                <a:gd name="T22" fmla="*/ 13 w 83"/>
                <a:gd name="T23" fmla="*/ 23 h 68"/>
                <a:gd name="T24" fmla="*/ 13 w 83"/>
                <a:gd name="T25" fmla="*/ 17 h 68"/>
                <a:gd name="T26" fmla="*/ 13 w 83"/>
                <a:gd name="T27" fmla="*/ 13 h 68"/>
                <a:gd name="T28" fmla="*/ 6 w 83"/>
                <a:gd name="T29" fmla="*/ 13 h 68"/>
                <a:gd name="T30" fmla="*/ 6 w 83"/>
                <a:gd name="T31" fmla="*/ 6 h 68"/>
                <a:gd name="T32" fmla="*/ 0 w 83"/>
                <a:gd name="T33" fmla="*/ 6 h 68"/>
                <a:gd name="T34" fmla="*/ 0 w 83"/>
                <a:gd name="T35" fmla="*/ 6 h 68"/>
                <a:gd name="T36" fmla="*/ 0 w 83"/>
                <a:gd name="T37" fmla="*/ 0 h 68"/>
                <a:gd name="T38" fmla="*/ 6 w 83"/>
                <a:gd name="T39" fmla="*/ 0 h 68"/>
                <a:gd name="T40" fmla="*/ 13 w 83"/>
                <a:gd name="T41" fmla="*/ 6 h 68"/>
                <a:gd name="T42" fmla="*/ 17 w 83"/>
                <a:gd name="T43" fmla="*/ 13 h 68"/>
                <a:gd name="T44" fmla="*/ 23 w 83"/>
                <a:gd name="T45" fmla="*/ 13 h 68"/>
                <a:gd name="T46" fmla="*/ 35 w 83"/>
                <a:gd name="T47" fmla="*/ 17 h 68"/>
                <a:gd name="T48" fmla="*/ 48 w 83"/>
                <a:gd name="T49" fmla="*/ 23 h 68"/>
                <a:gd name="T50" fmla="*/ 58 w 83"/>
                <a:gd name="T51" fmla="*/ 29 h 68"/>
                <a:gd name="T52" fmla="*/ 58 w 83"/>
                <a:gd name="T53" fmla="*/ 23 h 68"/>
                <a:gd name="T54" fmla="*/ 58 w 83"/>
                <a:gd name="T55" fmla="*/ 23 h 68"/>
                <a:gd name="T56" fmla="*/ 64 w 83"/>
                <a:gd name="T57" fmla="*/ 23 h 68"/>
                <a:gd name="T58" fmla="*/ 70 w 83"/>
                <a:gd name="T59" fmla="*/ 29 h 68"/>
                <a:gd name="T60" fmla="*/ 76 w 83"/>
                <a:gd name="T61" fmla="*/ 33 h 68"/>
                <a:gd name="T62" fmla="*/ 83 w 83"/>
                <a:gd name="T63" fmla="*/ 39 h 68"/>
                <a:gd name="T64" fmla="*/ 70 w 83"/>
                <a:gd name="T65" fmla="*/ 46 h 68"/>
                <a:gd name="T66" fmla="*/ 58 w 83"/>
                <a:gd name="T67" fmla="*/ 46 h 68"/>
                <a:gd name="T68" fmla="*/ 58 w 83"/>
                <a:gd name="T69" fmla="*/ 52 h 68"/>
                <a:gd name="T70" fmla="*/ 58 w 83"/>
                <a:gd name="T71" fmla="*/ 56 h 68"/>
                <a:gd name="T72" fmla="*/ 41 w 83"/>
                <a:gd name="T73" fmla="*/ 52 h 68"/>
                <a:gd name="T74" fmla="*/ 23 w 83"/>
                <a:gd name="T75" fmla="*/ 52 h 68"/>
                <a:gd name="T76" fmla="*/ 17 w 83"/>
                <a:gd name="T77" fmla="*/ 56 h 68"/>
                <a:gd name="T78" fmla="*/ 17 w 83"/>
                <a:gd name="T79" fmla="*/ 56 h 68"/>
                <a:gd name="T80" fmla="*/ 29 w 83"/>
                <a:gd name="T81" fmla="*/ 62 h 68"/>
                <a:gd name="T82" fmla="*/ 29 w 83"/>
                <a:gd name="T83" fmla="*/ 62 h 68"/>
                <a:gd name="T84" fmla="*/ 17 w 83"/>
                <a:gd name="T8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" h="68">
                  <a:moveTo>
                    <a:pt x="17" y="68"/>
                  </a:moveTo>
                  <a:lnTo>
                    <a:pt x="13" y="68"/>
                  </a:lnTo>
                  <a:lnTo>
                    <a:pt x="17" y="68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3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46"/>
                  </a:lnTo>
                  <a:lnTo>
                    <a:pt x="17" y="46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33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23" y="13"/>
                  </a:lnTo>
                  <a:lnTo>
                    <a:pt x="23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48" y="23"/>
                  </a:lnTo>
                  <a:lnTo>
                    <a:pt x="52" y="29"/>
                  </a:lnTo>
                  <a:lnTo>
                    <a:pt x="58" y="29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17"/>
                  </a:lnTo>
                  <a:lnTo>
                    <a:pt x="64" y="23"/>
                  </a:lnTo>
                  <a:lnTo>
                    <a:pt x="64" y="29"/>
                  </a:lnTo>
                  <a:lnTo>
                    <a:pt x="70" y="29"/>
                  </a:lnTo>
                  <a:lnTo>
                    <a:pt x="70" y="33"/>
                  </a:lnTo>
                  <a:lnTo>
                    <a:pt x="76" y="33"/>
                  </a:lnTo>
                  <a:lnTo>
                    <a:pt x="76" y="39"/>
                  </a:lnTo>
                  <a:lnTo>
                    <a:pt x="83" y="39"/>
                  </a:lnTo>
                  <a:lnTo>
                    <a:pt x="70" y="39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6"/>
                  </a:lnTo>
                  <a:lnTo>
                    <a:pt x="41" y="56"/>
                  </a:lnTo>
                  <a:lnTo>
                    <a:pt x="41" y="52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3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29" y="56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68"/>
                  </a:lnTo>
                  <a:lnTo>
                    <a:pt x="17" y="68"/>
                  </a:lnTo>
                  <a:lnTo>
                    <a:pt x="17" y="6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622">
              <a:extLst>
                <a:ext uri="{FF2B5EF4-FFF2-40B4-BE49-F238E27FC236}">
                  <a16:creationId xmlns:a16="http://schemas.microsoft.com/office/drawing/2014/main" id="{6D4CCA6E-4022-4D2C-9CD2-18B4EA820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650" y="2579473"/>
              <a:ext cx="109401" cy="96194"/>
            </a:xfrm>
            <a:custGeom>
              <a:avLst/>
              <a:gdLst>
                <a:gd name="T0" fmla="*/ 13 w 83"/>
                <a:gd name="T1" fmla="*/ 68 h 68"/>
                <a:gd name="T2" fmla="*/ 13 w 83"/>
                <a:gd name="T3" fmla="*/ 62 h 68"/>
                <a:gd name="T4" fmla="*/ 13 w 83"/>
                <a:gd name="T5" fmla="*/ 56 h 68"/>
                <a:gd name="T6" fmla="*/ 6 w 83"/>
                <a:gd name="T7" fmla="*/ 56 h 68"/>
                <a:gd name="T8" fmla="*/ 6 w 83"/>
                <a:gd name="T9" fmla="*/ 52 h 68"/>
                <a:gd name="T10" fmla="*/ 6 w 83"/>
                <a:gd name="T11" fmla="*/ 46 h 68"/>
                <a:gd name="T12" fmla="*/ 17 w 83"/>
                <a:gd name="T13" fmla="*/ 39 h 68"/>
                <a:gd name="T14" fmla="*/ 17 w 83"/>
                <a:gd name="T15" fmla="*/ 39 h 68"/>
                <a:gd name="T16" fmla="*/ 13 w 83"/>
                <a:gd name="T17" fmla="*/ 33 h 68"/>
                <a:gd name="T18" fmla="*/ 13 w 83"/>
                <a:gd name="T19" fmla="*/ 33 h 68"/>
                <a:gd name="T20" fmla="*/ 13 w 83"/>
                <a:gd name="T21" fmla="*/ 29 h 68"/>
                <a:gd name="T22" fmla="*/ 13 w 83"/>
                <a:gd name="T23" fmla="*/ 23 h 68"/>
                <a:gd name="T24" fmla="*/ 13 w 83"/>
                <a:gd name="T25" fmla="*/ 17 h 68"/>
                <a:gd name="T26" fmla="*/ 13 w 83"/>
                <a:gd name="T27" fmla="*/ 13 h 68"/>
                <a:gd name="T28" fmla="*/ 6 w 83"/>
                <a:gd name="T29" fmla="*/ 13 h 68"/>
                <a:gd name="T30" fmla="*/ 6 w 83"/>
                <a:gd name="T31" fmla="*/ 6 h 68"/>
                <a:gd name="T32" fmla="*/ 0 w 83"/>
                <a:gd name="T33" fmla="*/ 6 h 68"/>
                <a:gd name="T34" fmla="*/ 0 w 83"/>
                <a:gd name="T35" fmla="*/ 6 h 68"/>
                <a:gd name="T36" fmla="*/ 0 w 83"/>
                <a:gd name="T37" fmla="*/ 0 h 68"/>
                <a:gd name="T38" fmla="*/ 6 w 83"/>
                <a:gd name="T39" fmla="*/ 0 h 68"/>
                <a:gd name="T40" fmla="*/ 13 w 83"/>
                <a:gd name="T41" fmla="*/ 6 h 68"/>
                <a:gd name="T42" fmla="*/ 17 w 83"/>
                <a:gd name="T43" fmla="*/ 13 h 68"/>
                <a:gd name="T44" fmla="*/ 23 w 83"/>
                <a:gd name="T45" fmla="*/ 13 h 68"/>
                <a:gd name="T46" fmla="*/ 35 w 83"/>
                <a:gd name="T47" fmla="*/ 17 h 68"/>
                <a:gd name="T48" fmla="*/ 48 w 83"/>
                <a:gd name="T49" fmla="*/ 23 h 68"/>
                <a:gd name="T50" fmla="*/ 58 w 83"/>
                <a:gd name="T51" fmla="*/ 29 h 68"/>
                <a:gd name="T52" fmla="*/ 58 w 83"/>
                <a:gd name="T53" fmla="*/ 23 h 68"/>
                <a:gd name="T54" fmla="*/ 58 w 83"/>
                <a:gd name="T55" fmla="*/ 23 h 68"/>
                <a:gd name="T56" fmla="*/ 64 w 83"/>
                <a:gd name="T57" fmla="*/ 23 h 68"/>
                <a:gd name="T58" fmla="*/ 70 w 83"/>
                <a:gd name="T59" fmla="*/ 29 h 68"/>
                <a:gd name="T60" fmla="*/ 76 w 83"/>
                <a:gd name="T61" fmla="*/ 33 h 68"/>
                <a:gd name="T62" fmla="*/ 83 w 83"/>
                <a:gd name="T63" fmla="*/ 39 h 68"/>
                <a:gd name="T64" fmla="*/ 70 w 83"/>
                <a:gd name="T65" fmla="*/ 46 h 68"/>
                <a:gd name="T66" fmla="*/ 58 w 83"/>
                <a:gd name="T67" fmla="*/ 46 h 68"/>
                <a:gd name="T68" fmla="*/ 58 w 83"/>
                <a:gd name="T69" fmla="*/ 52 h 68"/>
                <a:gd name="T70" fmla="*/ 58 w 83"/>
                <a:gd name="T71" fmla="*/ 56 h 68"/>
                <a:gd name="T72" fmla="*/ 41 w 83"/>
                <a:gd name="T73" fmla="*/ 52 h 68"/>
                <a:gd name="T74" fmla="*/ 23 w 83"/>
                <a:gd name="T75" fmla="*/ 52 h 68"/>
                <a:gd name="T76" fmla="*/ 17 w 83"/>
                <a:gd name="T77" fmla="*/ 56 h 68"/>
                <a:gd name="T78" fmla="*/ 17 w 83"/>
                <a:gd name="T79" fmla="*/ 56 h 68"/>
                <a:gd name="T80" fmla="*/ 29 w 83"/>
                <a:gd name="T81" fmla="*/ 62 h 68"/>
                <a:gd name="T82" fmla="*/ 29 w 83"/>
                <a:gd name="T83" fmla="*/ 62 h 68"/>
                <a:gd name="T84" fmla="*/ 17 w 83"/>
                <a:gd name="T8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" h="68">
                  <a:moveTo>
                    <a:pt x="17" y="68"/>
                  </a:moveTo>
                  <a:lnTo>
                    <a:pt x="13" y="68"/>
                  </a:lnTo>
                  <a:lnTo>
                    <a:pt x="17" y="68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3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46"/>
                  </a:lnTo>
                  <a:lnTo>
                    <a:pt x="17" y="46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33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23" y="13"/>
                  </a:lnTo>
                  <a:lnTo>
                    <a:pt x="23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48" y="23"/>
                  </a:lnTo>
                  <a:lnTo>
                    <a:pt x="52" y="29"/>
                  </a:lnTo>
                  <a:lnTo>
                    <a:pt x="58" y="29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17"/>
                  </a:lnTo>
                  <a:lnTo>
                    <a:pt x="64" y="23"/>
                  </a:lnTo>
                  <a:lnTo>
                    <a:pt x="64" y="29"/>
                  </a:lnTo>
                  <a:lnTo>
                    <a:pt x="70" y="29"/>
                  </a:lnTo>
                  <a:lnTo>
                    <a:pt x="70" y="33"/>
                  </a:lnTo>
                  <a:lnTo>
                    <a:pt x="76" y="33"/>
                  </a:lnTo>
                  <a:lnTo>
                    <a:pt x="76" y="39"/>
                  </a:lnTo>
                  <a:lnTo>
                    <a:pt x="83" y="39"/>
                  </a:lnTo>
                  <a:lnTo>
                    <a:pt x="70" y="39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6"/>
                  </a:lnTo>
                  <a:lnTo>
                    <a:pt x="41" y="56"/>
                  </a:lnTo>
                  <a:lnTo>
                    <a:pt x="41" y="52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3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29" y="56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68"/>
                  </a:lnTo>
                  <a:lnTo>
                    <a:pt x="17" y="68"/>
                  </a:lnTo>
                  <a:lnTo>
                    <a:pt x="17" y="6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623">
              <a:extLst>
                <a:ext uri="{FF2B5EF4-FFF2-40B4-BE49-F238E27FC236}">
                  <a16:creationId xmlns:a16="http://schemas.microsoft.com/office/drawing/2014/main" id="{0A5FEE1C-847A-4272-A03D-5C209A5BA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684156"/>
              <a:ext cx="163442" cy="199465"/>
            </a:xfrm>
            <a:custGeom>
              <a:avLst/>
              <a:gdLst>
                <a:gd name="T0" fmla="*/ 35 w 124"/>
                <a:gd name="T1" fmla="*/ 106 h 141"/>
                <a:gd name="T2" fmla="*/ 41 w 124"/>
                <a:gd name="T3" fmla="*/ 101 h 141"/>
                <a:gd name="T4" fmla="*/ 54 w 124"/>
                <a:gd name="T5" fmla="*/ 106 h 141"/>
                <a:gd name="T6" fmla="*/ 54 w 124"/>
                <a:gd name="T7" fmla="*/ 106 h 141"/>
                <a:gd name="T8" fmla="*/ 58 w 124"/>
                <a:gd name="T9" fmla="*/ 101 h 141"/>
                <a:gd name="T10" fmla="*/ 54 w 124"/>
                <a:gd name="T11" fmla="*/ 95 h 141"/>
                <a:gd name="T12" fmla="*/ 58 w 124"/>
                <a:gd name="T13" fmla="*/ 89 h 141"/>
                <a:gd name="T14" fmla="*/ 58 w 124"/>
                <a:gd name="T15" fmla="*/ 83 h 141"/>
                <a:gd name="T16" fmla="*/ 58 w 124"/>
                <a:gd name="T17" fmla="*/ 79 h 141"/>
                <a:gd name="T18" fmla="*/ 58 w 124"/>
                <a:gd name="T19" fmla="*/ 73 h 141"/>
                <a:gd name="T20" fmla="*/ 64 w 124"/>
                <a:gd name="T21" fmla="*/ 79 h 141"/>
                <a:gd name="T22" fmla="*/ 76 w 124"/>
                <a:gd name="T23" fmla="*/ 73 h 141"/>
                <a:gd name="T24" fmla="*/ 82 w 124"/>
                <a:gd name="T25" fmla="*/ 66 h 141"/>
                <a:gd name="T26" fmla="*/ 76 w 124"/>
                <a:gd name="T27" fmla="*/ 62 h 141"/>
                <a:gd name="T28" fmla="*/ 70 w 124"/>
                <a:gd name="T29" fmla="*/ 56 h 141"/>
                <a:gd name="T30" fmla="*/ 82 w 124"/>
                <a:gd name="T31" fmla="*/ 56 h 141"/>
                <a:gd name="T32" fmla="*/ 82 w 124"/>
                <a:gd name="T33" fmla="*/ 62 h 141"/>
                <a:gd name="T34" fmla="*/ 89 w 124"/>
                <a:gd name="T35" fmla="*/ 56 h 141"/>
                <a:gd name="T36" fmla="*/ 82 w 124"/>
                <a:gd name="T37" fmla="*/ 44 h 141"/>
                <a:gd name="T38" fmla="*/ 76 w 124"/>
                <a:gd name="T39" fmla="*/ 33 h 141"/>
                <a:gd name="T40" fmla="*/ 70 w 124"/>
                <a:gd name="T41" fmla="*/ 11 h 141"/>
                <a:gd name="T42" fmla="*/ 76 w 124"/>
                <a:gd name="T43" fmla="*/ 5 h 141"/>
                <a:gd name="T44" fmla="*/ 82 w 124"/>
                <a:gd name="T45" fmla="*/ 0 h 141"/>
                <a:gd name="T46" fmla="*/ 93 w 124"/>
                <a:gd name="T47" fmla="*/ 11 h 141"/>
                <a:gd name="T48" fmla="*/ 99 w 124"/>
                <a:gd name="T49" fmla="*/ 17 h 141"/>
                <a:gd name="T50" fmla="*/ 105 w 124"/>
                <a:gd name="T51" fmla="*/ 27 h 141"/>
                <a:gd name="T52" fmla="*/ 111 w 124"/>
                <a:gd name="T53" fmla="*/ 40 h 141"/>
                <a:gd name="T54" fmla="*/ 111 w 124"/>
                <a:gd name="T55" fmla="*/ 44 h 141"/>
                <a:gd name="T56" fmla="*/ 105 w 124"/>
                <a:gd name="T57" fmla="*/ 56 h 141"/>
                <a:gd name="T58" fmla="*/ 105 w 124"/>
                <a:gd name="T59" fmla="*/ 56 h 141"/>
                <a:gd name="T60" fmla="*/ 111 w 124"/>
                <a:gd name="T61" fmla="*/ 62 h 141"/>
                <a:gd name="T62" fmla="*/ 117 w 124"/>
                <a:gd name="T63" fmla="*/ 89 h 141"/>
                <a:gd name="T64" fmla="*/ 124 w 124"/>
                <a:gd name="T65" fmla="*/ 112 h 141"/>
                <a:gd name="T66" fmla="*/ 111 w 124"/>
                <a:gd name="T67" fmla="*/ 106 h 141"/>
                <a:gd name="T68" fmla="*/ 111 w 124"/>
                <a:gd name="T69" fmla="*/ 112 h 141"/>
                <a:gd name="T70" fmla="*/ 111 w 124"/>
                <a:gd name="T71" fmla="*/ 118 h 141"/>
                <a:gd name="T72" fmla="*/ 105 w 124"/>
                <a:gd name="T73" fmla="*/ 124 h 141"/>
                <a:gd name="T74" fmla="*/ 105 w 124"/>
                <a:gd name="T75" fmla="*/ 118 h 141"/>
                <a:gd name="T76" fmla="*/ 105 w 124"/>
                <a:gd name="T77" fmla="*/ 112 h 141"/>
                <a:gd name="T78" fmla="*/ 93 w 124"/>
                <a:gd name="T79" fmla="*/ 118 h 141"/>
                <a:gd name="T80" fmla="*/ 93 w 124"/>
                <a:gd name="T81" fmla="*/ 118 h 141"/>
                <a:gd name="T82" fmla="*/ 82 w 124"/>
                <a:gd name="T83" fmla="*/ 118 h 141"/>
                <a:gd name="T84" fmla="*/ 76 w 124"/>
                <a:gd name="T85" fmla="*/ 118 h 141"/>
                <a:gd name="T86" fmla="*/ 76 w 124"/>
                <a:gd name="T87" fmla="*/ 128 h 141"/>
                <a:gd name="T88" fmla="*/ 76 w 124"/>
                <a:gd name="T89" fmla="*/ 134 h 141"/>
                <a:gd name="T90" fmla="*/ 64 w 124"/>
                <a:gd name="T91" fmla="*/ 141 h 141"/>
                <a:gd name="T92" fmla="*/ 64 w 124"/>
                <a:gd name="T93" fmla="*/ 134 h 141"/>
                <a:gd name="T94" fmla="*/ 64 w 124"/>
                <a:gd name="T95" fmla="*/ 128 h 141"/>
                <a:gd name="T96" fmla="*/ 54 w 124"/>
                <a:gd name="T97" fmla="*/ 124 h 141"/>
                <a:gd name="T98" fmla="*/ 41 w 124"/>
                <a:gd name="T99" fmla="*/ 118 h 141"/>
                <a:gd name="T100" fmla="*/ 23 w 124"/>
                <a:gd name="T101" fmla="*/ 124 h 141"/>
                <a:gd name="T102" fmla="*/ 19 w 124"/>
                <a:gd name="T103" fmla="*/ 134 h 141"/>
                <a:gd name="T104" fmla="*/ 6 w 124"/>
                <a:gd name="T105" fmla="*/ 141 h 141"/>
                <a:gd name="T106" fmla="*/ 0 w 124"/>
                <a:gd name="T107" fmla="*/ 134 h 141"/>
                <a:gd name="T108" fmla="*/ 0 w 124"/>
                <a:gd name="T109" fmla="*/ 128 h 141"/>
                <a:gd name="T110" fmla="*/ 0 w 124"/>
                <a:gd name="T111" fmla="*/ 124 h 141"/>
                <a:gd name="T112" fmla="*/ 12 w 124"/>
                <a:gd name="T113" fmla="*/ 118 h 141"/>
                <a:gd name="T114" fmla="*/ 19 w 124"/>
                <a:gd name="T115" fmla="*/ 10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4" h="141">
                  <a:moveTo>
                    <a:pt x="23" y="106"/>
                  </a:moveTo>
                  <a:lnTo>
                    <a:pt x="23" y="106"/>
                  </a:lnTo>
                  <a:lnTo>
                    <a:pt x="35" y="106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54" y="101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8" y="106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4" y="95"/>
                  </a:lnTo>
                  <a:lnTo>
                    <a:pt x="54" y="95"/>
                  </a:lnTo>
                  <a:lnTo>
                    <a:pt x="58" y="95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8" y="83"/>
                  </a:lnTo>
                  <a:lnTo>
                    <a:pt x="58" y="83"/>
                  </a:lnTo>
                  <a:lnTo>
                    <a:pt x="58" y="83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64" y="73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3"/>
                  </a:lnTo>
                  <a:lnTo>
                    <a:pt x="76" y="73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6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9" y="62"/>
                  </a:lnTo>
                  <a:lnTo>
                    <a:pt x="89" y="56"/>
                  </a:lnTo>
                  <a:lnTo>
                    <a:pt x="89" y="56"/>
                  </a:lnTo>
                  <a:lnTo>
                    <a:pt x="89" y="56"/>
                  </a:lnTo>
                  <a:lnTo>
                    <a:pt x="89" y="56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0"/>
                  </a:lnTo>
                  <a:lnTo>
                    <a:pt x="76" y="33"/>
                  </a:lnTo>
                  <a:lnTo>
                    <a:pt x="76" y="21"/>
                  </a:lnTo>
                  <a:lnTo>
                    <a:pt x="70" y="17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0" y="5"/>
                  </a:lnTo>
                  <a:lnTo>
                    <a:pt x="76" y="5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2" y="0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5" y="27"/>
                  </a:lnTo>
                  <a:lnTo>
                    <a:pt x="105" y="27"/>
                  </a:lnTo>
                  <a:lnTo>
                    <a:pt x="111" y="33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1" y="44"/>
                  </a:lnTo>
                  <a:lnTo>
                    <a:pt x="111" y="44"/>
                  </a:lnTo>
                  <a:lnTo>
                    <a:pt x="111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11" y="66"/>
                  </a:lnTo>
                  <a:lnTo>
                    <a:pt x="117" y="73"/>
                  </a:lnTo>
                  <a:lnTo>
                    <a:pt x="117" y="89"/>
                  </a:lnTo>
                  <a:lnTo>
                    <a:pt x="124" y="95"/>
                  </a:lnTo>
                  <a:lnTo>
                    <a:pt x="124" y="95"/>
                  </a:lnTo>
                  <a:lnTo>
                    <a:pt x="124" y="112"/>
                  </a:lnTo>
                  <a:lnTo>
                    <a:pt x="117" y="112"/>
                  </a:lnTo>
                  <a:lnTo>
                    <a:pt x="117" y="106"/>
                  </a:lnTo>
                  <a:lnTo>
                    <a:pt x="111" y="106"/>
                  </a:lnTo>
                  <a:lnTo>
                    <a:pt x="111" y="106"/>
                  </a:lnTo>
                  <a:lnTo>
                    <a:pt x="111" y="106"/>
                  </a:lnTo>
                  <a:lnTo>
                    <a:pt x="111" y="112"/>
                  </a:lnTo>
                  <a:lnTo>
                    <a:pt x="111" y="112"/>
                  </a:lnTo>
                  <a:lnTo>
                    <a:pt x="111" y="118"/>
                  </a:lnTo>
                  <a:lnTo>
                    <a:pt x="111" y="118"/>
                  </a:lnTo>
                  <a:lnTo>
                    <a:pt x="111" y="118"/>
                  </a:lnTo>
                  <a:lnTo>
                    <a:pt x="111" y="118"/>
                  </a:lnTo>
                  <a:lnTo>
                    <a:pt x="105" y="124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12"/>
                  </a:lnTo>
                  <a:lnTo>
                    <a:pt x="93" y="112"/>
                  </a:lnTo>
                  <a:lnTo>
                    <a:pt x="93" y="118"/>
                  </a:lnTo>
                  <a:lnTo>
                    <a:pt x="93" y="118"/>
                  </a:lnTo>
                  <a:lnTo>
                    <a:pt x="93" y="118"/>
                  </a:lnTo>
                  <a:lnTo>
                    <a:pt x="93" y="118"/>
                  </a:lnTo>
                  <a:lnTo>
                    <a:pt x="93" y="118"/>
                  </a:lnTo>
                  <a:lnTo>
                    <a:pt x="93" y="124"/>
                  </a:lnTo>
                  <a:lnTo>
                    <a:pt x="89" y="124"/>
                  </a:lnTo>
                  <a:lnTo>
                    <a:pt x="82" y="118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6" y="128"/>
                  </a:lnTo>
                  <a:lnTo>
                    <a:pt x="76" y="128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41"/>
                  </a:lnTo>
                  <a:lnTo>
                    <a:pt x="64" y="141"/>
                  </a:lnTo>
                  <a:lnTo>
                    <a:pt x="64" y="141"/>
                  </a:lnTo>
                  <a:lnTo>
                    <a:pt x="64" y="141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8" y="124"/>
                  </a:lnTo>
                  <a:lnTo>
                    <a:pt x="54" y="124"/>
                  </a:lnTo>
                  <a:lnTo>
                    <a:pt x="54" y="124"/>
                  </a:lnTo>
                  <a:lnTo>
                    <a:pt x="54" y="118"/>
                  </a:lnTo>
                  <a:lnTo>
                    <a:pt x="41" y="118"/>
                  </a:lnTo>
                  <a:lnTo>
                    <a:pt x="41" y="118"/>
                  </a:lnTo>
                  <a:lnTo>
                    <a:pt x="35" y="124"/>
                  </a:lnTo>
                  <a:lnTo>
                    <a:pt x="23" y="124"/>
                  </a:lnTo>
                  <a:lnTo>
                    <a:pt x="23" y="124"/>
                  </a:lnTo>
                  <a:lnTo>
                    <a:pt x="23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2" y="141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3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2" y="124"/>
                  </a:lnTo>
                  <a:lnTo>
                    <a:pt x="12" y="118"/>
                  </a:lnTo>
                  <a:lnTo>
                    <a:pt x="19" y="118"/>
                  </a:lnTo>
                  <a:lnTo>
                    <a:pt x="19" y="106"/>
                  </a:lnTo>
                  <a:lnTo>
                    <a:pt x="19" y="106"/>
                  </a:lnTo>
                  <a:lnTo>
                    <a:pt x="23" y="106"/>
                  </a:lnTo>
                  <a:lnTo>
                    <a:pt x="23" y="10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624">
              <a:extLst>
                <a:ext uri="{FF2B5EF4-FFF2-40B4-BE49-F238E27FC236}">
                  <a16:creationId xmlns:a16="http://schemas.microsoft.com/office/drawing/2014/main" id="{C2F00FBB-F949-40E3-8D3E-D62B43EC8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684156"/>
              <a:ext cx="163442" cy="199465"/>
            </a:xfrm>
            <a:custGeom>
              <a:avLst/>
              <a:gdLst>
                <a:gd name="T0" fmla="*/ 35 w 124"/>
                <a:gd name="T1" fmla="*/ 106 h 141"/>
                <a:gd name="T2" fmla="*/ 41 w 124"/>
                <a:gd name="T3" fmla="*/ 101 h 141"/>
                <a:gd name="T4" fmla="*/ 54 w 124"/>
                <a:gd name="T5" fmla="*/ 106 h 141"/>
                <a:gd name="T6" fmla="*/ 54 w 124"/>
                <a:gd name="T7" fmla="*/ 106 h 141"/>
                <a:gd name="T8" fmla="*/ 58 w 124"/>
                <a:gd name="T9" fmla="*/ 101 h 141"/>
                <a:gd name="T10" fmla="*/ 54 w 124"/>
                <a:gd name="T11" fmla="*/ 95 h 141"/>
                <a:gd name="T12" fmla="*/ 58 w 124"/>
                <a:gd name="T13" fmla="*/ 89 h 141"/>
                <a:gd name="T14" fmla="*/ 58 w 124"/>
                <a:gd name="T15" fmla="*/ 83 h 141"/>
                <a:gd name="T16" fmla="*/ 58 w 124"/>
                <a:gd name="T17" fmla="*/ 79 h 141"/>
                <a:gd name="T18" fmla="*/ 58 w 124"/>
                <a:gd name="T19" fmla="*/ 73 h 141"/>
                <a:gd name="T20" fmla="*/ 64 w 124"/>
                <a:gd name="T21" fmla="*/ 79 h 141"/>
                <a:gd name="T22" fmla="*/ 76 w 124"/>
                <a:gd name="T23" fmla="*/ 73 h 141"/>
                <a:gd name="T24" fmla="*/ 82 w 124"/>
                <a:gd name="T25" fmla="*/ 66 h 141"/>
                <a:gd name="T26" fmla="*/ 76 w 124"/>
                <a:gd name="T27" fmla="*/ 62 h 141"/>
                <a:gd name="T28" fmla="*/ 70 w 124"/>
                <a:gd name="T29" fmla="*/ 56 h 141"/>
                <a:gd name="T30" fmla="*/ 82 w 124"/>
                <a:gd name="T31" fmla="*/ 56 h 141"/>
                <a:gd name="T32" fmla="*/ 82 w 124"/>
                <a:gd name="T33" fmla="*/ 62 h 141"/>
                <a:gd name="T34" fmla="*/ 89 w 124"/>
                <a:gd name="T35" fmla="*/ 56 h 141"/>
                <a:gd name="T36" fmla="*/ 82 w 124"/>
                <a:gd name="T37" fmla="*/ 44 h 141"/>
                <a:gd name="T38" fmla="*/ 76 w 124"/>
                <a:gd name="T39" fmla="*/ 33 h 141"/>
                <a:gd name="T40" fmla="*/ 70 w 124"/>
                <a:gd name="T41" fmla="*/ 11 h 141"/>
                <a:gd name="T42" fmla="*/ 76 w 124"/>
                <a:gd name="T43" fmla="*/ 5 h 141"/>
                <a:gd name="T44" fmla="*/ 82 w 124"/>
                <a:gd name="T45" fmla="*/ 0 h 141"/>
                <a:gd name="T46" fmla="*/ 93 w 124"/>
                <a:gd name="T47" fmla="*/ 11 h 141"/>
                <a:gd name="T48" fmla="*/ 99 w 124"/>
                <a:gd name="T49" fmla="*/ 17 h 141"/>
                <a:gd name="T50" fmla="*/ 105 w 124"/>
                <a:gd name="T51" fmla="*/ 27 h 141"/>
                <a:gd name="T52" fmla="*/ 111 w 124"/>
                <a:gd name="T53" fmla="*/ 40 h 141"/>
                <a:gd name="T54" fmla="*/ 111 w 124"/>
                <a:gd name="T55" fmla="*/ 44 h 141"/>
                <a:gd name="T56" fmla="*/ 105 w 124"/>
                <a:gd name="T57" fmla="*/ 56 h 141"/>
                <a:gd name="T58" fmla="*/ 105 w 124"/>
                <a:gd name="T59" fmla="*/ 56 h 141"/>
                <a:gd name="T60" fmla="*/ 111 w 124"/>
                <a:gd name="T61" fmla="*/ 62 h 141"/>
                <a:gd name="T62" fmla="*/ 117 w 124"/>
                <a:gd name="T63" fmla="*/ 89 h 141"/>
                <a:gd name="T64" fmla="*/ 124 w 124"/>
                <a:gd name="T65" fmla="*/ 112 h 141"/>
                <a:gd name="T66" fmla="*/ 111 w 124"/>
                <a:gd name="T67" fmla="*/ 106 h 141"/>
                <a:gd name="T68" fmla="*/ 111 w 124"/>
                <a:gd name="T69" fmla="*/ 112 h 141"/>
                <a:gd name="T70" fmla="*/ 111 w 124"/>
                <a:gd name="T71" fmla="*/ 118 h 141"/>
                <a:gd name="T72" fmla="*/ 105 w 124"/>
                <a:gd name="T73" fmla="*/ 124 h 141"/>
                <a:gd name="T74" fmla="*/ 105 w 124"/>
                <a:gd name="T75" fmla="*/ 118 h 141"/>
                <a:gd name="T76" fmla="*/ 105 w 124"/>
                <a:gd name="T77" fmla="*/ 112 h 141"/>
                <a:gd name="T78" fmla="*/ 93 w 124"/>
                <a:gd name="T79" fmla="*/ 118 h 141"/>
                <a:gd name="T80" fmla="*/ 93 w 124"/>
                <a:gd name="T81" fmla="*/ 118 h 141"/>
                <a:gd name="T82" fmla="*/ 82 w 124"/>
                <a:gd name="T83" fmla="*/ 118 h 141"/>
                <a:gd name="T84" fmla="*/ 76 w 124"/>
                <a:gd name="T85" fmla="*/ 118 h 141"/>
                <a:gd name="T86" fmla="*/ 76 w 124"/>
                <a:gd name="T87" fmla="*/ 128 h 141"/>
                <a:gd name="T88" fmla="*/ 76 w 124"/>
                <a:gd name="T89" fmla="*/ 134 h 141"/>
                <a:gd name="T90" fmla="*/ 64 w 124"/>
                <a:gd name="T91" fmla="*/ 141 h 141"/>
                <a:gd name="T92" fmla="*/ 64 w 124"/>
                <a:gd name="T93" fmla="*/ 134 h 141"/>
                <a:gd name="T94" fmla="*/ 64 w 124"/>
                <a:gd name="T95" fmla="*/ 128 h 141"/>
                <a:gd name="T96" fmla="*/ 54 w 124"/>
                <a:gd name="T97" fmla="*/ 124 h 141"/>
                <a:gd name="T98" fmla="*/ 41 w 124"/>
                <a:gd name="T99" fmla="*/ 118 h 141"/>
                <a:gd name="T100" fmla="*/ 23 w 124"/>
                <a:gd name="T101" fmla="*/ 124 h 141"/>
                <a:gd name="T102" fmla="*/ 19 w 124"/>
                <a:gd name="T103" fmla="*/ 134 h 141"/>
                <a:gd name="T104" fmla="*/ 6 w 124"/>
                <a:gd name="T105" fmla="*/ 141 h 141"/>
                <a:gd name="T106" fmla="*/ 0 w 124"/>
                <a:gd name="T107" fmla="*/ 134 h 141"/>
                <a:gd name="T108" fmla="*/ 0 w 124"/>
                <a:gd name="T109" fmla="*/ 128 h 141"/>
                <a:gd name="T110" fmla="*/ 0 w 124"/>
                <a:gd name="T111" fmla="*/ 124 h 141"/>
                <a:gd name="T112" fmla="*/ 12 w 124"/>
                <a:gd name="T113" fmla="*/ 118 h 141"/>
                <a:gd name="T114" fmla="*/ 19 w 124"/>
                <a:gd name="T115" fmla="*/ 10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4" h="141">
                  <a:moveTo>
                    <a:pt x="23" y="106"/>
                  </a:moveTo>
                  <a:lnTo>
                    <a:pt x="23" y="106"/>
                  </a:lnTo>
                  <a:lnTo>
                    <a:pt x="35" y="106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54" y="101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8" y="106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4" y="95"/>
                  </a:lnTo>
                  <a:lnTo>
                    <a:pt x="54" y="95"/>
                  </a:lnTo>
                  <a:lnTo>
                    <a:pt x="58" y="95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8" y="83"/>
                  </a:lnTo>
                  <a:lnTo>
                    <a:pt x="58" y="83"/>
                  </a:lnTo>
                  <a:lnTo>
                    <a:pt x="58" y="83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64" y="73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3"/>
                  </a:lnTo>
                  <a:lnTo>
                    <a:pt x="76" y="73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6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9" y="62"/>
                  </a:lnTo>
                  <a:lnTo>
                    <a:pt x="89" y="56"/>
                  </a:lnTo>
                  <a:lnTo>
                    <a:pt x="89" y="56"/>
                  </a:lnTo>
                  <a:lnTo>
                    <a:pt x="89" y="56"/>
                  </a:lnTo>
                  <a:lnTo>
                    <a:pt x="89" y="56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0"/>
                  </a:lnTo>
                  <a:lnTo>
                    <a:pt x="76" y="33"/>
                  </a:lnTo>
                  <a:lnTo>
                    <a:pt x="76" y="21"/>
                  </a:lnTo>
                  <a:lnTo>
                    <a:pt x="70" y="17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0" y="5"/>
                  </a:lnTo>
                  <a:lnTo>
                    <a:pt x="76" y="5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2" y="0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5" y="27"/>
                  </a:lnTo>
                  <a:lnTo>
                    <a:pt x="105" y="27"/>
                  </a:lnTo>
                  <a:lnTo>
                    <a:pt x="111" y="33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1" y="44"/>
                  </a:lnTo>
                  <a:lnTo>
                    <a:pt x="111" y="44"/>
                  </a:lnTo>
                  <a:lnTo>
                    <a:pt x="111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11" y="66"/>
                  </a:lnTo>
                  <a:lnTo>
                    <a:pt x="117" y="73"/>
                  </a:lnTo>
                  <a:lnTo>
                    <a:pt x="117" y="89"/>
                  </a:lnTo>
                  <a:lnTo>
                    <a:pt x="124" y="95"/>
                  </a:lnTo>
                  <a:lnTo>
                    <a:pt x="124" y="95"/>
                  </a:lnTo>
                  <a:lnTo>
                    <a:pt x="124" y="112"/>
                  </a:lnTo>
                  <a:lnTo>
                    <a:pt x="117" y="112"/>
                  </a:lnTo>
                  <a:lnTo>
                    <a:pt x="117" y="106"/>
                  </a:lnTo>
                  <a:lnTo>
                    <a:pt x="111" y="106"/>
                  </a:lnTo>
                  <a:lnTo>
                    <a:pt x="111" y="106"/>
                  </a:lnTo>
                  <a:lnTo>
                    <a:pt x="111" y="106"/>
                  </a:lnTo>
                  <a:lnTo>
                    <a:pt x="111" y="112"/>
                  </a:lnTo>
                  <a:lnTo>
                    <a:pt x="111" y="112"/>
                  </a:lnTo>
                  <a:lnTo>
                    <a:pt x="111" y="118"/>
                  </a:lnTo>
                  <a:lnTo>
                    <a:pt x="111" y="118"/>
                  </a:lnTo>
                  <a:lnTo>
                    <a:pt x="111" y="118"/>
                  </a:lnTo>
                  <a:lnTo>
                    <a:pt x="111" y="118"/>
                  </a:lnTo>
                  <a:lnTo>
                    <a:pt x="105" y="124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12"/>
                  </a:lnTo>
                  <a:lnTo>
                    <a:pt x="93" y="112"/>
                  </a:lnTo>
                  <a:lnTo>
                    <a:pt x="93" y="118"/>
                  </a:lnTo>
                  <a:lnTo>
                    <a:pt x="93" y="118"/>
                  </a:lnTo>
                  <a:lnTo>
                    <a:pt x="93" y="118"/>
                  </a:lnTo>
                  <a:lnTo>
                    <a:pt x="93" y="118"/>
                  </a:lnTo>
                  <a:lnTo>
                    <a:pt x="93" y="118"/>
                  </a:lnTo>
                  <a:lnTo>
                    <a:pt x="93" y="124"/>
                  </a:lnTo>
                  <a:lnTo>
                    <a:pt x="89" y="124"/>
                  </a:lnTo>
                  <a:lnTo>
                    <a:pt x="82" y="118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6" y="128"/>
                  </a:lnTo>
                  <a:lnTo>
                    <a:pt x="76" y="128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41"/>
                  </a:lnTo>
                  <a:lnTo>
                    <a:pt x="64" y="141"/>
                  </a:lnTo>
                  <a:lnTo>
                    <a:pt x="64" y="141"/>
                  </a:lnTo>
                  <a:lnTo>
                    <a:pt x="64" y="141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8" y="124"/>
                  </a:lnTo>
                  <a:lnTo>
                    <a:pt x="54" y="124"/>
                  </a:lnTo>
                  <a:lnTo>
                    <a:pt x="54" y="124"/>
                  </a:lnTo>
                  <a:lnTo>
                    <a:pt x="54" y="118"/>
                  </a:lnTo>
                  <a:lnTo>
                    <a:pt x="41" y="118"/>
                  </a:lnTo>
                  <a:lnTo>
                    <a:pt x="41" y="118"/>
                  </a:lnTo>
                  <a:lnTo>
                    <a:pt x="35" y="124"/>
                  </a:lnTo>
                  <a:lnTo>
                    <a:pt x="23" y="124"/>
                  </a:lnTo>
                  <a:lnTo>
                    <a:pt x="23" y="124"/>
                  </a:lnTo>
                  <a:lnTo>
                    <a:pt x="23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2" y="141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3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2" y="124"/>
                  </a:lnTo>
                  <a:lnTo>
                    <a:pt x="12" y="118"/>
                  </a:lnTo>
                  <a:lnTo>
                    <a:pt x="19" y="118"/>
                  </a:lnTo>
                  <a:lnTo>
                    <a:pt x="19" y="106"/>
                  </a:lnTo>
                  <a:lnTo>
                    <a:pt x="19" y="106"/>
                  </a:lnTo>
                  <a:lnTo>
                    <a:pt x="23" y="106"/>
                  </a:lnTo>
                  <a:lnTo>
                    <a:pt x="23" y="10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625">
              <a:extLst>
                <a:ext uri="{FF2B5EF4-FFF2-40B4-BE49-F238E27FC236}">
                  <a16:creationId xmlns:a16="http://schemas.microsoft.com/office/drawing/2014/main" id="{C691E2E0-3162-4759-9D8F-9ECA36173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6959" y="3772012"/>
              <a:ext cx="168715" cy="206536"/>
            </a:xfrm>
            <a:custGeom>
              <a:avLst/>
              <a:gdLst>
                <a:gd name="T0" fmla="*/ 115 w 128"/>
                <a:gd name="T1" fmla="*/ 146 h 146"/>
                <a:gd name="T2" fmla="*/ 109 w 128"/>
                <a:gd name="T3" fmla="*/ 142 h 146"/>
                <a:gd name="T4" fmla="*/ 105 w 128"/>
                <a:gd name="T5" fmla="*/ 130 h 146"/>
                <a:gd name="T6" fmla="*/ 99 w 128"/>
                <a:gd name="T7" fmla="*/ 130 h 146"/>
                <a:gd name="T8" fmla="*/ 86 w 128"/>
                <a:gd name="T9" fmla="*/ 123 h 146"/>
                <a:gd name="T10" fmla="*/ 86 w 128"/>
                <a:gd name="T11" fmla="*/ 107 h 146"/>
                <a:gd name="T12" fmla="*/ 86 w 128"/>
                <a:gd name="T13" fmla="*/ 103 h 146"/>
                <a:gd name="T14" fmla="*/ 80 w 128"/>
                <a:gd name="T15" fmla="*/ 97 h 146"/>
                <a:gd name="T16" fmla="*/ 80 w 128"/>
                <a:gd name="T17" fmla="*/ 91 h 146"/>
                <a:gd name="T18" fmla="*/ 80 w 128"/>
                <a:gd name="T19" fmla="*/ 84 h 146"/>
                <a:gd name="T20" fmla="*/ 80 w 128"/>
                <a:gd name="T21" fmla="*/ 84 h 146"/>
                <a:gd name="T22" fmla="*/ 74 w 128"/>
                <a:gd name="T23" fmla="*/ 74 h 146"/>
                <a:gd name="T24" fmla="*/ 64 w 128"/>
                <a:gd name="T25" fmla="*/ 62 h 146"/>
                <a:gd name="T26" fmla="*/ 35 w 128"/>
                <a:gd name="T27" fmla="*/ 58 h 146"/>
                <a:gd name="T28" fmla="*/ 35 w 128"/>
                <a:gd name="T29" fmla="*/ 51 h 146"/>
                <a:gd name="T30" fmla="*/ 22 w 128"/>
                <a:gd name="T31" fmla="*/ 45 h 146"/>
                <a:gd name="T32" fmla="*/ 16 w 128"/>
                <a:gd name="T33" fmla="*/ 39 h 146"/>
                <a:gd name="T34" fmla="*/ 22 w 128"/>
                <a:gd name="T35" fmla="*/ 39 h 146"/>
                <a:gd name="T36" fmla="*/ 16 w 128"/>
                <a:gd name="T37" fmla="*/ 45 h 146"/>
                <a:gd name="T38" fmla="*/ 16 w 128"/>
                <a:gd name="T39" fmla="*/ 45 h 146"/>
                <a:gd name="T40" fmla="*/ 10 w 128"/>
                <a:gd name="T41" fmla="*/ 51 h 146"/>
                <a:gd name="T42" fmla="*/ 10 w 128"/>
                <a:gd name="T43" fmla="*/ 62 h 146"/>
                <a:gd name="T44" fmla="*/ 4 w 128"/>
                <a:gd name="T45" fmla="*/ 68 h 146"/>
                <a:gd name="T46" fmla="*/ 4 w 128"/>
                <a:gd name="T47" fmla="*/ 84 h 146"/>
                <a:gd name="T48" fmla="*/ 4 w 128"/>
                <a:gd name="T49" fmla="*/ 80 h 146"/>
                <a:gd name="T50" fmla="*/ 4 w 128"/>
                <a:gd name="T51" fmla="*/ 74 h 146"/>
                <a:gd name="T52" fmla="*/ 4 w 128"/>
                <a:gd name="T53" fmla="*/ 68 h 146"/>
                <a:gd name="T54" fmla="*/ 4 w 128"/>
                <a:gd name="T55" fmla="*/ 62 h 146"/>
                <a:gd name="T56" fmla="*/ 4 w 128"/>
                <a:gd name="T57" fmla="*/ 51 h 146"/>
                <a:gd name="T58" fmla="*/ 4 w 128"/>
                <a:gd name="T59" fmla="*/ 39 h 146"/>
                <a:gd name="T60" fmla="*/ 4 w 128"/>
                <a:gd name="T61" fmla="*/ 35 h 146"/>
                <a:gd name="T62" fmla="*/ 0 w 128"/>
                <a:gd name="T63" fmla="*/ 29 h 146"/>
                <a:gd name="T64" fmla="*/ 4 w 128"/>
                <a:gd name="T65" fmla="*/ 29 h 146"/>
                <a:gd name="T66" fmla="*/ 4 w 128"/>
                <a:gd name="T67" fmla="*/ 23 h 146"/>
                <a:gd name="T68" fmla="*/ 22 w 128"/>
                <a:gd name="T69" fmla="*/ 23 h 146"/>
                <a:gd name="T70" fmla="*/ 29 w 128"/>
                <a:gd name="T71" fmla="*/ 29 h 146"/>
                <a:gd name="T72" fmla="*/ 35 w 128"/>
                <a:gd name="T73" fmla="*/ 35 h 146"/>
                <a:gd name="T74" fmla="*/ 45 w 128"/>
                <a:gd name="T75" fmla="*/ 39 h 146"/>
                <a:gd name="T76" fmla="*/ 45 w 128"/>
                <a:gd name="T77" fmla="*/ 35 h 146"/>
                <a:gd name="T78" fmla="*/ 51 w 128"/>
                <a:gd name="T79" fmla="*/ 23 h 146"/>
                <a:gd name="T80" fmla="*/ 64 w 128"/>
                <a:gd name="T81" fmla="*/ 18 h 146"/>
                <a:gd name="T82" fmla="*/ 64 w 128"/>
                <a:gd name="T83" fmla="*/ 18 h 146"/>
                <a:gd name="T84" fmla="*/ 70 w 128"/>
                <a:gd name="T85" fmla="*/ 18 h 146"/>
                <a:gd name="T86" fmla="*/ 70 w 128"/>
                <a:gd name="T87" fmla="*/ 12 h 146"/>
                <a:gd name="T88" fmla="*/ 74 w 128"/>
                <a:gd name="T89" fmla="*/ 6 h 146"/>
                <a:gd name="T90" fmla="*/ 74 w 128"/>
                <a:gd name="T91" fmla="*/ 6 h 146"/>
                <a:gd name="T92" fmla="*/ 86 w 128"/>
                <a:gd name="T93" fmla="*/ 6 h 146"/>
                <a:gd name="T94" fmla="*/ 93 w 128"/>
                <a:gd name="T95" fmla="*/ 12 h 146"/>
                <a:gd name="T96" fmla="*/ 99 w 128"/>
                <a:gd name="T97" fmla="*/ 18 h 146"/>
                <a:gd name="T98" fmla="*/ 109 w 128"/>
                <a:gd name="T99" fmla="*/ 23 h 146"/>
                <a:gd name="T100" fmla="*/ 128 w 128"/>
                <a:gd name="T101" fmla="*/ 23 h 146"/>
                <a:gd name="T102" fmla="*/ 121 w 128"/>
                <a:gd name="T103" fmla="*/ 97 h 146"/>
                <a:gd name="T104" fmla="*/ 128 w 128"/>
                <a:gd name="T10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46">
                  <a:moveTo>
                    <a:pt x="128" y="146"/>
                  </a:moveTo>
                  <a:lnTo>
                    <a:pt x="115" y="146"/>
                  </a:lnTo>
                  <a:lnTo>
                    <a:pt x="109" y="142"/>
                  </a:lnTo>
                  <a:lnTo>
                    <a:pt x="109" y="142"/>
                  </a:lnTo>
                  <a:lnTo>
                    <a:pt x="105" y="136"/>
                  </a:lnTo>
                  <a:lnTo>
                    <a:pt x="105" y="130"/>
                  </a:lnTo>
                  <a:lnTo>
                    <a:pt x="99" y="130"/>
                  </a:lnTo>
                  <a:lnTo>
                    <a:pt x="99" y="130"/>
                  </a:lnTo>
                  <a:lnTo>
                    <a:pt x="93" y="123"/>
                  </a:lnTo>
                  <a:lnTo>
                    <a:pt x="86" y="123"/>
                  </a:lnTo>
                  <a:lnTo>
                    <a:pt x="86" y="123"/>
                  </a:lnTo>
                  <a:lnTo>
                    <a:pt x="86" y="107"/>
                  </a:lnTo>
                  <a:lnTo>
                    <a:pt x="86" y="107"/>
                  </a:lnTo>
                  <a:lnTo>
                    <a:pt x="86" y="103"/>
                  </a:lnTo>
                  <a:lnTo>
                    <a:pt x="86" y="103"/>
                  </a:lnTo>
                  <a:lnTo>
                    <a:pt x="80" y="97"/>
                  </a:lnTo>
                  <a:lnTo>
                    <a:pt x="80" y="97"/>
                  </a:lnTo>
                  <a:lnTo>
                    <a:pt x="80" y="91"/>
                  </a:lnTo>
                  <a:lnTo>
                    <a:pt x="80" y="91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64" y="62"/>
                  </a:lnTo>
                  <a:lnTo>
                    <a:pt x="39" y="62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1"/>
                  </a:lnTo>
                  <a:lnTo>
                    <a:pt x="22" y="51"/>
                  </a:lnTo>
                  <a:lnTo>
                    <a:pt x="22" y="45"/>
                  </a:lnTo>
                  <a:lnTo>
                    <a:pt x="16" y="45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22" y="39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6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4" y="29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2" y="23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5" y="35"/>
                  </a:lnTo>
                  <a:lnTo>
                    <a:pt x="35" y="39"/>
                  </a:lnTo>
                  <a:lnTo>
                    <a:pt x="45" y="39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51" y="35"/>
                  </a:lnTo>
                  <a:lnTo>
                    <a:pt x="51" y="23"/>
                  </a:lnTo>
                  <a:lnTo>
                    <a:pt x="57" y="23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80" y="0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93" y="12"/>
                  </a:lnTo>
                  <a:lnTo>
                    <a:pt x="99" y="12"/>
                  </a:lnTo>
                  <a:lnTo>
                    <a:pt x="99" y="18"/>
                  </a:lnTo>
                  <a:lnTo>
                    <a:pt x="105" y="18"/>
                  </a:lnTo>
                  <a:lnTo>
                    <a:pt x="109" y="23"/>
                  </a:lnTo>
                  <a:lnTo>
                    <a:pt x="109" y="23"/>
                  </a:lnTo>
                  <a:lnTo>
                    <a:pt x="128" y="23"/>
                  </a:lnTo>
                  <a:lnTo>
                    <a:pt x="121" y="97"/>
                  </a:lnTo>
                  <a:lnTo>
                    <a:pt x="121" y="97"/>
                  </a:lnTo>
                  <a:lnTo>
                    <a:pt x="128" y="146"/>
                  </a:lnTo>
                  <a:lnTo>
                    <a:pt x="128" y="14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626">
              <a:extLst>
                <a:ext uri="{FF2B5EF4-FFF2-40B4-BE49-F238E27FC236}">
                  <a16:creationId xmlns:a16="http://schemas.microsoft.com/office/drawing/2014/main" id="{008AE249-B8D8-49AE-97E5-B005815D4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6959" y="3772012"/>
              <a:ext cx="168715" cy="206536"/>
            </a:xfrm>
            <a:custGeom>
              <a:avLst/>
              <a:gdLst>
                <a:gd name="T0" fmla="*/ 115 w 128"/>
                <a:gd name="T1" fmla="*/ 146 h 146"/>
                <a:gd name="T2" fmla="*/ 109 w 128"/>
                <a:gd name="T3" fmla="*/ 142 h 146"/>
                <a:gd name="T4" fmla="*/ 105 w 128"/>
                <a:gd name="T5" fmla="*/ 130 h 146"/>
                <a:gd name="T6" fmla="*/ 99 w 128"/>
                <a:gd name="T7" fmla="*/ 130 h 146"/>
                <a:gd name="T8" fmla="*/ 86 w 128"/>
                <a:gd name="T9" fmla="*/ 123 h 146"/>
                <a:gd name="T10" fmla="*/ 86 w 128"/>
                <a:gd name="T11" fmla="*/ 107 h 146"/>
                <a:gd name="T12" fmla="*/ 86 w 128"/>
                <a:gd name="T13" fmla="*/ 103 h 146"/>
                <a:gd name="T14" fmla="*/ 80 w 128"/>
                <a:gd name="T15" fmla="*/ 97 h 146"/>
                <a:gd name="T16" fmla="*/ 80 w 128"/>
                <a:gd name="T17" fmla="*/ 91 h 146"/>
                <a:gd name="T18" fmla="*/ 80 w 128"/>
                <a:gd name="T19" fmla="*/ 84 h 146"/>
                <a:gd name="T20" fmla="*/ 80 w 128"/>
                <a:gd name="T21" fmla="*/ 84 h 146"/>
                <a:gd name="T22" fmla="*/ 74 w 128"/>
                <a:gd name="T23" fmla="*/ 74 h 146"/>
                <a:gd name="T24" fmla="*/ 64 w 128"/>
                <a:gd name="T25" fmla="*/ 62 h 146"/>
                <a:gd name="T26" fmla="*/ 35 w 128"/>
                <a:gd name="T27" fmla="*/ 58 h 146"/>
                <a:gd name="T28" fmla="*/ 35 w 128"/>
                <a:gd name="T29" fmla="*/ 51 h 146"/>
                <a:gd name="T30" fmla="*/ 22 w 128"/>
                <a:gd name="T31" fmla="*/ 45 h 146"/>
                <a:gd name="T32" fmla="*/ 16 w 128"/>
                <a:gd name="T33" fmla="*/ 39 h 146"/>
                <a:gd name="T34" fmla="*/ 22 w 128"/>
                <a:gd name="T35" fmla="*/ 39 h 146"/>
                <a:gd name="T36" fmla="*/ 16 w 128"/>
                <a:gd name="T37" fmla="*/ 45 h 146"/>
                <a:gd name="T38" fmla="*/ 16 w 128"/>
                <a:gd name="T39" fmla="*/ 45 h 146"/>
                <a:gd name="T40" fmla="*/ 10 w 128"/>
                <a:gd name="T41" fmla="*/ 51 h 146"/>
                <a:gd name="T42" fmla="*/ 10 w 128"/>
                <a:gd name="T43" fmla="*/ 62 h 146"/>
                <a:gd name="T44" fmla="*/ 4 w 128"/>
                <a:gd name="T45" fmla="*/ 68 h 146"/>
                <a:gd name="T46" fmla="*/ 4 w 128"/>
                <a:gd name="T47" fmla="*/ 84 h 146"/>
                <a:gd name="T48" fmla="*/ 4 w 128"/>
                <a:gd name="T49" fmla="*/ 80 h 146"/>
                <a:gd name="T50" fmla="*/ 4 w 128"/>
                <a:gd name="T51" fmla="*/ 74 h 146"/>
                <a:gd name="T52" fmla="*/ 4 w 128"/>
                <a:gd name="T53" fmla="*/ 68 h 146"/>
                <a:gd name="T54" fmla="*/ 4 w 128"/>
                <a:gd name="T55" fmla="*/ 62 h 146"/>
                <a:gd name="T56" fmla="*/ 4 w 128"/>
                <a:gd name="T57" fmla="*/ 51 h 146"/>
                <a:gd name="T58" fmla="*/ 4 w 128"/>
                <a:gd name="T59" fmla="*/ 39 h 146"/>
                <a:gd name="T60" fmla="*/ 4 w 128"/>
                <a:gd name="T61" fmla="*/ 35 h 146"/>
                <a:gd name="T62" fmla="*/ 0 w 128"/>
                <a:gd name="T63" fmla="*/ 29 h 146"/>
                <a:gd name="T64" fmla="*/ 4 w 128"/>
                <a:gd name="T65" fmla="*/ 29 h 146"/>
                <a:gd name="T66" fmla="*/ 4 w 128"/>
                <a:gd name="T67" fmla="*/ 23 h 146"/>
                <a:gd name="T68" fmla="*/ 22 w 128"/>
                <a:gd name="T69" fmla="*/ 23 h 146"/>
                <a:gd name="T70" fmla="*/ 29 w 128"/>
                <a:gd name="T71" fmla="*/ 29 h 146"/>
                <a:gd name="T72" fmla="*/ 35 w 128"/>
                <a:gd name="T73" fmla="*/ 35 h 146"/>
                <a:gd name="T74" fmla="*/ 45 w 128"/>
                <a:gd name="T75" fmla="*/ 39 h 146"/>
                <a:gd name="T76" fmla="*/ 45 w 128"/>
                <a:gd name="T77" fmla="*/ 35 h 146"/>
                <a:gd name="T78" fmla="*/ 51 w 128"/>
                <a:gd name="T79" fmla="*/ 23 h 146"/>
                <a:gd name="T80" fmla="*/ 64 w 128"/>
                <a:gd name="T81" fmla="*/ 18 h 146"/>
                <a:gd name="T82" fmla="*/ 64 w 128"/>
                <a:gd name="T83" fmla="*/ 18 h 146"/>
                <a:gd name="T84" fmla="*/ 70 w 128"/>
                <a:gd name="T85" fmla="*/ 18 h 146"/>
                <a:gd name="T86" fmla="*/ 70 w 128"/>
                <a:gd name="T87" fmla="*/ 12 h 146"/>
                <a:gd name="T88" fmla="*/ 74 w 128"/>
                <a:gd name="T89" fmla="*/ 6 h 146"/>
                <a:gd name="T90" fmla="*/ 74 w 128"/>
                <a:gd name="T91" fmla="*/ 6 h 146"/>
                <a:gd name="T92" fmla="*/ 86 w 128"/>
                <a:gd name="T93" fmla="*/ 6 h 146"/>
                <a:gd name="T94" fmla="*/ 93 w 128"/>
                <a:gd name="T95" fmla="*/ 12 h 146"/>
                <a:gd name="T96" fmla="*/ 99 w 128"/>
                <a:gd name="T97" fmla="*/ 18 h 146"/>
                <a:gd name="T98" fmla="*/ 109 w 128"/>
                <a:gd name="T99" fmla="*/ 23 h 146"/>
                <a:gd name="T100" fmla="*/ 128 w 128"/>
                <a:gd name="T101" fmla="*/ 23 h 146"/>
                <a:gd name="T102" fmla="*/ 121 w 128"/>
                <a:gd name="T103" fmla="*/ 97 h 146"/>
                <a:gd name="T104" fmla="*/ 128 w 128"/>
                <a:gd name="T10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46">
                  <a:moveTo>
                    <a:pt x="128" y="146"/>
                  </a:moveTo>
                  <a:lnTo>
                    <a:pt x="115" y="146"/>
                  </a:lnTo>
                  <a:lnTo>
                    <a:pt x="109" y="142"/>
                  </a:lnTo>
                  <a:lnTo>
                    <a:pt x="109" y="142"/>
                  </a:lnTo>
                  <a:lnTo>
                    <a:pt x="105" y="136"/>
                  </a:lnTo>
                  <a:lnTo>
                    <a:pt x="105" y="130"/>
                  </a:lnTo>
                  <a:lnTo>
                    <a:pt x="99" y="130"/>
                  </a:lnTo>
                  <a:lnTo>
                    <a:pt x="99" y="130"/>
                  </a:lnTo>
                  <a:lnTo>
                    <a:pt x="93" y="123"/>
                  </a:lnTo>
                  <a:lnTo>
                    <a:pt x="86" y="123"/>
                  </a:lnTo>
                  <a:lnTo>
                    <a:pt x="86" y="123"/>
                  </a:lnTo>
                  <a:lnTo>
                    <a:pt x="86" y="107"/>
                  </a:lnTo>
                  <a:lnTo>
                    <a:pt x="86" y="107"/>
                  </a:lnTo>
                  <a:lnTo>
                    <a:pt x="86" y="103"/>
                  </a:lnTo>
                  <a:lnTo>
                    <a:pt x="86" y="103"/>
                  </a:lnTo>
                  <a:lnTo>
                    <a:pt x="80" y="97"/>
                  </a:lnTo>
                  <a:lnTo>
                    <a:pt x="80" y="97"/>
                  </a:lnTo>
                  <a:lnTo>
                    <a:pt x="80" y="91"/>
                  </a:lnTo>
                  <a:lnTo>
                    <a:pt x="80" y="91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64" y="62"/>
                  </a:lnTo>
                  <a:lnTo>
                    <a:pt x="39" y="62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1"/>
                  </a:lnTo>
                  <a:lnTo>
                    <a:pt x="22" y="51"/>
                  </a:lnTo>
                  <a:lnTo>
                    <a:pt x="22" y="45"/>
                  </a:lnTo>
                  <a:lnTo>
                    <a:pt x="16" y="45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22" y="39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6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4" y="29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2" y="23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5" y="35"/>
                  </a:lnTo>
                  <a:lnTo>
                    <a:pt x="35" y="39"/>
                  </a:lnTo>
                  <a:lnTo>
                    <a:pt x="45" y="39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51" y="35"/>
                  </a:lnTo>
                  <a:lnTo>
                    <a:pt x="51" y="23"/>
                  </a:lnTo>
                  <a:lnTo>
                    <a:pt x="57" y="23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80" y="0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93" y="12"/>
                  </a:lnTo>
                  <a:lnTo>
                    <a:pt x="99" y="12"/>
                  </a:lnTo>
                  <a:lnTo>
                    <a:pt x="99" y="18"/>
                  </a:lnTo>
                  <a:lnTo>
                    <a:pt x="105" y="18"/>
                  </a:lnTo>
                  <a:lnTo>
                    <a:pt x="109" y="23"/>
                  </a:lnTo>
                  <a:lnTo>
                    <a:pt x="109" y="23"/>
                  </a:lnTo>
                  <a:lnTo>
                    <a:pt x="128" y="23"/>
                  </a:lnTo>
                  <a:lnTo>
                    <a:pt x="121" y="97"/>
                  </a:lnTo>
                  <a:lnTo>
                    <a:pt x="121" y="97"/>
                  </a:lnTo>
                  <a:lnTo>
                    <a:pt x="128" y="146"/>
                  </a:lnTo>
                  <a:lnTo>
                    <a:pt x="128" y="14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627">
              <a:extLst>
                <a:ext uri="{FF2B5EF4-FFF2-40B4-BE49-F238E27FC236}">
                  <a16:creationId xmlns:a16="http://schemas.microsoft.com/office/drawing/2014/main" id="{B4854788-4399-4C69-AE42-4E9A7F6E7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670" y="2276740"/>
              <a:ext cx="125218" cy="63658"/>
            </a:xfrm>
            <a:custGeom>
              <a:avLst/>
              <a:gdLst>
                <a:gd name="T0" fmla="*/ 64 w 95"/>
                <a:gd name="T1" fmla="*/ 39 h 45"/>
                <a:gd name="T2" fmla="*/ 64 w 95"/>
                <a:gd name="T3" fmla="*/ 39 h 45"/>
                <a:gd name="T4" fmla="*/ 64 w 95"/>
                <a:gd name="T5" fmla="*/ 39 h 45"/>
                <a:gd name="T6" fmla="*/ 64 w 95"/>
                <a:gd name="T7" fmla="*/ 39 h 45"/>
                <a:gd name="T8" fmla="*/ 70 w 95"/>
                <a:gd name="T9" fmla="*/ 45 h 45"/>
                <a:gd name="T10" fmla="*/ 70 w 95"/>
                <a:gd name="T11" fmla="*/ 45 h 45"/>
                <a:gd name="T12" fmla="*/ 83 w 95"/>
                <a:gd name="T13" fmla="*/ 45 h 45"/>
                <a:gd name="T14" fmla="*/ 95 w 95"/>
                <a:gd name="T15" fmla="*/ 35 h 45"/>
                <a:gd name="T16" fmla="*/ 95 w 95"/>
                <a:gd name="T17" fmla="*/ 35 h 45"/>
                <a:gd name="T18" fmla="*/ 95 w 95"/>
                <a:gd name="T19" fmla="*/ 23 h 45"/>
                <a:gd name="T20" fmla="*/ 89 w 95"/>
                <a:gd name="T21" fmla="*/ 19 h 45"/>
                <a:gd name="T22" fmla="*/ 89 w 95"/>
                <a:gd name="T23" fmla="*/ 19 h 45"/>
                <a:gd name="T24" fmla="*/ 89 w 95"/>
                <a:gd name="T25" fmla="*/ 12 h 45"/>
                <a:gd name="T26" fmla="*/ 77 w 95"/>
                <a:gd name="T27" fmla="*/ 12 h 45"/>
                <a:gd name="T28" fmla="*/ 70 w 95"/>
                <a:gd name="T29" fmla="*/ 6 h 45"/>
                <a:gd name="T30" fmla="*/ 48 w 95"/>
                <a:gd name="T31" fmla="*/ 6 h 45"/>
                <a:gd name="T32" fmla="*/ 48 w 95"/>
                <a:gd name="T33" fmla="*/ 0 h 45"/>
                <a:gd name="T34" fmla="*/ 48 w 95"/>
                <a:gd name="T35" fmla="*/ 6 h 45"/>
                <a:gd name="T36" fmla="*/ 35 w 95"/>
                <a:gd name="T37" fmla="*/ 6 h 45"/>
                <a:gd name="T38" fmla="*/ 35 w 95"/>
                <a:gd name="T39" fmla="*/ 12 h 45"/>
                <a:gd name="T40" fmla="*/ 35 w 95"/>
                <a:gd name="T41" fmla="*/ 12 h 45"/>
                <a:gd name="T42" fmla="*/ 35 w 95"/>
                <a:gd name="T43" fmla="*/ 19 h 45"/>
                <a:gd name="T44" fmla="*/ 35 w 95"/>
                <a:gd name="T45" fmla="*/ 19 h 45"/>
                <a:gd name="T46" fmla="*/ 35 w 95"/>
                <a:gd name="T47" fmla="*/ 19 h 45"/>
                <a:gd name="T48" fmla="*/ 29 w 95"/>
                <a:gd name="T49" fmla="*/ 23 h 45"/>
                <a:gd name="T50" fmla="*/ 29 w 95"/>
                <a:gd name="T51" fmla="*/ 23 h 45"/>
                <a:gd name="T52" fmla="*/ 29 w 95"/>
                <a:gd name="T53" fmla="*/ 19 h 45"/>
                <a:gd name="T54" fmla="*/ 19 w 95"/>
                <a:gd name="T55" fmla="*/ 19 h 45"/>
                <a:gd name="T56" fmla="*/ 19 w 95"/>
                <a:gd name="T57" fmla="*/ 12 h 45"/>
                <a:gd name="T58" fmla="*/ 6 w 95"/>
                <a:gd name="T59" fmla="*/ 12 h 45"/>
                <a:gd name="T60" fmla="*/ 6 w 95"/>
                <a:gd name="T61" fmla="*/ 19 h 45"/>
                <a:gd name="T62" fmla="*/ 0 w 95"/>
                <a:gd name="T63" fmla="*/ 19 h 45"/>
                <a:gd name="T64" fmla="*/ 0 w 95"/>
                <a:gd name="T65" fmla="*/ 23 h 45"/>
                <a:gd name="T66" fmla="*/ 0 w 95"/>
                <a:gd name="T67" fmla="*/ 23 h 45"/>
                <a:gd name="T68" fmla="*/ 0 w 95"/>
                <a:gd name="T69" fmla="*/ 35 h 45"/>
                <a:gd name="T70" fmla="*/ 0 w 95"/>
                <a:gd name="T71" fmla="*/ 35 h 45"/>
                <a:gd name="T72" fmla="*/ 60 w 95"/>
                <a:gd name="T73" fmla="*/ 35 h 45"/>
                <a:gd name="T74" fmla="*/ 60 w 95"/>
                <a:gd name="T75" fmla="*/ 39 h 45"/>
                <a:gd name="T76" fmla="*/ 60 w 95"/>
                <a:gd name="T77" fmla="*/ 39 h 45"/>
                <a:gd name="T78" fmla="*/ 64 w 95"/>
                <a:gd name="T79" fmla="*/ 39 h 45"/>
                <a:gd name="T80" fmla="*/ 64 w 95"/>
                <a:gd name="T81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5" h="45">
                  <a:moveTo>
                    <a:pt x="64" y="39"/>
                  </a:moveTo>
                  <a:lnTo>
                    <a:pt x="64" y="39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83" y="45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5" y="23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9" y="12"/>
                  </a:lnTo>
                  <a:lnTo>
                    <a:pt x="77" y="12"/>
                  </a:lnTo>
                  <a:lnTo>
                    <a:pt x="70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19"/>
                  </a:lnTo>
                  <a:lnTo>
                    <a:pt x="19" y="19"/>
                  </a:lnTo>
                  <a:lnTo>
                    <a:pt x="19" y="12"/>
                  </a:lnTo>
                  <a:lnTo>
                    <a:pt x="6" y="12"/>
                  </a:lnTo>
                  <a:lnTo>
                    <a:pt x="6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60" y="35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4" y="3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Freeform 628">
              <a:extLst>
                <a:ext uri="{FF2B5EF4-FFF2-40B4-BE49-F238E27FC236}">
                  <a16:creationId xmlns:a16="http://schemas.microsoft.com/office/drawing/2014/main" id="{E50ECEC9-E4E4-43B4-9D9F-E1DAAF8D8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670" y="2276740"/>
              <a:ext cx="125218" cy="63658"/>
            </a:xfrm>
            <a:custGeom>
              <a:avLst/>
              <a:gdLst>
                <a:gd name="T0" fmla="*/ 64 w 95"/>
                <a:gd name="T1" fmla="*/ 39 h 45"/>
                <a:gd name="T2" fmla="*/ 64 w 95"/>
                <a:gd name="T3" fmla="*/ 39 h 45"/>
                <a:gd name="T4" fmla="*/ 64 w 95"/>
                <a:gd name="T5" fmla="*/ 39 h 45"/>
                <a:gd name="T6" fmla="*/ 64 w 95"/>
                <a:gd name="T7" fmla="*/ 39 h 45"/>
                <a:gd name="T8" fmla="*/ 70 w 95"/>
                <a:gd name="T9" fmla="*/ 45 h 45"/>
                <a:gd name="T10" fmla="*/ 70 w 95"/>
                <a:gd name="T11" fmla="*/ 45 h 45"/>
                <a:gd name="T12" fmla="*/ 83 w 95"/>
                <a:gd name="T13" fmla="*/ 45 h 45"/>
                <a:gd name="T14" fmla="*/ 95 w 95"/>
                <a:gd name="T15" fmla="*/ 35 h 45"/>
                <a:gd name="T16" fmla="*/ 95 w 95"/>
                <a:gd name="T17" fmla="*/ 35 h 45"/>
                <a:gd name="T18" fmla="*/ 95 w 95"/>
                <a:gd name="T19" fmla="*/ 23 h 45"/>
                <a:gd name="T20" fmla="*/ 89 w 95"/>
                <a:gd name="T21" fmla="*/ 19 h 45"/>
                <a:gd name="T22" fmla="*/ 89 w 95"/>
                <a:gd name="T23" fmla="*/ 19 h 45"/>
                <a:gd name="T24" fmla="*/ 89 w 95"/>
                <a:gd name="T25" fmla="*/ 12 h 45"/>
                <a:gd name="T26" fmla="*/ 77 w 95"/>
                <a:gd name="T27" fmla="*/ 12 h 45"/>
                <a:gd name="T28" fmla="*/ 70 w 95"/>
                <a:gd name="T29" fmla="*/ 6 h 45"/>
                <a:gd name="T30" fmla="*/ 48 w 95"/>
                <a:gd name="T31" fmla="*/ 6 h 45"/>
                <a:gd name="T32" fmla="*/ 48 w 95"/>
                <a:gd name="T33" fmla="*/ 0 h 45"/>
                <a:gd name="T34" fmla="*/ 48 w 95"/>
                <a:gd name="T35" fmla="*/ 6 h 45"/>
                <a:gd name="T36" fmla="*/ 35 w 95"/>
                <a:gd name="T37" fmla="*/ 6 h 45"/>
                <a:gd name="T38" fmla="*/ 35 w 95"/>
                <a:gd name="T39" fmla="*/ 12 h 45"/>
                <a:gd name="T40" fmla="*/ 35 w 95"/>
                <a:gd name="T41" fmla="*/ 12 h 45"/>
                <a:gd name="T42" fmla="*/ 35 w 95"/>
                <a:gd name="T43" fmla="*/ 19 h 45"/>
                <a:gd name="T44" fmla="*/ 35 w 95"/>
                <a:gd name="T45" fmla="*/ 19 h 45"/>
                <a:gd name="T46" fmla="*/ 35 w 95"/>
                <a:gd name="T47" fmla="*/ 19 h 45"/>
                <a:gd name="T48" fmla="*/ 29 w 95"/>
                <a:gd name="T49" fmla="*/ 23 h 45"/>
                <a:gd name="T50" fmla="*/ 29 w 95"/>
                <a:gd name="T51" fmla="*/ 23 h 45"/>
                <a:gd name="T52" fmla="*/ 29 w 95"/>
                <a:gd name="T53" fmla="*/ 19 h 45"/>
                <a:gd name="T54" fmla="*/ 19 w 95"/>
                <a:gd name="T55" fmla="*/ 19 h 45"/>
                <a:gd name="T56" fmla="*/ 19 w 95"/>
                <a:gd name="T57" fmla="*/ 12 h 45"/>
                <a:gd name="T58" fmla="*/ 6 w 95"/>
                <a:gd name="T59" fmla="*/ 12 h 45"/>
                <a:gd name="T60" fmla="*/ 6 w 95"/>
                <a:gd name="T61" fmla="*/ 19 h 45"/>
                <a:gd name="T62" fmla="*/ 0 w 95"/>
                <a:gd name="T63" fmla="*/ 19 h 45"/>
                <a:gd name="T64" fmla="*/ 0 w 95"/>
                <a:gd name="T65" fmla="*/ 23 h 45"/>
                <a:gd name="T66" fmla="*/ 0 w 95"/>
                <a:gd name="T67" fmla="*/ 23 h 45"/>
                <a:gd name="T68" fmla="*/ 0 w 95"/>
                <a:gd name="T69" fmla="*/ 35 h 45"/>
                <a:gd name="T70" fmla="*/ 0 w 95"/>
                <a:gd name="T71" fmla="*/ 35 h 45"/>
                <a:gd name="T72" fmla="*/ 60 w 95"/>
                <a:gd name="T73" fmla="*/ 35 h 45"/>
                <a:gd name="T74" fmla="*/ 60 w 95"/>
                <a:gd name="T75" fmla="*/ 39 h 45"/>
                <a:gd name="T76" fmla="*/ 60 w 95"/>
                <a:gd name="T77" fmla="*/ 39 h 45"/>
                <a:gd name="T78" fmla="*/ 64 w 95"/>
                <a:gd name="T79" fmla="*/ 39 h 45"/>
                <a:gd name="T80" fmla="*/ 64 w 95"/>
                <a:gd name="T81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5" h="45">
                  <a:moveTo>
                    <a:pt x="64" y="39"/>
                  </a:moveTo>
                  <a:lnTo>
                    <a:pt x="64" y="39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83" y="45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5" y="23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9" y="12"/>
                  </a:lnTo>
                  <a:lnTo>
                    <a:pt x="77" y="12"/>
                  </a:lnTo>
                  <a:lnTo>
                    <a:pt x="70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19"/>
                  </a:lnTo>
                  <a:lnTo>
                    <a:pt x="19" y="19"/>
                  </a:lnTo>
                  <a:lnTo>
                    <a:pt x="19" y="12"/>
                  </a:lnTo>
                  <a:lnTo>
                    <a:pt x="6" y="12"/>
                  </a:lnTo>
                  <a:lnTo>
                    <a:pt x="6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60" y="35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4" y="3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Freeform 629">
              <a:extLst>
                <a:ext uri="{FF2B5EF4-FFF2-40B4-BE49-F238E27FC236}">
                  <a16:creationId xmlns:a16="http://schemas.microsoft.com/office/drawing/2014/main" id="{FDA4C99A-85FD-4607-BD21-37BA4AD4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670" y="2326254"/>
              <a:ext cx="101494" cy="63658"/>
            </a:xfrm>
            <a:custGeom>
              <a:avLst/>
              <a:gdLst>
                <a:gd name="T0" fmla="*/ 48 w 77"/>
                <a:gd name="T1" fmla="*/ 45 h 45"/>
                <a:gd name="T2" fmla="*/ 48 w 77"/>
                <a:gd name="T3" fmla="*/ 39 h 45"/>
                <a:gd name="T4" fmla="*/ 48 w 77"/>
                <a:gd name="T5" fmla="*/ 39 h 45"/>
                <a:gd name="T6" fmla="*/ 54 w 77"/>
                <a:gd name="T7" fmla="*/ 39 h 45"/>
                <a:gd name="T8" fmla="*/ 54 w 77"/>
                <a:gd name="T9" fmla="*/ 33 h 45"/>
                <a:gd name="T10" fmla="*/ 64 w 77"/>
                <a:gd name="T11" fmla="*/ 33 h 45"/>
                <a:gd name="T12" fmla="*/ 64 w 77"/>
                <a:gd name="T13" fmla="*/ 27 h 45"/>
                <a:gd name="T14" fmla="*/ 64 w 77"/>
                <a:gd name="T15" fmla="*/ 27 h 45"/>
                <a:gd name="T16" fmla="*/ 64 w 77"/>
                <a:gd name="T17" fmla="*/ 27 h 45"/>
                <a:gd name="T18" fmla="*/ 64 w 77"/>
                <a:gd name="T19" fmla="*/ 23 h 45"/>
                <a:gd name="T20" fmla="*/ 64 w 77"/>
                <a:gd name="T21" fmla="*/ 23 h 45"/>
                <a:gd name="T22" fmla="*/ 70 w 77"/>
                <a:gd name="T23" fmla="*/ 23 h 45"/>
                <a:gd name="T24" fmla="*/ 77 w 77"/>
                <a:gd name="T25" fmla="*/ 10 h 45"/>
                <a:gd name="T26" fmla="*/ 77 w 77"/>
                <a:gd name="T27" fmla="*/ 10 h 45"/>
                <a:gd name="T28" fmla="*/ 77 w 77"/>
                <a:gd name="T29" fmla="*/ 4 h 45"/>
                <a:gd name="T30" fmla="*/ 64 w 77"/>
                <a:gd name="T31" fmla="*/ 4 h 45"/>
                <a:gd name="T32" fmla="*/ 64 w 77"/>
                <a:gd name="T33" fmla="*/ 4 h 45"/>
                <a:gd name="T34" fmla="*/ 64 w 77"/>
                <a:gd name="T35" fmla="*/ 4 h 45"/>
                <a:gd name="T36" fmla="*/ 60 w 77"/>
                <a:gd name="T37" fmla="*/ 0 h 45"/>
                <a:gd name="T38" fmla="*/ 0 w 77"/>
                <a:gd name="T39" fmla="*/ 0 h 45"/>
                <a:gd name="T40" fmla="*/ 0 w 77"/>
                <a:gd name="T41" fmla="*/ 0 h 45"/>
                <a:gd name="T42" fmla="*/ 0 w 77"/>
                <a:gd name="T43" fmla="*/ 0 h 45"/>
                <a:gd name="T44" fmla="*/ 0 w 77"/>
                <a:gd name="T45" fmla="*/ 4 h 45"/>
                <a:gd name="T46" fmla="*/ 0 w 77"/>
                <a:gd name="T47" fmla="*/ 4 h 45"/>
                <a:gd name="T48" fmla="*/ 0 w 77"/>
                <a:gd name="T49" fmla="*/ 10 h 45"/>
                <a:gd name="T50" fmla="*/ 0 w 77"/>
                <a:gd name="T51" fmla="*/ 10 h 45"/>
                <a:gd name="T52" fmla="*/ 0 w 77"/>
                <a:gd name="T53" fmla="*/ 10 h 45"/>
                <a:gd name="T54" fmla="*/ 0 w 77"/>
                <a:gd name="T55" fmla="*/ 10 h 45"/>
                <a:gd name="T56" fmla="*/ 0 w 77"/>
                <a:gd name="T57" fmla="*/ 10 h 45"/>
                <a:gd name="T58" fmla="*/ 19 w 77"/>
                <a:gd name="T59" fmla="*/ 17 h 45"/>
                <a:gd name="T60" fmla="*/ 19 w 77"/>
                <a:gd name="T61" fmla="*/ 33 h 45"/>
                <a:gd name="T62" fmla="*/ 41 w 77"/>
                <a:gd name="T63" fmla="*/ 33 h 45"/>
                <a:gd name="T64" fmla="*/ 48 w 77"/>
                <a:gd name="T65" fmla="*/ 45 h 45"/>
                <a:gd name="T66" fmla="*/ 48 w 77"/>
                <a:gd name="T6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" h="45">
                  <a:moveTo>
                    <a:pt x="48" y="45"/>
                  </a:moveTo>
                  <a:lnTo>
                    <a:pt x="48" y="39"/>
                  </a:lnTo>
                  <a:lnTo>
                    <a:pt x="48" y="39"/>
                  </a:lnTo>
                  <a:lnTo>
                    <a:pt x="54" y="39"/>
                  </a:lnTo>
                  <a:lnTo>
                    <a:pt x="54" y="33"/>
                  </a:lnTo>
                  <a:lnTo>
                    <a:pt x="64" y="33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70" y="23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9" y="17"/>
                  </a:lnTo>
                  <a:lnTo>
                    <a:pt x="19" y="33"/>
                  </a:lnTo>
                  <a:lnTo>
                    <a:pt x="41" y="33"/>
                  </a:lnTo>
                  <a:lnTo>
                    <a:pt x="48" y="45"/>
                  </a:lnTo>
                  <a:lnTo>
                    <a:pt x="48" y="4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630">
              <a:extLst>
                <a:ext uri="{FF2B5EF4-FFF2-40B4-BE49-F238E27FC236}">
                  <a16:creationId xmlns:a16="http://schemas.microsoft.com/office/drawing/2014/main" id="{70D15E85-2D96-4670-A41D-D5372E6DB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670" y="2326254"/>
              <a:ext cx="101494" cy="63658"/>
            </a:xfrm>
            <a:custGeom>
              <a:avLst/>
              <a:gdLst>
                <a:gd name="T0" fmla="*/ 48 w 77"/>
                <a:gd name="T1" fmla="*/ 45 h 45"/>
                <a:gd name="T2" fmla="*/ 48 w 77"/>
                <a:gd name="T3" fmla="*/ 39 h 45"/>
                <a:gd name="T4" fmla="*/ 48 w 77"/>
                <a:gd name="T5" fmla="*/ 39 h 45"/>
                <a:gd name="T6" fmla="*/ 54 w 77"/>
                <a:gd name="T7" fmla="*/ 39 h 45"/>
                <a:gd name="T8" fmla="*/ 54 w 77"/>
                <a:gd name="T9" fmla="*/ 33 h 45"/>
                <a:gd name="T10" fmla="*/ 64 w 77"/>
                <a:gd name="T11" fmla="*/ 33 h 45"/>
                <a:gd name="T12" fmla="*/ 64 w 77"/>
                <a:gd name="T13" fmla="*/ 27 h 45"/>
                <a:gd name="T14" fmla="*/ 64 w 77"/>
                <a:gd name="T15" fmla="*/ 27 h 45"/>
                <a:gd name="T16" fmla="*/ 64 w 77"/>
                <a:gd name="T17" fmla="*/ 27 h 45"/>
                <a:gd name="T18" fmla="*/ 64 w 77"/>
                <a:gd name="T19" fmla="*/ 23 h 45"/>
                <a:gd name="T20" fmla="*/ 64 w 77"/>
                <a:gd name="T21" fmla="*/ 23 h 45"/>
                <a:gd name="T22" fmla="*/ 70 w 77"/>
                <a:gd name="T23" fmla="*/ 23 h 45"/>
                <a:gd name="T24" fmla="*/ 77 w 77"/>
                <a:gd name="T25" fmla="*/ 10 h 45"/>
                <a:gd name="T26" fmla="*/ 77 w 77"/>
                <a:gd name="T27" fmla="*/ 10 h 45"/>
                <a:gd name="T28" fmla="*/ 77 w 77"/>
                <a:gd name="T29" fmla="*/ 4 h 45"/>
                <a:gd name="T30" fmla="*/ 64 w 77"/>
                <a:gd name="T31" fmla="*/ 4 h 45"/>
                <a:gd name="T32" fmla="*/ 64 w 77"/>
                <a:gd name="T33" fmla="*/ 4 h 45"/>
                <a:gd name="T34" fmla="*/ 64 w 77"/>
                <a:gd name="T35" fmla="*/ 4 h 45"/>
                <a:gd name="T36" fmla="*/ 60 w 77"/>
                <a:gd name="T37" fmla="*/ 0 h 45"/>
                <a:gd name="T38" fmla="*/ 0 w 77"/>
                <a:gd name="T39" fmla="*/ 0 h 45"/>
                <a:gd name="T40" fmla="*/ 0 w 77"/>
                <a:gd name="T41" fmla="*/ 0 h 45"/>
                <a:gd name="T42" fmla="*/ 0 w 77"/>
                <a:gd name="T43" fmla="*/ 0 h 45"/>
                <a:gd name="T44" fmla="*/ 0 w 77"/>
                <a:gd name="T45" fmla="*/ 4 h 45"/>
                <a:gd name="T46" fmla="*/ 0 w 77"/>
                <a:gd name="T47" fmla="*/ 4 h 45"/>
                <a:gd name="T48" fmla="*/ 0 w 77"/>
                <a:gd name="T49" fmla="*/ 10 h 45"/>
                <a:gd name="T50" fmla="*/ 0 w 77"/>
                <a:gd name="T51" fmla="*/ 10 h 45"/>
                <a:gd name="T52" fmla="*/ 0 w 77"/>
                <a:gd name="T53" fmla="*/ 10 h 45"/>
                <a:gd name="T54" fmla="*/ 0 w 77"/>
                <a:gd name="T55" fmla="*/ 10 h 45"/>
                <a:gd name="T56" fmla="*/ 0 w 77"/>
                <a:gd name="T57" fmla="*/ 10 h 45"/>
                <a:gd name="T58" fmla="*/ 19 w 77"/>
                <a:gd name="T59" fmla="*/ 17 h 45"/>
                <a:gd name="T60" fmla="*/ 19 w 77"/>
                <a:gd name="T61" fmla="*/ 33 h 45"/>
                <a:gd name="T62" fmla="*/ 41 w 77"/>
                <a:gd name="T63" fmla="*/ 33 h 45"/>
                <a:gd name="T64" fmla="*/ 48 w 77"/>
                <a:gd name="T65" fmla="*/ 45 h 45"/>
                <a:gd name="T66" fmla="*/ 48 w 77"/>
                <a:gd name="T6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" h="45">
                  <a:moveTo>
                    <a:pt x="48" y="45"/>
                  </a:moveTo>
                  <a:lnTo>
                    <a:pt x="48" y="39"/>
                  </a:lnTo>
                  <a:lnTo>
                    <a:pt x="48" y="39"/>
                  </a:lnTo>
                  <a:lnTo>
                    <a:pt x="54" y="39"/>
                  </a:lnTo>
                  <a:lnTo>
                    <a:pt x="54" y="33"/>
                  </a:lnTo>
                  <a:lnTo>
                    <a:pt x="64" y="33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70" y="23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9" y="17"/>
                  </a:lnTo>
                  <a:lnTo>
                    <a:pt x="19" y="33"/>
                  </a:lnTo>
                  <a:lnTo>
                    <a:pt x="41" y="33"/>
                  </a:lnTo>
                  <a:lnTo>
                    <a:pt x="48" y="45"/>
                  </a:lnTo>
                  <a:lnTo>
                    <a:pt x="48" y="4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631">
              <a:extLst>
                <a:ext uri="{FF2B5EF4-FFF2-40B4-BE49-F238E27FC236}">
                  <a16:creationId xmlns:a16="http://schemas.microsoft.com/office/drawing/2014/main" id="{39CF66D6-5B74-4BCF-A000-8F91EC8CE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495" y="2350303"/>
              <a:ext cx="171351" cy="151366"/>
            </a:xfrm>
            <a:custGeom>
              <a:avLst/>
              <a:gdLst>
                <a:gd name="T0" fmla="*/ 70 w 130"/>
                <a:gd name="T1" fmla="*/ 16 h 107"/>
                <a:gd name="T2" fmla="*/ 124 w 130"/>
                <a:gd name="T3" fmla="*/ 28 h 107"/>
                <a:gd name="T4" fmla="*/ 124 w 130"/>
                <a:gd name="T5" fmla="*/ 32 h 107"/>
                <a:gd name="T6" fmla="*/ 117 w 130"/>
                <a:gd name="T7" fmla="*/ 45 h 107"/>
                <a:gd name="T8" fmla="*/ 117 w 130"/>
                <a:gd name="T9" fmla="*/ 45 h 107"/>
                <a:gd name="T10" fmla="*/ 117 w 130"/>
                <a:gd name="T11" fmla="*/ 51 h 107"/>
                <a:gd name="T12" fmla="*/ 124 w 130"/>
                <a:gd name="T13" fmla="*/ 61 h 107"/>
                <a:gd name="T14" fmla="*/ 130 w 130"/>
                <a:gd name="T15" fmla="*/ 78 h 107"/>
                <a:gd name="T16" fmla="*/ 130 w 130"/>
                <a:gd name="T17" fmla="*/ 78 h 107"/>
                <a:gd name="T18" fmla="*/ 130 w 130"/>
                <a:gd name="T19" fmla="*/ 84 h 107"/>
                <a:gd name="T20" fmla="*/ 124 w 130"/>
                <a:gd name="T21" fmla="*/ 90 h 107"/>
                <a:gd name="T22" fmla="*/ 124 w 130"/>
                <a:gd name="T23" fmla="*/ 94 h 107"/>
                <a:gd name="T24" fmla="*/ 117 w 130"/>
                <a:gd name="T25" fmla="*/ 107 h 107"/>
                <a:gd name="T26" fmla="*/ 105 w 130"/>
                <a:gd name="T27" fmla="*/ 107 h 107"/>
                <a:gd name="T28" fmla="*/ 70 w 130"/>
                <a:gd name="T29" fmla="*/ 100 h 107"/>
                <a:gd name="T30" fmla="*/ 60 w 130"/>
                <a:gd name="T31" fmla="*/ 94 h 107"/>
                <a:gd name="T32" fmla="*/ 60 w 130"/>
                <a:gd name="T33" fmla="*/ 94 h 107"/>
                <a:gd name="T34" fmla="*/ 41 w 130"/>
                <a:gd name="T35" fmla="*/ 90 h 107"/>
                <a:gd name="T36" fmla="*/ 35 w 130"/>
                <a:gd name="T37" fmla="*/ 84 h 107"/>
                <a:gd name="T38" fmla="*/ 29 w 130"/>
                <a:gd name="T39" fmla="*/ 78 h 107"/>
                <a:gd name="T40" fmla="*/ 19 w 130"/>
                <a:gd name="T41" fmla="*/ 55 h 107"/>
                <a:gd name="T42" fmla="*/ 12 w 130"/>
                <a:gd name="T43" fmla="*/ 39 h 107"/>
                <a:gd name="T44" fmla="*/ 6 w 130"/>
                <a:gd name="T45" fmla="*/ 28 h 107"/>
                <a:gd name="T46" fmla="*/ 0 w 130"/>
                <a:gd name="T47" fmla="*/ 22 h 107"/>
                <a:gd name="T48" fmla="*/ 0 w 130"/>
                <a:gd name="T49" fmla="*/ 16 h 107"/>
                <a:gd name="T50" fmla="*/ 12 w 130"/>
                <a:gd name="T51" fmla="*/ 10 h 107"/>
                <a:gd name="T52" fmla="*/ 25 w 130"/>
                <a:gd name="T53" fmla="*/ 6 h 107"/>
                <a:gd name="T54" fmla="*/ 41 w 130"/>
                <a:gd name="T55" fmla="*/ 0 h 107"/>
                <a:gd name="T56" fmla="*/ 47 w 130"/>
                <a:gd name="T57" fmla="*/ 6 h 107"/>
                <a:gd name="T58" fmla="*/ 47 w 130"/>
                <a:gd name="T59" fmla="*/ 10 h 107"/>
                <a:gd name="T60" fmla="*/ 54 w 130"/>
                <a:gd name="T61" fmla="*/ 10 h 107"/>
                <a:gd name="T62" fmla="*/ 66 w 130"/>
                <a:gd name="T63" fmla="*/ 16 h 107"/>
                <a:gd name="T64" fmla="*/ 66 w 130"/>
                <a:gd name="T65" fmla="*/ 1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0" h="107">
                  <a:moveTo>
                    <a:pt x="66" y="10"/>
                  </a:moveTo>
                  <a:lnTo>
                    <a:pt x="70" y="16"/>
                  </a:lnTo>
                  <a:lnTo>
                    <a:pt x="117" y="16"/>
                  </a:lnTo>
                  <a:lnTo>
                    <a:pt x="124" y="28"/>
                  </a:lnTo>
                  <a:lnTo>
                    <a:pt x="124" y="32"/>
                  </a:lnTo>
                  <a:lnTo>
                    <a:pt x="124" y="32"/>
                  </a:lnTo>
                  <a:lnTo>
                    <a:pt x="124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51"/>
                  </a:lnTo>
                  <a:lnTo>
                    <a:pt x="117" y="51"/>
                  </a:lnTo>
                  <a:lnTo>
                    <a:pt x="117" y="55"/>
                  </a:lnTo>
                  <a:lnTo>
                    <a:pt x="124" y="61"/>
                  </a:lnTo>
                  <a:lnTo>
                    <a:pt x="124" y="72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84"/>
                  </a:lnTo>
                  <a:lnTo>
                    <a:pt x="130" y="84"/>
                  </a:lnTo>
                  <a:lnTo>
                    <a:pt x="124" y="90"/>
                  </a:lnTo>
                  <a:lnTo>
                    <a:pt x="124" y="90"/>
                  </a:lnTo>
                  <a:lnTo>
                    <a:pt x="124" y="94"/>
                  </a:lnTo>
                  <a:lnTo>
                    <a:pt x="124" y="94"/>
                  </a:lnTo>
                  <a:lnTo>
                    <a:pt x="117" y="100"/>
                  </a:lnTo>
                  <a:lnTo>
                    <a:pt x="117" y="107"/>
                  </a:lnTo>
                  <a:lnTo>
                    <a:pt x="105" y="107"/>
                  </a:lnTo>
                  <a:lnTo>
                    <a:pt x="105" y="107"/>
                  </a:lnTo>
                  <a:lnTo>
                    <a:pt x="101" y="100"/>
                  </a:lnTo>
                  <a:lnTo>
                    <a:pt x="70" y="100"/>
                  </a:lnTo>
                  <a:lnTo>
                    <a:pt x="66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54" y="90"/>
                  </a:lnTo>
                  <a:lnTo>
                    <a:pt x="41" y="90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19" y="68"/>
                  </a:lnTo>
                  <a:lnTo>
                    <a:pt x="19" y="55"/>
                  </a:lnTo>
                  <a:lnTo>
                    <a:pt x="12" y="45"/>
                  </a:lnTo>
                  <a:lnTo>
                    <a:pt x="12" y="39"/>
                  </a:lnTo>
                  <a:lnTo>
                    <a:pt x="6" y="32"/>
                  </a:lnTo>
                  <a:lnTo>
                    <a:pt x="6" y="2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6" y="16"/>
                  </a:lnTo>
                  <a:lnTo>
                    <a:pt x="12" y="10"/>
                  </a:lnTo>
                  <a:lnTo>
                    <a:pt x="19" y="10"/>
                  </a:lnTo>
                  <a:lnTo>
                    <a:pt x="25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54" y="10"/>
                  </a:lnTo>
                  <a:lnTo>
                    <a:pt x="54" y="16"/>
                  </a:lnTo>
                  <a:lnTo>
                    <a:pt x="66" y="16"/>
                  </a:lnTo>
                  <a:lnTo>
                    <a:pt x="66" y="10"/>
                  </a:lnTo>
                  <a:lnTo>
                    <a:pt x="66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632">
              <a:extLst>
                <a:ext uri="{FF2B5EF4-FFF2-40B4-BE49-F238E27FC236}">
                  <a16:creationId xmlns:a16="http://schemas.microsoft.com/office/drawing/2014/main" id="{7BE4384B-F09A-4A2B-B01E-BF263AFF6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495" y="2350303"/>
              <a:ext cx="171351" cy="151366"/>
            </a:xfrm>
            <a:custGeom>
              <a:avLst/>
              <a:gdLst>
                <a:gd name="T0" fmla="*/ 70 w 130"/>
                <a:gd name="T1" fmla="*/ 16 h 107"/>
                <a:gd name="T2" fmla="*/ 124 w 130"/>
                <a:gd name="T3" fmla="*/ 28 h 107"/>
                <a:gd name="T4" fmla="*/ 124 w 130"/>
                <a:gd name="T5" fmla="*/ 32 h 107"/>
                <a:gd name="T6" fmla="*/ 117 w 130"/>
                <a:gd name="T7" fmla="*/ 45 h 107"/>
                <a:gd name="T8" fmla="*/ 117 w 130"/>
                <a:gd name="T9" fmla="*/ 45 h 107"/>
                <a:gd name="T10" fmla="*/ 117 w 130"/>
                <a:gd name="T11" fmla="*/ 51 h 107"/>
                <a:gd name="T12" fmla="*/ 124 w 130"/>
                <a:gd name="T13" fmla="*/ 61 h 107"/>
                <a:gd name="T14" fmla="*/ 130 w 130"/>
                <a:gd name="T15" fmla="*/ 78 h 107"/>
                <a:gd name="T16" fmla="*/ 130 w 130"/>
                <a:gd name="T17" fmla="*/ 78 h 107"/>
                <a:gd name="T18" fmla="*/ 130 w 130"/>
                <a:gd name="T19" fmla="*/ 84 h 107"/>
                <a:gd name="T20" fmla="*/ 124 w 130"/>
                <a:gd name="T21" fmla="*/ 90 h 107"/>
                <a:gd name="T22" fmla="*/ 124 w 130"/>
                <a:gd name="T23" fmla="*/ 94 h 107"/>
                <a:gd name="T24" fmla="*/ 117 w 130"/>
                <a:gd name="T25" fmla="*/ 107 h 107"/>
                <a:gd name="T26" fmla="*/ 105 w 130"/>
                <a:gd name="T27" fmla="*/ 107 h 107"/>
                <a:gd name="T28" fmla="*/ 70 w 130"/>
                <a:gd name="T29" fmla="*/ 100 h 107"/>
                <a:gd name="T30" fmla="*/ 60 w 130"/>
                <a:gd name="T31" fmla="*/ 94 h 107"/>
                <a:gd name="T32" fmla="*/ 60 w 130"/>
                <a:gd name="T33" fmla="*/ 94 h 107"/>
                <a:gd name="T34" fmla="*/ 41 w 130"/>
                <a:gd name="T35" fmla="*/ 90 h 107"/>
                <a:gd name="T36" fmla="*/ 35 w 130"/>
                <a:gd name="T37" fmla="*/ 84 h 107"/>
                <a:gd name="T38" fmla="*/ 29 w 130"/>
                <a:gd name="T39" fmla="*/ 78 h 107"/>
                <a:gd name="T40" fmla="*/ 19 w 130"/>
                <a:gd name="T41" fmla="*/ 55 h 107"/>
                <a:gd name="T42" fmla="*/ 12 w 130"/>
                <a:gd name="T43" fmla="*/ 39 h 107"/>
                <a:gd name="T44" fmla="*/ 6 w 130"/>
                <a:gd name="T45" fmla="*/ 28 h 107"/>
                <a:gd name="T46" fmla="*/ 0 w 130"/>
                <a:gd name="T47" fmla="*/ 22 h 107"/>
                <a:gd name="T48" fmla="*/ 0 w 130"/>
                <a:gd name="T49" fmla="*/ 16 h 107"/>
                <a:gd name="T50" fmla="*/ 12 w 130"/>
                <a:gd name="T51" fmla="*/ 10 h 107"/>
                <a:gd name="T52" fmla="*/ 25 w 130"/>
                <a:gd name="T53" fmla="*/ 6 h 107"/>
                <a:gd name="T54" fmla="*/ 41 w 130"/>
                <a:gd name="T55" fmla="*/ 0 h 107"/>
                <a:gd name="T56" fmla="*/ 47 w 130"/>
                <a:gd name="T57" fmla="*/ 6 h 107"/>
                <a:gd name="T58" fmla="*/ 47 w 130"/>
                <a:gd name="T59" fmla="*/ 10 h 107"/>
                <a:gd name="T60" fmla="*/ 54 w 130"/>
                <a:gd name="T61" fmla="*/ 10 h 107"/>
                <a:gd name="T62" fmla="*/ 66 w 130"/>
                <a:gd name="T63" fmla="*/ 16 h 107"/>
                <a:gd name="T64" fmla="*/ 66 w 130"/>
                <a:gd name="T65" fmla="*/ 1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0" h="107">
                  <a:moveTo>
                    <a:pt x="66" y="10"/>
                  </a:moveTo>
                  <a:lnTo>
                    <a:pt x="70" y="16"/>
                  </a:lnTo>
                  <a:lnTo>
                    <a:pt x="117" y="16"/>
                  </a:lnTo>
                  <a:lnTo>
                    <a:pt x="124" y="28"/>
                  </a:lnTo>
                  <a:lnTo>
                    <a:pt x="124" y="32"/>
                  </a:lnTo>
                  <a:lnTo>
                    <a:pt x="124" y="32"/>
                  </a:lnTo>
                  <a:lnTo>
                    <a:pt x="124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51"/>
                  </a:lnTo>
                  <a:lnTo>
                    <a:pt x="117" y="51"/>
                  </a:lnTo>
                  <a:lnTo>
                    <a:pt x="117" y="55"/>
                  </a:lnTo>
                  <a:lnTo>
                    <a:pt x="124" y="61"/>
                  </a:lnTo>
                  <a:lnTo>
                    <a:pt x="124" y="72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84"/>
                  </a:lnTo>
                  <a:lnTo>
                    <a:pt x="130" y="84"/>
                  </a:lnTo>
                  <a:lnTo>
                    <a:pt x="124" y="90"/>
                  </a:lnTo>
                  <a:lnTo>
                    <a:pt x="124" y="90"/>
                  </a:lnTo>
                  <a:lnTo>
                    <a:pt x="124" y="94"/>
                  </a:lnTo>
                  <a:lnTo>
                    <a:pt x="124" y="94"/>
                  </a:lnTo>
                  <a:lnTo>
                    <a:pt x="117" y="100"/>
                  </a:lnTo>
                  <a:lnTo>
                    <a:pt x="117" y="107"/>
                  </a:lnTo>
                  <a:lnTo>
                    <a:pt x="105" y="107"/>
                  </a:lnTo>
                  <a:lnTo>
                    <a:pt x="105" y="107"/>
                  </a:lnTo>
                  <a:lnTo>
                    <a:pt x="101" y="100"/>
                  </a:lnTo>
                  <a:lnTo>
                    <a:pt x="70" y="100"/>
                  </a:lnTo>
                  <a:lnTo>
                    <a:pt x="66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54" y="90"/>
                  </a:lnTo>
                  <a:lnTo>
                    <a:pt x="41" y="90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19" y="68"/>
                  </a:lnTo>
                  <a:lnTo>
                    <a:pt x="19" y="55"/>
                  </a:lnTo>
                  <a:lnTo>
                    <a:pt x="12" y="45"/>
                  </a:lnTo>
                  <a:lnTo>
                    <a:pt x="12" y="39"/>
                  </a:lnTo>
                  <a:lnTo>
                    <a:pt x="6" y="32"/>
                  </a:lnTo>
                  <a:lnTo>
                    <a:pt x="6" y="2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6" y="16"/>
                  </a:lnTo>
                  <a:lnTo>
                    <a:pt x="12" y="10"/>
                  </a:lnTo>
                  <a:lnTo>
                    <a:pt x="19" y="10"/>
                  </a:lnTo>
                  <a:lnTo>
                    <a:pt x="25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54" y="10"/>
                  </a:lnTo>
                  <a:lnTo>
                    <a:pt x="54" y="16"/>
                  </a:lnTo>
                  <a:lnTo>
                    <a:pt x="66" y="16"/>
                  </a:lnTo>
                  <a:lnTo>
                    <a:pt x="66" y="10"/>
                  </a:lnTo>
                  <a:lnTo>
                    <a:pt x="66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Freeform 633">
              <a:extLst>
                <a:ext uri="{FF2B5EF4-FFF2-40B4-BE49-F238E27FC236}">
                  <a16:creationId xmlns:a16="http://schemas.microsoft.com/office/drawing/2014/main" id="{246AA1BE-B618-49BC-8B00-F3F0202C9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630" y="2515815"/>
              <a:ext cx="117310" cy="63658"/>
            </a:xfrm>
            <a:custGeom>
              <a:avLst/>
              <a:gdLst>
                <a:gd name="T0" fmla="*/ 82 w 89"/>
                <a:gd name="T1" fmla="*/ 0 h 45"/>
                <a:gd name="T2" fmla="*/ 47 w 89"/>
                <a:gd name="T3" fmla="*/ 0 h 45"/>
                <a:gd name="T4" fmla="*/ 47 w 89"/>
                <a:gd name="T5" fmla="*/ 0 h 45"/>
                <a:gd name="T6" fmla="*/ 41 w 89"/>
                <a:gd name="T7" fmla="*/ 6 h 45"/>
                <a:gd name="T8" fmla="*/ 35 w 89"/>
                <a:gd name="T9" fmla="*/ 6 h 45"/>
                <a:gd name="T10" fmla="*/ 35 w 89"/>
                <a:gd name="T11" fmla="*/ 12 h 45"/>
                <a:gd name="T12" fmla="*/ 19 w 89"/>
                <a:gd name="T13" fmla="*/ 12 h 45"/>
                <a:gd name="T14" fmla="*/ 19 w 89"/>
                <a:gd name="T15" fmla="*/ 12 h 45"/>
                <a:gd name="T16" fmla="*/ 19 w 89"/>
                <a:gd name="T17" fmla="*/ 6 h 45"/>
                <a:gd name="T18" fmla="*/ 19 w 89"/>
                <a:gd name="T19" fmla="*/ 12 h 45"/>
                <a:gd name="T20" fmla="*/ 12 w 89"/>
                <a:gd name="T21" fmla="*/ 12 h 45"/>
                <a:gd name="T22" fmla="*/ 12 w 89"/>
                <a:gd name="T23" fmla="*/ 16 h 45"/>
                <a:gd name="T24" fmla="*/ 12 w 89"/>
                <a:gd name="T25" fmla="*/ 16 h 45"/>
                <a:gd name="T26" fmla="*/ 12 w 89"/>
                <a:gd name="T27" fmla="*/ 23 h 45"/>
                <a:gd name="T28" fmla="*/ 6 w 89"/>
                <a:gd name="T29" fmla="*/ 23 h 45"/>
                <a:gd name="T30" fmla="*/ 6 w 89"/>
                <a:gd name="T31" fmla="*/ 23 h 45"/>
                <a:gd name="T32" fmla="*/ 0 w 89"/>
                <a:gd name="T33" fmla="*/ 29 h 45"/>
                <a:gd name="T34" fmla="*/ 6 w 89"/>
                <a:gd name="T35" fmla="*/ 29 h 45"/>
                <a:gd name="T36" fmla="*/ 6 w 89"/>
                <a:gd name="T37" fmla="*/ 35 h 45"/>
                <a:gd name="T38" fmla="*/ 12 w 89"/>
                <a:gd name="T39" fmla="*/ 35 h 45"/>
                <a:gd name="T40" fmla="*/ 12 w 89"/>
                <a:gd name="T41" fmla="*/ 39 h 45"/>
                <a:gd name="T42" fmla="*/ 25 w 89"/>
                <a:gd name="T43" fmla="*/ 39 h 45"/>
                <a:gd name="T44" fmla="*/ 25 w 89"/>
                <a:gd name="T45" fmla="*/ 45 h 45"/>
                <a:gd name="T46" fmla="*/ 66 w 89"/>
                <a:gd name="T47" fmla="*/ 45 h 45"/>
                <a:gd name="T48" fmla="*/ 70 w 89"/>
                <a:gd name="T49" fmla="*/ 39 h 45"/>
                <a:gd name="T50" fmla="*/ 70 w 89"/>
                <a:gd name="T51" fmla="*/ 35 h 45"/>
                <a:gd name="T52" fmla="*/ 76 w 89"/>
                <a:gd name="T53" fmla="*/ 29 h 45"/>
                <a:gd name="T54" fmla="*/ 76 w 89"/>
                <a:gd name="T55" fmla="*/ 23 h 45"/>
                <a:gd name="T56" fmla="*/ 82 w 89"/>
                <a:gd name="T57" fmla="*/ 23 h 45"/>
                <a:gd name="T58" fmla="*/ 82 w 89"/>
                <a:gd name="T59" fmla="*/ 16 h 45"/>
                <a:gd name="T60" fmla="*/ 89 w 89"/>
                <a:gd name="T61" fmla="*/ 12 h 45"/>
                <a:gd name="T62" fmla="*/ 89 w 89"/>
                <a:gd name="T63" fmla="*/ 6 h 45"/>
                <a:gd name="T64" fmla="*/ 82 w 89"/>
                <a:gd name="T65" fmla="*/ 0 h 45"/>
                <a:gd name="T66" fmla="*/ 82 w 89"/>
                <a:gd name="T6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45">
                  <a:moveTo>
                    <a:pt x="82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39"/>
                  </a:lnTo>
                  <a:lnTo>
                    <a:pt x="25" y="39"/>
                  </a:lnTo>
                  <a:lnTo>
                    <a:pt x="25" y="45"/>
                  </a:lnTo>
                  <a:lnTo>
                    <a:pt x="66" y="45"/>
                  </a:lnTo>
                  <a:lnTo>
                    <a:pt x="70" y="39"/>
                  </a:lnTo>
                  <a:lnTo>
                    <a:pt x="70" y="35"/>
                  </a:lnTo>
                  <a:lnTo>
                    <a:pt x="76" y="29"/>
                  </a:lnTo>
                  <a:lnTo>
                    <a:pt x="76" y="23"/>
                  </a:lnTo>
                  <a:lnTo>
                    <a:pt x="82" y="23"/>
                  </a:lnTo>
                  <a:lnTo>
                    <a:pt x="82" y="16"/>
                  </a:lnTo>
                  <a:lnTo>
                    <a:pt x="89" y="12"/>
                  </a:lnTo>
                  <a:lnTo>
                    <a:pt x="89" y="6"/>
                  </a:lnTo>
                  <a:lnTo>
                    <a:pt x="82" y="0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Freeform 634">
              <a:extLst>
                <a:ext uri="{FF2B5EF4-FFF2-40B4-BE49-F238E27FC236}">
                  <a16:creationId xmlns:a16="http://schemas.microsoft.com/office/drawing/2014/main" id="{F4FA9F7D-6D8A-48C7-B001-A6DE8ED9F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630" y="2515815"/>
              <a:ext cx="117310" cy="63658"/>
            </a:xfrm>
            <a:custGeom>
              <a:avLst/>
              <a:gdLst>
                <a:gd name="T0" fmla="*/ 82 w 89"/>
                <a:gd name="T1" fmla="*/ 0 h 45"/>
                <a:gd name="T2" fmla="*/ 47 w 89"/>
                <a:gd name="T3" fmla="*/ 0 h 45"/>
                <a:gd name="T4" fmla="*/ 47 w 89"/>
                <a:gd name="T5" fmla="*/ 0 h 45"/>
                <a:gd name="T6" fmla="*/ 41 w 89"/>
                <a:gd name="T7" fmla="*/ 6 h 45"/>
                <a:gd name="T8" fmla="*/ 35 w 89"/>
                <a:gd name="T9" fmla="*/ 6 h 45"/>
                <a:gd name="T10" fmla="*/ 35 w 89"/>
                <a:gd name="T11" fmla="*/ 12 h 45"/>
                <a:gd name="T12" fmla="*/ 19 w 89"/>
                <a:gd name="T13" fmla="*/ 12 h 45"/>
                <a:gd name="T14" fmla="*/ 19 w 89"/>
                <a:gd name="T15" fmla="*/ 12 h 45"/>
                <a:gd name="T16" fmla="*/ 19 w 89"/>
                <a:gd name="T17" fmla="*/ 6 h 45"/>
                <a:gd name="T18" fmla="*/ 19 w 89"/>
                <a:gd name="T19" fmla="*/ 12 h 45"/>
                <a:gd name="T20" fmla="*/ 12 w 89"/>
                <a:gd name="T21" fmla="*/ 12 h 45"/>
                <a:gd name="T22" fmla="*/ 12 w 89"/>
                <a:gd name="T23" fmla="*/ 16 h 45"/>
                <a:gd name="T24" fmla="*/ 12 w 89"/>
                <a:gd name="T25" fmla="*/ 16 h 45"/>
                <a:gd name="T26" fmla="*/ 12 w 89"/>
                <a:gd name="T27" fmla="*/ 23 h 45"/>
                <a:gd name="T28" fmla="*/ 6 w 89"/>
                <a:gd name="T29" fmla="*/ 23 h 45"/>
                <a:gd name="T30" fmla="*/ 6 w 89"/>
                <a:gd name="T31" fmla="*/ 23 h 45"/>
                <a:gd name="T32" fmla="*/ 0 w 89"/>
                <a:gd name="T33" fmla="*/ 29 h 45"/>
                <a:gd name="T34" fmla="*/ 6 w 89"/>
                <a:gd name="T35" fmla="*/ 29 h 45"/>
                <a:gd name="T36" fmla="*/ 6 w 89"/>
                <a:gd name="T37" fmla="*/ 35 h 45"/>
                <a:gd name="T38" fmla="*/ 12 w 89"/>
                <a:gd name="T39" fmla="*/ 35 h 45"/>
                <a:gd name="T40" fmla="*/ 12 w 89"/>
                <a:gd name="T41" fmla="*/ 39 h 45"/>
                <a:gd name="T42" fmla="*/ 25 w 89"/>
                <a:gd name="T43" fmla="*/ 39 h 45"/>
                <a:gd name="T44" fmla="*/ 25 w 89"/>
                <a:gd name="T45" fmla="*/ 45 h 45"/>
                <a:gd name="T46" fmla="*/ 66 w 89"/>
                <a:gd name="T47" fmla="*/ 45 h 45"/>
                <a:gd name="T48" fmla="*/ 70 w 89"/>
                <a:gd name="T49" fmla="*/ 39 h 45"/>
                <a:gd name="T50" fmla="*/ 70 w 89"/>
                <a:gd name="T51" fmla="*/ 35 h 45"/>
                <a:gd name="T52" fmla="*/ 76 w 89"/>
                <a:gd name="T53" fmla="*/ 29 h 45"/>
                <a:gd name="T54" fmla="*/ 76 w 89"/>
                <a:gd name="T55" fmla="*/ 23 h 45"/>
                <a:gd name="T56" fmla="*/ 82 w 89"/>
                <a:gd name="T57" fmla="*/ 23 h 45"/>
                <a:gd name="T58" fmla="*/ 82 w 89"/>
                <a:gd name="T59" fmla="*/ 16 h 45"/>
                <a:gd name="T60" fmla="*/ 89 w 89"/>
                <a:gd name="T61" fmla="*/ 12 h 45"/>
                <a:gd name="T62" fmla="*/ 89 w 89"/>
                <a:gd name="T63" fmla="*/ 6 h 45"/>
                <a:gd name="T64" fmla="*/ 82 w 89"/>
                <a:gd name="T65" fmla="*/ 0 h 45"/>
                <a:gd name="T66" fmla="*/ 82 w 89"/>
                <a:gd name="T6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45">
                  <a:moveTo>
                    <a:pt x="82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39"/>
                  </a:lnTo>
                  <a:lnTo>
                    <a:pt x="25" y="39"/>
                  </a:lnTo>
                  <a:lnTo>
                    <a:pt x="25" y="45"/>
                  </a:lnTo>
                  <a:lnTo>
                    <a:pt x="66" y="45"/>
                  </a:lnTo>
                  <a:lnTo>
                    <a:pt x="70" y="39"/>
                  </a:lnTo>
                  <a:lnTo>
                    <a:pt x="70" y="35"/>
                  </a:lnTo>
                  <a:lnTo>
                    <a:pt x="76" y="29"/>
                  </a:lnTo>
                  <a:lnTo>
                    <a:pt x="76" y="23"/>
                  </a:lnTo>
                  <a:lnTo>
                    <a:pt x="82" y="23"/>
                  </a:lnTo>
                  <a:lnTo>
                    <a:pt x="82" y="16"/>
                  </a:lnTo>
                  <a:lnTo>
                    <a:pt x="89" y="12"/>
                  </a:lnTo>
                  <a:lnTo>
                    <a:pt x="89" y="6"/>
                  </a:lnTo>
                  <a:lnTo>
                    <a:pt x="82" y="0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Freeform 635">
              <a:extLst>
                <a:ext uri="{FF2B5EF4-FFF2-40B4-BE49-F238E27FC236}">
                  <a16:creationId xmlns:a16="http://schemas.microsoft.com/office/drawing/2014/main" id="{89FEB446-6AB2-4CAB-9B9D-5816F68E7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715" y="2238547"/>
              <a:ext cx="92265" cy="55172"/>
            </a:xfrm>
            <a:custGeom>
              <a:avLst/>
              <a:gdLst>
                <a:gd name="T0" fmla="*/ 70 w 70"/>
                <a:gd name="T1" fmla="*/ 39 h 39"/>
                <a:gd name="T2" fmla="*/ 70 w 70"/>
                <a:gd name="T3" fmla="*/ 17 h 39"/>
                <a:gd name="T4" fmla="*/ 70 w 70"/>
                <a:gd name="T5" fmla="*/ 17 h 39"/>
                <a:gd name="T6" fmla="*/ 70 w 70"/>
                <a:gd name="T7" fmla="*/ 11 h 39"/>
                <a:gd name="T8" fmla="*/ 70 w 70"/>
                <a:gd name="T9" fmla="*/ 11 h 39"/>
                <a:gd name="T10" fmla="*/ 70 w 70"/>
                <a:gd name="T11" fmla="*/ 0 h 39"/>
                <a:gd name="T12" fmla="*/ 70 w 70"/>
                <a:gd name="T13" fmla="*/ 4 h 39"/>
                <a:gd name="T14" fmla="*/ 58 w 70"/>
                <a:gd name="T15" fmla="*/ 4 h 39"/>
                <a:gd name="T16" fmla="*/ 58 w 70"/>
                <a:gd name="T17" fmla="*/ 4 h 39"/>
                <a:gd name="T18" fmla="*/ 51 w 70"/>
                <a:gd name="T19" fmla="*/ 11 h 39"/>
                <a:gd name="T20" fmla="*/ 45 w 70"/>
                <a:gd name="T21" fmla="*/ 11 h 39"/>
                <a:gd name="T22" fmla="*/ 45 w 70"/>
                <a:gd name="T23" fmla="*/ 4 h 39"/>
                <a:gd name="T24" fmla="*/ 41 w 70"/>
                <a:gd name="T25" fmla="*/ 4 h 39"/>
                <a:gd name="T26" fmla="*/ 41 w 70"/>
                <a:gd name="T27" fmla="*/ 0 h 39"/>
                <a:gd name="T28" fmla="*/ 6 w 70"/>
                <a:gd name="T29" fmla="*/ 0 h 39"/>
                <a:gd name="T30" fmla="*/ 6 w 70"/>
                <a:gd name="T31" fmla="*/ 4 h 39"/>
                <a:gd name="T32" fmla="*/ 0 w 70"/>
                <a:gd name="T33" fmla="*/ 11 h 39"/>
                <a:gd name="T34" fmla="*/ 0 w 70"/>
                <a:gd name="T35" fmla="*/ 11 h 39"/>
                <a:gd name="T36" fmla="*/ 0 w 70"/>
                <a:gd name="T37" fmla="*/ 17 h 39"/>
                <a:gd name="T38" fmla="*/ 6 w 70"/>
                <a:gd name="T39" fmla="*/ 23 h 39"/>
                <a:gd name="T40" fmla="*/ 6 w 70"/>
                <a:gd name="T41" fmla="*/ 27 h 39"/>
                <a:gd name="T42" fmla="*/ 16 w 70"/>
                <a:gd name="T43" fmla="*/ 27 h 39"/>
                <a:gd name="T44" fmla="*/ 16 w 70"/>
                <a:gd name="T45" fmla="*/ 33 h 39"/>
                <a:gd name="T46" fmla="*/ 16 w 70"/>
                <a:gd name="T47" fmla="*/ 33 h 39"/>
                <a:gd name="T48" fmla="*/ 29 w 70"/>
                <a:gd name="T49" fmla="*/ 33 h 39"/>
                <a:gd name="T50" fmla="*/ 29 w 70"/>
                <a:gd name="T51" fmla="*/ 27 h 39"/>
                <a:gd name="T52" fmla="*/ 35 w 70"/>
                <a:gd name="T53" fmla="*/ 33 h 39"/>
                <a:gd name="T54" fmla="*/ 58 w 70"/>
                <a:gd name="T55" fmla="*/ 33 h 39"/>
                <a:gd name="T56" fmla="*/ 64 w 70"/>
                <a:gd name="T57" fmla="*/ 39 h 39"/>
                <a:gd name="T58" fmla="*/ 70 w 70"/>
                <a:gd name="T59" fmla="*/ 39 h 39"/>
                <a:gd name="T60" fmla="*/ 70 w 70"/>
                <a:gd name="T6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0" h="39">
                  <a:moveTo>
                    <a:pt x="70" y="39"/>
                  </a:moveTo>
                  <a:lnTo>
                    <a:pt x="70" y="17"/>
                  </a:lnTo>
                  <a:lnTo>
                    <a:pt x="70" y="17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0" y="0"/>
                  </a:lnTo>
                  <a:lnTo>
                    <a:pt x="70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1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41" y="4"/>
                  </a:lnTo>
                  <a:lnTo>
                    <a:pt x="41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16" y="27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29" y="33"/>
                  </a:lnTo>
                  <a:lnTo>
                    <a:pt x="29" y="27"/>
                  </a:lnTo>
                  <a:lnTo>
                    <a:pt x="35" y="33"/>
                  </a:lnTo>
                  <a:lnTo>
                    <a:pt x="58" y="33"/>
                  </a:lnTo>
                  <a:lnTo>
                    <a:pt x="64" y="39"/>
                  </a:lnTo>
                  <a:lnTo>
                    <a:pt x="70" y="39"/>
                  </a:lnTo>
                  <a:lnTo>
                    <a:pt x="70" y="3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Freeform 636">
              <a:extLst>
                <a:ext uri="{FF2B5EF4-FFF2-40B4-BE49-F238E27FC236}">
                  <a16:creationId xmlns:a16="http://schemas.microsoft.com/office/drawing/2014/main" id="{D62ECC86-E565-4B1C-8F7E-0B77E2847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715" y="2238547"/>
              <a:ext cx="92265" cy="55172"/>
            </a:xfrm>
            <a:custGeom>
              <a:avLst/>
              <a:gdLst>
                <a:gd name="T0" fmla="*/ 70 w 70"/>
                <a:gd name="T1" fmla="*/ 39 h 39"/>
                <a:gd name="T2" fmla="*/ 70 w 70"/>
                <a:gd name="T3" fmla="*/ 17 h 39"/>
                <a:gd name="T4" fmla="*/ 70 w 70"/>
                <a:gd name="T5" fmla="*/ 17 h 39"/>
                <a:gd name="T6" fmla="*/ 70 w 70"/>
                <a:gd name="T7" fmla="*/ 11 h 39"/>
                <a:gd name="T8" fmla="*/ 70 w 70"/>
                <a:gd name="T9" fmla="*/ 11 h 39"/>
                <a:gd name="T10" fmla="*/ 70 w 70"/>
                <a:gd name="T11" fmla="*/ 0 h 39"/>
                <a:gd name="T12" fmla="*/ 70 w 70"/>
                <a:gd name="T13" fmla="*/ 4 h 39"/>
                <a:gd name="T14" fmla="*/ 58 w 70"/>
                <a:gd name="T15" fmla="*/ 4 h 39"/>
                <a:gd name="T16" fmla="*/ 58 w 70"/>
                <a:gd name="T17" fmla="*/ 4 h 39"/>
                <a:gd name="T18" fmla="*/ 51 w 70"/>
                <a:gd name="T19" fmla="*/ 11 h 39"/>
                <a:gd name="T20" fmla="*/ 45 w 70"/>
                <a:gd name="T21" fmla="*/ 11 h 39"/>
                <a:gd name="T22" fmla="*/ 45 w 70"/>
                <a:gd name="T23" fmla="*/ 4 h 39"/>
                <a:gd name="T24" fmla="*/ 41 w 70"/>
                <a:gd name="T25" fmla="*/ 4 h 39"/>
                <a:gd name="T26" fmla="*/ 41 w 70"/>
                <a:gd name="T27" fmla="*/ 0 h 39"/>
                <a:gd name="T28" fmla="*/ 6 w 70"/>
                <a:gd name="T29" fmla="*/ 0 h 39"/>
                <a:gd name="T30" fmla="*/ 6 w 70"/>
                <a:gd name="T31" fmla="*/ 4 h 39"/>
                <a:gd name="T32" fmla="*/ 0 w 70"/>
                <a:gd name="T33" fmla="*/ 11 h 39"/>
                <a:gd name="T34" fmla="*/ 0 w 70"/>
                <a:gd name="T35" fmla="*/ 11 h 39"/>
                <a:gd name="T36" fmla="*/ 0 w 70"/>
                <a:gd name="T37" fmla="*/ 17 h 39"/>
                <a:gd name="T38" fmla="*/ 6 w 70"/>
                <a:gd name="T39" fmla="*/ 23 h 39"/>
                <a:gd name="T40" fmla="*/ 6 w 70"/>
                <a:gd name="T41" fmla="*/ 27 h 39"/>
                <a:gd name="T42" fmla="*/ 16 w 70"/>
                <a:gd name="T43" fmla="*/ 27 h 39"/>
                <a:gd name="T44" fmla="*/ 16 w 70"/>
                <a:gd name="T45" fmla="*/ 33 h 39"/>
                <a:gd name="T46" fmla="*/ 16 w 70"/>
                <a:gd name="T47" fmla="*/ 33 h 39"/>
                <a:gd name="T48" fmla="*/ 29 w 70"/>
                <a:gd name="T49" fmla="*/ 33 h 39"/>
                <a:gd name="T50" fmla="*/ 29 w 70"/>
                <a:gd name="T51" fmla="*/ 27 h 39"/>
                <a:gd name="T52" fmla="*/ 35 w 70"/>
                <a:gd name="T53" fmla="*/ 33 h 39"/>
                <a:gd name="T54" fmla="*/ 58 w 70"/>
                <a:gd name="T55" fmla="*/ 33 h 39"/>
                <a:gd name="T56" fmla="*/ 64 w 70"/>
                <a:gd name="T57" fmla="*/ 39 h 39"/>
                <a:gd name="T58" fmla="*/ 70 w 70"/>
                <a:gd name="T59" fmla="*/ 39 h 39"/>
                <a:gd name="T60" fmla="*/ 70 w 70"/>
                <a:gd name="T6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0" h="39">
                  <a:moveTo>
                    <a:pt x="70" y="39"/>
                  </a:moveTo>
                  <a:lnTo>
                    <a:pt x="70" y="17"/>
                  </a:lnTo>
                  <a:lnTo>
                    <a:pt x="70" y="17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0" y="0"/>
                  </a:lnTo>
                  <a:lnTo>
                    <a:pt x="70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1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41" y="4"/>
                  </a:lnTo>
                  <a:lnTo>
                    <a:pt x="41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16" y="27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29" y="33"/>
                  </a:lnTo>
                  <a:lnTo>
                    <a:pt x="29" y="27"/>
                  </a:lnTo>
                  <a:lnTo>
                    <a:pt x="35" y="33"/>
                  </a:lnTo>
                  <a:lnTo>
                    <a:pt x="58" y="33"/>
                  </a:lnTo>
                  <a:lnTo>
                    <a:pt x="64" y="39"/>
                  </a:lnTo>
                  <a:lnTo>
                    <a:pt x="70" y="39"/>
                  </a:lnTo>
                  <a:lnTo>
                    <a:pt x="70" y="3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637">
              <a:extLst>
                <a:ext uri="{FF2B5EF4-FFF2-40B4-BE49-F238E27FC236}">
                  <a16:creationId xmlns:a16="http://schemas.microsoft.com/office/drawing/2014/main" id="{18692E12-14CF-45A5-A8DB-2F8A0120D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623" y="2524303"/>
              <a:ext cx="143671" cy="110343"/>
            </a:xfrm>
            <a:custGeom>
              <a:avLst/>
              <a:gdLst>
                <a:gd name="T0" fmla="*/ 109 w 109"/>
                <a:gd name="T1" fmla="*/ 45 h 78"/>
                <a:gd name="T2" fmla="*/ 109 w 109"/>
                <a:gd name="T3" fmla="*/ 52 h 78"/>
                <a:gd name="T4" fmla="*/ 105 w 109"/>
                <a:gd name="T5" fmla="*/ 52 h 78"/>
                <a:gd name="T6" fmla="*/ 105 w 109"/>
                <a:gd name="T7" fmla="*/ 56 h 78"/>
                <a:gd name="T8" fmla="*/ 99 w 109"/>
                <a:gd name="T9" fmla="*/ 56 h 78"/>
                <a:gd name="T10" fmla="*/ 99 w 109"/>
                <a:gd name="T11" fmla="*/ 56 h 78"/>
                <a:gd name="T12" fmla="*/ 99 w 109"/>
                <a:gd name="T13" fmla="*/ 62 h 78"/>
                <a:gd name="T14" fmla="*/ 99 w 109"/>
                <a:gd name="T15" fmla="*/ 62 h 78"/>
                <a:gd name="T16" fmla="*/ 99 w 109"/>
                <a:gd name="T17" fmla="*/ 68 h 78"/>
                <a:gd name="T18" fmla="*/ 99 w 109"/>
                <a:gd name="T19" fmla="*/ 68 h 78"/>
                <a:gd name="T20" fmla="*/ 99 w 109"/>
                <a:gd name="T21" fmla="*/ 68 h 78"/>
                <a:gd name="T22" fmla="*/ 99 w 109"/>
                <a:gd name="T23" fmla="*/ 72 h 78"/>
                <a:gd name="T24" fmla="*/ 87 w 109"/>
                <a:gd name="T25" fmla="*/ 72 h 78"/>
                <a:gd name="T26" fmla="*/ 87 w 109"/>
                <a:gd name="T27" fmla="*/ 68 h 78"/>
                <a:gd name="T28" fmla="*/ 70 w 109"/>
                <a:gd name="T29" fmla="*/ 68 h 78"/>
                <a:gd name="T30" fmla="*/ 70 w 109"/>
                <a:gd name="T31" fmla="*/ 72 h 78"/>
                <a:gd name="T32" fmla="*/ 64 w 109"/>
                <a:gd name="T33" fmla="*/ 72 h 78"/>
                <a:gd name="T34" fmla="*/ 64 w 109"/>
                <a:gd name="T35" fmla="*/ 72 h 78"/>
                <a:gd name="T36" fmla="*/ 58 w 109"/>
                <a:gd name="T37" fmla="*/ 78 h 78"/>
                <a:gd name="T38" fmla="*/ 45 w 109"/>
                <a:gd name="T39" fmla="*/ 78 h 78"/>
                <a:gd name="T40" fmla="*/ 29 w 109"/>
                <a:gd name="T41" fmla="*/ 72 h 78"/>
                <a:gd name="T42" fmla="*/ 16 w 109"/>
                <a:gd name="T43" fmla="*/ 62 h 78"/>
                <a:gd name="T44" fmla="*/ 10 w 109"/>
                <a:gd name="T45" fmla="*/ 62 h 78"/>
                <a:gd name="T46" fmla="*/ 10 w 109"/>
                <a:gd name="T47" fmla="*/ 56 h 78"/>
                <a:gd name="T48" fmla="*/ 4 w 109"/>
                <a:gd name="T49" fmla="*/ 52 h 78"/>
                <a:gd name="T50" fmla="*/ 4 w 109"/>
                <a:gd name="T51" fmla="*/ 52 h 78"/>
                <a:gd name="T52" fmla="*/ 0 w 109"/>
                <a:gd name="T53" fmla="*/ 45 h 78"/>
                <a:gd name="T54" fmla="*/ 0 w 109"/>
                <a:gd name="T55" fmla="*/ 39 h 78"/>
                <a:gd name="T56" fmla="*/ 4 w 109"/>
                <a:gd name="T57" fmla="*/ 33 h 78"/>
                <a:gd name="T58" fmla="*/ 4 w 109"/>
                <a:gd name="T59" fmla="*/ 29 h 78"/>
                <a:gd name="T60" fmla="*/ 10 w 109"/>
                <a:gd name="T61" fmla="*/ 23 h 78"/>
                <a:gd name="T62" fmla="*/ 10 w 109"/>
                <a:gd name="T63" fmla="*/ 17 h 78"/>
                <a:gd name="T64" fmla="*/ 16 w 109"/>
                <a:gd name="T65" fmla="*/ 17 h 78"/>
                <a:gd name="T66" fmla="*/ 16 w 109"/>
                <a:gd name="T67" fmla="*/ 10 h 78"/>
                <a:gd name="T68" fmla="*/ 23 w 109"/>
                <a:gd name="T69" fmla="*/ 6 h 78"/>
                <a:gd name="T70" fmla="*/ 23 w 109"/>
                <a:gd name="T71" fmla="*/ 0 h 78"/>
                <a:gd name="T72" fmla="*/ 35 w 109"/>
                <a:gd name="T73" fmla="*/ 0 h 78"/>
                <a:gd name="T74" fmla="*/ 35 w 109"/>
                <a:gd name="T75" fmla="*/ 6 h 78"/>
                <a:gd name="T76" fmla="*/ 52 w 109"/>
                <a:gd name="T77" fmla="*/ 6 h 78"/>
                <a:gd name="T78" fmla="*/ 52 w 109"/>
                <a:gd name="T79" fmla="*/ 10 h 78"/>
                <a:gd name="T80" fmla="*/ 58 w 109"/>
                <a:gd name="T81" fmla="*/ 6 h 78"/>
                <a:gd name="T82" fmla="*/ 58 w 109"/>
                <a:gd name="T83" fmla="*/ 6 h 78"/>
                <a:gd name="T84" fmla="*/ 58 w 109"/>
                <a:gd name="T85" fmla="*/ 6 h 78"/>
                <a:gd name="T86" fmla="*/ 64 w 109"/>
                <a:gd name="T87" fmla="*/ 6 h 78"/>
                <a:gd name="T88" fmla="*/ 64 w 109"/>
                <a:gd name="T89" fmla="*/ 0 h 78"/>
                <a:gd name="T90" fmla="*/ 64 w 109"/>
                <a:gd name="T91" fmla="*/ 0 h 78"/>
                <a:gd name="T92" fmla="*/ 74 w 109"/>
                <a:gd name="T93" fmla="*/ 0 h 78"/>
                <a:gd name="T94" fmla="*/ 74 w 109"/>
                <a:gd name="T95" fmla="*/ 6 h 78"/>
                <a:gd name="T96" fmla="*/ 80 w 109"/>
                <a:gd name="T97" fmla="*/ 6 h 78"/>
                <a:gd name="T98" fmla="*/ 80 w 109"/>
                <a:gd name="T99" fmla="*/ 17 h 78"/>
                <a:gd name="T100" fmla="*/ 87 w 109"/>
                <a:gd name="T101" fmla="*/ 23 h 78"/>
                <a:gd name="T102" fmla="*/ 93 w 109"/>
                <a:gd name="T103" fmla="*/ 33 h 78"/>
                <a:gd name="T104" fmla="*/ 93 w 109"/>
                <a:gd name="T105" fmla="*/ 39 h 78"/>
                <a:gd name="T106" fmla="*/ 99 w 109"/>
                <a:gd name="T107" fmla="*/ 45 h 78"/>
                <a:gd name="T108" fmla="*/ 99 w 109"/>
                <a:gd name="T109" fmla="*/ 45 h 78"/>
                <a:gd name="T110" fmla="*/ 109 w 109"/>
                <a:gd name="T111" fmla="*/ 45 h 78"/>
                <a:gd name="T112" fmla="*/ 109 w 109"/>
                <a:gd name="T113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9" h="78">
                  <a:moveTo>
                    <a:pt x="109" y="45"/>
                  </a:moveTo>
                  <a:lnTo>
                    <a:pt x="109" y="52"/>
                  </a:lnTo>
                  <a:lnTo>
                    <a:pt x="105" y="52"/>
                  </a:lnTo>
                  <a:lnTo>
                    <a:pt x="105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62"/>
                  </a:lnTo>
                  <a:lnTo>
                    <a:pt x="99" y="62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72"/>
                  </a:lnTo>
                  <a:lnTo>
                    <a:pt x="87" y="72"/>
                  </a:lnTo>
                  <a:lnTo>
                    <a:pt x="87" y="68"/>
                  </a:lnTo>
                  <a:lnTo>
                    <a:pt x="70" y="68"/>
                  </a:lnTo>
                  <a:lnTo>
                    <a:pt x="70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58" y="78"/>
                  </a:lnTo>
                  <a:lnTo>
                    <a:pt x="45" y="78"/>
                  </a:lnTo>
                  <a:lnTo>
                    <a:pt x="29" y="72"/>
                  </a:lnTo>
                  <a:lnTo>
                    <a:pt x="16" y="62"/>
                  </a:lnTo>
                  <a:lnTo>
                    <a:pt x="10" y="62"/>
                  </a:lnTo>
                  <a:lnTo>
                    <a:pt x="10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4" y="33"/>
                  </a:lnTo>
                  <a:lnTo>
                    <a:pt x="4" y="29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52" y="6"/>
                  </a:lnTo>
                  <a:lnTo>
                    <a:pt x="52" y="10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64" y="6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4" y="0"/>
                  </a:lnTo>
                  <a:lnTo>
                    <a:pt x="74" y="6"/>
                  </a:lnTo>
                  <a:lnTo>
                    <a:pt x="80" y="6"/>
                  </a:lnTo>
                  <a:lnTo>
                    <a:pt x="80" y="17"/>
                  </a:lnTo>
                  <a:lnTo>
                    <a:pt x="87" y="23"/>
                  </a:lnTo>
                  <a:lnTo>
                    <a:pt x="93" y="33"/>
                  </a:lnTo>
                  <a:lnTo>
                    <a:pt x="93" y="39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109" y="45"/>
                  </a:lnTo>
                  <a:lnTo>
                    <a:pt x="109" y="4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Freeform 638">
              <a:extLst>
                <a:ext uri="{FF2B5EF4-FFF2-40B4-BE49-F238E27FC236}">
                  <a16:creationId xmlns:a16="http://schemas.microsoft.com/office/drawing/2014/main" id="{8D0AC883-F142-46D9-85EE-0CF78057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623" y="2524303"/>
              <a:ext cx="143671" cy="110343"/>
            </a:xfrm>
            <a:custGeom>
              <a:avLst/>
              <a:gdLst>
                <a:gd name="T0" fmla="*/ 109 w 109"/>
                <a:gd name="T1" fmla="*/ 45 h 78"/>
                <a:gd name="T2" fmla="*/ 109 w 109"/>
                <a:gd name="T3" fmla="*/ 52 h 78"/>
                <a:gd name="T4" fmla="*/ 105 w 109"/>
                <a:gd name="T5" fmla="*/ 52 h 78"/>
                <a:gd name="T6" fmla="*/ 105 w 109"/>
                <a:gd name="T7" fmla="*/ 56 h 78"/>
                <a:gd name="T8" fmla="*/ 99 w 109"/>
                <a:gd name="T9" fmla="*/ 56 h 78"/>
                <a:gd name="T10" fmla="*/ 99 w 109"/>
                <a:gd name="T11" fmla="*/ 56 h 78"/>
                <a:gd name="T12" fmla="*/ 99 w 109"/>
                <a:gd name="T13" fmla="*/ 62 h 78"/>
                <a:gd name="T14" fmla="*/ 99 w 109"/>
                <a:gd name="T15" fmla="*/ 62 h 78"/>
                <a:gd name="T16" fmla="*/ 99 w 109"/>
                <a:gd name="T17" fmla="*/ 68 h 78"/>
                <a:gd name="T18" fmla="*/ 99 w 109"/>
                <a:gd name="T19" fmla="*/ 68 h 78"/>
                <a:gd name="T20" fmla="*/ 99 w 109"/>
                <a:gd name="T21" fmla="*/ 68 h 78"/>
                <a:gd name="T22" fmla="*/ 99 w 109"/>
                <a:gd name="T23" fmla="*/ 72 h 78"/>
                <a:gd name="T24" fmla="*/ 87 w 109"/>
                <a:gd name="T25" fmla="*/ 72 h 78"/>
                <a:gd name="T26" fmla="*/ 87 w 109"/>
                <a:gd name="T27" fmla="*/ 68 h 78"/>
                <a:gd name="T28" fmla="*/ 70 w 109"/>
                <a:gd name="T29" fmla="*/ 68 h 78"/>
                <a:gd name="T30" fmla="*/ 70 w 109"/>
                <a:gd name="T31" fmla="*/ 72 h 78"/>
                <a:gd name="T32" fmla="*/ 64 w 109"/>
                <a:gd name="T33" fmla="*/ 72 h 78"/>
                <a:gd name="T34" fmla="*/ 64 w 109"/>
                <a:gd name="T35" fmla="*/ 72 h 78"/>
                <a:gd name="T36" fmla="*/ 58 w 109"/>
                <a:gd name="T37" fmla="*/ 78 h 78"/>
                <a:gd name="T38" fmla="*/ 45 w 109"/>
                <a:gd name="T39" fmla="*/ 78 h 78"/>
                <a:gd name="T40" fmla="*/ 29 w 109"/>
                <a:gd name="T41" fmla="*/ 72 h 78"/>
                <a:gd name="T42" fmla="*/ 16 w 109"/>
                <a:gd name="T43" fmla="*/ 62 h 78"/>
                <a:gd name="T44" fmla="*/ 10 w 109"/>
                <a:gd name="T45" fmla="*/ 62 h 78"/>
                <a:gd name="T46" fmla="*/ 10 w 109"/>
                <a:gd name="T47" fmla="*/ 56 h 78"/>
                <a:gd name="T48" fmla="*/ 4 w 109"/>
                <a:gd name="T49" fmla="*/ 52 h 78"/>
                <a:gd name="T50" fmla="*/ 4 w 109"/>
                <a:gd name="T51" fmla="*/ 52 h 78"/>
                <a:gd name="T52" fmla="*/ 0 w 109"/>
                <a:gd name="T53" fmla="*/ 45 h 78"/>
                <a:gd name="T54" fmla="*/ 0 w 109"/>
                <a:gd name="T55" fmla="*/ 39 h 78"/>
                <a:gd name="T56" fmla="*/ 4 w 109"/>
                <a:gd name="T57" fmla="*/ 33 h 78"/>
                <a:gd name="T58" fmla="*/ 4 w 109"/>
                <a:gd name="T59" fmla="*/ 29 h 78"/>
                <a:gd name="T60" fmla="*/ 10 w 109"/>
                <a:gd name="T61" fmla="*/ 23 h 78"/>
                <a:gd name="T62" fmla="*/ 10 w 109"/>
                <a:gd name="T63" fmla="*/ 17 h 78"/>
                <a:gd name="T64" fmla="*/ 16 w 109"/>
                <a:gd name="T65" fmla="*/ 17 h 78"/>
                <a:gd name="T66" fmla="*/ 16 w 109"/>
                <a:gd name="T67" fmla="*/ 10 h 78"/>
                <a:gd name="T68" fmla="*/ 23 w 109"/>
                <a:gd name="T69" fmla="*/ 6 h 78"/>
                <a:gd name="T70" fmla="*/ 23 w 109"/>
                <a:gd name="T71" fmla="*/ 0 h 78"/>
                <a:gd name="T72" fmla="*/ 35 w 109"/>
                <a:gd name="T73" fmla="*/ 0 h 78"/>
                <a:gd name="T74" fmla="*/ 35 w 109"/>
                <a:gd name="T75" fmla="*/ 6 h 78"/>
                <a:gd name="T76" fmla="*/ 52 w 109"/>
                <a:gd name="T77" fmla="*/ 6 h 78"/>
                <a:gd name="T78" fmla="*/ 52 w 109"/>
                <a:gd name="T79" fmla="*/ 10 h 78"/>
                <a:gd name="T80" fmla="*/ 58 w 109"/>
                <a:gd name="T81" fmla="*/ 6 h 78"/>
                <a:gd name="T82" fmla="*/ 58 w 109"/>
                <a:gd name="T83" fmla="*/ 6 h 78"/>
                <a:gd name="T84" fmla="*/ 58 w 109"/>
                <a:gd name="T85" fmla="*/ 6 h 78"/>
                <a:gd name="T86" fmla="*/ 64 w 109"/>
                <a:gd name="T87" fmla="*/ 6 h 78"/>
                <a:gd name="T88" fmla="*/ 64 w 109"/>
                <a:gd name="T89" fmla="*/ 0 h 78"/>
                <a:gd name="T90" fmla="*/ 64 w 109"/>
                <a:gd name="T91" fmla="*/ 0 h 78"/>
                <a:gd name="T92" fmla="*/ 74 w 109"/>
                <a:gd name="T93" fmla="*/ 0 h 78"/>
                <a:gd name="T94" fmla="*/ 74 w 109"/>
                <a:gd name="T95" fmla="*/ 6 h 78"/>
                <a:gd name="T96" fmla="*/ 80 w 109"/>
                <a:gd name="T97" fmla="*/ 6 h 78"/>
                <a:gd name="T98" fmla="*/ 80 w 109"/>
                <a:gd name="T99" fmla="*/ 17 h 78"/>
                <a:gd name="T100" fmla="*/ 87 w 109"/>
                <a:gd name="T101" fmla="*/ 23 h 78"/>
                <a:gd name="T102" fmla="*/ 93 w 109"/>
                <a:gd name="T103" fmla="*/ 33 h 78"/>
                <a:gd name="T104" fmla="*/ 93 w 109"/>
                <a:gd name="T105" fmla="*/ 39 h 78"/>
                <a:gd name="T106" fmla="*/ 99 w 109"/>
                <a:gd name="T107" fmla="*/ 45 h 78"/>
                <a:gd name="T108" fmla="*/ 99 w 109"/>
                <a:gd name="T109" fmla="*/ 45 h 78"/>
                <a:gd name="T110" fmla="*/ 109 w 109"/>
                <a:gd name="T111" fmla="*/ 45 h 78"/>
                <a:gd name="T112" fmla="*/ 109 w 109"/>
                <a:gd name="T113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9" h="78">
                  <a:moveTo>
                    <a:pt x="109" y="45"/>
                  </a:moveTo>
                  <a:lnTo>
                    <a:pt x="109" y="52"/>
                  </a:lnTo>
                  <a:lnTo>
                    <a:pt x="105" y="52"/>
                  </a:lnTo>
                  <a:lnTo>
                    <a:pt x="105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62"/>
                  </a:lnTo>
                  <a:lnTo>
                    <a:pt x="99" y="62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72"/>
                  </a:lnTo>
                  <a:lnTo>
                    <a:pt x="87" y="72"/>
                  </a:lnTo>
                  <a:lnTo>
                    <a:pt x="87" y="68"/>
                  </a:lnTo>
                  <a:lnTo>
                    <a:pt x="70" y="68"/>
                  </a:lnTo>
                  <a:lnTo>
                    <a:pt x="70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58" y="78"/>
                  </a:lnTo>
                  <a:lnTo>
                    <a:pt x="45" y="78"/>
                  </a:lnTo>
                  <a:lnTo>
                    <a:pt x="29" y="72"/>
                  </a:lnTo>
                  <a:lnTo>
                    <a:pt x="16" y="62"/>
                  </a:lnTo>
                  <a:lnTo>
                    <a:pt x="10" y="62"/>
                  </a:lnTo>
                  <a:lnTo>
                    <a:pt x="10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4" y="33"/>
                  </a:lnTo>
                  <a:lnTo>
                    <a:pt x="4" y="29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52" y="6"/>
                  </a:lnTo>
                  <a:lnTo>
                    <a:pt x="52" y="10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64" y="6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4" y="0"/>
                  </a:lnTo>
                  <a:lnTo>
                    <a:pt x="74" y="6"/>
                  </a:lnTo>
                  <a:lnTo>
                    <a:pt x="80" y="6"/>
                  </a:lnTo>
                  <a:lnTo>
                    <a:pt x="80" y="17"/>
                  </a:lnTo>
                  <a:lnTo>
                    <a:pt x="87" y="23"/>
                  </a:lnTo>
                  <a:lnTo>
                    <a:pt x="93" y="33"/>
                  </a:lnTo>
                  <a:lnTo>
                    <a:pt x="93" y="39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109" y="45"/>
                  </a:lnTo>
                  <a:lnTo>
                    <a:pt x="109" y="4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Freeform 642">
              <a:extLst>
                <a:ext uri="{FF2B5EF4-FFF2-40B4-BE49-F238E27FC236}">
                  <a16:creationId xmlns:a16="http://schemas.microsoft.com/office/drawing/2014/main" id="{3BF89D05-1532-4410-A117-AD60C6275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712" y="2326254"/>
              <a:ext cx="163442" cy="120244"/>
            </a:xfrm>
            <a:custGeom>
              <a:avLst/>
              <a:gdLst>
                <a:gd name="T0" fmla="*/ 54 w 124"/>
                <a:gd name="T1" fmla="*/ 0 h 85"/>
                <a:gd name="T2" fmla="*/ 64 w 124"/>
                <a:gd name="T3" fmla="*/ 4 h 85"/>
                <a:gd name="T4" fmla="*/ 71 w 124"/>
                <a:gd name="T5" fmla="*/ 4 h 85"/>
                <a:gd name="T6" fmla="*/ 77 w 124"/>
                <a:gd name="T7" fmla="*/ 10 h 85"/>
                <a:gd name="T8" fmla="*/ 93 w 124"/>
                <a:gd name="T9" fmla="*/ 10 h 85"/>
                <a:gd name="T10" fmla="*/ 106 w 124"/>
                <a:gd name="T11" fmla="*/ 39 h 85"/>
                <a:gd name="T12" fmla="*/ 118 w 124"/>
                <a:gd name="T13" fmla="*/ 45 h 85"/>
                <a:gd name="T14" fmla="*/ 124 w 124"/>
                <a:gd name="T15" fmla="*/ 49 h 85"/>
                <a:gd name="T16" fmla="*/ 106 w 124"/>
                <a:gd name="T17" fmla="*/ 49 h 85"/>
                <a:gd name="T18" fmla="*/ 106 w 124"/>
                <a:gd name="T19" fmla="*/ 56 h 85"/>
                <a:gd name="T20" fmla="*/ 112 w 124"/>
                <a:gd name="T21" fmla="*/ 62 h 85"/>
                <a:gd name="T22" fmla="*/ 112 w 124"/>
                <a:gd name="T23" fmla="*/ 72 h 85"/>
                <a:gd name="T24" fmla="*/ 99 w 124"/>
                <a:gd name="T25" fmla="*/ 72 h 85"/>
                <a:gd name="T26" fmla="*/ 99 w 124"/>
                <a:gd name="T27" fmla="*/ 85 h 85"/>
                <a:gd name="T28" fmla="*/ 89 w 124"/>
                <a:gd name="T29" fmla="*/ 78 h 85"/>
                <a:gd name="T30" fmla="*/ 58 w 124"/>
                <a:gd name="T31" fmla="*/ 78 h 85"/>
                <a:gd name="T32" fmla="*/ 48 w 124"/>
                <a:gd name="T33" fmla="*/ 72 h 85"/>
                <a:gd name="T34" fmla="*/ 29 w 124"/>
                <a:gd name="T35" fmla="*/ 72 h 85"/>
                <a:gd name="T36" fmla="*/ 7 w 124"/>
                <a:gd name="T37" fmla="*/ 85 h 85"/>
                <a:gd name="T38" fmla="*/ 7 w 124"/>
                <a:gd name="T39" fmla="*/ 78 h 85"/>
                <a:gd name="T40" fmla="*/ 0 w 124"/>
                <a:gd name="T41" fmla="*/ 78 h 85"/>
                <a:gd name="T42" fmla="*/ 0 w 124"/>
                <a:gd name="T43" fmla="*/ 72 h 85"/>
                <a:gd name="T44" fmla="*/ 0 w 124"/>
                <a:gd name="T45" fmla="*/ 72 h 85"/>
                <a:gd name="T46" fmla="*/ 0 w 124"/>
                <a:gd name="T47" fmla="*/ 68 h 85"/>
                <a:gd name="T48" fmla="*/ 0 w 124"/>
                <a:gd name="T49" fmla="*/ 68 h 85"/>
                <a:gd name="T50" fmla="*/ 0 w 124"/>
                <a:gd name="T51" fmla="*/ 68 h 85"/>
                <a:gd name="T52" fmla="*/ 0 w 124"/>
                <a:gd name="T53" fmla="*/ 62 h 85"/>
                <a:gd name="T54" fmla="*/ 0 w 124"/>
                <a:gd name="T55" fmla="*/ 62 h 85"/>
                <a:gd name="T56" fmla="*/ 0 w 124"/>
                <a:gd name="T57" fmla="*/ 62 h 85"/>
                <a:gd name="T58" fmla="*/ 7 w 124"/>
                <a:gd name="T59" fmla="*/ 62 h 85"/>
                <a:gd name="T60" fmla="*/ 7 w 124"/>
                <a:gd name="T61" fmla="*/ 49 h 85"/>
                <a:gd name="T62" fmla="*/ 7 w 124"/>
                <a:gd name="T63" fmla="*/ 49 h 85"/>
                <a:gd name="T64" fmla="*/ 7 w 124"/>
                <a:gd name="T65" fmla="*/ 45 h 85"/>
                <a:gd name="T66" fmla="*/ 13 w 124"/>
                <a:gd name="T67" fmla="*/ 39 h 85"/>
                <a:gd name="T68" fmla="*/ 13 w 124"/>
                <a:gd name="T69" fmla="*/ 39 h 85"/>
                <a:gd name="T70" fmla="*/ 13 w 124"/>
                <a:gd name="T71" fmla="*/ 33 h 85"/>
                <a:gd name="T72" fmla="*/ 13 w 124"/>
                <a:gd name="T73" fmla="*/ 33 h 85"/>
                <a:gd name="T74" fmla="*/ 23 w 124"/>
                <a:gd name="T75" fmla="*/ 33 h 85"/>
                <a:gd name="T76" fmla="*/ 23 w 124"/>
                <a:gd name="T77" fmla="*/ 27 h 85"/>
                <a:gd name="T78" fmla="*/ 23 w 124"/>
                <a:gd name="T79" fmla="*/ 27 h 85"/>
                <a:gd name="T80" fmla="*/ 23 w 124"/>
                <a:gd name="T81" fmla="*/ 27 h 85"/>
                <a:gd name="T82" fmla="*/ 23 w 124"/>
                <a:gd name="T83" fmla="*/ 27 h 85"/>
                <a:gd name="T84" fmla="*/ 23 w 124"/>
                <a:gd name="T85" fmla="*/ 23 h 85"/>
                <a:gd name="T86" fmla="*/ 23 w 124"/>
                <a:gd name="T87" fmla="*/ 23 h 85"/>
                <a:gd name="T88" fmla="*/ 29 w 124"/>
                <a:gd name="T89" fmla="*/ 17 h 85"/>
                <a:gd name="T90" fmla="*/ 29 w 124"/>
                <a:gd name="T91" fmla="*/ 17 h 85"/>
                <a:gd name="T92" fmla="*/ 29 w 124"/>
                <a:gd name="T93" fmla="*/ 17 h 85"/>
                <a:gd name="T94" fmla="*/ 29 w 124"/>
                <a:gd name="T95" fmla="*/ 17 h 85"/>
                <a:gd name="T96" fmla="*/ 29 w 124"/>
                <a:gd name="T97" fmla="*/ 17 h 85"/>
                <a:gd name="T98" fmla="*/ 36 w 124"/>
                <a:gd name="T99" fmla="*/ 17 h 85"/>
                <a:gd name="T100" fmla="*/ 36 w 124"/>
                <a:gd name="T101" fmla="*/ 10 h 85"/>
                <a:gd name="T102" fmla="*/ 36 w 124"/>
                <a:gd name="T103" fmla="*/ 10 h 85"/>
                <a:gd name="T104" fmla="*/ 36 w 124"/>
                <a:gd name="T105" fmla="*/ 10 h 85"/>
                <a:gd name="T106" fmla="*/ 54 w 124"/>
                <a:gd name="T107" fmla="*/ 0 h 85"/>
                <a:gd name="T108" fmla="*/ 54 w 124"/>
                <a:gd name="T109" fmla="*/ 0 h 85"/>
                <a:gd name="T110" fmla="*/ 54 w 124"/>
                <a:gd name="T1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4" h="85">
                  <a:moveTo>
                    <a:pt x="54" y="0"/>
                  </a:moveTo>
                  <a:lnTo>
                    <a:pt x="64" y="4"/>
                  </a:lnTo>
                  <a:lnTo>
                    <a:pt x="71" y="4"/>
                  </a:lnTo>
                  <a:lnTo>
                    <a:pt x="77" y="10"/>
                  </a:lnTo>
                  <a:lnTo>
                    <a:pt x="93" y="10"/>
                  </a:lnTo>
                  <a:lnTo>
                    <a:pt x="106" y="39"/>
                  </a:lnTo>
                  <a:lnTo>
                    <a:pt x="118" y="45"/>
                  </a:lnTo>
                  <a:lnTo>
                    <a:pt x="124" y="49"/>
                  </a:lnTo>
                  <a:lnTo>
                    <a:pt x="106" y="49"/>
                  </a:lnTo>
                  <a:lnTo>
                    <a:pt x="106" y="56"/>
                  </a:lnTo>
                  <a:lnTo>
                    <a:pt x="112" y="62"/>
                  </a:lnTo>
                  <a:lnTo>
                    <a:pt x="112" y="72"/>
                  </a:lnTo>
                  <a:lnTo>
                    <a:pt x="99" y="72"/>
                  </a:lnTo>
                  <a:lnTo>
                    <a:pt x="99" y="85"/>
                  </a:lnTo>
                  <a:lnTo>
                    <a:pt x="89" y="78"/>
                  </a:lnTo>
                  <a:lnTo>
                    <a:pt x="58" y="78"/>
                  </a:lnTo>
                  <a:lnTo>
                    <a:pt x="48" y="72"/>
                  </a:lnTo>
                  <a:lnTo>
                    <a:pt x="29" y="72"/>
                  </a:lnTo>
                  <a:lnTo>
                    <a:pt x="7" y="85"/>
                  </a:lnTo>
                  <a:lnTo>
                    <a:pt x="7" y="78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7" y="62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5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23" y="33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Freeform 643">
              <a:extLst>
                <a:ext uri="{FF2B5EF4-FFF2-40B4-BE49-F238E27FC236}">
                  <a16:creationId xmlns:a16="http://schemas.microsoft.com/office/drawing/2014/main" id="{3EDA6EED-0012-4857-ADDE-877AFCA1A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712" y="2326254"/>
              <a:ext cx="163442" cy="120244"/>
            </a:xfrm>
            <a:custGeom>
              <a:avLst/>
              <a:gdLst>
                <a:gd name="T0" fmla="*/ 54 w 124"/>
                <a:gd name="T1" fmla="*/ 0 h 85"/>
                <a:gd name="T2" fmla="*/ 64 w 124"/>
                <a:gd name="T3" fmla="*/ 4 h 85"/>
                <a:gd name="T4" fmla="*/ 71 w 124"/>
                <a:gd name="T5" fmla="*/ 4 h 85"/>
                <a:gd name="T6" fmla="*/ 77 w 124"/>
                <a:gd name="T7" fmla="*/ 10 h 85"/>
                <a:gd name="T8" fmla="*/ 93 w 124"/>
                <a:gd name="T9" fmla="*/ 10 h 85"/>
                <a:gd name="T10" fmla="*/ 106 w 124"/>
                <a:gd name="T11" fmla="*/ 39 h 85"/>
                <a:gd name="T12" fmla="*/ 118 w 124"/>
                <a:gd name="T13" fmla="*/ 45 h 85"/>
                <a:gd name="T14" fmla="*/ 124 w 124"/>
                <a:gd name="T15" fmla="*/ 49 h 85"/>
                <a:gd name="T16" fmla="*/ 106 w 124"/>
                <a:gd name="T17" fmla="*/ 49 h 85"/>
                <a:gd name="T18" fmla="*/ 106 w 124"/>
                <a:gd name="T19" fmla="*/ 56 h 85"/>
                <a:gd name="T20" fmla="*/ 112 w 124"/>
                <a:gd name="T21" fmla="*/ 62 h 85"/>
                <a:gd name="T22" fmla="*/ 112 w 124"/>
                <a:gd name="T23" fmla="*/ 72 h 85"/>
                <a:gd name="T24" fmla="*/ 99 w 124"/>
                <a:gd name="T25" fmla="*/ 72 h 85"/>
                <a:gd name="T26" fmla="*/ 99 w 124"/>
                <a:gd name="T27" fmla="*/ 85 h 85"/>
                <a:gd name="T28" fmla="*/ 89 w 124"/>
                <a:gd name="T29" fmla="*/ 78 h 85"/>
                <a:gd name="T30" fmla="*/ 58 w 124"/>
                <a:gd name="T31" fmla="*/ 78 h 85"/>
                <a:gd name="T32" fmla="*/ 48 w 124"/>
                <a:gd name="T33" fmla="*/ 72 h 85"/>
                <a:gd name="T34" fmla="*/ 29 w 124"/>
                <a:gd name="T35" fmla="*/ 72 h 85"/>
                <a:gd name="T36" fmla="*/ 7 w 124"/>
                <a:gd name="T37" fmla="*/ 85 h 85"/>
                <a:gd name="T38" fmla="*/ 7 w 124"/>
                <a:gd name="T39" fmla="*/ 78 h 85"/>
                <a:gd name="T40" fmla="*/ 0 w 124"/>
                <a:gd name="T41" fmla="*/ 78 h 85"/>
                <a:gd name="T42" fmla="*/ 0 w 124"/>
                <a:gd name="T43" fmla="*/ 72 h 85"/>
                <a:gd name="T44" fmla="*/ 0 w 124"/>
                <a:gd name="T45" fmla="*/ 72 h 85"/>
                <a:gd name="T46" fmla="*/ 0 w 124"/>
                <a:gd name="T47" fmla="*/ 68 h 85"/>
                <a:gd name="T48" fmla="*/ 0 w 124"/>
                <a:gd name="T49" fmla="*/ 68 h 85"/>
                <a:gd name="T50" fmla="*/ 0 w 124"/>
                <a:gd name="T51" fmla="*/ 68 h 85"/>
                <a:gd name="T52" fmla="*/ 0 w 124"/>
                <a:gd name="T53" fmla="*/ 62 h 85"/>
                <a:gd name="T54" fmla="*/ 0 w 124"/>
                <a:gd name="T55" fmla="*/ 62 h 85"/>
                <a:gd name="T56" fmla="*/ 0 w 124"/>
                <a:gd name="T57" fmla="*/ 62 h 85"/>
                <a:gd name="T58" fmla="*/ 7 w 124"/>
                <a:gd name="T59" fmla="*/ 62 h 85"/>
                <a:gd name="T60" fmla="*/ 7 w 124"/>
                <a:gd name="T61" fmla="*/ 49 h 85"/>
                <a:gd name="T62" fmla="*/ 7 w 124"/>
                <a:gd name="T63" fmla="*/ 49 h 85"/>
                <a:gd name="T64" fmla="*/ 7 w 124"/>
                <a:gd name="T65" fmla="*/ 45 h 85"/>
                <a:gd name="T66" fmla="*/ 13 w 124"/>
                <a:gd name="T67" fmla="*/ 39 h 85"/>
                <a:gd name="T68" fmla="*/ 13 w 124"/>
                <a:gd name="T69" fmla="*/ 39 h 85"/>
                <a:gd name="T70" fmla="*/ 13 w 124"/>
                <a:gd name="T71" fmla="*/ 33 h 85"/>
                <a:gd name="T72" fmla="*/ 13 w 124"/>
                <a:gd name="T73" fmla="*/ 33 h 85"/>
                <a:gd name="T74" fmla="*/ 23 w 124"/>
                <a:gd name="T75" fmla="*/ 33 h 85"/>
                <a:gd name="T76" fmla="*/ 23 w 124"/>
                <a:gd name="T77" fmla="*/ 27 h 85"/>
                <a:gd name="T78" fmla="*/ 23 w 124"/>
                <a:gd name="T79" fmla="*/ 27 h 85"/>
                <a:gd name="T80" fmla="*/ 23 w 124"/>
                <a:gd name="T81" fmla="*/ 27 h 85"/>
                <a:gd name="T82" fmla="*/ 23 w 124"/>
                <a:gd name="T83" fmla="*/ 27 h 85"/>
                <a:gd name="T84" fmla="*/ 23 w 124"/>
                <a:gd name="T85" fmla="*/ 23 h 85"/>
                <a:gd name="T86" fmla="*/ 23 w 124"/>
                <a:gd name="T87" fmla="*/ 23 h 85"/>
                <a:gd name="T88" fmla="*/ 29 w 124"/>
                <a:gd name="T89" fmla="*/ 17 h 85"/>
                <a:gd name="T90" fmla="*/ 29 w 124"/>
                <a:gd name="T91" fmla="*/ 17 h 85"/>
                <a:gd name="T92" fmla="*/ 29 w 124"/>
                <a:gd name="T93" fmla="*/ 17 h 85"/>
                <a:gd name="T94" fmla="*/ 29 w 124"/>
                <a:gd name="T95" fmla="*/ 17 h 85"/>
                <a:gd name="T96" fmla="*/ 29 w 124"/>
                <a:gd name="T97" fmla="*/ 17 h 85"/>
                <a:gd name="T98" fmla="*/ 36 w 124"/>
                <a:gd name="T99" fmla="*/ 17 h 85"/>
                <a:gd name="T100" fmla="*/ 36 w 124"/>
                <a:gd name="T101" fmla="*/ 10 h 85"/>
                <a:gd name="T102" fmla="*/ 36 w 124"/>
                <a:gd name="T103" fmla="*/ 10 h 85"/>
                <a:gd name="T104" fmla="*/ 36 w 124"/>
                <a:gd name="T105" fmla="*/ 10 h 85"/>
                <a:gd name="T106" fmla="*/ 54 w 124"/>
                <a:gd name="T107" fmla="*/ 0 h 85"/>
                <a:gd name="T108" fmla="*/ 54 w 124"/>
                <a:gd name="T109" fmla="*/ 0 h 85"/>
                <a:gd name="T110" fmla="*/ 54 w 124"/>
                <a:gd name="T1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4" h="85">
                  <a:moveTo>
                    <a:pt x="54" y="0"/>
                  </a:moveTo>
                  <a:lnTo>
                    <a:pt x="64" y="4"/>
                  </a:lnTo>
                  <a:lnTo>
                    <a:pt x="71" y="4"/>
                  </a:lnTo>
                  <a:lnTo>
                    <a:pt x="77" y="10"/>
                  </a:lnTo>
                  <a:lnTo>
                    <a:pt x="93" y="10"/>
                  </a:lnTo>
                  <a:lnTo>
                    <a:pt x="106" y="39"/>
                  </a:lnTo>
                  <a:lnTo>
                    <a:pt x="118" y="45"/>
                  </a:lnTo>
                  <a:lnTo>
                    <a:pt x="124" y="49"/>
                  </a:lnTo>
                  <a:lnTo>
                    <a:pt x="106" y="49"/>
                  </a:lnTo>
                  <a:lnTo>
                    <a:pt x="106" y="56"/>
                  </a:lnTo>
                  <a:lnTo>
                    <a:pt x="112" y="62"/>
                  </a:lnTo>
                  <a:lnTo>
                    <a:pt x="112" y="72"/>
                  </a:lnTo>
                  <a:lnTo>
                    <a:pt x="99" y="72"/>
                  </a:lnTo>
                  <a:lnTo>
                    <a:pt x="99" y="85"/>
                  </a:lnTo>
                  <a:lnTo>
                    <a:pt x="89" y="78"/>
                  </a:lnTo>
                  <a:lnTo>
                    <a:pt x="58" y="78"/>
                  </a:lnTo>
                  <a:lnTo>
                    <a:pt x="48" y="72"/>
                  </a:lnTo>
                  <a:lnTo>
                    <a:pt x="29" y="72"/>
                  </a:lnTo>
                  <a:lnTo>
                    <a:pt x="7" y="85"/>
                  </a:lnTo>
                  <a:lnTo>
                    <a:pt x="7" y="78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7" y="62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5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23" y="33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Freeform 644">
              <a:extLst>
                <a:ext uri="{FF2B5EF4-FFF2-40B4-BE49-F238E27FC236}">
                  <a16:creationId xmlns:a16="http://schemas.microsoft.com/office/drawing/2014/main" id="{C4F3345C-952E-4218-B8EB-51C695FD8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888" y="2515815"/>
              <a:ext cx="59314" cy="63658"/>
            </a:xfrm>
            <a:custGeom>
              <a:avLst/>
              <a:gdLst>
                <a:gd name="T0" fmla="*/ 0 w 45"/>
                <a:gd name="T1" fmla="*/ 6 h 45"/>
                <a:gd name="T2" fmla="*/ 10 w 45"/>
                <a:gd name="T3" fmla="*/ 0 h 45"/>
                <a:gd name="T4" fmla="*/ 17 w 45"/>
                <a:gd name="T5" fmla="*/ 6 h 45"/>
                <a:gd name="T6" fmla="*/ 29 w 45"/>
                <a:gd name="T7" fmla="*/ 6 h 45"/>
                <a:gd name="T8" fmla="*/ 39 w 45"/>
                <a:gd name="T9" fmla="*/ 29 h 45"/>
                <a:gd name="T10" fmla="*/ 45 w 45"/>
                <a:gd name="T11" fmla="*/ 35 h 45"/>
                <a:gd name="T12" fmla="*/ 39 w 45"/>
                <a:gd name="T13" fmla="*/ 39 h 45"/>
                <a:gd name="T14" fmla="*/ 29 w 45"/>
                <a:gd name="T15" fmla="*/ 39 h 45"/>
                <a:gd name="T16" fmla="*/ 29 w 45"/>
                <a:gd name="T17" fmla="*/ 45 h 45"/>
                <a:gd name="T18" fmla="*/ 29 w 45"/>
                <a:gd name="T19" fmla="*/ 45 h 45"/>
                <a:gd name="T20" fmla="*/ 17 w 45"/>
                <a:gd name="T21" fmla="*/ 35 h 45"/>
                <a:gd name="T22" fmla="*/ 17 w 45"/>
                <a:gd name="T23" fmla="*/ 29 h 45"/>
                <a:gd name="T24" fmla="*/ 10 w 45"/>
                <a:gd name="T25" fmla="*/ 23 h 45"/>
                <a:gd name="T26" fmla="*/ 10 w 45"/>
                <a:gd name="T27" fmla="*/ 16 h 45"/>
                <a:gd name="T28" fmla="*/ 4 w 45"/>
                <a:gd name="T29" fmla="*/ 12 h 45"/>
                <a:gd name="T30" fmla="*/ 4 w 45"/>
                <a:gd name="T31" fmla="*/ 6 h 45"/>
                <a:gd name="T32" fmla="*/ 0 w 45"/>
                <a:gd name="T33" fmla="*/ 6 h 45"/>
                <a:gd name="T34" fmla="*/ 0 w 45"/>
                <a:gd name="T35" fmla="*/ 6 h 45"/>
                <a:gd name="T36" fmla="*/ 0 w 45"/>
                <a:gd name="T37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5">
                  <a:moveTo>
                    <a:pt x="0" y="6"/>
                  </a:moveTo>
                  <a:lnTo>
                    <a:pt x="10" y="0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9" y="29"/>
                  </a:lnTo>
                  <a:lnTo>
                    <a:pt x="45" y="35"/>
                  </a:lnTo>
                  <a:lnTo>
                    <a:pt x="39" y="39"/>
                  </a:lnTo>
                  <a:lnTo>
                    <a:pt x="29" y="39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0" y="23"/>
                  </a:lnTo>
                  <a:lnTo>
                    <a:pt x="10" y="16"/>
                  </a:lnTo>
                  <a:lnTo>
                    <a:pt x="4" y="12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Freeform 645">
              <a:extLst>
                <a:ext uri="{FF2B5EF4-FFF2-40B4-BE49-F238E27FC236}">
                  <a16:creationId xmlns:a16="http://schemas.microsoft.com/office/drawing/2014/main" id="{AA34E931-1972-495A-BBED-2E2103642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888" y="2515815"/>
              <a:ext cx="59314" cy="63658"/>
            </a:xfrm>
            <a:custGeom>
              <a:avLst/>
              <a:gdLst>
                <a:gd name="T0" fmla="*/ 0 w 45"/>
                <a:gd name="T1" fmla="*/ 6 h 45"/>
                <a:gd name="T2" fmla="*/ 10 w 45"/>
                <a:gd name="T3" fmla="*/ 0 h 45"/>
                <a:gd name="T4" fmla="*/ 17 w 45"/>
                <a:gd name="T5" fmla="*/ 6 h 45"/>
                <a:gd name="T6" fmla="*/ 29 w 45"/>
                <a:gd name="T7" fmla="*/ 6 h 45"/>
                <a:gd name="T8" fmla="*/ 39 w 45"/>
                <a:gd name="T9" fmla="*/ 29 h 45"/>
                <a:gd name="T10" fmla="*/ 45 w 45"/>
                <a:gd name="T11" fmla="*/ 35 h 45"/>
                <a:gd name="T12" fmla="*/ 39 w 45"/>
                <a:gd name="T13" fmla="*/ 39 h 45"/>
                <a:gd name="T14" fmla="*/ 29 w 45"/>
                <a:gd name="T15" fmla="*/ 39 h 45"/>
                <a:gd name="T16" fmla="*/ 29 w 45"/>
                <a:gd name="T17" fmla="*/ 45 h 45"/>
                <a:gd name="T18" fmla="*/ 29 w 45"/>
                <a:gd name="T19" fmla="*/ 45 h 45"/>
                <a:gd name="T20" fmla="*/ 17 w 45"/>
                <a:gd name="T21" fmla="*/ 35 h 45"/>
                <a:gd name="T22" fmla="*/ 17 w 45"/>
                <a:gd name="T23" fmla="*/ 29 h 45"/>
                <a:gd name="T24" fmla="*/ 10 w 45"/>
                <a:gd name="T25" fmla="*/ 23 h 45"/>
                <a:gd name="T26" fmla="*/ 10 w 45"/>
                <a:gd name="T27" fmla="*/ 16 h 45"/>
                <a:gd name="T28" fmla="*/ 4 w 45"/>
                <a:gd name="T29" fmla="*/ 12 h 45"/>
                <a:gd name="T30" fmla="*/ 4 w 45"/>
                <a:gd name="T31" fmla="*/ 6 h 45"/>
                <a:gd name="T32" fmla="*/ 0 w 45"/>
                <a:gd name="T33" fmla="*/ 6 h 45"/>
                <a:gd name="T34" fmla="*/ 0 w 45"/>
                <a:gd name="T35" fmla="*/ 6 h 45"/>
                <a:gd name="T36" fmla="*/ 0 w 45"/>
                <a:gd name="T37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5">
                  <a:moveTo>
                    <a:pt x="0" y="6"/>
                  </a:moveTo>
                  <a:lnTo>
                    <a:pt x="10" y="0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9" y="29"/>
                  </a:lnTo>
                  <a:lnTo>
                    <a:pt x="45" y="35"/>
                  </a:lnTo>
                  <a:lnTo>
                    <a:pt x="39" y="39"/>
                  </a:lnTo>
                  <a:lnTo>
                    <a:pt x="29" y="39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0" y="23"/>
                  </a:lnTo>
                  <a:lnTo>
                    <a:pt x="10" y="16"/>
                  </a:lnTo>
                  <a:lnTo>
                    <a:pt x="4" y="12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Freeform 646">
              <a:extLst>
                <a:ext uri="{FF2B5EF4-FFF2-40B4-BE49-F238E27FC236}">
                  <a16:creationId xmlns:a16="http://schemas.microsoft.com/office/drawing/2014/main" id="{75E0A4AA-646F-4DAF-A816-A4FC5063A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712" y="2422450"/>
              <a:ext cx="293933" cy="198049"/>
            </a:xfrm>
            <a:custGeom>
              <a:avLst/>
              <a:gdLst>
                <a:gd name="T0" fmla="*/ 93 w 223"/>
                <a:gd name="T1" fmla="*/ 105 h 140"/>
                <a:gd name="T2" fmla="*/ 93 w 223"/>
                <a:gd name="T3" fmla="*/ 95 h 140"/>
                <a:gd name="T4" fmla="*/ 77 w 223"/>
                <a:gd name="T5" fmla="*/ 72 h 140"/>
                <a:gd name="T6" fmla="*/ 54 w 223"/>
                <a:gd name="T7" fmla="*/ 72 h 140"/>
                <a:gd name="T8" fmla="*/ 48 w 223"/>
                <a:gd name="T9" fmla="*/ 72 h 140"/>
                <a:gd name="T10" fmla="*/ 42 w 223"/>
                <a:gd name="T11" fmla="*/ 78 h 140"/>
                <a:gd name="T12" fmla="*/ 42 w 223"/>
                <a:gd name="T13" fmla="*/ 78 h 140"/>
                <a:gd name="T14" fmla="*/ 36 w 223"/>
                <a:gd name="T15" fmla="*/ 78 h 140"/>
                <a:gd name="T16" fmla="*/ 19 w 223"/>
                <a:gd name="T17" fmla="*/ 72 h 140"/>
                <a:gd name="T18" fmla="*/ 0 w 223"/>
                <a:gd name="T19" fmla="*/ 66 h 140"/>
                <a:gd name="T20" fmla="*/ 0 w 223"/>
                <a:gd name="T21" fmla="*/ 62 h 140"/>
                <a:gd name="T22" fmla="*/ 0 w 223"/>
                <a:gd name="T23" fmla="*/ 62 h 140"/>
                <a:gd name="T24" fmla="*/ 0 w 223"/>
                <a:gd name="T25" fmla="*/ 56 h 140"/>
                <a:gd name="T26" fmla="*/ 0 w 223"/>
                <a:gd name="T27" fmla="*/ 56 h 140"/>
                <a:gd name="T28" fmla="*/ 0 w 223"/>
                <a:gd name="T29" fmla="*/ 56 h 140"/>
                <a:gd name="T30" fmla="*/ 7 w 223"/>
                <a:gd name="T31" fmla="*/ 43 h 140"/>
                <a:gd name="T32" fmla="*/ 7 w 223"/>
                <a:gd name="T33" fmla="*/ 39 h 140"/>
                <a:gd name="T34" fmla="*/ 13 w 223"/>
                <a:gd name="T35" fmla="*/ 33 h 140"/>
                <a:gd name="T36" fmla="*/ 19 w 223"/>
                <a:gd name="T37" fmla="*/ 27 h 140"/>
                <a:gd name="T38" fmla="*/ 13 w 223"/>
                <a:gd name="T39" fmla="*/ 27 h 140"/>
                <a:gd name="T40" fmla="*/ 7 w 223"/>
                <a:gd name="T41" fmla="*/ 21 h 140"/>
                <a:gd name="T42" fmla="*/ 7 w 223"/>
                <a:gd name="T43" fmla="*/ 17 h 140"/>
                <a:gd name="T44" fmla="*/ 48 w 223"/>
                <a:gd name="T45" fmla="*/ 4 h 140"/>
                <a:gd name="T46" fmla="*/ 89 w 223"/>
                <a:gd name="T47" fmla="*/ 10 h 140"/>
                <a:gd name="T48" fmla="*/ 99 w 223"/>
                <a:gd name="T49" fmla="*/ 4 h 140"/>
                <a:gd name="T50" fmla="*/ 124 w 223"/>
                <a:gd name="T51" fmla="*/ 0 h 140"/>
                <a:gd name="T52" fmla="*/ 147 w 223"/>
                <a:gd name="T53" fmla="*/ 10 h 140"/>
                <a:gd name="T54" fmla="*/ 159 w 223"/>
                <a:gd name="T55" fmla="*/ 17 h 140"/>
                <a:gd name="T56" fmla="*/ 169 w 223"/>
                <a:gd name="T57" fmla="*/ 33 h 140"/>
                <a:gd name="T58" fmla="*/ 188 w 223"/>
                <a:gd name="T59" fmla="*/ 33 h 140"/>
                <a:gd name="T60" fmla="*/ 204 w 223"/>
                <a:gd name="T61" fmla="*/ 39 h 140"/>
                <a:gd name="T62" fmla="*/ 223 w 223"/>
                <a:gd name="T63" fmla="*/ 49 h 140"/>
                <a:gd name="T64" fmla="*/ 217 w 223"/>
                <a:gd name="T65" fmla="*/ 78 h 140"/>
                <a:gd name="T66" fmla="*/ 204 w 223"/>
                <a:gd name="T67" fmla="*/ 89 h 140"/>
                <a:gd name="T68" fmla="*/ 182 w 223"/>
                <a:gd name="T69" fmla="*/ 95 h 140"/>
                <a:gd name="T70" fmla="*/ 169 w 223"/>
                <a:gd name="T71" fmla="*/ 101 h 140"/>
                <a:gd name="T72" fmla="*/ 169 w 223"/>
                <a:gd name="T73" fmla="*/ 105 h 140"/>
                <a:gd name="T74" fmla="*/ 169 w 223"/>
                <a:gd name="T75" fmla="*/ 111 h 140"/>
                <a:gd name="T76" fmla="*/ 169 w 223"/>
                <a:gd name="T77" fmla="*/ 117 h 140"/>
                <a:gd name="T78" fmla="*/ 169 w 223"/>
                <a:gd name="T79" fmla="*/ 117 h 140"/>
                <a:gd name="T80" fmla="*/ 194 w 223"/>
                <a:gd name="T81" fmla="*/ 117 h 140"/>
                <a:gd name="T82" fmla="*/ 188 w 223"/>
                <a:gd name="T83" fmla="*/ 117 h 140"/>
                <a:gd name="T84" fmla="*/ 182 w 223"/>
                <a:gd name="T85" fmla="*/ 124 h 140"/>
                <a:gd name="T86" fmla="*/ 176 w 223"/>
                <a:gd name="T87" fmla="*/ 128 h 140"/>
                <a:gd name="T88" fmla="*/ 176 w 223"/>
                <a:gd name="T89" fmla="*/ 124 h 140"/>
                <a:gd name="T90" fmla="*/ 169 w 223"/>
                <a:gd name="T91" fmla="*/ 124 h 140"/>
                <a:gd name="T92" fmla="*/ 169 w 223"/>
                <a:gd name="T93" fmla="*/ 128 h 140"/>
                <a:gd name="T94" fmla="*/ 159 w 223"/>
                <a:gd name="T95" fmla="*/ 134 h 140"/>
                <a:gd name="T96" fmla="*/ 153 w 223"/>
                <a:gd name="T97" fmla="*/ 140 h 140"/>
                <a:gd name="T98" fmla="*/ 147 w 223"/>
                <a:gd name="T99" fmla="*/ 134 h 140"/>
                <a:gd name="T100" fmla="*/ 147 w 223"/>
                <a:gd name="T101" fmla="*/ 128 h 140"/>
                <a:gd name="T102" fmla="*/ 147 w 223"/>
                <a:gd name="T103" fmla="*/ 124 h 140"/>
                <a:gd name="T104" fmla="*/ 141 w 223"/>
                <a:gd name="T105" fmla="*/ 117 h 140"/>
                <a:gd name="T106" fmla="*/ 134 w 223"/>
                <a:gd name="T107" fmla="*/ 117 h 140"/>
                <a:gd name="T108" fmla="*/ 134 w 223"/>
                <a:gd name="T109" fmla="*/ 117 h 140"/>
                <a:gd name="T110" fmla="*/ 141 w 223"/>
                <a:gd name="T111" fmla="*/ 111 h 140"/>
                <a:gd name="T112" fmla="*/ 128 w 223"/>
                <a:gd name="T113" fmla="*/ 111 h 140"/>
                <a:gd name="T114" fmla="*/ 124 w 223"/>
                <a:gd name="T115" fmla="*/ 105 h 140"/>
                <a:gd name="T116" fmla="*/ 106 w 223"/>
                <a:gd name="T117" fmla="*/ 101 h 140"/>
                <a:gd name="T118" fmla="*/ 106 w 223"/>
                <a:gd name="T119" fmla="*/ 105 h 140"/>
                <a:gd name="T120" fmla="*/ 99 w 223"/>
                <a:gd name="T121" fmla="*/ 117 h 140"/>
                <a:gd name="T122" fmla="*/ 83 w 223"/>
                <a:gd name="T123" fmla="*/ 117 h 140"/>
                <a:gd name="T124" fmla="*/ 83 w 223"/>
                <a:gd name="T12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3" h="140">
                  <a:moveTo>
                    <a:pt x="83" y="105"/>
                  </a:moveTo>
                  <a:lnTo>
                    <a:pt x="93" y="105"/>
                  </a:lnTo>
                  <a:lnTo>
                    <a:pt x="99" y="101"/>
                  </a:lnTo>
                  <a:lnTo>
                    <a:pt x="93" y="9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64" y="66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36" y="82"/>
                  </a:lnTo>
                  <a:lnTo>
                    <a:pt x="36" y="78"/>
                  </a:lnTo>
                  <a:lnTo>
                    <a:pt x="19" y="78"/>
                  </a:lnTo>
                  <a:lnTo>
                    <a:pt x="19" y="72"/>
                  </a:lnTo>
                  <a:lnTo>
                    <a:pt x="7" y="72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9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9" y="4"/>
                  </a:lnTo>
                  <a:lnTo>
                    <a:pt x="48" y="4"/>
                  </a:lnTo>
                  <a:lnTo>
                    <a:pt x="58" y="10"/>
                  </a:lnTo>
                  <a:lnTo>
                    <a:pt x="89" y="10"/>
                  </a:lnTo>
                  <a:lnTo>
                    <a:pt x="99" y="17"/>
                  </a:lnTo>
                  <a:lnTo>
                    <a:pt x="99" y="4"/>
                  </a:lnTo>
                  <a:lnTo>
                    <a:pt x="124" y="4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7" y="10"/>
                  </a:lnTo>
                  <a:lnTo>
                    <a:pt x="147" y="17"/>
                  </a:lnTo>
                  <a:lnTo>
                    <a:pt x="159" y="17"/>
                  </a:lnTo>
                  <a:lnTo>
                    <a:pt x="163" y="33"/>
                  </a:lnTo>
                  <a:lnTo>
                    <a:pt x="169" y="33"/>
                  </a:lnTo>
                  <a:lnTo>
                    <a:pt x="176" y="39"/>
                  </a:lnTo>
                  <a:lnTo>
                    <a:pt x="188" y="33"/>
                  </a:lnTo>
                  <a:lnTo>
                    <a:pt x="194" y="39"/>
                  </a:lnTo>
                  <a:lnTo>
                    <a:pt x="204" y="39"/>
                  </a:lnTo>
                  <a:lnTo>
                    <a:pt x="217" y="43"/>
                  </a:lnTo>
                  <a:lnTo>
                    <a:pt x="223" y="49"/>
                  </a:lnTo>
                  <a:lnTo>
                    <a:pt x="223" y="78"/>
                  </a:lnTo>
                  <a:lnTo>
                    <a:pt x="217" y="78"/>
                  </a:lnTo>
                  <a:lnTo>
                    <a:pt x="204" y="82"/>
                  </a:lnTo>
                  <a:lnTo>
                    <a:pt x="204" y="89"/>
                  </a:lnTo>
                  <a:lnTo>
                    <a:pt x="198" y="95"/>
                  </a:lnTo>
                  <a:lnTo>
                    <a:pt x="182" y="95"/>
                  </a:lnTo>
                  <a:lnTo>
                    <a:pt x="176" y="101"/>
                  </a:lnTo>
                  <a:lnTo>
                    <a:pt x="169" y="101"/>
                  </a:lnTo>
                  <a:lnTo>
                    <a:pt x="169" y="101"/>
                  </a:lnTo>
                  <a:lnTo>
                    <a:pt x="169" y="105"/>
                  </a:lnTo>
                  <a:lnTo>
                    <a:pt x="163" y="111"/>
                  </a:lnTo>
                  <a:lnTo>
                    <a:pt x="169" y="111"/>
                  </a:lnTo>
                  <a:lnTo>
                    <a:pt x="169" y="117"/>
                  </a:lnTo>
                  <a:lnTo>
                    <a:pt x="169" y="117"/>
                  </a:lnTo>
                  <a:lnTo>
                    <a:pt x="169" y="117"/>
                  </a:lnTo>
                  <a:lnTo>
                    <a:pt x="169" y="117"/>
                  </a:lnTo>
                  <a:lnTo>
                    <a:pt x="169" y="117"/>
                  </a:lnTo>
                  <a:lnTo>
                    <a:pt x="194" y="117"/>
                  </a:lnTo>
                  <a:lnTo>
                    <a:pt x="188" y="117"/>
                  </a:lnTo>
                  <a:lnTo>
                    <a:pt x="188" y="117"/>
                  </a:lnTo>
                  <a:lnTo>
                    <a:pt x="188" y="124"/>
                  </a:lnTo>
                  <a:lnTo>
                    <a:pt x="182" y="124"/>
                  </a:lnTo>
                  <a:lnTo>
                    <a:pt x="182" y="128"/>
                  </a:lnTo>
                  <a:lnTo>
                    <a:pt x="176" y="128"/>
                  </a:lnTo>
                  <a:lnTo>
                    <a:pt x="176" y="128"/>
                  </a:lnTo>
                  <a:lnTo>
                    <a:pt x="176" y="124"/>
                  </a:lnTo>
                  <a:lnTo>
                    <a:pt x="169" y="124"/>
                  </a:lnTo>
                  <a:lnTo>
                    <a:pt x="169" y="124"/>
                  </a:lnTo>
                  <a:lnTo>
                    <a:pt x="169" y="128"/>
                  </a:lnTo>
                  <a:lnTo>
                    <a:pt x="169" y="128"/>
                  </a:lnTo>
                  <a:lnTo>
                    <a:pt x="163" y="134"/>
                  </a:lnTo>
                  <a:lnTo>
                    <a:pt x="159" y="134"/>
                  </a:lnTo>
                  <a:lnTo>
                    <a:pt x="159" y="140"/>
                  </a:lnTo>
                  <a:lnTo>
                    <a:pt x="153" y="140"/>
                  </a:lnTo>
                  <a:lnTo>
                    <a:pt x="153" y="134"/>
                  </a:lnTo>
                  <a:lnTo>
                    <a:pt x="147" y="134"/>
                  </a:lnTo>
                  <a:lnTo>
                    <a:pt x="147" y="134"/>
                  </a:lnTo>
                  <a:lnTo>
                    <a:pt x="147" y="128"/>
                  </a:lnTo>
                  <a:lnTo>
                    <a:pt x="147" y="128"/>
                  </a:lnTo>
                  <a:lnTo>
                    <a:pt x="147" y="124"/>
                  </a:lnTo>
                  <a:lnTo>
                    <a:pt x="141" y="124"/>
                  </a:lnTo>
                  <a:lnTo>
                    <a:pt x="141" y="117"/>
                  </a:lnTo>
                  <a:lnTo>
                    <a:pt x="134" y="117"/>
                  </a:lnTo>
                  <a:lnTo>
                    <a:pt x="134" y="117"/>
                  </a:lnTo>
                  <a:lnTo>
                    <a:pt x="134" y="117"/>
                  </a:lnTo>
                  <a:lnTo>
                    <a:pt x="134" y="117"/>
                  </a:lnTo>
                  <a:lnTo>
                    <a:pt x="134" y="117"/>
                  </a:lnTo>
                  <a:lnTo>
                    <a:pt x="141" y="111"/>
                  </a:lnTo>
                  <a:lnTo>
                    <a:pt x="159" y="111"/>
                  </a:lnTo>
                  <a:lnTo>
                    <a:pt x="128" y="111"/>
                  </a:lnTo>
                  <a:lnTo>
                    <a:pt x="128" y="105"/>
                  </a:lnTo>
                  <a:lnTo>
                    <a:pt x="124" y="105"/>
                  </a:lnTo>
                  <a:lnTo>
                    <a:pt x="124" y="101"/>
                  </a:lnTo>
                  <a:lnTo>
                    <a:pt x="106" y="101"/>
                  </a:lnTo>
                  <a:lnTo>
                    <a:pt x="106" y="101"/>
                  </a:lnTo>
                  <a:lnTo>
                    <a:pt x="106" y="105"/>
                  </a:lnTo>
                  <a:lnTo>
                    <a:pt x="99" y="105"/>
                  </a:lnTo>
                  <a:lnTo>
                    <a:pt x="99" y="117"/>
                  </a:lnTo>
                  <a:lnTo>
                    <a:pt x="83" y="117"/>
                  </a:lnTo>
                  <a:lnTo>
                    <a:pt x="83" y="117"/>
                  </a:lnTo>
                  <a:lnTo>
                    <a:pt x="83" y="117"/>
                  </a:lnTo>
                  <a:lnTo>
                    <a:pt x="83" y="105"/>
                  </a:lnTo>
                  <a:lnTo>
                    <a:pt x="83" y="10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Freeform 647">
              <a:extLst>
                <a:ext uri="{FF2B5EF4-FFF2-40B4-BE49-F238E27FC236}">
                  <a16:creationId xmlns:a16="http://schemas.microsoft.com/office/drawing/2014/main" id="{FF5E6418-82D6-4E91-8B22-1FA7A775A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712" y="2422450"/>
              <a:ext cx="293933" cy="198049"/>
            </a:xfrm>
            <a:custGeom>
              <a:avLst/>
              <a:gdLst>
                <a:gd name="T0" fmla="*/ 93 w 223"/>
                <a:gd name="T1" fmla="*/ 105 h 140"/>
                <a:gd name="T2" fmla="*/ 93 w 223"/>
                <a:gd name="T3" fmla="*/ 95 h 140"/>
                <a:gd name="T4" fmla="*/ 77 w 223"/>
                <a:gd name="T5" fmla="*/ 72 h 140"/>
                <a:gd name="T6" fmla="*/ 54 w 223"/>
                <a:gd name="T7" fmla="*/ 72 h 140"/>
                <a:gd name="T8" fmla="*/ 48 w 223"/>
                <a:gd name="T9" fmla="*/ 72 h 140"/>
                <a:gd name="T10" fmla="*/ 42 w 223"/>
                <a:gd name="T11" fmla="*/ 78 h 140"/>
                <a:gd name="T12" fmla="*/ 42 w 223"/>
                <a:gd name="T13" fmla="*/ 78 h 140"/>
                <a:gd name="T14" fmla="*/ 36 w 223"/>
                <a:gd name="T15" fmla="*/ 78 h 140"/>
                <a:gd name="T16" fmla="*/ 19 w 223"/>
                <a:gd name="T17" fmla="*/ 72 h 140"/>
                <a:gd name="T18" fmla="*/ 0 w 223"/>
                <a:gd name="T19" fmla="*/ 66 h 140"/>
                <a:gd name="T20" fmla="*/ 0 w 223"/>
                <a:gd name="T21" fmla="*/ 62 h 140"/>
                <a:gd name="T22" fmla="*/ 0 w 223"/>
                <a:gd name="T23" fmla="*/ 62 h 140"/>
                <a:gd name="T24" fmla="*/ 0 w 223"/>
                <a:gd name="T25" fmla="*/ 56 h 140"/>
                <a:gd name="T26" fmla="*/ 0 w 223"/>
                <a:gd name="T27" fmla="*/ 56 h 140"/>
                <a:gd name="T28" fmla="*/ 0 w 223"/>
                <a:gd name="T29" fmla="*/ 56 h 140"/>
                <a:gd name="T30" fmla="*/ 7 w 223"/>
                <a:gd name="T31" fmla="*/ 43 h 140"/>
                <a:gd name="T32" fmla="*/ 7 w 223"/>
                <a:gd name="T33" fmla="*/ 39 h 140"/>
                <a:gd name="T34" fmla="*/ 13 w 223"/>
                <a:gd name="T35" fmla="*/ 33 h 140"/>
                <a:gd name="T36" fmla="*/ 19 w 223"/>
                <a:gd name="T37" fmla="*/ 27 h 140"/>
                <a:gd name="T38" fmla="*/ 13 w 223"/>
                <a:gd name="T39" fmla="*/ 27 h 140"/>
                <a:gd name="T40" fmla="*/ 7 w 223"/>
                <a:gd name="T41" fmla="*/ 21 h 140"/>
                <a:gd name="T42" fmla="*/ 7 w 223"/>
                <a:gd name="T43" fmla="*/ 17 h 140"/>
                <a:gd name="T44" fmla="*/ 48 w 223"/>
                <a:gd name="T45" fmla="*/ 4 h 140"/>
                <a:gd name="T46" fmla="*/ 89 w 223"/>
                <a:gd name="T47" fmla="*/ 10 h 140"/>
                <a:gd name="T48" fmla="*/ 99 w 223"/>
                <a:gd name="T49" fmla="*/ 4 h 140"/>
                <a:gd name="T50" fmla="*/ 124 w 223"/>
                <a:gd name="T51" fmla="*/ 0 h 140"/>
                <a:gd name="T52" fmla="*/ 147 w 223"/>
                <a:gd name="T53" fmla="*/ 10 h 140"/>
                <a:gd name="T54" fmla="*/ 159 w 223"/>
                <a:gd name="T55" fmla="*/ 17 h 140"/>
                <a:gd name="T56" fmla="*/ 169 w 223"/>
                <a:gd name="T57" fmla="*/ 33 h 140"/>
                <a:gd name="T58" fmla="*/ 188 w 223"/>
                <a:gd name="T59" fmla="*/ 33 h 140"/>
                <a:gd name="T60" fmla="*/ 204 w 223"/>
                <a:gd name="T61" fmla="*/ 39 h 140"/>
                <a:gd name="T62" fmla="*/ 223 w 223"/>
                <a:gd name="T63" fmla="*/ 49 h 140"/>
                <a:gd name="T64" fmla="*/ 217 w 223"/>
                <a:gd name="T65" fmla="*/ 78 h 140"/>
                <a:gd name="T66" fmla="*/ 204 w 223"/>
                <a:gd name="T67" fmla="*/ 89 h 140"/>
                <a:gd name="T68" fmla="*/ 182 w 223"/>
                <a:gd name="T69" fmla="*/ 95 h 140"/>
                <a:gd name="T70" fmla="*/ 169 w 223"/>
                <a:gd name="T71" fmla="*/ 101 h 140"/>
                <a:gd name="T72" fmla="*/ 169 w 223"/>
                <a:gd name="T73" fmla="*/ 105 h 140"/>
                <a:gd name="T74" fmla="*/ 169 w 223"/>
                <a:gd name="T75" fmla="*/ 111 h 140"/>
                <a:gd name="T76" fmla="*/ 169 w 223"/>
                <a:gd name="T77" fmla="*/ 117 h 140"/>
                <a:gd name="T78" fmla="*/ 169 w 223"/>
                <a:gd name="T79" fmla="*/ 117 h 140"/>
                <a:gd name="T80" fmla="*/ 194 w 223"/>
                <a:gd name="T81" fmla="*/ 117 h 140"/>
                <a:gd name="T82" fmla="*/ 188 w 223"/>
                <a:gd name="T83" fmla="*/ 117 h 140"/>
                <a:gd name="T84" fmla="*/ 182 w 223"/>
                <a:gd name="T85" fmla="*/ 124 h 140"/>
                <a:gd name="T86" fmla="*/ 176 w 223"/>
                <a:gd name="T87" fmla="*/ 128 h 140"/>
                <a:gd name="T88" fmla="*/ 176 w 223"/>
                <a:gd name="T89" fmla="*/ 124 h 140"/>
                <a:gd name="T90" fmla="*/ 169 w 223"/>
                <a:gd name="T91" fmla="*/ 124 h 140"/>
                <a:gd name="T92" fmla="*/ 169 w 223"/>
                <a:gd name="T93" fmla="*/ 128 h 140"/>
                <a:gd name="T94" fmla="*/ 159 w 223"/>
                <a:gd name="T95" fmla="*/ 134 h 140"/>
                <a:gd name="T96" fmla="*/ 153 w 223"/>
                <a:gd name="T97" fmla="*/ 140 h 140"/>
                <a:gd name="T98" fmla="*/ 147 w 223"/>
                <a:gd name="T99" fmla="*/ 134 h 140"/>
                <a:gd name="T100" fmla="*/ 147 w 223"/>
                <a:gd name="T101" fmla="*/ 128 h 140"/>
                <a:gd name="T102" fmla="*/ 147 w 223"/>
                <a:gd name="T103" fmla="*/ 124 h 140"/>
                <a:gd name="T104" fmla="*/ 141 w 223"/>
                <a:gd name="T105" fmla="*/ 117 h 140"/>
                <a:gd name="T106" fmla="*/ 134 w 223"/>
                <a:gd name="T107" fmla="*/ 117 h 140"/>
                <a:gd name="T108" fmla="*/ 134 w 223"/>
                <a:gd name="T109" fmla="*/ 117 h 140"/>
                <a:gd name="T110" fmla="*/ 141 w 223"/>
                <a:gd name="T111" fmla="*/ 111 h 140"/>
                <a:gd name="T112" fmla="*/ 128 w 223"/>
                <a:gd name="T113" fmla="*/ 111 h 140"/>
                <a:gd name="T114" fmla="*/ 124 w 223"/>
                <a:gd name="T115" fmla="*/ 105 h 140"/>
                <a:gd name="T116" fmla="*/ 106 w 223"/>
                <a:gd name="T117" fmla="*/ 101 h 140"/>
                <a:gd name="T118" fmla="*/ 106 w 223"/>
                <a:gd name="T119" fmla="*/ 105 h 140"/>
                <a:gd name="T120" fmla="*/ 99 w 223"/>
                <a:gd name="T121" fmla="*/ 117 h 140"/>
                <a:gd name="T122" fmla="*/ 83 w 223"/>
                <a:gd name="T123" fmla="*/ 117 h 140"/>
                <a:gd name="T124" fmla="*/ 83 w 223"/>
                <a:gd name="T12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3" h="140">
                  <a:moveTo>
                    <a:pt x="83" y="105"/>
                  </a:moveTo>
                  <a:lnTo>
                    <a:pt x="93" y="105"/>
                  </a:lnTo>
                  <a:lnTo>
                    <a:pt x="99" y="101"/>
                  </a:lnTo>
                  <a:lnTo>
                    <a:pt x="93" y="9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64" y="66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36" y="82"/>
                  </a:lnTo>
                  <a:lnTo>
                    <a:pt x="36" y="78"/>
                  </a:lnTo>
                  <a:lnTo>
                    <a:pt x="19" y="78"/>
                  </a:lnTo>
                  <a:lnTo>
                    <a:pt x="19" y="72"/>
                  </a:lnTo>
                  <a:lnTo>
                    <a:pt x="7" y="72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9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9" y="4"/>
                  </a:lnTo>
                  <a:lnTo>
                    <a:pt x="48" y="4"/>
                  </a:lnTo>
                  <a:lnTo>
                    <a:pt x="58" y="10"/>
                  </a:lnTo>
                  <a:lnTo>
                    <a:pt x="89" y="10"/>
                  </a:lnTo>
                  <a:lnTo>
                    <a:pt x="99" y="17"/>
                  </a:lnTo>
                  <a:lnTo>
                    <a:pt x="99" y="4"/>
                  </a:lnTo>
                  <a:lnTo>
                    <a:pt x="124" y="4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7" y="10"/>
                  </a:lnTo>
                  <a:lnTo>
                    <a:pt x="147" y="17"/>
                  </a:lnTo>
                  <a:lnTo>
                    <a:pt x="159" y="17"/>
                  </a:lnTo>
                  <a:lnTo>
                    <a:pt x="163" y="33"/>
                  </a:lnTo>
                  <a:lnTo>
                    <a:pt x="169" y="33"/>
                  </a:lnTo>
                  <a:lnTo>
                    <a:pt x="176" y="39"/>
                  </a:lnTo>
                  <a:lnTo>
                    <a:pt x="188" y="33"/>
                  </a:lnTo>
                  <a:lnTo>
                    <a:pt x="194" y="39"/>
                  </a:lnTo>
                  <a:lnTo>
                    <a:pt x="204" y="39"/>
                  </a:lnTo>
                  <a:lnTo>
                    <a:pt x="217" y="43"/>
                  </a:lnTo>
                  <a:lnTo>
                    <a:pt x="223" y="49"/>
                  </a:lnTo>
                  <a:lnTo>
                    <a:pt x="223" y="78"/>
                  </a:lnTo>
                  <a:lnTo>
                    <a:pt x="217" y="78"/>
                  </a:lnTo>
                  <a:lnTo>
                    <a:pt x="204" y="82"/>
                  </a:lnTo>
                  <a:lnTo>
                    <a:pt x="204" y="89"/>
                  </a:lnTo>
                  <a:lnTo>
                    <a:pt x="198" y="95"/>
                  </a:lnTo>
                  <a:lnTo>
                    <a:pt x="182" y="95"/>
                  </a:lnTo>
                  <a:lnTo>
                    <a:pt x="176" y="101"/>
                  </a:lnTo>
                  <a:lnTo>
                    <a:pt x="169" y="101"/>
                  </a:lnTo>
                  <a:lnTo>
                    <a:pt x="169" y="101"/>
                  </a:lnTo>
                  <a:lnTo>
                    <a:pt x="169" y="105"/>
                  </a:lnTo>
                  <a:lnTo>
                    <a:pt x="163" y="111"/>
                  </a:lnTo>
                  <a:lnTo>
                    <a:pt x="169" y="111"/>
                  </a:lnTo>
                  <a:lnTo>
                    <a:pt x="169" y="117"/>
                  </a:lnTo>
                  <a:lnTo>
                    <a:pt x="169" y="117"/>
                  </a:lnTo>
                  <a:lnTo>
                    <a:pt x="169" y="117"/>
                  </a:lnTo>
                  <a:lnTo>
                    <a:pt x="169" y="117"/>
                  </a:lnTo>
                  <a:lnTo>
                    <a:pt x="169" y="117"/>
                  </a:lnTo>
                  <a:lnTo>
                    <a:pt x="194" y="117"/>
                  </a:lnTo>
                  <a:lnTo>
                    <a:pt x="188" y="117"/>
                  </a:lnTo>
                  <a:lnTo>
                    <a:pt x="188" y="117"/>
                  </a:lnTo>
                  <a:lnTo>
                    <a:pt x="188" y="124"/>
                  </a:lnTo>
                  <a:lnTo>
                    <a:pt x="182" y="124"/>
                  </a:lnTo>
                  <a:lnTo>
                    <a:pt x="182" y="128"/>
                  </a:lnTo>
                  <a:lnTo>
                    <a:pt x="176" y="128"/>
                  </a:lnTo>
                  <a:lnTo>
                    <a:pt x="176" y="128"/>
                  </a:lnTo>
                  <a:lnTo>
                    <a:pt x="176" y="124"/>
                  </a:lnTo>
                  <a:lnTo>
                    <a:pt x="169" y="124"/>
                  </a:lnTo>
                  <a:lnTo>
                    <a:pt x="169" y="124"/>
                  </a:lnTo>
                  <a:lnTo>
                    <a:pt x="169" y="128"/>
                  </a:lnTo>
                  <a:lnTo>
                    <a:pt x="169" y="128"/>
                  </a:lnTo>
                  <a:lnTo>
                    <a:pt x="163" y="134"/>
                  </a:lnTo>
                  <a:lnTo>
                    <a:pt x="159" y="134"/>
                  </a:lnTo>
                  <a:lnTo>
                    <a:pt x="159" y="140"/>
                  </a:lnTo>
                  <a:lnTo>
                    <a:pt x="153" y="140"/>
                  </a:lnTo>
                  <a:lnTo>
                    <a:pt x="153" y="134"/>
                  </a:lnTo>
                  <a:lnTo>
                    <a:pt x="147" y="134"/>
                  </a:lnTo>
                  <a:lnTo>
                    <a:pt x="147" y="134"/>
                  </a:lnTo>
                  <a:lnTo>
                    <a:pt x="147" y="128"/>
                  </a:lnTo>
                  <a:lnTo>
                    <a:pt x="147" y="128"/>
                  </a:lnTo>
                  <a:lnTo>
                    <a:pt x="147" y="124"/>
                  </a:lnTo>
                  <a:lnTo>
                    <a:pt x="141" y="124"/>
                  </a:lnTo>
                  <a:lnTo>
                    <a:pt x="141" y="117"/>
                  </a:lnTo>
                  <a:lnTo>
                    <a:pt x="134" y="117"/>
                  </a:lnTo>
                  <a:lnTo>
                    <a:pt x="134" y="117"/>
                  </a:lnTo>
                  <a:lnTo>
                    <a:pt x="134" y="117"/>
                  </a:lnTo>
                  <a:lnTo>
                    <a:pt x="134" y="117"/>
                  </a:lnTo>
                  <a:lnTo>
                    <a:pt x="134" y="117"/>
                  </a:lnTo>
                  <a:lnTo>
                    <a:pt x="141" y="111"/>
                  </a:lnTo>
                  <a:lnTo>
                    <a:pt x="159" y="111"/>
                  </a:lnTo>
                  <a:lnTo>
                    <a:pt x="128" y="111"/>
                  </a:lnTo>
                  <a:lnTo>
                    <a:pt x="128" y="105"/>
                  </a:lnTo>
                  <a:lnTo>
                    <a:pt x="124" y="105"/>
                  </a:lnTo>
                  <a:lnTo>
                    <a:pt x="124" y="101"/>
                  </a:lnTo>
                  <a:lnTo>
                    <a:pt x="106" y="101"/>
                  </a:lnTo>
                  <a:lnTo>
                    <a:pt x="106" y="101"/>
                  </a:lnTo>
                  <a:lnTo>
                    <a:pt x="106" y="105"/>
                  </a:lnTo>
                  <a:lnTo>
                    <a:pt x="99" y="105"/>
                  </a:lnTo>
                  <a:lnTo>
                    <a:pt x="99" y="117"/>
                  </a:lnTo>
                  <a:lnTo>
                    <a:pt x="83" y="117"/>
                  </a:lnTo>
                  <a:lnTo>
                    <a:pt x="83" y="117"/>
                  </a:lnTo>
                  <a:lnTo>
                    <a:pt x="83" y="117"/>
                  </a:lnTo>
                  <a:lnTo>
                    <a:pt x="83" y="105"/>
                  </a:lnTo>
                  <a:lnTo>
                    <a:pt x="83" y="10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Freeform 648">
              <a:extLst>
                <a:ext uri="{FF2B5EF4-FFF2-40B4-BE49-F238E27FC236}">
                  <a16:creationId xmlns:a16="http://schemas.microsoft.com/office/drawing/2014/main" id="{68C04687-013E-4488-914F-002B2066D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756" y="1833962"/>
              <a:ext cx="2387053" cy="865755"/>
            </a:xfrm>
            <a:custGeom>
              <a:avLst/>
              <a:gdLst>
                <a:gd name="T0" fmla="*/ 192 w 1811"/>
                <a:gd name="T1" fmla="*/ 505 h 612"/>
                <a:gd name="T2" fmla="*/ 192 w 1811"/>
                <a:gd name="T3" fmla="*/ 550 h 612"/>
                <a:gd name="T4" fmla="*/ 338 w 1811"/>
                <a:gd name="T5" fmla="*/ 595 h 612"/>
                <a:gd name="T6" fmla="*/ 309 w 1811"/>
                <a:gd name="T7" fmla="*/ 544 h 612"/>
                <a:gd name="T8" fmla="*/ 297 w 1811"/>
                <a:gd name="T9" fmla="*/ 459 h 612"/>
                <a:gd name="T10" fmla="*/ 461 w 1811"/>
                <a:gd name="T11" fmla="*/ 420 h 612"/>
                <a:gd name="T12" fmla="*/ 659 w 1811"/>
                <a:gd name="T13" fmla="*/ 381 h 612"/>
                <a:gd name="T14" fmla="*/ 847 w 1811"/>
                <a:gd name="T15" fmla="*/ 459 h 612"/>
                <a:gd name="T16" fmla="*/ 939 w 1811"/>
                <a:gd name="T17" fmla="*/ 420 h 612"/>
                <a:gd name="T18" fmla="*/ 1149 w 1811"/>
                <a:gd name="T19" fmla="*/ 459 h 612"/>
                <a:gd name="T20" fmla="*/ 1219 w 1811"/>
                <a:gd name="T21" fmla="*/ 420 h 612"/>
                <a:gd name="T22" fmla="*/ 1296 w 1811"/>
                <a:gd name="T23" fmla="*/ 420 h 612"/>
                <a:gd name="T24" fmla="*/ 1448 w 1811"/>
                <a:gd name="T25" fmla="*/ 488 h 612"/>
                <a:gd name="T26" fmla="*/ 1442 w 1811"/>
                <a:gd name="T27" fmla="*/ 560 h 612"/>
                <a:gd name="T28" fmla="*/ 1502 w 1811"/>
                <a:gd name="T29" fmla="*/ 482 h 612"/>
                <a:gd name="T30" fmla="*/ 1442 w 1811"/>
                <a:gd name="T31" fmla="*/ 381 h 612"/>
                <a:gd name="T32" fmla="*/ 1362 w 1811"/>
                <a:gd name="T33" fmla="*/ 352 h 612"/>
                <a:gd name="T34" fmla="*/ 1502 w 1811"/>
                <a:gd name="T35" fmla="*/ 297 h 612"/>
                <a:gd name="T36" fmla="*/ 1559 w 1811"/>
                <a:gd name="T37" fmla="*/ 264 h 612"/>
                <a:gd name="T38" fmla="*/ 1572 w 1811"/>
                <a:gd name="T39" fmla="*/ 229 h 612"/>
                <a:gd name="T40" fmla="*/ 1588 w 1811"/>
                <a:gd name="T41" fmla="*/ 280 h 612"/>
                <a:gd name="T42" fmla="*/ 1629 w 1811"/>
                <a:gd name="T43" fmla="*/ 371 h 612"/>
                <a:gd name="T44" fmla="*/ 1683 w 1811"/>
                <a:gd name="T45" fmla="*/ 426 h 612"/>
                <a:gd name="T46" fmla="*/ 1683 w 1811"/>
                <a:gd name="T47" fmla="*/ 381 h 612"/>
                <a:gd name="T48" fmla="*/ 1677 w 1811"/>
                <a:gd name="T49" fmla="*/ 332 h 612"/>
                <a:gd name="T50" fmla="*/ 1652 w 1811"/>
                <a:gd name="T51" fmla="*/ 274 h 612"/>
                <a:gd name="T52" fmla="*/ 1722 w 1811"/>
                <a:gd name="T53" fmla="*/ 235 h 612"/>
                <a:gd name="T54" fmla="*/ 1683 w 1811"/>
                <a:gd name="T55" fmla="*/ 173 h 612"/>
                <a:gd name="T56" fmla="*/ 1792 w 1811"/>
                <a:gd name="T57" fmla="*/ 189 h 612"/>
                <a:gd name="T58" fmla="*/ 1741 w 1811"/>
                <a:gd name="T59" fmla="*/ 163 h 612"/>
                <a:gd name="T60" fmla="*/ 1553 w 1811"/>
                <a:gd name="T61" fmla="*/ 117 h 612"/>
                <a:gd name="T62" fmla="*/ 1477 w 1811"/>
                <a:gd name="T63" fmla="*/ 117 h 612"/>
                <a:gd name="T64" fmla="*/ 1267 w 1811"/>
                <a:gd name="T65" fmla="*/ 95 h 612"/>
                <a:gd name="T66" fmla="*/ 1191 w 1811"/>
                <a:gd name="T67" fmla="*/ 78 h 612"/>
                <a:gd name="T68" fmla="*/ 1127 w 1811"/>
                <a:gd name="T69" fmla="*/ 101 h 612"/>
                <a:gd name="T70" fmla="*/ 968 w 1811"/>
                <a:gd name="T71" fmla="*/ 84 h 612"/>
                <a:gd name="T72" fmla="*/ 853 w 1811"/>
                <a:gd name="T73" fmla="*/ 78 h 612"/>
                <a:gd name="T74" fmla="*/ 793 w 1811"/>
                <a:gd name="T75" fmla="*/ 62 h 612"/>
                <a:gd name="T76" fmla="*/ 700 w 1811"/>
                <a:gd name="T77" fmla="*/ 10 h 612"/>
                <a:gd name="T78" fmla="*/ 659 w 1811"/>
                <a:gd name="T79" fmla="*/ 27 h 612"/>
                <a:gd name="T80" fmla="*/ 566 w 1811"/>
                <a:gd name="T81" fmla="*/ 43 h 612"/>
                <a:gd name="T82" fmla="*/ 560 w 1811"/>
                <a:gd name="T83" fmla="*/ 66 h 612"/>
                <a:gd name="T84" fmla="*/ 560 w 1811"/>
                <a:gd name="T85" fmla="*/ 101 h 612"/>
                <a:gd name="T86" fmla="*/ 490 w 1811"/>
                <a:gd name="T87" fmla="*/ 78 h 612"/>
                <a:gd name="T88" fmla="*/ 455 w 1811"/>
                <a:gd name="T89" fmla="*/ 84 h 612"/>
                <a:gd name="T90" fmla="*/ 472 w 1811"/>
                <a:gd name="T91" fmla="*/ 128 h 612"/>
                <a:gd name="T92" fmla="*/ 538 w 1811"/>
                <a:gd name="T93" fmla="*/ 163 h 612"/>
                <a:gd name="T94" fmla="*/ 490 w 1811"/>
                <a:gd name="T95" fmla="*/ 173 h 612"/>
                <a:gd name="T96" fmla="*/ 466 w 1811"/>
                <a:gd name="T97" fmla="*/ 140 h 612"/>
                <a:gd name="T98" fmla="*/ 414 w 1811"/>
                <a:gd name="T99" fmla="*/ 66 h 612"/>
                <a:gd name="T100" fmla="*/ 402 w 1811"/>
                <a:gd name="T101" fmla="*/ 123 h 612"/>
                <a:gd name="T102" fmla="*/ 309 w 1811"/>
                <a:gd name="T103" fmla="*/ 111 h 612"/>
                <a:gd name="T104" fmla="*/ 262 w 1811"/>
                <a:gd name="T105" fmla="*/ 146 h 612"/>
                <a:gd name="T106" fmla="*/ 179 w 1811"/>
                <a:gd name="T107" fmla="*/ 156 h 612"/>
                <a:gd name="T108" fmla="*/ 163 w 1811"/>
                <a:gd name="T109" fmla="*/ 163 h 612"/>
                <a:gd name="T110" fmla="*/ 128 w 1811"/>
                <a:gd name="T111" fmla="*/ 189 h 612"/>
                <a:gd name="T112" fmla="*/ 70 w 1811"/>
                <a:gd name="T113" fmla="*/ 189 h 612"/>
                <a:gd name="T114" fmla="*/ 140 w 1811"/>
                <a:gd name="T115" fmla="*/ 163 h 612"/>
                <a:gd name="T116" fmla="*/ 0 w 1811"/>
                <a:gd name="T117" fmla="*/ 146 h 612"/>
                <a:gd name="T118" fmla="*/ 23 w 1811"/>
                <a:gd name="T119" fmla="*/ 189 h 612"/>
                <a:gd name="T120" fmla="*/ 23 w 1811"/>
                <a:gd name="T121" fmla="*/ 297 h 612"/>
                <a:gd name="T122" fmla="*/ 93 w 1811"/>
                <a:gd name="T123" fmla="*/ 42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1" h="612">
                  <a:moveTo>
                    <a:pt x="87" y="420"/>
                  </a:moveTo>
                  <a:lnTo>
                    <a:pt x="99" y="420"/>
                  </a:lnTo>
                  <a:lnTo>
                    <a:pt x="105" y="416"/>
                  </a:lnTo>
                  <a:lnTo>
                    <a:pt x="115" y="416"/>
                  </a:lnTo>
                  <a:lnTo>
                    <a:pt x="128" y="426"/>
                  </a:lnTo>
                  <a:lnTo>
                    <a:pt x="128" y="433"/>
                  </a:lnTo>
                  <a:lnTo>
                    <a:pt x="140" y="433"/>
                  </a:lnTo>
                  <a:lnTo>
                    <a:pt x="144" y="449"/>
                  </a:lnTo>
                  <a:lnTo>
                    <a:pt x="150" y="449"/>
                  </a:lnTo>
                  <a:lnTo>
                    <a:pt x="157" y="455"/>
                  </a:lnTo>
                  <a:lnTo>
                    <a:pt x="169" y="449"/>
                  </a:lnTo>
                  <a:lnTo>
                    <a:pt x="175" y="455"/>
                  </a:lnTo>
                  <a:lnTo>
                    <a:pt x="185" y="455"/>
                  </a:lnTo>
                  <a:lnTo>
                    <a:pt x="198" y="459"/>
                  </a:lnTo>
                  <a:lnTo>
                    <a:pt x="204" y="465"/>
                  </a:lnTo>
                  <a:lnTo>
                    <a:pt x="204" y="494"/>
                  </a:lnTo>
                  <a:lnTo>
                    <a:pt x="198" y="494"/>
                  </a:lnTo>
                  <a:lnTo>
                    <a:pt x="185" y="498"/>
                  </a:lnTo>
                  <a:lnTo>
                    <a:pt x="185" y="505"/>
                  </a:lnTo>
                  <a:lnTo>
                    <a:pt x="185" y="505"/>
                  </a:lnTo>
                  <a:lnTo>
                    <a:pt x="192" y="505"/>
                  </a:lnTo>
                  <a:lnTo>
                    <a:pt x="185" y="505"/>
                  </a:lnTo>
                  <a:lnTo>
                    <a:pt x="185" y="511"/>
                  </a:lnTo>
                  <a:lnTo>
                    <a:pt x="179" y="511"/>
                  </a:lnTo>
                  <a:lnTo>
                    <a:pt x="179" y="517"/>
                  </a:lnTo>
                  <a:lnTo>
                    <a:pt x="175" y="517"/>
                  </a:lnTo>
                  <a:lnTo>
                    <a:pt x="175" y="517"/>
                  </a:lnTo>
                  <a:lnTo>
                    <a:pt x="175" y="517"/>
                  </a:lnTo>
                  <a:lnTo>
                    <a:pt x="179" y="517"/>
                  </a:lnTo>
                  <a:lnTo>
                    <a:pt x="179" y="521"/>
                  </a:lnTo>
                  <a:lnTo>
                    <a:pt x="185" y="521"/>
                  </a:lnTo>
                  <a:lnTo>
                    <a:pt x="185" y="527"/>
                  </a:lnTo>
                  <a:lnTo>
                    <a:pt x="179" y="527"/>
                  </a:lnTo>
                  <a:lnTo>
                    <a:pt x="179" y="533"/>
                  </a:lnTo>
                  <a:lnTo>
                    <a:pt x="175" y="533"/>
                  </a:lnTo>
                  <a:lnTo>
                    <a:pt x="175" y="533"/>
                  </a:lnTo>
                  <a:lnTo>
                    <a:pt x="175" y="540"/>
                  </a:lnTo>
                  <a:lnTo>
                    <a:pt x="175" y="540"/>
                  </a:lnTo>
                  <a:lnTo>
                    <a:pt x="175" y="544"/>
                  </a:lnTo>
                  <a:lnTo>
                    <a:pt x="185" y="544"/>
                  </a:lnTo>
                  <a:lnTo>
                    <a:pt x="185" y="550"/>
                  </a:lnTo>
                  <a:lnTo>
                    <a:pt x="192" y="550"/>
                  </a:lnTo>
                  <a:lnTo>
                    <a:pt x="198" y="556"/>
                  </a:lnTo>
                  <a:lnTo>
                    <a:pt x="204" y="556"/>
                  </a:lnTo>
                  <a:lnTo>
                    <a:pt x="204" y="560"/>
                  </a:lnTo>
                  <a:lnTo>
                    <a:pt x="210" y="560"/>
                  </a:lnTo>
                  <a:lnTo>
                    <a:pt x="216" y="566"/>
                  </a:lnTo>
                  <a:lnTo>
                    <a:pt x="220" y="566"/>
                  </a:lnTo>
                  <a:lnTo>
                    <a:pt x="227" y="573"/>
                  </a:lnTo>
                  <a:lnTo>
                    <a:pt x="239" y="573"/>
                  </a:lnTo>
                  <a:lnTo>
                    <a:pt x="251" y="579"/>
                  </a:lnTo>
                  <a:lnTo>
                    <a:pt x="262" y="573"/>
                  </a:lnTo>
                  <a:lnTo>
                    <a:pt x="268" y="579"/>
                  </a:lnTo>
                  <a:lnTo>
                    <a:pt x="280" y="583"/>
                  </a:lnTo>
                  <a:lnTo>
                    <a:pt x="297" y="583"/>
                  </a:lnTo>
                  <a:lnTo>
                    <a:pt x="303" y="595"/>
                  </a:lnTo>
                  <a:lnTo>
                    <a:pt x="325" y="606"/>
                  </a:lnTo>
                  <a:lnTo>
                    <a:pt x="332" y="612"/>
                  </a:lnTo>
                  <a:lnTo>
                    <a:pt x="344" y="601"/>
                  </a:lnTo>
                  <a:lnTo>
                    <a:pt x="338" y="601"/>
                  </a:lnTo>
                  <a:lnTo>
                    <a:pt x="338" y="601"/>
                  </a:lnTo>
                  <a:lnTo>
                    <a:pt x="338" y="601"/>
                  </a:lnTo>
                  <a:lnTo>
                    <a:pt x="338" y="595"/>
                  </a:lnTo>
                  <a:lnTo>
                    <a:pt x="338" y="595"/>
                  </a:lnTo>
                  <a:lnTo>
                    <a:pt x="338" y="595"/>
                  </a:lnTo>
                  <a:lnTo>
                    <a:pt x="338" y="595"/>
                  </a:lnTo>
                  <a:lnTo>
                    <a:pt x="338" y="595"/>
                  </a:lnTo>
                  <a:lnTo>
                    <a:pt x="338" y="589"/>
                  </a:lnTo>
                  <a:lnTo>
                    <a:pt x="332" y="589"/>
                  </a:lnTo>
                  <a:lnTo>
                    <a:pt x="325" y="583"/>
                  </a:lnTo>
                  <a:lnTo>
                    <a:pt x="325" y="583"/>
                  </a:lnTo>
                  <a:lnTo>
                    <a:pt x="321" y="579"/>
                  </a:lnTo>
                  <a:lnTo>
                    <a:pt x="321" y="579"/>
                  </a:lnTo>
                  <a:lnTo>
                    <a:pt x="321" y="560"/>
                  </a:lnTo>
                  <a:lnTo>
                    <a:pt x="315" y="560"/>
                  </a:lnTo>
                  <a:lnTo>
                    <a:pt x="315" y="560"/>
                  </a:lnTo>
                  <a:lnTo>
                    <a:pt x="315" y="556"/>
                  </a:lnTo>
                  <a:lnTo>
                    <a:pt x="309" y="556"/>
                  </a:lnTo>
                  <a:lnTo>
                    <a:pt x="309" y="556"/>
                  </a:lnTo>
                  <a:lnTo>
                    <a:pt x="309" y="550"/>
                  </a:lnTo>
                  <a:lnTo>
                    <a:pt x="309" y="550"/>
                  </a:lnTo>
                  <a:lnTo>
                    <a:pt x="309" y="544"/>
                  </a:lnTo>
                  <a:lnTo>
                    <a:pt x="309" y="544"/>
                  </a:lnTo>
                  <a:lnTo>
                    <a:pt x="309" y="544"/>
                  </a:lnTo>
                  <a:lnTo>
                    <a:pt x="309" y="540"/>
                  </a:lnTo>
                  <a:lnTo>
                    <a:pt x="309" y="540"/>
                  </a:lnTo>
                  <a:lnTo>
                    <a:pt x="309" y="533"/>
                  </a:lnTo>
                  <a:lnTo>
                    <a:pt x="315" y="533"/>
                  </a:lnTo>
                  <a:lnTo>
                    <a:pt x="321" y="527"/>
                  </a:lnTo>
                  <a:lnTo>
                    <a:pt x="321" y="527"/>
                  </a:lnTo>
                  <a:lnTo>
                    <a:pt x="321" y="527"/>
                  </a:lnTo>
                  <a:lnTo>
                    <a:pt x="325" y="521"/>
                  </a:lnTo>
                  <a:lnTo>
                    <a:pt x="325" y="521"/>
                  </a:lnTo>
                  <a:lnTo>
                    <a:pt x="325" y="521"/>
                  </a:lnTo>
                  <a:lnTo>
                    <a:pt x="332" y="521"/>
                  </a:lnTo>
                  <a:lnTo>
                    <a:pt x="332" y="517"/>
                  </a:lnTo>
                  <a:lnTo>
                    <a:pt x="325" y="517"/>
                  </a:lnTo>
                  <a:lnTo>
                    <a:pt x="332" y="511"/>
                  </a:lnTo>
                  <a:lnTo>
                    <a:pt x="325" y="505"/>
                  </a:lnTo>
                  <a:lnTo>
                    <a:pt x="321" y="494"/>
                  </a:lnTo>
                  <a:lnTo>
                    <a:pt x="309" y="494"/>
                  </a:lnTo>
                  <a:lnTo>
                    <a:pt x="303" y="488"/>
                  </a:lnTo>
                  <a:lnTo>
                    <a:pt x="303" y="482"/>
                  </a:lnTo>
                  <a:lnTo>
                    <a:pt x="297" y="478"/>
                  </a:lnTo>
                  <a:lnTo>
                    <a:pt x="297" y="459"/>
                  </a:lnTo>
                  <a:lnTo>
                    <a:pt x="303" y="455"/>
                  </a:lnTo>
                  <a:lnTo>
                    <a:pt x="303" y="449"/>
                  </a:lnTo>
                  <a:lnTo>
                    <a:pt x="309" y="455"/>
                  </a:lnTo>
                  <a:lnTo>
                    <a:pt x="321" y="459"/>
                  </a:lnTo>
                  <a:lnTo>
                    <a:pt x="325" y="455"/>
                  </a:lnTo>
                  <a:lnTo>
                    <a:pt x="321" y="449"/>
                  </a:lnTo>
                  <a:lnTo>
                    <a:pt x="344" y="426"/>
                  </a:lnTo>
                  <a:lnTo>
                    <a:pt x="360" y="426"/>
                  </a:lnTo>
                  <a:lnTo>
                    <a:pt x="385" y="437"/>
                  </a:lnTo>
                  <a:lnTo>
                    <a:pt x="395" y="449"/>
                  </a:lnTo>
                  <a:lnTo>
                    <a:pt x="408" y="443"/>
                  </a:lnTo>
                  <a:lnTo>
                    <a:pt x="420" y="443"/>
                  </a:lnTo>
                  <a:lnTo>
                    <a:pt x="426" y="437"/>
                  </a:lnTo>
                  <a:lnTo>
                    <a:pt x="437" y="437"/>
                  </a:lnTo>
                  <a:lnTo>
                    <a:pt x="443" y="443"/>
                  </a:lnTo>
                  <a:lnTo>
                    <a:pt x="461" y="449"/>
                  </a:lnTo>
                  <a:lnTo>
                    <a:pt x="472" y="443"/>
                  </a:lnTo>
                  <a:lnTo>
                    <a:pt x="484" y="443"/>
                  </a:lnTo>
                  <a:lnTo>
                    <a:pt x="484" y="433"/>
                  </a:lnTo>
                  <a:lnTo>
                    <a:pt x="472" y="433"/>
                  </a:lnTo>
                  <a:lnTo>
                    <a:pt x="461" y="420"/>
                  </a:lnTo>
                  <a:lnTo>
                    <a:pt x="466" y="420"/>
                  </a:lnTo>
                  <a:lnTo>
                    <a:pt x="466" y="410"/>
                  </a:lnTo>
                  <a:lnTo>
                    <a:pt x="478" y="404"/>
                  </a:lnTo>
                  <a:lnTo>
                    <a:pt x="461" y="393"/>
                  </a:lnTo>
                  <a:lnTo>
                    <a:pt x="513" y="387"/>
                  </a:lnTo>
                  <a:lnTo>
                    <a:pt x="513" y="375"/>
                  </a:lnTo>
                  <a:lnTo>
                    <a:pt x="531" y="375"/>
                  </a:lnTo>
                  <a:lnTo>
                    <a:pt x="554" y="365"/>
                  </a:lnTo>
                  <a:lnTo>
                    <a:pt x="566" y="371"/>
                  </a:lnTo>
                  <a:lnTo>
                    <a:pt x="577" y="365"/>
                  </a:lnTo>
                  <a:lnTo>
                    <a:pt x="583" y="371"/>
                  </a:lnTo>
                  <a:lnTo>
                    <a:pt x="589" y="387"/>
                  </a:lnTo>
                  <a:lnTo>
                    <a:pt x="595" y="387"/>
                  </a:lnTo>
                  <a:lnTo>
                    <a:pt x="601" y="381"/>
                  </a:lnTo>
                  <a:lnTo>
                    <a:pt x="608" y="387"/>
                  </a:lnTo>
                  <a:lnTo>
                    <a:pt x="624" y="387"/>
                  </a:lnTo>
                  <a:lnTo>
                    <a:pt x="624" y="397"/>
                  </a:lnTo>
                  <a:lnTo>
                    <a:pt x="630" y="397"/>
                  </a:lnTo>
                  <a:lnTo>
                    <a:pt x="643" y="393"/>
                  </a:lnTo>
                  <a:lnTo>
                    <a:pt x="647" y="381"/>
                  </a:lnTo>
                  <a:lnTo>
                    <a:pt x="659" y="381"/>
                  </a:lnTo>
                  <a:lnTo>
                    <a:pt x="659" y="387"/>
                  </a:lnTo>
                  <a:lnTo>
                    <a:pt x="672" y="393"/>
                  </a:lnTo>
                  <a:lnTo>
                    <a:pt x="678" y="397"/>
                  </a:lnTo>
                  <a:lnTo>
                    <a:pt x="694" y="410"/>
                  </a:lnTo>
                  <a:lnTo>
                    <a:pt x="707" y="426"/>
                  </a:lnTo>
                  <a:lnTo>
                    <a:pt x="717" y="433"/>
                  </a:lnTo>
                  <a:lnTo>
                    <a:pt x="723" y="443"/>
                  </a:lnTo>
                  <a:lnTo>
                    <a:pt x="723" y="433"/>
                  </a:lnTo>
                  <a:lnTo>
                    <a:pt x="729" y="433"/>
                  </a:lnTo>
                  <a:lnTo>
                    <a:pt x="742" y="443"/>
                  </a:lnTo>
                  <a:lnTo>
                    <a:pt x="758" y="443"/>
                  </a:lnTo>
                  <a:lnTo>
                    <a:pt x="764" y="437"/>
                  </a:lnTo>
                  <a:lnTo>
                    <a:pt x="777" y="449"/>
                  </a:lnTo>
                  <a:lnTo>
                    <a:pt x="812" y="465"/>
                  </a:lnTo>
                  <a:lnTo>
                    <a:pt x="818" y="472"/>
                  </a:lnTo>
                  <a:lnTo>
                    <a:pt x="818" y="465"/>
                  </a:lnTo>
                  <a:lnTo>
                    <a:pt x="818" y="465"/>
                  </a:lnTo>
                  <a:lnTo>
                    <a:pt x="818" y="465"/>
                  </a:lnTo>
                  <a:lnTo>
                    <a:pt x="828" y="465"/>
                  </a:lnTo>
                  <a:lnTo>
                    <a:pt x="828" y="459"/>
                  </a:lnTo>
                  <a:lnTo>
                    <a:pt x="847" y="459"/>
                  </a:lnTo>
                  <a:lnTo>
                    <a:pt x="847" y="455"/>
                  </a:lnTo>
                  <a:lnTo>
                    <a:pt x="853" y="449"/>
                  </a:lnTo>
                  <a:lnTo>
                    <a:pt x="859" y="449"/>
                  </a:lnTo>
                  <a:lnTo>
                    <a:pt x="863" y="443"/>
                  </a:lnTo>
                  <a:lnTo>
                    <a:pt x="863" y="443"/>
                  </a:lnTo>
                  <a:lnTo>
                    <a:pt x="904" y="443"/>
                  </a:lnTo>
                  <a:lnTo>
                    <a:pt x="904" y="449"/>
                  </a:lnTo>
                  <a:lnTo>
                    <a:pt x="904" y="449"/>
                  </a:lnTo>
                  <a:lnTo>
                    <a:pt x="904" y="449"/>
                  </a:lnTo>
                  <a:lnTo>
                    <a:pt x="904" y="455"/>
                  </a:lnTo>
                  <a:lnTo>
                    <a:pt x="904" y="455"/>
                  </a:lnTo>
                  <a:lnTo>
                    <a:pt x="952" y="455"/>
                  </a:lnTo>
                  <a:lnTo>
                    <a:pt x="952" y="443"/>
                  </a:lnTo>
                  <a:lnTo>
                    <a:pt x="952" y="443"/>
                  </a:lnTo>
                  <a:lnTo>
                    <a:pt x="945" y="437"/>
                  </a:lnTo>
                  <a:lnTo>
                    <a:pt x="945" y="437"/>
                  </a:lnTo>
                  <a:lnTo>
                    <a:pt x="939" y="433"/>
                  </a:lnTo>
                  <a:lnTo>
                    <a:pt x="939" y="426"/>
                  </a:lnTo>
                  <a:lnTo>
                    <a:pt x="939" y="426"/>
                  </a:lnTo>
                  <a:lnTo>
                    <a:pt x="939" y="420"/>
                  </a:lnTo>
                  <a:lnTo>
                    <a:pt x="939" y="420"/>
                  </a:lnTo>
                  <a:lnTo>
                    <a:pt x="939" y="420"/>
                  </a:lnTo>
                  <a:lnTo>
                    <a:pt x="939" y="416"/>
                  </a:lnTo>
                  <a:lnTo>
                    <a:pt x="945" y="416"/>
                  </a:lnTo>
                  <a:lnTo>
                    <a:pt x="993" y="426"/>
                  </a:lnTo>
                  <a:lnTo>
                    <a:pt x="999" y="433"/>
                  </a:lnTo>
                  <a:lnTo>
                    <a:pt x="999" y="443"/>
                  </a:lnTo>
                  <a:lnTo>
                    <a:pt x="1003" y="443"/>
                  </a:lnTo>
                  <a:lnTo>
                    <a:pt x="1009" y="449"/>
                  </a:lnTo>
                  <a:lnTo>
                    <a:pt x="1038" y="449"/>
                  </a:lnTo>
                  <a:lnTo>
                    <a:pt x="1044" y="443"/>
                  </a:lnTo>
                  <a:lnTo>
                    <a:pt x="1044" y="443"/>
                  </a:lnTo>
                  <a:lnTo>
                    <a:pt x="1057" y="443"/>
                  </a:lnTo>
                  <a:lnTo>
                    <a:pt x="1063" y="449"/>
                  </a:lnTo>
                  <a:lnTo>
                    <a:pt x="1069" y="449"/>
                  </a:lnTo>
                  <a:lnTo>
                    <a:pt x="1079" y="459"/>
                  </a:lnTo>
                  <a:lnTo>
                    <a:pt x="1092" y="459"/>
                  </a:lnTo>
                  <a:lnTo>
                    <a:pt x="1092" y="465"/>
                  </a:lnTo>
                  <a:lnTo>
                    <a:pt x="1145" y="465"/>
                  </a:lnTo>
                  <a:lnTo>
                    <a:pt x="1149" y="459"/>
                  </a:lnTo>
                  <a:lnTo>
                    <a:pt x="1149" y="459"/>
                  </a:lnTo>
                  <a:lnTo>
                    <a:pt x="1149" y="459"/>
                  </a:lnTo>
                  <a:lnTo>
                    <a:pt x="1149" y="455"/>
                  </a:lnTo>
                  <a:lnTo>
                    <a:pt x="1156" y="455"/>
                  </a:lnTo>
                  <a:lnTo>
                    <a:pt x="1156" y="449"/>
                  </a:lnTo>
                  <a:lnTo>
                    <a:pt x="1174" y="449"/>
                  </a:lnTo>
                  <a:lnTo>
                    <a:pt x="1180" y="455"/>
                  </a:lnTo>
                  <a:lnTo>
                    <a:pt x="1215" y="455"/>
                  </a:lnTo>
                  <a:lnTo>
                    <a:pt x="1219" y="449"/>
                  </a:lnTo>
                  <a:lnTo>
                    <a:pt x="1219" y="449"/>
                  </a:lnTo>
                  <a:lnTo>
                    <a:pt x="1219" y="449"/>
                  </a:lnTo>
                  <a:lnTo>
                    <a:pt x="1226" y="443"/>
                  </a:lnTo>
                  <a:lnTo>
                    <a:pt x="1219" y="443"/>
                  </a:lnTo>
                  <a:lnTo>
                    <a:pt x="1219" y="443"/>
                  </a:lnTo>
                  <a:lnTo>
                    <a:pt x="1219" y="437"/>
                  </a:lnTo>
                  <a:lnTo>
                    <a:pt x="1215" y="437"/>
                  </a:lnTo>
                  <a:lnTo>
                    <a:pt x="1215" y="433"/>
                  </a:lnTo>
                  <a:lnTo>
                    <a:pt x="1215" y="433"/>
                  </a:lnTo>
                  <a:lnTo>
                    <a:pt x="1215" y="433"/>
                  </a:lnTo>
                  <a:lnTo>
                    <a:pt x="1215" y="426"/>
                  </a:lnTo>
                  <a:lnTo>
                    <a:pt x="1219" y="426"/>
                  </a:lnTo>
                  <a:lnTo>
                    <a:pt x="1219" y="420"/>
                  </a:lnTo>
                  <a:lnTo>
                    <a:pt x="1219" y="420"/>
                  </a:lnTo>
                  <a:lnTo>
                    <a:pt x="1219" y="420"/>
                  </a:lnTo>
                  <a:lnTo>
                    <a:pt x="1219" y="416"/>
                  </a:lnTo>
                  <a:lnTo>
                    <a:pt x="1219" y="416"/>
                  </a:lnTo>
                  <a:lnTo>
                    <a:pt x="1219" y="410"/>
                  </a:lnTo>
                  <a:lnTo>
                    <a:pt x="1215" y="410"/>
                  </a:lnTo>
                  <a:lnTo>
                    <a:pt x="1215" y="410"/>
                  </a:lnTo>
                  <a:lnTo>
                    <a:pt x="1209" y="404"/>
                  </a:lnTo>
                  <a:lnTo>
                    <a:pt x="1209" y="404"/>
                  </a:lnTo>
                  <a:lnTo>
                    <a:pt x="1209" y="404"/>
                  </a:lnTo>
                  <a:lnTo>
                    <a:pt x="1209" y="397"/>
                  </a:lnTo>
                  <a:lnTo>
                    <a:pt x="1209" y="397"/>
                  </a:lnTo>
                  <a:lnTo>
                    <a:pt x="1209" y="397"/>
                  </a:lnTo>
                  <a:lnTo>
                    <a:pt x="1209" y="393"/>
                  </a:lnTo>
                  <a:lnTo>
                    <a:pt x="1238" y="387"/>
                  </a:lnTo>
                  <a:lnTo>
                    <a:pt x="1244" y="393"/>
                  </a:lnTo>
                  <a:lnTo>
                    <a:pt x="1261" y="393"/>
                  </a:lnTo>
                  <a:lnTo>
                    <a:pt x="1261" y="397"/>
                  </a:lnTo>
                  <a:lnTo>
                    <a:pt x="1279" y="397"/>
                  </a:lnTo>
                  <a:lnTo>
                    <a:pt x="1285" y="404"/>
                  </a:lnTo>
                  <a:lnTo>
                    <a:pt x="1285" y="410"/>
                  </a:lnTo>
                  <a:lnTo>
                    <a:pt x="1296" y="420"/>
                  </a:lnTo>
                  <a:lnTo>
                    <a:pt x="1302" y="420"/>
                  </a:lnTo>
                  <a:lnTo>
                    <a:pt x="1308" y="426"/>
                  </a:lnTo>
                  <a:lnTo>
                    <a:pt x="1314" y="426"/>
                  </a:lnTo>
                  <a:lnTo>
                    <a:pt x="1314" y="433"/>
                  </a:lnTo>
                  <a:lnTo>
                    <a:pt x="1337" y="455"/>
                  </a:lnTo>
                  <a:lnTo>
                    <a:pt x="1349" y="455"/>
                  </a:lnTo>
                  <a:lnTo>
                    <a:pt x="1355" y="459"/>
                  </a:lnTo>
                  <a:lnTo>
                    <a:pt x="1362" y="459"/>
                  </a:lnTo>
                  <a:lnTo>
                    <a:pt x="1372" y="465"/>
                  </a:lnTo>
                  <a:lnTo>
                    <a:pt x="1401" y="494"/>
                  </a:lnTo>
                  <a:lnTo>
                    <a:pt x="1413" y="494"/>
                  </a:lnTo>
                  <a:lnTo>
                    <a:pt x="1419" y="488"/>
                  </a:lnTo>
                  <a:lnTo>
                    <a:pt x="1419" y="488"/>
                  </a:lnTo>
                  <a:lnTo>
                    <a:pt x="1425" y="488"/>
                  </a:lnTo>
                  <a:lnTo>
                    <a:pt x="1425" y="482"/>
                  </a:lnTo>
                  <a:lnTo>
                    <a:pt x="1432" y="482"/>
                  </a:lnTo>
                  <a:lnTo>
                    <a:pt x="1436" y="478"/>
                  </a:lnTo>
                  <a:lnTo>
                    <a:pt x="1442" y="478"/>
                  </a:lnTo>
                  <a:lnTo>
                    <a:pt x="1442" y="482"/>
                  </a:lnTo>
                  <a:lnTo>
                    <a:pt x="1448" y="482"/>
                  </a:lnTo>
                  <a:lnTo>
                    <a:pt x="1448" y="488"/>
                  </a:lnTo>
                  <a:lnTo>
                    <a:pt x="1448" y="488"/>
                  </a:lnTo>
                  <a:lnTo>
                    <a:pt x="1448" y="488"/>
                  </a:lnTo>
                  <a:lnTo>
                    <a:pt x="1448" y="494"/>
                  </a:lnTo>
                  <a:lnTo>
                    <a:pt x="1448" y="494"/>
                  </a:lnTo>
                  <a:lnTo>
                    <a:pt x="1448" y="498"/>
                  </a:lnTo>
                  <a:lnTo>
                    <a:pt x="1448" y="498"/>
                  </a:lnTo>
                  <a:lnTo>
                    <a:pt x="1448" y="505"/>
                  </a:lnTo>
                  <a:lnTo>
                    <a:pt x="1454" y="505"/>
                  </a:lnTo>
                  <a:lnTo>
                    <a:pt x="1454" y="511"/>
                  </a:lnTo>
                  <a:lnTo>
                    <a:pt x="1454" y="511"/>
                  </a:lnTo>
                  <a:lnTo>
                    <a:pt x="1460" y="511"/>
                  </a:lnTo>
                  <a:lnTo>
                    <a:pt x="1460" y="533"/>
                  </a:lnTo>
                  <a:lnTo>
                    <a:pt x="1436" y="533"/>
                  </a:lnTo>
                  <a:lnTo>
                    <a:pt x="1436" y="533"/>
                  </a:lnTo>
                  <a:lnTo>
                    <a:pt x="1436" y="540"/>
                  </a:lnTo>
                  <a:lnTo>
                    <a:pt x="1432" y="540"/>
                  </a:lnTo>
                  <a:lnTo>
                    <a:pt x="1432" y="540"/>
                  </a:lnTo>
                  <a:lnTo>
                    <a:pt x="1432" y="544"/>
                  </a:lnTo>
                  <a:lnTo>
                    <a:pt x="1436" y="550"/>
                  </a:lnTo>
                  <a:lnTo>
                    <a:pt x="1436" y="556"/>
                  </a:lnTo>
                  <a:lnTo>
                    <a:pt x="1442" y="560"/>
                  </a:lnTo>
                  <a:lnTo>
                    <a:pt x="1442" y="566"/>
                  </a:lnTo>
                  <a:lnTo>
                    <a:pt x="1448" y="566"/>
                  </a:lnTo>
                  <a:lnTo>
                    <a:pt x="1454" y="573"/>
                  </a:lnTo>
                  <a:lnTo>
                    <a:pt x="1483" y="573"/>
                  </a:lnTo>
                  <a:lnTo>
                    <a:pt x="1489" y="566"/>
                  </a:lnTo>
                  <a:lnTo>
                    <a:pt x="1495" y="556"/>
                  </a:lnTo>
                  <a:lnTo>
                    <a:pt x="1495" y="550"/>
                  </a:lnTo>
                  <a:lnTo>
                    <a:pt x="1502" y="540"/>
                  </a:lnTo>
                  <a:lnTo>
                    <a:pt x="1502" y="511"/>
                  </a:lnTo>
                  <a:lnTo>
                    <a:pt x="1502" y="511"/>
                  </a:lnTo>
                  <a:lnTo>
                    <a:pt x="1502" y="505"/>
                  </a:lnTo>
                  <a:lnTo>
                    <a:pt x="1502" y="505"/>
                  </a:lnTo>
                  <a:lnTo>
                    <a:pt x="1502" y="505"/>
                  </a:lnTo>
                  <a:lnTo>
                    <a:pt x="1502" y="498"/>
                  </a:lnTo>
                  <a:lnTo>
                    <a:pt x="1502" y="498"/>
                  </a:lnTo>
                  <a:lnTo>
                    <a:pt x="1502" y="488"/>
                  </a:lnTo>
                  <a:lnTo>
                    <a:pt x="1502" y="488"/>
                  </a:lnTo>
                  <a:lnTo>
                    <a:pt x="1502" y="488"/>
                  </a:lnTo>
                  <a:lnTo>
                    <a:pt x="1502" y="482"/>
                  </a:lnTo>
                  <a:lnTo>
                    <a:pt x="1502" y="482"/>
                  </a:lnTo>
                  <a:lnTo>
                    <a:pt x="1502" y="482"/>
                  </a:lnTo>
                  <a:lnTo>
                    <a:pt x="1502" y="478"/>
                  </a:lnTo>
                  <a:lnTo>
                    <a:pt x="1506" y="478"/>
                  </a:lnTo>
                  <a:lnTo>
                    <a:pt x="1506" y="472"/>
                  </a:lnTo>
                  <a:lnTo>
                    <a:pt x="1506" y="472"/>
                  </a:lnTo>
                  <a:lnTo>
                    <a:pt x="1506" y="465"/>
                  </a:lnTo>
                  <a:lnTo>
                    <a:pt x="1502" y="465"/>
                  </a:lnTo>
                  <a:lnTo>
                    <a:pt x="1502" y="459"/>
                  </a:lnTo>
                  <a:lnTo>
                    <a:pt x="1495" y="459"/>
                  </a:lnTo>
                  <a:lnTo>
                    <a:pt x="1495" y="455"/>
                  </a:lnTo>
                  <a:lnTo>
                    <a:pt x="1495" y="455"/>
                  </a:lnTo>
                  <a:lnTo>
                    <a:pt x="1495" y="449"/>
                  </a:lnTo>
                  <a:lnTo>
                    <a:pt x="1489" y="449"/>
                  </a:lnTo>
                  <a:lnTo>
                    <a:pt x="1483" y="443"/>
                  </a:lnTo>
                  <a:lnTo>
                    <a:pt x="1477" y="433"/>
                  </a:lnTo>
                  <a:lnTo>
                    <a:pt x="1477" y="426"/>
                  </a:lnTo>
                  <a:lnTo>
                    <a:pt x="1471" y="420"/>
                  </a:lnTo>
                  <a:lnTo>
                    <a:pt x="1471" y="410"/>
                  </a:lnTo>
                  <a:lnTo>
                    <a:pt x="1467" y="404"/>
                  </a:lnTo>
                  <a:lnTo>
                    <a:pt x="1467" y="397"/>
                  </a:lnTo>
                  <a:lnTo>
                    <a:pt x="1448" y="381"/>
                  </a:lnTo>
                  <a:lnTo>
                    <a:pt x="1442" y="381"/>
                  </a:lnTo>
                  <a:lnTo>
                    <a:pt x="1436" y="375"/>
                  </a:lnTo>
                  <a:lnTo>
                    <a:pt x="1419" y="375"/>
                  </a:lnTo>
                  <a:lnTo>
                    <a:pt x="1413" y="371"/>
                  </a:lnTo>
                  <a:lnTo>
                    <a:pt x="1413" y="371"/>
                  </a:lnTo>
                  <a:lnTo>
                    <a:pt x="1413" y="375"/>
                  </a:lnTo>
                  <a:lnTo>
                    <a:pt x="1413" y="375"/>
                  </a:lnTo>
                  <a:lnTo>
                    <a:pt x="1413" y="381"/>
                  </a:lnTo>
                  <a:lnTo>
                    <a:pt x="1407" y="381"/>
                  </a:lnTo>
                  <a:lnTo>
                    <a:pt x="1407" y="387"/>
                  </a:lnTo>
                  <a:lnTo>
                    <a:pt x="1407" y="387"/>
                  </a:lnTo>
                  <a:lnTo>
                    <a:pt x="1401" y="381"/>
                  </a:lnTo>
                  <a:lnTo>
                    <a:pt x="1397" y="381"/>
                  </a:lnTo>
                  <a:lnTo>
                    <a:pt x="1397" y="375"/>
                  </a:lnTo>
                  <a:lnTo>
                    <a:pt x="1384" y="375"/>
                  </a:lnTo>
                  <a:lnTo>
                    <a:pt x="1384" y="365"/>
                  </a:lnTo>
                  <a:lnTo>
                    <a:pt x="1366" y="365"/>
                  </a:lnTo>
                  <a:lnTo>
                    <a:pt x="1362" y="358"/>
                  </a:lnTo>
                  <a:lnTo>
                    <a:pt x="1355" y="358"/>
                  </a:lnTo>
                  <a:lnTo>
                    <a:pt x="1355" y="358"/>
                  </a:lnTo>
                  <a:lnTo>
                    <a:pt x="1362" y="358"/>
                  </a:lnTo>
                  <a:lnTo>
                    <a:pt x="1362" y="352"/>
                  </a:lnTo>
                  <a:lnTo>
                    <a:pt x="1362" y="352"/>
                  </a:lnTo>
                  <a:lnTo>
                    <a:pt x="1362" y="348"/>
                  </a:lnTo>
                  <a:lnTo>
                    <a:pt x="1366" y="348"/>
                  </a:lnTo>
                  <a:lnTo>
                    <a:pt x="1366" y="336"/>
                  </a:lnTo>
                  <a:lnTo>
                    <a:pt x="1366" y="336"/>
                  </a:lnTo>
                  <a:lnTo>
                    <a:pt x="1366" y="332"/>
                  </a:lnTo>
                  <a:lnTo>
                    <a:pt x="1372" y="325"/>
                  </a:lnTo>
                  <a:lnTo>
                    <a:pt x="1372" y="319"/>
                  </a:lnTo>
                  <a:lnTo>
                    <a:pt x="1378" y="319"/>
                  </a:lnTo>
                  <a:lnTo>
                    <a:pt x="1378" y="286"/>
                  </a:lnTo>
                  <a:lnTo>
                    <a:pt x="1425" y="286"/>
                  </a:lnTo>
                  <a:lnTo>
                    <a:pt x="1432" y="290"/>
                  </a:lnTo>
                  <a:lnTo>
                    <a:pt x="1460" y="290"/>
                  </a:lnTo>
                  <a:lnTo>
                    <a:pt x="1460" y="286"/>
                  </a:lnTo>
                  <a:lnTo>
                    <a:pt x="1460" y="286"/>
                  </a:lnTo>
                  <a:lnTo>
                    <a:pt x="1460" y="286"/>
                  </a:lnTo>
                  <a:lnTo>
                    <a:pt x="1495" y="286"/>
                  </a:lnTo>
                  <a:lnTo>
                    <a:pt x="1495" y="290"/>
                  </a:lnTo>
                  <a:lnTo>
                    <a:pt x="1502" y="290"/>
                  </a:lnTo>
                  <a:lnTo>
                    <a:pt x="1502" y="297"/>
                  </a:lnTo>
                  <a:lnTo>
                    <a:pt x="1502" y="297"/>
                  </a:lnTo>
                  <a:lnTo>
                    <a:pt x="1506" y="297"/>
                  </a:lnTo>
                  <a:lnTo>
                    <a:pt x="1506" y="290"/>
                  </a:lnTo>
                  <a:lnTo>
                    <a:pt x="1512" y="290"/>
                  </a:lnTo>
                  <a:lnTo>
                    <a:pt x="1512" y="286"/>
                  </a:lnTo>
                  <a:lnTo>
                    <a:pt x="1512" y="286"/>
                  </a:lnTo>
                  <a:lnTo>
                    <a:pt x="1518" y="286"/>
                  </a:lnTo>
                  <a:lnTo>
                    <a:pt x="1512" y="286"/>
                  </a:lnTo>
                  <a:lnTo>
                    <a:pt x="1512" y="286"/>
                  </a:lnTo>
                  <a:lnTo>
                    <a:pt x="1512" y="274"/>
                  </a:lnTo>
                  <a:lnTo>
                    <a:pt x="1512" y="274"/>
                  </a:lnTo>
                  <a:lnTo>
                    <a:pt x="1512" y="274"/>
                  </a:lnTo>
                  <a:lnTo>
                    <a:pt x="1512" y="257"/>
                  </a:lnTo>
                  <a:lnTo>
                    <a:pt x="1512" y="257"/>
                  </a:lnTo>
                  <a:lnTo>
                    <a:pt x="1512" y="247"/>
                  </a:lnTo>
                  <a:lnTo>
                    <a:pt x="1512" y="247"/>
                  </a:lnTo>
                  <a:lnTo>
                    <a:pt x="1547" y="247"/>
                  </a:lnTo>
                  <a:lnTo>
                    <a:pt x="1553" y="251"/>
                  </a:lnTo>
                  <a:lnTo>
                    <a:pt x="1553" y="251"/>
                  </a:lnTo>
                  <a:lnTo>
                    <a:pt x="1553" y="257"/>
                  </a:lnTo>
                  <a:lnTo>
                    <a:pt x="1559" y="257"/>
                  </a:lnTo>
                  <a:lnTo>
                    <a:pt x="1559" y="264"/>
                  </a:lnTo>
                  <a:lnTo>
                    <a:pt x="1565" y="264"/>
                  </a:lnTo>
                  <a:lnTo>
                    <a:pt x="1565" y="270"/>
                  </a:lnTo>
                  <a:lnTo>
                    <a:pt x="1565" y="264"/>
                  </a:lnTo>
                  <a:lnTo>
                    <a:pt x="1572" y="264"/>
                  </a:lnTo>
                  <a:lnTo>
                    <a:pt x="1572" y="257"/>
                  </a:lnTo>
                  <a:lnTo>
                    <a:pt x="1572" y="257"/>
                  </a:lnTo>
                  <a:lnTo>
                    <a:pt x="1572" y="257"/>
                  </a:lnTo>
                  <a:lnTo>
                    <a:pt x="1572" y="251"/>
                  </a:lnTo>
                  <a:lnTo>
                    <a:pt x="1572" y="251"/>
                  </a:lnTo>
                  <a:lnTo>
                    <a:pt x="1572" y="247"/>
                  </a:lnTo>
                  <a:lnTo>
                    <a:pt x="1572" y="247"/>
                  </a:lnTo>
                  <a:lnTo>
                    <a:pt x="1572" y="247"/>
                  </a:lnTo>
                  <a:lnTo>
                    <a:pt x="1576" y="247"/>
                  </a:lnTo>
                  <a:lnTo>
                    <a:pt x="1576" y="241"/>
                  </a:lnTo>
                  <a:lnTo>
                    <a:pt x="1576" y="241"/>
                  </a:lnTo>
                  <a:lnTo>
                    <a:pt x="1576" y="241"/>
                  </a:lnTo>
                  <a:lnTo>
                    <a:pt x="1572" y="235"/>
                  </a:lnTo>
                  <a:lnTo>
                    <a:pt x="1572" y="235"/>
                  </a:lnTo>
                  <a:lnTo>
                    <a:pt x="1572" y="235"/>
                  </a:lnTo>
                  <a:lnTo>
                    <a:pt x="1572" y="229"/>
                  </a:lnTo>
                  <a:lnTo>
                    <a:pt x="1572" y="229"/>
                  </a:lnTo>
                  <a:lnTo>
                    <a:pt x="1576" y="224"/>
                  </a:lnTo>
                  <a:lnTo>
                    <a:pt x="1576" y="224"/>
                  </a:lnTo>
                  <a:lnTo>
                    <a:pt x="1582" y="224"/>
                  </a:lnTo>
                  <a:lnTo>
                    <a:pt x="1582" y="229"/>
                  </a:lnTo>
                  <a:lnTo>
                    <a:pt x="1594" y="229"/>
                  </a:lnTo>
                  <a:lnTo>
                    <a:pt x="1588" y="235"/>
                  </a:lnTo>
                  <a:lnTo>
                    <a:pt x="1582" y="235"/>
                  </a:lnTo>
                  <a:lnTo>
                    <a:pt x="1582" y="235"/>
                  </a:lnTo>
                  <a:lnTo>
                    <a:pt x="1582" y="235"/>
                  </a:lnTo>
                  <a:lnTo>
                    <a:pt x="1588" y="241"/>
                  </a:lnTo>
                  <a:lnTo>
                    <a:pt x="1588" y="241"/>
                  </a:lnTo>
                  <a:lnTo>
                    <a:pt x="1594" y="247"/>
                  </a:lnTo>
                  <a:lnTo>
                    <a:pt x="1594" y="247"/>
                  </a:lnTo>
                  <a:lnTo>
                    <a:pt x="1600" y="251"/>
                  </a:lnTo>
                  <a:lnTo>
                    <a:pt x="1600" y="251"/>
                  </a:lnTo>
                  <a:lnTo>
                    <a:pt x="1600" y="257"/>
                  </a:lnTo>
                  <a:lnTo>
                    <a:pt x="1600" y="257"/>
                  </a:lnTo>
                  <a:lnTo>
                    <a:pt x="1600" y="264"/>
                  </a:lnTo>
                  <a:lnTo>
                    <a:pt x="1594" y="264"/>
                  </a:lnTo>
                  <a:lnTo>
                    <a:pt x="1594" y="274"/>
                  </a:lnTo>
                  <a:lnTo>
                    <a:pt x="1588" y="280"/>
                  </a:lnTo>
                  <a:lnTo>
                    <a:pt x="1588" y="286"/>
                  </a:lnTo>
                  <a:lnTo>
                    <a:pt x="1588" y="286"/>
                  </a:lnTo>
                  <a:lnTo>
                    <a:pt x="1588" y="286"/>
                  </a:lnTo>
                  <a:lnTo>
                    <a:pt x="1588" y="290"/>
                  </a:lnTo>
                  <a:lnTo>
                    <a:pt x="1588" y="290"/>
                  </a:lnTo>
                  <a:lnTo>
                    <a:pt x="1588" y="290"/>
                  </a:lnTo>
                  <a:lnTo>
                    <a:pt x="1588" y="297"/>
                  </a:lnTo>
                  <a:lnTo>
                    <a:pt x="1594" y="297"/>
                  </a:lnTo>
                  <a:lnTo>
                    <a:pt x="1594" y="303"/>
                  </a:lnTo>
                  <a:lnTo>
                    <a:pt x="1588" y="303"/>
                  </a:lnTo>
                  <a:lnTo>
                    <a:pt x="1588" y="309"/>
                  </a:lnTo>
                  <a:lnTo>
                    <a:pt x="1582" y="309"/>
                  </a:lnTo>
                  <a:lnTo>
                    <a:pt x="1582" y="309"/>
                  </a:lnTo>
                  <a:lnTo>
                    <a:pt x="1582" y="319"/>
                  </a:lnTo>
                  <a:lnTo>
                    <a:pt x="1588" y="332"/>
                  </a:lnTo>
                  <a:lnTo>
                    <a:pt x="1588" y="342"/>
                  </a:lnTo>
                  <a:lnTo>
                    <a:pt x="1594" y="348"/>
                  </a:lnTo>
                  <a:lnTo>
                    <a:pt x="1600" y="358"/>
                  </a:lnTo>
                  <a:lnTo>
                    <a:pt x="1611" y="365"/>
                  </a:lnTo>
                  <a:lnTo>
                    <a:pt x="1617" y="371"/>
                  </a:lnTo>
                  <a:lnTo>
                    <a:pt x="1629" y="371"/>
                  </a:lnTo>
                  <a:lnTo>
                    <a:pt x="1635" y="375"/>
                  </a:lnTo>
                  <a:lnTo>
                    <a:pt x="1635" y="381"/>
                  </a:lnTo>
                  <a:lnTo>
                    <a:pt x="1635" y="381"/>
                  </a:lnTo>
                  <a:lnTo>
                    <a:pt x="1642" y="387"/>
                  </a:lnTo>
                  <a:lnTo>
                    <a:pt x="1642" y="393"/>
                  </a:lnTo>
                  <a:lnTo>
                    <a:pt x="1648" y="397"/>
                  </a:lnTo>
                  <a:lnTo>
                    <a:pt x="1648" y="397"/>
                  </a:lnTo>
                  <a:lnTo>
                    <a:pt x="1658" y="397"/>
                  </a:lnTo>
                  <a:lnTo>
                    <a:pt x="1658" y="404"/>
                  </a:lnTo>
                  <a:lnTo>
                    <a:pt x="1658" y="404"/>
                  </a:lnTo>
                  <a:lnTo>
                    <a:pt x="1658" y="404"/>
                  </a:lnTo>
                  <a:lnTo>
                    <a:pt x="1664" y="404"/>
                  </a:lnTo>
                  <a:lnTo>
                    <a:pt x="1664" y="410"/>
                  </a:lnTo>
                  <a:lnTo>
                    <a:pt x="1664" y="410"/>
                  </a:lnTo>
                  <a:lnTo>
                    <a:pt x="1664" y="410"/>
                  </a:lnTo>
                  <a:lnTo>
                    <a:pt x="1664" y="416"/>
                  </a:lnTo>
                  <a:lnTo>
                    <a:pt x="1670" y="416"/>
                  </a:lnTo>
                  <a:lnTo>
                    <a:pt x="1670" y="420"/>
                  </a:lnTo>
                  <a:lnTo>
                    <a:pt x="1677" y="420"/>
                  </a:lnTo>
                  <a:lnTo>
                    <a:pt x="1677" y="426"/>
                  </a:lnTo>
                  <a:lnTo>
                    <a:pt x="1683" y="426"/>
                  </a:lnTo>
                  <a:lnTo>
                    <a:pt x="1683" y="420"/>
                  </a:lnTo>
                  <a:lnTo>
                    <a:pt x="1683" y="420"/>
                  </a:lnTo>
                  <a:lnTo>
                    <a:pt x="1687" y="420"/>
                  </a:lnTo>
                  <a:lnTo>
                    <a:pt x="1687" y="416"/>
                  </a:lnTo>
                  <a:lnTo>
                    <a:pt x="1687" y="416"/>
                  </a:lnTo>
                  <a:lnTo>
                    <a:pt x="1687" y="410"/>
                  </a:lnTo>
                  <a:lnTo>
                    <a:pt x="1693" y="410"/>
                  </a:lnTo>
                  <a:lnTo>
                    <a:pt x="1687" y="410"/>
                  </a:lnTo>
                  <a:lnTo>
                    <a:pt x="1687" y="404"/>
                  </a:lnTo>
                  <a:lnTo>
                    <a:pt x="1683" y="404"/>
                  </a:lnTo>
                  <a:lnTo>
                    <a:pt x="1683" y="404"/>
                  </a:lnTo>
                  <a:lnTo>
                    <a:pt x="1683" y="397"/>
                  </a:lnTo>
                  <a:lnTo>
                    <a:pt x="1677" y="397"/>
                  </a:lnTo>
                  <a:lnTo>
                    <a:pt x="1677" y="397"/>
                  </a:lnTo>
                  <a:lnTo>
                    <a:pt x="1677" y="393"/>
                  </a:lnTo>
                  <a:lnTo>
                    <a:pt x="1677" y="393"/>
                  </a:lnTo>
                  <a:lnTo>
                    <a:pt x="1683" y="393"/>
                  </a:lnTo>
                  <a:lnTo>
                    <a:pt x="1687" y="387"/>
                  </a:lnTo>
                  <a:lnTo>
                    <a:pt x="1687" y="387"/>
                  </a:lnTo>
                  <a:lnTo>
                    <a:pt x="1683" y="381"/>
                  </a:lnTo>
                  <a:lnTo>
                    <a:pt x="1683" y="381"/>
                  </a:lnTo>
                  <a:lnTo>
                    <a:pt x="1683" y="381"/>
                  </a:lnTo>
                  <a:lnTo>
                    <a:pt x="1683" y="375"/>
                  </a:lnTo>
                  <a:lnTo>
                    <a:pt x="1677" y="375"/>
                  </a:lnTo>
                  <a:lnTo>
                    <a:pt x="1677" y="371"/>
                  </a:lnTo>
                  <a:lnTo>
                    <a:pt x="1677" y="371"/>
                  </a:lnTo>
                  <a:lnTo>
                    <a:pt x="1693" y="371"/>
                  </a:lnTo>
                  <a:lnTo>
                    <a:pt x="1687" y="365"/>
                  </a:lnTo>
                  <a:lnTo>
                    <a:pt x="1683" y="365"/>
                  </a:lnTo>
                  <a:lnTo>
                    <a:pt x="1683" y="358"/>
                  </a:lnTo>
                  <a:lnTo>
                    <a:pt x="1677" y="358"/>
                  </a:lnTo>
                  <a:lnTo>
                    <a:pt x="1677" y="358"/>
                  </a:lnTo>
                  <a:lnTo>
                    <a:pt x="1677" y="348"/>
                  </a:lnTo>
                  <a:lnTo>
                    <a:pt x="1677" y="348"/>
                  </a:lnTo>
                  <a:lnTo>
                    <a:pt x="1677" y="348"/>
                  </a:lnTo>
                  <a:lnTo>
                    <a:pt x="1677" y="342"/>
                  </a:lnTo>
                  <a:lnTo>
                    <a:pt x="1677" y="342"/>
                  </a:lnTo>
                  <a:lnTo>
                    <a:pt x="1677" y="342"/>
                  </a:lnTo>
                  <a:lnTo>
                    <a:pt x="1683" y="336"/>
                  </a:lnTo>
                  <a:lnTo>
                    <a:pt x="1683" y="336"/>
                  </a:lnTo>
                  <a:lnTo>
                    <a:pt x="1683" y="336"/>
                  </a:lnTo>
                  <a:lnTo>
                    <a:pt x="1677" y="332"/>
                  </a:lnTo>
                  <a:lnTo>
                    <a:pt x="1664" y="325"/>
                  </a:lnTo>
                  <a:lnTo>
                    <a:pt x="1664" y="319"/>
                  </a:lnTo>
                  <a:lnTo>
                    <a:pt x="1658" y="319"/>
                  </a:lnTo>
                  <a:lnTo>
                    <a:pt x="1648" y="309"/>
                  </a:lnTo>
                  <a:lnTo>
                    <a:pt x="1635" y="309"/>
                  </a:lnTo>
                  <a:lnTo>
                    <a:pt x="1635" y="309"/>
                  </a:lnTo>
                  <a:lnTo>
                    <a:pt x="1635" y="303"/>
                  </a:lnTo>
                  <a:lnTo>
                    <a:pt x="1629" y="303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3" y="280"/>
                  </a:lnTo>
                  <a:lnTo>
                    <a:pt x="1617" y="280"/>
                  </a:lnTo>
                  <a:lnTo>
                    <a:pt x="1642" y="270"/>
                  </a:lnTo>
                  <a:lnTo>
                    <a:pt x="1642" y="270"/>
                  </a:lnTo>
                  <a:lnTo>
                    <a:pt x="1642" y="270"/>
                  </a:lnTo>
                  <a:lnTo>
                    <a:pt x="1642" y="270"/>
                  </a:lnTo>
                  <a:lnTo>
                    <a:pt x="1648" y="274"/>
                  </a:lnTo>
                  <a:lnTo>
                    <a:pt x="1648" y="274"/>
                  </a:lnTo>
                  <a:lnTo>
                    <a:pt x="1648" y="274"/>
                  </a:lnTo>
                  <a:lnTo>
                    <a:pt x="1648" y="274"/>
                  </a:lnTo>
                  <a:lnTo>
                    <a:pt x="1652" y="274"/>
                  </a:lnTo>
                  <a:lnTo>
                    <a:pt x="1658" y="270"/>
                  </a:lnTo>
                  <a:lnTo>
                    <a:pt x="1658" y="270"/>
                  </a:lnTo>
                  <a:lnTo>
                    <a:pt x="1664" y="270"/>
                  </a:lnTo>
                  <a:lnTo>
                    <a:pt x="1664" y="264"/>
                  </a:lnTo>
                  <a:lnTo>
                    <a:pt x="1683" y="264"/>
                  </a:lnTo>
                  <a:lnTo>
                    <a:pt x="1683" y="270"/>
                  </a:lnTo>
                  <a:lnTo>
                    <a:pt x="1683" y="270"/>
                  </a:lnTo>
                  <a:lnTo>
                    <a:pt x="1683" y="270"/>
                  </a:lnTo>
                  <a:lnTo>
                    <a:pt x="1683" y="274"/>
                  </a:lnTo>
                  <a:lnTo>
                    <a:pt x="1693" y="274"/>
                  </a:lnTo>
                  <a:lnTo>
                    <a:pt x="1693" y="257"/>
                  </a:lnTo>
                  <a:lnTo>
                    <a:pt x="1705" y="247"/>
                  </a:lnTo>
                  <a:lnTo>
                    <a:pt x="1705" y="241"/>
                  </a:lnTo>
                  <a:lnTo>
                    <a:pt x="1722" y="241"/>
                  </a:lnTo>
                  <a:lnTo>
                    <a:pt x="1718" y="235"/>
                  </a:lnTo>
                  <a:lnTo>
                    <a:pt x="1718" y="235"/>
                  </a:lnTo>
                  <a:lnTo>
                    <a:pt x="1718" y="235"/>
                  </a:lnTo>
                  <a:lnTo>
                    <a:pt x="1718" y="235"/>
                  </a:lnTo>
                  <a:lnTo>
                    <a:pt x="1718" y="229"/>
                  </a:lnTo>
                  <a:lnTo>
                    <a:pt x="1722" y="229"/>
                  </a:lnTo>
                  <a:lnTo>
                    <a:pt x="1722" y="235"/>
                  </a:lnTo>
                  <a:lnTo>
                    <a:pt x="1722" y="235"/>
                  </a:lnTo>
                  <a:lnTo>
                    <a:pt x="1753" y="235"/>
                  </a:lnTo>
                  <a:lnTo>
                    <a:pt x="1747" y="229"/>
                  </a:lnTo>
                  <a:lnTo>
                    <a:pt x="1747" y="229"/>
                  </a:lnTo>
                  <a:lnTo>
                    <a:pt x="1747" y="224"/>
                  </a:lnTo>
                  <a:lnTo>
                    <a:pt x="1753" y="224"/>
                  </a:lnTo>
                  <a:lnTo>
                    <a:pt x="1722" y="212"/>
                  </a:lnTo>
                  <a:lnTo>
                    <a:pt x="1718" y="212"/>
                  </a:lnTo>
                  <a:lnTo>
                    <a:pt x="1705" y="208"/>
                  </a:lnTo>
                  <a:lnTo>
                    <a:pt x="1699" y="202"/>
                  </a:lnTo>
                  <a:lnTo>
                    <a:pt x="1687" y="196"/>
                  </a:lnTo>
                  <a:lnTo>
                    <a:pt x="1664" y="196"/>
                  </a:lnTo>
                  <a:lnTo>
                    <a:pt x="1705" y="196"/>
                  </a:lnTo>
                  <a:lnTo>
                    <a:pt x="1705" y="189"/>
                  </a:lnTo>
                  <a:lnTo>
                    <a:pt x="1705" y="189"/>
                  </a:lnTo>
                  <a:lnTo>
                    <a:pt x="1705" y="185"/>
                  </a:lnTo>
                  <a:lnTo>
                    <a:pt x="1699" y="185"/>
                  </a:lnTo>
                  <a:lnTo>
                    <a:pt x="1699" y="185"/>
                  </a:lnTo>
                  <a:lnTo>
                    <a:pt x="1693" y="179"/>
                  </a:lnTo>
                  <a:lnTo>
                    <a:pt x="1687" y="179"/>
                  </a:lnTo>
                  <a:lnTo>
                    <a:pt x="1683" y="173"/>
                  </a:lnTo>
                  <a:lnTo>
                    <a:pt x="1693" y="173"/>
                  </a:lnTo>
                  <a:lnTo>
                    <a:pt x="1693" y="179"/>
                  </a:lnTo>
                  <a:lnTo>
                    <a:pt x="1699" y="179"/>
                  </a:lnTo>
                  <a:lnTo>
                    <a:pt x="1705" y="185"/>
                  </a:lnTo>
                  <a:lnTo>
                    <a:pt x="1705" y="185"/>
                  </a:lnTo>
                  <a:lnTo>
                    <a:pt x="1705" y="185"/>
                  </a:lnTo>
                  <a:lnTo>
                    <a:pt x="1712" y="185"/>
                  </a:lnTo>
                  <a:lnTo>
                    <a:pt x="1712" y="179"/>
                  </a:lnTo>
                  <a:lnTo>
                    <a:pt x="1728" y="179"/>
                  </a:lnTo>
                  <a:lnTo>
                    <a:pt x="1734" y="185"/>
                  </a:lnTo>
                  <a:lnTo>
                    <a:pt x="1741" y="185"/>
                  </a:lnTo>
                  <a:lnTo>
                    <a:pt x="1747" y="189"/>
                  </a:lnTo>
                  <a:lnTo>
                    <a:pt x="1753" y="189"/>
                  </a:lnTo>
                  <a:lnTo>
                    <a:pt x="1753" y="196"/>
                  </a:lnTo>
                  <a:lnTo>
                    <a:pt x="1782" y="196"/>
                  </a:lnTo>
                  <a:lnTo>
                    <a:pt x="1782" y="202"/>
                  </a:lnTo>
                  <a:lnTo>
                    <a:pt x="1811" y="202"/>
                  </a:lnTo>
                  <a:lnTo>
                    <a:pt x="1798" y="202"/>
                  </a:lnTo>
                  <a:lnTo>
                    <a:pt x="1798" y="196"/>
                  </a:lnTo>
                  <a:lnTo>
                    <a:pt x="1792" y="196"/>
                  </a:lnTo>
                  <a:lnTo>
                    <a:pt x="1792" y="189"/>
                  </a:lnTo>
                  <a:lnTo>
                    <a:pt x="1792" y="189"/>
                  </a:lnTo>
                  <a:lnTo>
                    <a:pt x="1792" y="185"/>
                  </a:lnTo>
                  <a:lnTo>
                    <a:pt x="1792" y="185"/>
                  </a:lnTo>
                  <a:lnTo>
                    <a:pt x="1792" y="185"/>
                  </a:lnTo>
                  <a:lnTo>
                    <a:pt x="1792" y="179"/>
                  </a:lnTo>
                  <a:lnTo>
                    <a:pt x="1792" y="179"/>
                  </a:lnTo>
                  <a:lnTo>
                    <a:pt x="1792" y="179"/>
                  </a:lnTo>
                  <a:lnTo>
                    <a:pt x="1792" y="173"/>
                  </a:lnTo>
                  <a:lnTo>
                    <a:pt x="1782" y="173"/>
                  </a:lnTo>
                  <a:lnTo>
                    <a:pt x="1769" y="163"/>
                  </a:lnTo>
                  <a:lnTo>
                    <a:pt x="1753" y="163"/>
                  </a:lnTo>
                  <a:lnTo>
                    <a:pt x="1747" y="156"/>
                  </a:lnTo>
                  <a:lnTo>
                    <a:pt x="1741" y="156"/>
                  </a:lnTo>
                  <a:lnTo>
                    <a:pt x="1741" y="156"/>
                  </a:lnTo>
                  <a:lnTo>
                    <a:pt x="1734" y="163"/>
                  </a:lnTo>
                  <a:lnTo>
                    <a:pt x="1734" y="163"/>
                  </a:lnTo>
                  <a:lnTo>
                    <a:pt x="1734" y="163"/>
                  </a:lnTo>
                  <a:lnTo>
                    <a:pt x="1734" y="163"/>
                  </a:lnTo>
                  <a:lnTo>
                    <a:pt x="1734" y="163"/>
                  </a:lnTo>
                  <a:lnTo>
                    <a:pt x="1734" y="163"/>
                  </a:lnTo>
                  <a:lnTo>
                    <a:pt x="1741" y="163"/>
                  </a:lnTo>
                  <a:lnTo>
                    <a:pt x="1741" y="167"/>
                  </a:lnTo>
                  <a:lnTo>
                    <a:pt x="1741" y="167"/>
                  </a:lnTo>
                  <a:lnTo>
                    <a:pt x="1747" y="173"/>
                  </a:lnTo>
                  <a:lnTo>
                    <a:pt x="1747" y="173"/>
                  </a:lnTo>
                  <a:lnTo>
                    <a:pt x="1734" y="163"/>
                  </a:lnTo>
                  <a:lnTo>
                    <a:pt x="1728" y="163"/>
                  </a:lnTo>
                  <a:lnTo>
                    <a:pt x="1718" y="150"/>
                  </a:lnTo>
                  <a:lnTo>
                    <a:pt x="1712" y="150"/>
                  </a:lnTo>
                  <a:lnTo>
                    <a:pt x="1705" y="146"/>
                  </a:lnTo>
                  <a:lnTo>
                    <a:pt x="1693" y="146"/>
                  </a:lnTo>
                  <a:lnTo>
                    <a:pt x="1683" y="140"/>
                  </a:lnTo>
                  <a:lnTo>
                    <a:pt x="1670" y="140"/>
                  </a:lnTo>
                  <a:lnTo>
                    <a:pt x="1658" y="134"/>
                  </a:lnTo>
                  <a:lnTo>
                    <a:pt x="1629" y="134"/>
                  </a:lnTo>
                  <a:lnTo>
                    <a:pt x="1617" y="128"/>
                  </a:lnTo>
                  <a:lnTo>
                    <a:pt x="1611" y="128"/>
                  </a:lnTo>
                  <a:lnTo>
                    <a:pt x="1594" y="123"/>
                  </a:lnTo>
                  <a:lnTo>
                    <a:pt x="1572" y="123"/>
                  </a:lnTo>
                  <a:lnTo>
                    <a:pt x="1572" y="117"/>
                  </a:lnTo>
                  <a:lnTo>
                    <a:pt x="1553" y="117"/>
                  </a:lnTo>
                  <a:lnTo>
                    <a:pt x="1553" y="117"/>
                  </a:lnTo>
                  <a:lnTo>
                    <a:pt x="1547" y="123"/>
                  </a:lnTo>
                  <a:lnTo>
                    <a:pt x="1524" y="123"/>
                  </a:lnTo>
                  <a:lnTo>
                    <a:pt x="1518" y="117"/>
                  </a:lnTo>
                  <a:lnTo>
                    <a:pt x="1495" y="117"/>
                  </a:lnTo>
                  <a:lnTo>
                    <a:pt x="1495" y="117"/>
                  </a:lnTo>
                  <a:lnTo>
                    <a:pt x="1506" y="128"/>
                  </a:lnTo>
                  <a:lnTo>
                    <a:pt x="1506" y="128"/>
                  </a:lnTo>
                  <a:lnTo>
                    <a:pt x="1512" y="134"/>
                  </a:lnTo>
                  <a:lnTo>
                    <a:pt x="1506" y="134"/>
                  </a:lnTo>
                  <a:lnTo>
                    <a:pt x="1506" y="128"/>
                  </a:lnTo>
                  <a:lnTo>
                    <a:pt x="1495" y="128"/>
                  </a:lnTo>
                  <a:lnTo>
                    <a:pt x="1495" y="123"/>
                  </a:lnTo>
                  <a:lnTo>
                    <a:pt x="1489" y="123"/>
                  </a:lnTo>
                  <a:lnTo>
                    <a:pt x="1489" y="123"/>
                  </a:lnTo>
                  <a:lnTo>
                    <a:pt x="1489" y="123"/>
                  </a:lnTo>
                  <a:lnTo>
                    <a:pt x="1489" y="123"/>
                  </a:lnTo>
                  <a:lnTo>
                    <a:pt x="1489" y="117"/>
                  </a:lnTo>
                  <a:lnTo>
                    <a:pt x="1477" y="117"/>
                  </a:lnTo>
                  <a:lnTo>
                    <a:pt x="1477" y="117"/>
                  </a:lnTo>
                  <a:lnTo>
                    <a:pt x="1477" y="117"/>
                  </a:lnTo>
                  <a:lnTo>
                    <a:pt x="1477" y="117"/>
                  </a:lnTo>
                  <a:lnTo>
                    <a:pt x="1477" y="117"/>
                  </a:lnTo>
                  <a:lnTo>
                    <a:pt x="1471" y="123"/>
                  </a:lnTo>
                  <a:lnTo>
                    <a:pt x="1413" y="123"/>
                  </a:lnTo>
                  <a:lnTo>
                    <a:pt x="1413" y="123"/>
                  </a:lnTo>
                  <a:lnTo>
                    <a:pt x="1419" y="128"/>
                  </a:lnTo>
                  <a:lnTo>
                    <a:pt x="1419" y="128"/>
                  </a:lnTo>
                  <a:lnTo>
                    <a:pt x="1419" y="128"/>
                  </a:lnTo>
                  <a:lnTo>
                    <a:pt x="1419" y="134"/>
                  </a:lnTo>
                  <a:lnTo>
                    <a:pt x="1425" y="134"/>
                  </a:lnTo>
                  <a:lnTo>
                    <a:pt x="1432" y="140"/>
                  </a:lnTo>
                  <a:lnTo>
                    <a:pt x="1419" y="134"/>
                  </a:lnTo>
                  <a:lnTo>
                    <a:pt x="1413" y="128"/>
                  </a:lnTo>
                  <a:lnTo>
                    <a:pt x="1401" y="128"/>
                  </a:lnTo>
                  <a:lnTo>
                    <a:pt x="1397" y="123"/>
                  </a:lnTo>
                  <a:lnTo>
                    <a:pt x="1384" y="117"/>
                  </a:lnTo>
                  <a:lnTo>
                    <a:pt x="1372" y="105"/>
                  </a:lnTo>
                  <a:lnTo>
                    <a:pt x="1362" y="101"/>
                  </a:lnTo>
                  <a:lnTo>
                    <a:pt x="1273" y="101"/>
                  </a:lnTo>
                  <a:lnTo>
                    <a:pt x="1273" y="101"/>
                  </a:lnTo>
                  <a:lnTo>
                    <a:pt x="1273" y="101"/>
                  </a:lnTo>
                  <a:lnTo>
                    <a:pt x="1267" y="95"/>
                  </a:lnTo>
                  <a:lnTo>
                    <a:pt x="1261" y="95"/>
                  </a:lnTo>
                  <a:lnTo>
                    <a:pt x="1261" y="95"/>
                  </a:lnTo>
                  <a:lnTo>
                    <a:pt x="1261" y="95"/>
                  </a:lnTo>
                  <a:lnTo>
                    <a:pt x="1261" y="101"/>
                  </a:lnTo>
                  <a:lnTo>
                    <a:pt x="1250" y="101"/>
                  </a:lnTo>
                  <a:lnTo>
                    <a:pt x="1250" y="101"/>
                  </a:lnTo>
                  <a:lnTo>
                    <a:pt x="1250" y="101"/>
                  </a:lnTo>
                  <a:lnTo>
                    <a:pt x="1244" y="95"/>
                  </a:lnTo>
                  <a:lnTo>
                    <a:pt x="1244" y="95"/>
                  </a:lnTo>
                  <a:lnTo>
                    <a:pt x="1238" y="88"/>
                  </a:lnTo>
                  <a:lnTo>
                    <a:pt x="1238" y="88"/>
                  </a:lnTo>
                  <a:lnTo>
                    <a:pt x="1238" y="88"/>
                  </a:lnTo>
                  <a:lnTo>
                    <a:pt x="1238" y="88"/>
                  </a:lnTo>
                  <a:lnTo>
                    <a:pt x="1238" y="84"/>
                  </a:lnTo>
                  <a:lnTo>
                    <a:pt x="1215" y="84"/>
                  </a:lnTo>
                  <a:lnTo>
                    <a:pt x="1215" y="84"/>
                  </a:lnTo>
                  <a:lnTo>
                    <a:pt x="1209" y="88"/>
                  </a:lnTo>
                  <a:lnTo>
                    <a:pt x="1191" y="88"/>
                  </a:lnTo>
                  <a:lnTo>
                    <a:pt x="1191" y="84"/>
                  </a:lnTo>
                  <a:lnTo>
                    <a:pt x="1191" y="84"/>
                  </a:lnTo>
                  <a:lnTo>
                    <a:pt x="1191" y="78"/>
                  </a:lnTo>
                  <a:lnTo>
                    <a:pt x="1184" y="78"/>
                  </a:lnTo>
                  <a:lnTo>
                    <a:pt x="1184" y="78"/>
                  </a:lnTo>
                  <a:lnTo>
                    <a:pt x="1180" y="84"/>
                  </a:lnTo>
                  <a:lnTo>
                    <a:pt x="1180" y="84"/>
                  </a:lnTo>
                  <a:lnTo>
                    <a:pt x="1180" y="78"/>
                  </a:lnTo>
                  <a:lnTo>
                    <a:pt x="1156" y="78"/>
                  </a:lnTo>
                  <a:lnTo>
                    <a:pt x="1149" y="84"/>
                  </a:lnTo>
                  <a:lnTo>
                    <a:pt x="1127" y="84"/>
                  </a:lnTo>
                  <a:lnTo>
                    <a:pt x="1127" y="84"/>
                  </a:lnTo>
                  <a:lnTo>
                    <a:pt x="1127" y="84"/>
                  </a:lnTo>
                  <a:lnTo>
                    <a:pt x="1127" y="84"/>
                  </a:lnTo>
                  <a:lnTo>
                    <a:pt x="1127" y="84"/>
                  </a:lnTo>
                  <a:lnTo>
                    <a:pt x="1133" y="88"/>
                  </a:lnTo>
                  <a:lnTo>
                    <a:pt x="1133" y="88"/>
                  </a:lnTo>
                  <a:lnTo>
                    <a:pt x="1133" y="88"/>
                  </a:lnTo>
                  <a:lnTo>
                    <a:pt x="1133" y="88"/>
                  </a:lnTo>
                  <a:lnTo>
                    <a:pt x="1133" y="88"/>
                  </a:lnTo>
                  <a:lnTo>
                    <a:pt x="1139" y="95"/>
                  </a:lnTo>
                  <a:lnTo>
                    <a:pt x="1133" y="95"/>
                  </a:lnTo>
                  <a:lnTo>
                    <a:pt x="1133" y="95"/>
                  </a:lnTo>
                  <a:lnTo>
                    <a:pt x="1127" y="101"/>
                  </a:lnTo>
                  <a:lnTo>
                    <a:pt x="1098" y="101"/>
                  </a:lnTo>
                  <a:lnTo>
                    <a:pt x="1092" y="95"/>
                  </a:lnTo>
                  <a:lnTo>
                    <a:pt x="1092" y="95"/>
                  </a:lnTo>
                  <a:lnTo>
                    <a:pt x="1086" y="88"/>
                  </a:lnTo>
                  <a:lnTo>
                    <a:pt x="1069" y="88"/>
                  </a:lnTo>
                  <a:lnTo>
                    <a:pt x="1069" y="88"/>
                  </a:lnTo>
                  <a:lnTo>
                    <a:pt x="1069" y="88"/>
                  </a:lnTo>
                  <a:lnTo>
                    <a:pt x="1069" y="101"/>
                  </a:lnTo>
                  <a:lnTo>
                    <a:pt x="1034" y="101"/>
                  </a:lnTo>
                  <a:lnTo>
                    <a:pt x="1022" y="88"/>
                  </a:lnTo>
                  <a:lnTo>
                    <a:pt x="1009" y="88"/>
                  </a:lnTo>
                  <a:lnTo>
                    <a:pt x="1009" y="88"/>
                  </a:lnTo>
                  <a:lnTo>
                    <a:pt x="1009" y="95"/>
                  </a:lnTo>
                  <a:lnTo>
                    <a:pt x="1015" y="95"/>
                  </a:lnTo>
                  <a:lnTo>
                    <a:pt x="1015" y="101"/>
                  </a:lnTo>
                  <a:lnTo>
                    <a:pt x="1009" y="95"/>
                  </a:lnTo>
                  <a:lnTo>
                    <a:pt x="1009" y="95"/>
                  </a:lnTo>
                  <a:lnTo>
                    <a:pt x="1003" y="88"/>
                  </a:lnTo>
                  <a:lnTo>
                    <a:pt x="999" y="88"/>
                  </a:lnTo>
                  <a:lnTo>
                    <a:pt x="999" y="84"/>
                  </a:lnTo>
                  <a:lnTo>
                    <a:pt x="968" y="84"/>
                  </a:lnTo>
                  <a:lnTo>
                    <a:pt x="964" y="78"/>
                  </a:lnTo>
                  <a:lnTo>
                    <a:pt x="958" y="78"/>
                  </a:lnTo>
                  <a:lnTo>
                    <a:pt x="952" y="72"/>
                  </a:lnTo>
                  <a:lnTo>
                    <a:pt x="929" y="72"/>
                  </a:lnTo>
                  <a:lnTo>
                    <a:pt x="929" y="78"/>
                  </a:lnTo>
                  <a:lnTo>
                    <a:pt x="904" y="78"/>
                  </a:lnTo>
                  <a:lnTo>
                    <a:pt x="898" y="72"/>
                  </a:lnTo>
                  <a:lnTo>
                    <a:pt x="882" y="72"/>
                  </a:lnTo>
                  <a:lnTo>
                    <a:pt x="875" y="66"/>
                  </a:lnTo>
                  <a:lnTo>
                    <a:pt x="853" y="66"/>
                  </a:lnTo>
                  <a:lnTo>
                    <a:pt x="853" y="66"/>
                  </a:lnTo>
                  <a:lnTo>
                    <a:pt x="847" y="62"/>
                  </a:lnTo>
                  <a:lnTo>
                    <a:pt x="840" y="62"/>
                  </a:lnTo>
                  <a:lnTo>
                    <a:pt x="840" y="62"/>
                  </a:lnTo>
                  <a:lnTo>
                    <a:pt x="840" y="66"/>
                  </a:lnTo>
                  <a:lnTo>
                    <a:pt x="840" y="66"/>
                  </a:lnTo>
                  <a:lnTo>
                    <a:pt x="847" y="72"/>
                  </a:lnTo>
                  <a:lnTo>
                    <a:pt x="847" y="72"/>
                  </a:lnTo>
                  <a:lnTo>
                    <a:pt x="847" y="72"/>
                  </a:lnTo>
                  <a:lnTo>
                    <a:pt x="853" y="78"/>
                  </a:lnTo>
                  <a:lnTo>
                    <a:pt x="853" y="78"/>
                  </a:lnTo>
                  <a:lnTo>
                    <a:pt x="859" y="78"/>
                  </a:lnTo>
                  <a:lnTo>
                    <a:pt x="853" y="78"/>
                  </a:lnTo>
                  <a:lnTo>
                    <a:pt x="847" y="72"/>
                  </a:lnTo>
                  <a:lnTo>
                    <a:pt x="840" y="72"/>
                  </a:lnTo>
                  <a:lnTo>
                    <a:pt x="834" y="66"/>
                  </a:lnTo>
                  <a:lnTo>
                    <a:pt x="834" y="66"/>
                  </a:lnTo>
                  <a:lnTo>
                    <a:pt x="828" y="62"/>
                  </a:lnTo>
                  <a:lnTo>
                    <a:pt x="824" y="62"/>
                  </a:lnTo>
                  <a:lnTo>
                    <a:pt x="818" y="55"/>
                  </a:lnTo>
                  <a:lnTo>
                    <a:pt x="818" y="55"/>
                  </a:lnTo>
                  <a:lnTo>
                    <a:pt x="818" y="55"/>
                  </a:lnTo>
                  <a:lnTo>
                    <a:pt x="818" y="49"/>
                  </a:lnTo>
                  <a:lnTo>
                    <a:pt x="805" y="49"/>
                  </a:lnTo>
                  <a:lnTo>
                    <a:pt x="805" y="49"/>
                  </a:lnTo>
                  <a:lnTo>
                    <a:pt x="805" y="49"/>
                  </a:lnTo>
                  <a:lnTo>
                    <a:pt x="805" y="55"/>
                  </a:lnTo>
                  <a:lnTo>
                    <a:pt x="805" y="55"/>
                  </a:lnTo>
                  <a:lnTo>
                    <a:pt x="805" y="55"/>
                  </a:lnTo>
                  <a:lnTo>
                    <a:pt x="805" y="55"/>
                  </a:lnTo>
                  <a:lnTo>
                    <a:pt x="799" y="62"/>
                  </a:lnTo>
                  <a:lnTo>
                    <a:pt x="793" y="62"/>
                  </a:lnTo>
                  <a:lnTo>
                    <a:pt x="793" y="62"/>
                  </a:lnTo>
                  <a:lnTo>
                    <a:pt x="783" y="72"/>
                  </a:lnTo>
                  <a:lnTo>
                    <a:pt x="777" y="72"/>
                  </a:lnTo>
                  <a:lnTo>
                    <a:pt x="770" y="78"/>
                  </a:lnTo>
                  <a:lnTo>
                    <a:pt x="764" y="78"/>
                  </a:lnTo>
                  <a:lnTo>
                    <a:pt x="764" y="72"/>
                  </a:lnTo>
                  <a:lnTo>
                    <a:pt x="783" y="55"/>
                  </a:lnTo>
                  <a:lnTo>
                    <a:pt x="793" y="49"/>
                  </a:lnTo>
                  <a:lnTo>
                    <a:pt x="799" y="49"/>
                  </a:lnTo>
                  <a:lnTo>
                    <a:pt x="812" y="39"/>
                  </a:lnTo>
                  <a:lnTo>
                    <a:pt x="805" y="39"/>
                  </a:lnTo>
                  <a:lnTo>
                    <a:pt x="799" y="33"/>
                  </a:lnTo>
                  <a:lnTo>
                    <a:pt x="789" y="27"/>
                  </a:lnTo>
                  <a:lnTo>
                    <a:pt x="783" y="27"/>
                  </a:lnTo>
                  <a:lnTo>
                    <a:pt x="770" y="20"/>
                  </a:lnTo>
                  <a:lnTo>
                    <a:pt x="723" y="20"/>
                  </a:lnTo>
                  <a:lnTo>
                    <a:pt x="723" y="20"/>
                  </a:lnTo>
                  <a:lnTo>
                    <a:pt x="723" y="20"/>
                  </a:lnTo>
                  <a:lnTo>
                    <a:pt x="700" y="16"/>
                  </a:lnTo>
                  <a:lnTo>
                    <a:pt x="700" y="16"/>
                  </a:lnTo>
                  <a:lnTo>
                    <a:pt x="700" y="10"/>
                  </a:lnTo>
                  <a:lnTo>
                    <a:pt x="700" y="10"/>
                  </a:lnTo>
                  <a:lnTo>
                    <a:pt x="700" y="10"/>
                  </a:lnTo>
                  <a:lnTo>
                    <a:pt x="707" y="4"/>
                  </a:lnTo>
                  <a:lnTo>
                    <a:pt x="700" y="4"/>
                  </a:lnTo>
                  <a:lnTo>
                    <a:pt x="700" y="4"/>
                  </a:lnTo>
                  <a:lnTo>
                    <a:pt x="700" y="0"/>
                  </a:lnTo>
                  <a:lnTo>
                    <a:pt x="688" y="0"/>
                  </a:lnTo>
                  <a:lnTo>
                    <a:pt x="688" y="0"/>
                  </a:lnTo>
                  <a:lnTo>
                    <a:pt x="688" y="0"/>
                  </a:lnTo>
                  <a:lnTo>
                    <a:pt x="688" y="0"/>
                  </a:lnTo>
                  <a:lnTo>
                    <a:pt x="688" y="4"/>
                  </a:lnTo>
                  <a:lnTo>
                    <a:pt x="678" y="4"/>
                  </a:lnTo>
                  <a:lnTo>
                    <a:pt x="678" y="10"/>
                  </a:lnTo>
                  <a:lnTo>
                    <a:pt x="672" y="10"/>
                  </a:lnTo>
                  <a:lnTo>
                    <a:pt x="672" y="10"/>
                  </a:lnTo>
                  <a:lnTo>
                    <a:pt x="665" y="16"/>
                  </a:lnTo>
                  <a:lnTo>
                    <a:pt x="659" y="16"/>
                  </a:lnTo>
                  <a:lnTo>
                    <a:pt x="672" y="20"/>
                  </a:lnTo>
                  <a:lnTo>
                    <a:pt x="653" y="20"/>
                  </a:lnTo>
                  <a:lnTo>
                    <a:pt x="653" y="20"/>
                  </a:lnTo>
                  <a:lnTo>
                    <a:pt x="659" y="27"/>
                  </a:lnTo>
                  <a:lnTo>
                    <a:pt x="659" y="33"/>
                  </a:lnTo>
                  <a:lnTo>
                    <a:pt x="659" y="33"/>
                  </a:lnTo>
                  <a:lnTo>
                    <a:pt x="665" y="39"/>
                  </a:lnTo>
                  <a:lnTo>
                    <a:pt x="665" y="39"/>
                  </a:lnTo>
                  <a:lnTo>
                    <a:pt x="678" y="39"/>
                  </a:lnTo>
                  <a:lnTo>
                    <a:pt x="665" y="39"/>
                  </a:lnTo>
                  <a:lnTo>
                    <a:pt x="665" y="39"/>
                  </a:lnTo>
                  <a:lnTo>
                    <a:pt x="659" y="33"/>
                  </a:lnTo>
                  <a:lnTo>
                    <a:pt x="659" y="33"/>
                  </a:lnTo>
                  <a:lnTo>
                    <a:pt x="659" y="27"/>
                  </a:lnTo>
                  <a:lnTo>
                    <a:pt x="647" y="27"/>
                  </a:lnTo>
                  <a:lnTo>
                    <a:pt x="647" y="20"/>
                  </a:lnTo>
                  <a:lnTo>
                    <a:pt x="630" y="33"/>
                  </a:lnTo>
                  <a:lnTo>
                    <a:pt x="630" y="33"/>
                  </a:lnTo>
                  <a:lnTo>
                    <a:pt x="630" y="33"/>
                  </a:lnTo>
                  <a:lnTo>
                    <a:pt x="630" y="27"/>
                  </a:lnTo>
                  <a:lnTo>
                    <a:pt x="601" y="27"/>
                  </a:lnTo>
                  <a:lnTo>
                    <a:pt x="589" y="33"/>
                  </a:lnTo>
                  <a:lnTo>
                    <a:pt x="583" y="39"/>
                  </a:lnTo>
                  <a:lnTo>
                    <a:pt x="573" y="39"/>
                  </a:lnTo>
                  <a:lnTo>
                    <a:pt x="566" y="43"/>
                  </a:lnTo>
                  <a:lnTo>
                    <a:pt x="554" y="49"/>
                  </a:lnTo>
                  <a:lnTo>
                    <a:pt x="542" y="49"/>
                  </a:lnTo>
                  <a:lnTo>
                    <a:pt x="542" y="49"/>
                  </a:lnTo>
                  <a:lnTo>
                    <a:pt x="542" y="49"/>
                  </a:lnTo>
                  <a:lnTo>
                    <a:pt x="548" y="49"/>
                  </a:lnTo>
                  <a:lnTo>
                    <a:pt x="548" y="55"/>
                  </a:lnTo>
                  <a:lnTo>
                    <a:pt x="548" y="55"/>
                  </a:lnTo>
                  <a:lnTo>
                    <a:pt x="560" y="55"/>
                  </a:lnTo>
                  <a:lnTo>
                    <a:pt x="560" y="62"/>
                  </a:lnTo>
                  <a:lnTo>
                    <a:pt x="560" y="62"/>
                  </a:lnTo>
                  <a:lnTo>
                    <a:pt x="560" y="66"/>
                  </a:lnTo>
                  <a:lnTo>
                    <a:pt x="566" y="66"/>
                  </a:lnTo>
                  <a:lnTo>
                    <a:pt x="566" y="72"/>
                  </a:lnTo>
                  <a:lnTo>
                    <a:pt x="566" y="72"/>
                  </a:lnTo>
                  <a:lnTo>
                    <a:pt x="573" y="78"/>
                  </a:lnTo>
                  <a:lnTo>
                    <a:pt x="566" y="78"/>
                  </a:lnTo>
                  <a:lnTo>
                    <a:pt x="566" y="78"/>
                  </a:lnTo>
                  <a:lnTo>
                    <a:pt x="566" y="72"/>
                  </a:lnTo>
                  <a:lnTo>
                    <a:pt x="560" y="72"/>
                  </a:lnTo>
                  <a:lnTo>
                    <a:pt x="560" y="66"/>
                  </a:lnTo>
                  <a:lnTo>
                    <a:pt x="560" y="66"/>
                  </a:lnTo>
                  <a:lnTo>
                    <a:pt x="560" y="62"/>
                  </a:lnTo>
                  <a:lnTo>
                    <a:pt x="538" y="62"/>
                  </a:lnTo>
                  <a:lnTo>
                    <a:pt x="538" y="66"/>
                  </a:lnTo>
                  <a:lnTo>
                    <a:pt x="531" y="66"/>
                  </a:lnTo>
                  <a:lnTo>
                    <a:pt x="531" y="66"/>
                  </a:lnTo>
                  <a:lnTo>
                    <a:pt x="531" y="62"/>
                  </a:lnTo>
                  <a:lnTo>
                    <a:pt x="525" y="62"/>
                  </a:lnTo>
                  <a:lnTo>
                    <a:pt x="525" y="62"/>
                  </a:lnTo>
                  <a:lnTo>
                    <a:pt x="513" y="66"/>
                  </a:lnTo>
                  <a:lnTo>
                    <a:pt x="507" y="66"/>
                  </a:lnTo>
                  <a:lnTo>
                    <a:pt x="507" y="66"/>
                  </a:lnTo>
                  <a:lnTo>
                    <a:pt x="507" y="66"/>
                  </a:lnTo>
                  <a:lnTo>
                    <a:pt x="507" y="66"/>
                  </a:lnTo>
                  <a:lnTo>
                    <a:pt x="507" y="66"/>
                  </a:lnTo>
                  <a:lnTo>
                    <a:pt x="507" y="72"/>
                  </a:lnTo>
                  <a:lnTo>
                    <a:pt x="519" y="84"/>
                  </a:lnTo>
                  <a:lnTo>
                    <a:pt x="531" y="88"/>
                  </a:lnTo>
                  <a:lnTo>
                    <a:pt x="538" y="88"/>
                  </a:lnTo>
                  <a:lnTo>
                    <a:pt x="548" y="95"/>
                  </a:lnTo>
                  <a:lnTo>
                    <a:pt x="554" y="101"/>
                  </a:lnTo>
                  <a:lnTo>
                    <a:pt x="560" y="101"/>
                  </a:lnTo>
                  <a:lnTo>
                    <a:pt x="560" y="105"/>
                  </a:lnTo>
                  <a:lnTo>
                    <a:pt x="566" y="111"/>
                  </a:lnTo>
                  <a:lnTo>
                    <a:pt x="566" y="111"/>
                  </a:lnTo>
                  <a:lnTo>
                    <a:pt x="566" y="111"/>
                  </a:lnTo>
                  <a:lnTo>
                    <a:pt x="566" y="111"/>
                  </a:lnTo>
                  <a:lnTo>
                    <a:pt x="566" y="117"/>
                  </a:lnTo>
                  <a:lnTo>
                    <a:pt x="554" y="117"/>
                  </a:lnTo>
                  <a:lnTo>
                    <a:pt x="554" y="111"/>
                  </a:lnTo>
                  <a:lnTo>
                    <a:pt x="548" y="111"/>
                  </a:lnTo>
                  <a:lnTo>
                    <a:pt x="548" y="105"/>
                  </a:lnTo>
                  <a:lnTo>
                    <a:pt x="542" y="101"/>
                  </a:lnTo>
                  <a:lnTo>
                    <a:pt x="542" y="101"/>
                  </a:lnTo>
                  <a:lnTo>
                    <a:pt x="538" y="95"/>
                  </a:lnTo>
                  <a:lnTo>
                    <a:pt x="531" y="95"/>
                  </a:lnTo>
                  <a:lnTo>
                    <a:pt x="525" y="88"/>
                  </a:lnTo>
                  <a:lnTo>
                    <a:pt x="507" y="88"/>
                  </a:lnTo>
                  <a:lnTo>
                    <a:pt x="507" y="84"/>
                  </a:lnTo>
                  <a:lnTo>
                    <a:pt x="503" y="78"/>
                  </a:lnTo>
                  <a:lnTo>
                    <a:pt x="503" y="72"/>
                  </a:lnTo>
                  <a:lnTo>
                    <a:pt x="490" y="72"/>
                  </a:lnTo>
                  <a:lnTo>
                    <a:pt x="490" y="78"/>
                  </a:lnTo>
                  <a:lnTo>
                    <a:pt x="484" y="78"/>
                  </a:lnTo>
                  <a:lnTo>
                    <a:pt x="484" y="84"/>
                  </a:lnTo>
                  <a:lnTo>
                    <a:pt x="478" y="84"/>
                  </a:lnTo>
                  <a:lnTo>
                    <a:pt x="478" y="84"/>
                  </a:lnTo>
                  <a:lnTo>
                    <a:pt x="478" y="88"/>
                  </a:lnTo>
                  <a:lnTo>
                    <a:pt x="478" y="88"/>
                  </a:lnTo>
                  <a:lnTo>
                    <a:pt x="478" y="88"/>
                  </a:lnTo>
                  <a:lnTo>
                    <a:pt x="478" y="88"/>
                  </a:lnTo>
                  <a:lnTo>
                    <a:pt x="478" y="88"/>
                  </a:lnTo>
                  <a:lnTo>
                    <a:pt x="478" y="95"/>
                  </a:lnTo>
                  <a:lnTo>
                    <a:pt x="484" y="95"/>
                  </a:lnTo>
                  <a:lnTo>
                    <a:pt x="484" y="101"/>
                  </a:lnTo>
                  <a:lnTo>
                    <a:pt x="507" y="101"/>
                  </a:lnTo>
                  <a:lnTo>
                    <a:pt x="507" y="105"/>
                  </a:lnTo>
                  <a:lnTo>
                    <a:pt x="496" y="105"/>
                  </a:lnTo>
                  <a:lnTo>
                    <a:pt x="496" y="101"/>
                  </a:lnTo>
                  <a:lnTo>
                    <a:pt x="472" y="101"/>
                  </a:lnTo>
                  <a:lnTo>
                    <a:pt x="466" y="95"/>
                  </a:lnTo>
                  <a:lnTo>
                    <a:pt x="466" y="88"/>
                  </a:lnTo>
                  <a:lnTo>
                    <a:pt x="461" y="84"/>
                  </a:lnTo>
                  <a:lnTo>
                    <a:pt x="455" y="84"/>
                  </a:lnTo>
                  <a:lnTo>
                    <a:pt x="455" y="84"/>
                  </a:lnTo>
                  <a:lnTo>
                    <a:pt x="455" y="84"/>
                  </a:lnTo>
                  <a:lnTo>
                    <a:pt x="455" y="88"/>
                  </a:lnTo>
                  <a:lnTo>
                    <a:pt x="449" y="88"/>
                  </a:lnTo>
                  <a:lnTo>
                    <a:pt x="449" y="95"/>
                  </a:lnTo>
                  <a:lnTo>
                    <a:pt x="449" y="95"/>
                  </a:lnTo>
                  <a:lnTo>
                    <a:pt x="455" y="101"/>
                  </a:lnTo>
                  <a:lnTo>
                    <a:pt x="455" y="101"/>
                  </a:lnTo>
                  <a:lnTo>
                    <a:pt x="461" y="101"/>
                  </a:lnTo>
                  <a:lnTo>
                    <a:pt x="466" y="105"/>
                  </a:lnTo>
                  <a:lnTo>
                    <a:pt x="466" y="111"/>
                  </a:lnTo>
                  <a:lnTo>
                    <a:pt x="466" y="111"/>
                  </a:lnTo>
                  <a:lnTo>
                    <a:pt x="472" y="111"/>
                  </a:lnTo>
                  <a:lnTo>
                    <a:pt x="472" y="117"/>
                  </a:lnTo>
                  <a:lnTo>
                    <a:pt x="472" y="117"/>
                  </a:lnTo>
                  <a:lnTo>
                    <a:pt x="472" y="123"/>
                  </a:lnTo>
                  <a:lnTo>
                    <a:pt x="472" y="123"/>
                  </a:lnTo>
                  <a:lnTo>
                    <a:pt x="472" y="123"/>
                  </a:lnTo>
                  <a:lnTo>
                    <a:pt x="472" y="123"/>
                  </a:lnTo>
                  <a:lnTo>
                    <a:pt x="472" y="128"/>
                  </a:lnTo>
                  <a:lnTo>
                    <a:pt x="472" y="128"/>
                  </a:lnTo>
                  <a:lnTo>
                    <a:pt x="472" y="128"/>
                  </a:lnTo>
                  <a:lnTo>
                    <a:pt x="472" y="128"/>
                  </a:lnTo>
                  <a:lnTo>
                    <a:pt x="478" y="134"/>
                  </a:lnTo>
                  <a:lnTo>
                    <a:pt x="478" y="134"/>
                  </a:lnTo>
                  <a:lnTo>
                    <a:pt x="478" y="134"/>
                  </a:lnTo>
                  <a:lnTo>
                    <a:pt x="490" y="134"/>
                  </a:lnTo>
                  <a:lnTo>
                    <a:pt x="490" y="128"/>
                  </a:lnTo>
                  <a:lnTo>
                    <a:pt x="507" y="128"/>
                  </a:lnTo>
                  <a:lnTo>
                    <a:pt x="507" y="134"/>
                  </a:lnTo>
                  <a:lnTo>
                    <a:pt x="519" y="134"/>
                  </a:lnTo>
                  <a:lnTo>
                    <a:pt x="519" y="140"/>
                  </a:lnTo>
                  <a:lnTo>
                    <a:pt x="525" y="140"/>
                  </a:lnTo>
                  <a:lnTo>
                    <a:pt x="531" y="146"/>
                  </a:lnTo>
                  <a:lnTo>
                    <a:pt x="531" y="146"/>
                  </a:lnTo>
                  <a:lnTo>
                    <a:pt x="531" y="150"/>
                  </a:lnTo>
                  <a:lnTo>
                    <a:pt x="531" y="150"/>
                  </a:lnTo>
                  <a:lnTo>
                    <a:pt x="531" y="150"/>
                  </a:lnTo>
                  <a:lnTo>
                    <a:pt x="538" y="156"/>
                  </a:lnTo>
                  <a:lnTo>
                    <a:pt x="538" y="156"/>
                  </a:lnTo>
                  <a:lnTo>
                    <a:pt x="542" y="163"/>
                  </a:lnTo>
                  <a:lnTo>
                    <a:pt x="538" y="163"/>
                  </a:lnTo>
                  <a:lnTo>
                    <a:pt x="538" y="163"/>
                  </a:lnTo>
                  <a:lnTo>
                    <a:pt x="538" y="163"/>
                  </a:lnTo>
                  <a:lnTo>
                    <a:pt x="531" y="156"/>
                  </a:lnTo>
                  <a:lnTo>
                    <a:pt x="525" y="156"/>
                  </a:lnTo>
                  <a:lnTo>
                    <a:pt x="519" y="150"/>
                  </a:lnTo>
                  <a:lnTo>
                    <a:pt x="519" y="140"/>
                  </a:lnTo>
                  <a:lnTo>
                    <a:pt x="513" y="134"/>
                  </a:lnTo>
                  <a:lnTo>
                    <a:pt x="490" y="134"/>
                  </a:lnTo>
                  <a:lnTo>
                    <a:pt x="490" y="140"/>
                  </a:lnTo>
                  <a:lnTo>
                    <a:pt x="490" y="140"/>
                  </a:lnTo>
                  <a:lnTo>
                    <a:pt x="490" y="140"/>
                  </a:lnTo>
                  <a:lnTo>
                    <a:pt x="490" y="140"/>
                  </a:lnTo>
                  <a:lnTo>
                    <a:pt x="490" y="146"/>
                  </a:lnTo>
                  <a:lnTo>
                    <a:pt x="496" y="150"/>
                  </a:lnTo>
                  <a:lnTo>
                    <a:pt x="496" y="150"/>
                  </a:lnTo>
                  <a:lnTo>
                    <a:pt x="496" y="156"/>
                  </a:lnTo>
                  <a:lnTo>
                    <a:pt x="503" y="163"/>
                  </a:lnTo>
                  <a:lnTo>
                    <a:pt x="496" y="163"/>
                  </a:lnTo>
                  <a:lnTo>
                    <a:pt x="496" y="163"/>
                  </a:lnTo>
                  <a:lnTo>
                    <a:pt x="496" y="167"/>
                  </a:lnTo>
                  <a:lnTo>
                    <a:pt x="490" y="173"/>
                  </a:lnTo>
                  <a:lnTo>
                    <a:pt x="484" y="173"/>
                  </a:lnTo>
                  <a:lnTo>
                    <a:pt x="484" y="173"/>
                  </a:lnTo>
                  <a:lnTo>
                    <a:pt x="478" y="179"/>
                  </a:lnTo>
                  <a:lnTo>
                    <a:pt x="449" y="179"/>
                  </a:lnTo>
                  <a:lnTo>
                    <a:pt x="449" y="173"/>
                  </a:lnTo>
                  <a:lnTo>
                    <a:pt x="449" y="173"/>
                  </a:lnTo>
                  <a:lnTo>
                    <a:pt x="472" y="173"/>
                  </a:lnTo>
                  <a:lnTo>
                    <a:pt x="472" y="167"/>
                  </a:lnTo>
                  <a:lnTo>
                    <a:pt x="472" y="167"/>
                  </a:lnTo>
                  <a:lnTo>
                    <a:pt x="478" y="163"/>
                  </a:lnTo>
                  <a:lnTo>
                    <a:pt x="478" y="163"/>
                  </a:lnTo>
                  <a:lnTo>
                    <a:pt x="478" y="156"/>
                  </a:lnTo>
                  <a:lnTo>
                    <a:pt x="478" y="156"/>
                  </a:lnTo>
                  <a:lnTo>
                    <a:pt x="478" y="150"/>
                  </a:lnTo>
                  <a:lnTo>
                    <a:pt x="478" y="150"/>
                  </a:lnTo>
                  <a:lnTo>
                    <a:pt x="478" y="150"/>
                  </a:lnTo>
                  <a:lnTo>
                    <a:pt x="478" y="150"/>
                  </a:lnTo>
                  <a:lnTo>
                    <a:pt x="478" y="146"/>
                  </a:lnTo>
                  <a:lnTo>
                    <a:pt x="478" y="146"/>
                  </a:lnTo>
                  <a:lnTo>
                    <a:pt x="472" y="140"/>
                  </a:lnTo>
                  <a:lnTo>
                    <a:pt x="466" y="140"/>
                  </a:lnTo>
                  <a:lnTo>
                    <a:pt x="461" y="134"/>
                  </a:lnTo>
                  <a:lnTo>
                    <a:pt x="461" y="123"/>
                  </a:lnTo>
                  <a:lnTo>
                    <a:pt x="443" y="105"/>
                  </a:lnTo>
                  <a:lnTo>
                    <a:pt x="431" y="101"/>
                  </a:lnTo>
                  <a:lnTo>
                    <a:pt x="431" y="101"/>
                  </a:lnTo>
                  <a:lnTo>
                    <a:pt x="431" y="101"/>
                  </a:lnTo>
                  <a:lnTo>
                    <a:pt x="431" y="95"/>
                  </a:lnTo>
                  <a:lnTo>
                    <a:pt x="431" y="95"/>
                  </a:lnTo>
                  <a:lnTo>
                    <a:pt x="431" y="88"/>
                  </a:lnTo>
                  <a:lnTo>
                    <a:pt x="431" y="88"/>
                  </a:lnTo>
                  <a:lnTo>
                    <a:pt x="431" y="84"/>
                  </a:lnTo>
                  <a:lnTo>
                    <a:pt x="431" y="84"/>
                  </a:lnTo>
                  <a:lnTo>
                    <a:pt x="431" y="84"/>
                  </a:lnTo>
                  <a:lnTo>
                    <a:pt x="426" y="78"/>
                  </a:lnTo>
                  <a:lnTo>
                    <a:pt x="402" y="78"/>
                  </a:lnTo>
                  <a:lnTo>
                    <a:pt x="402" y="78"/>
                  </a:lnTo>
                  <a:lnTo>
                    <a:pt x="408" y="78"/>
                  </a:lnTo>
                  <a:lnTo>
                    <a:pt x="408" y="72"/>
                  </a:lnTo>
                  <a:lnTo>
                    <a:pt x="408" y="72"/>
                  </a:lnTo>
                  <a:lnTo>
                    <a:pt x="414" y="72"/>
                  </a:lnTo>
                  <a:lnTo>
                    <a:pt x="414" y="66"/>
                  </a:lnTo>
                  <a:lnTo>
                    <a:pt x="395" y="66"/>
                  </a:lnTo>
                  <a:lnTo>
                    <a:pt x="395" y="72"/>
                  </a:lnTo>
                  <a:lnTo>
                    <a:pt x="395" y="72"/>
                  </a:lnTo>
                  <a:lnTo>
                    <a:pt x="395" y="78"/>
                  </a:lnTo>
                  <a:lnTo>
                    <a:pt x="395" y="78"/>
                  </a:lnTo>
                  <a:lnTo>
                    <a:pt x="395" y="84"/>
                  </a:lnTo>
                  <a:lnTo>
                    <a:pt x="395" y="84"/>
                  </a:lnTo>
                  <a:lnTo>
                    <a:pt x="395" y="84"/>
                  </a:lnTo>
                  <a:lnTo>
                    <a:pt x="391" y="88"/>
                  </a:lnTo>
                  <a:lnTo>
                    <a:pt x="395" y="88"/>
                  </a:lnTo>
                  <a:lnTo>
                    <a:pt x="395" y="95"/>
                  </a:lnTo>
                  <a:lnTo>
                    <a:pt x="395" y="95"/>
                  </a:lnTo>
                  <a:lnTo>
                    <a:pt x="395" y="101"/>
                  </a:lnTo>
                  <a:lnTo>
                    <a:pt x="385" y="101"/>
                  </a:lnTo>
                  <a:lnTo>
                    <a:pt x="385" y="101"/>
                  </a:lnTo>
                  <a:lnTo>
                    <a:pt x="385" y="101"/>
                  </a:lnTo>
                  <a:lnTo>
                    <a:pt x="391" y="105"/>
                  </a:lnTo>
                  <a:lnTo>
                    <a:pt x="391" y="111"/>
                  </a:lnTo>
                  <a:lnTo>
                    <a:pt x="395" y="111"/>
                  </a:lnTo>
                  <a:lnTo>
                    <a:pt x="395" y="117"/>
                  </a:lnTo>
                  <a:lnTo>
                    <a:pt x="402" y="123"/>
                  </a:lnTo>
                  <a:lnTo>
                    <a:pt x="402" y="128"/>
                  </a:lnTo>
                  <a:lnTo>
                    <a:pt x="414" y="128"/>
                  </a:lnTo>
                  <a:lnTo>
                    <a:pt x="414" y="134"/>
                  </a:lnTo>
                  <a:lnTo>
                    <a:pt x="414" y="134"/>
                  </a:lnTo>
                  <a:lnTo>
                    <a:pt x="420" y="140"/>
                  </a:lnTo>
                  <a:lnTo>
                    <a:pt x="420" y="140"/>
                  </a:lnTo>
                  <a:lnTo>
                    <a:pt x="420" y="140"/>
                  </a:lnTo>
                  <a:lnTo>
                    <a:pt x="426" y="146"/>
                  </a:lnTo>
                  <a:lnTo>
                    <a:pt x="426" y="146"/>
                  </a:lnTo>
                  <a:lnTo>
                    <a:pt x="426" y="150"/>
                  </a:lnTo>
                  <a:lnTo>
                    <a:pt x="420" y="150"/>
                  </a:lnTo>
                  <a:lnTo>
                    <a:pt x="420" y="150"/>
                  </a:lnTo>
                  <a:lnTo>
                    <a:pt x="414" y="146"/>
                  </a:lnTo>
                  <a:lnTo>
                    <a:pt x="395" y="146"/>
                  </a:lnTo>
                  <a:lnTo>
                    <a:pt x="385" y="134"/>
                  </a:lnTo>
                  <a:lnTo>
                    <a:pt x="379" y="134"/>
                  </a:lnTo>
                  <a:lnTo>
                    <a:pt x="379" y="128"/>
                  </a:lnTo>
                  <a:lnTo>
                    <a:pt x="344" y="128"/>
                  </a:lnTo>
                  <a:lnTo>
                    <a:pt x="332" y="123"/>
                  </a:lnTo>
                  <a:lnTo>
                    <a:pt x="321" y="123"/>
                  </a:lnTo>
                  <a:lnTo>
                    <a:pt x="309" y="111"/>
                  </a:lnTo>
                  <a:lnTo>
                    <a:pt x="303" y="111"/>
                  </a:lnTo>
                  <a:lnTo>
                    <a:pt x="303" y="117"/>
                  </a:lnTo>
                  <a:lnTo>
                    <a:pt x="309" y="117"/>
                  </a:lnTo>
                  <a:lnTo>
                    <a:pt x="309" y="123"/>
                  </a:lnTo>
                  <a:lnTo>
                    <a:pt x="315" y="128"/>
                  </a:lnTo>
                  <a:lnTo>
                    <a:pt x="325" y="128"/>
                  </a:lnTo>
                  <a:lnTo>
                    <a:pt x="332" y="134"/>
                  </a:lnTo>
                  <a:lnTo>
                    <a:pt x="332" y="140"/>
                  </a:lnTo>
                  <a:lnTo>
                    <a:pt x="338" y="140"/>
                  </a:lnTo>
                  <a:lnTo>
                    <a:pt x="338" y="146"/>
                  </a:lnTo>
                  <a:lnTo>
                    <a:pt x="325" y="146"/>
                  </a:lnTo>
                  <a:lnTo>
                    <a:pt x="325" y="140"/>
                  </a:lnTo>
                  <a:lnTo>
                    <a:pt x="303" y="140"/>
                  </a:lnTo>
                  <a:lnTo>
                    <a:pt x="297" y="146"/>
                  </a:lnTo>
                  <a:lnTo>
                    <a:pt x="290" y="146"/>
                  </a:lnTo>
                  <a:lnTo>
                    <a:pt x="286" y="150"/>
                  </a:lnTo>
                  <a:lnTo>
                    <a:pt x="262" y="150"/>
                  </a:lnTo>
                  <a:lnTo>
                    <a:pt x="262" y="150"/>
                  </a:lnTo>
                  <a:lnTo>
                    <a:pt x="262" y="150"/>
                  </a:lnTo>
                  <a:lnTo>
                    <a:pt x="262" y="146"/>
                  </a:lnTo>
                  <a:lnTo>
                    <a:pt x="262" y="146"/>
                  </a:lnTo>
                  <a:lnTo>
                    <a:pt x="262" y="146"/>
                  </a:lnTo>
                  <a:lnTo>
                    <a:pt x="268" y="140"/>
                  </a:lnTo>
                  <a:lnTo>
                    <a:pt x="251" y="140"/>
                  </a:lnTo>
                  <a:lnTo>
                    <a:pt x="251" y="146"/>
                  </a:lnTo>
                  <a:lnTo>
                    <a:pt x="245" y="146"/>
                  </a:lnTo>
                  <a:lnTo>
                    <a:pt x="245" y="140"/>
                  </a:lnTo>
                  <a:lnTo>
                    <a:pt x="245" y="140"/>
                  </a:lnTo>
                  <a:lnTo>
                    <a:pt x="239" y="146"/>
                  </a:lnTo>
                  <a:lnTo>
                    <a:pt x="233" y="146"/>
                  </a:lnTo>
                  <a:lnTo>
                    <a:pt x="227" y="150"/>
                  </a:lnTo>
                  <a:lnTo>
                    <a:pt x="220" y="150"/>
                  </a:lnTo>
                  <a:lnTo>
                    <a:pt x="220" y="156"/>
                  </a:lnTo>
                  <a:lnTo>
                    <a:pt x="216" y="156"/>
                  </a:lnTo>
                  <a:lnTo>
                    <a:pt x="210" y="163"/>
                  </a:lnTo>
                  <a:lnTo>
                    <a:pt x="210" y="173"/>
                  </a:lnTo>
                  <a:lnTo>
                    <a:pt x="185" y="173"/>
                  </a:lnTo>
                  <a:lnTo>
                    <a:pt x="185" y="173"/>
                  </a:lnTo>
                  <a:lnTo>
                    <a:pt x="185" y="173"/>
                  </a:lnTo>
                  <a:lnTo>
                    <a:pt x="179" y="167"/>
                  </a:lnTo>
                  <a:lnTo>
                    <a:pt x="179" y="167"/>
                  </a:lnTo>
                  <a:lnTo>
                    <a:pt x="179" y="156"/>
                  </a:lnTo>
                  <a:lnTo>
                    <a:pt x="179" y="156"/>
                  </a:lnTo>
                  <a:lnTo>
                    <a:pt x="179" y="156"/>
                  </a:lnTo>
                  <a:lnTo>
                    <a:pt x="185" y="156"/>
                  </a:lnTo>
                  <a:lnTo>
                    <a:pt x="185" y="150"/>
                  </a:lnTo>
                  <a:lnTo>
                    <a:pt x="185" y="150"/>
                  </a:lnTo>
                  <a:lnTo>
                    <a:pt x="185" y="150"/>
                  </a:lnTo>
                  <a:lnTo>
                    <a:pt x="179" y="146"/>
                  </a:lnTo>
                  <a:lnTo>
                    <a:pt x="157" y="146"/>
                  </a:lnTo>
                  <a:lnTo>
                    <a:pt x="157" y="146"/>
                  </a:lnTo>
                  <a:lnTo>
                    <a:pt x="157" y="146"/>
                  </a:lnTo>
                  <a:lnTo>
                    <a:pt x="163" y="146"/>
                  </a:lnTo>
                  <a:lnTo>
                    <a:pt x="163" y="150"/>
                  </a:lnTo>
                  <a:lnTo>
                    <a:pt x="163" y="150"/>
                  </a:lnTo>
                  <a:lnTo>
                    <a:pt x="163" y="150"/>
                  </a:lnTo>
                  <a:lnTo>
                    <a:pt x="163" y="150"/>
                  </a:lnTo>
                  <a:lnTo>
                    <a:pt x="163" y="156"/>
                  </a:lnTo>
                  <a:lnTo>
                    <a:pt x="163" y="156"/>
                  </a:lnTo>
                  <a:lnTo>
                    <a:pt x="163" y="156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9" y="163"/>
                  </a:lnTo>
                  <a:lnTo>
                    <a:pt x="169" y="167"/>
                  </a:lnTo>
                  <a:lnTo>
                    <a:pt x="169" y="167"/>
                  </a:lnTo>
                  <a:lnTo>
                    <a:pt x="169" y="185"/>
                  </a:lnTo>
                  <a:lnTo>
                    <a:pt x="169" y="185"/>
                  </a:lnTo>
                  <a:lnTo>
                    <a:pt x="169" y="185"/>
                  </a:lnTo>
                  <a:lnTo>
                    <a:pt x="169" y="179"/>
                  </a:lnTo>
                  <a:lnTo>
                    <a:pt x="163" y="179"/>
                  </a:lnTo>
                  <a:lnTo>
                    <a:pt x="163" y="179"/>
                  </a:lnTo>
                  <a:lnTo>
                    <a:pt x="163" y="179"/>
                  </a:lnTo>
                  <a:lnTo>
                    <a:pt x="157" y="173"/>
                  </a:lnTo>
                  <a:lnTo>
                    <a:pt x="150" y="173"/>
                  </a:lnTo>
                  <a:lnTo>
                    <a:pt x="150" y="173"/>
                  </a:lnTo>
                  <a:lnTo>
                    <a:pt x="144" y="179"/>
                  </a:lnTo>
                  <a:lnTo>
                    <a:pt x="144" y="179"/>
                  </a:lnTo>
                  <a:lnTo>
                    <a:pt x="140" y="185"/>
                  </a:lnTo>
                  <a:lnTo>
                    <a:pt x="134" y="185"/>
                  </a:lnTo>
                  <a:lnTo>
                    <a:pt x="134" y="189"/>
                  </a:lnTo>
                  <a:lnTo>
                    <a:pt x="128" y="189"/>
                  </a:lnTo>
                  <a:lnTo>
                    <a:pt x="128" y="189"/>
                  </a:lnTo>
                  <a:lnTo>
                    <a:pt x="128" y="196"/>
                  </a:lnTo>
                  <a:lnTo>
                    <a:pt x="128" y="196"/>
                  </a:lnTo>
                  <a:lnTo>
                    <a:pt x="134" y="196"/>
                  </a:lnTo>
                  <a:lnTo>
                    <a:pt x="134" y="202"/>
                  </a:lnTo>
                  <a:lnTo>
                    <a:pt x="134" y="202"/>
                  </a:lnTo>
                  <a:lnTo>
                    <a:pt x="140" y="202"/>
                  </a:lnTo>
                  <a:lnTo>
                    <a:pt x="140" y="208"/>
                  </a:lnTo>
                  <a:lnTo>
                    <a:pt x="115" y="208"/>
                  </a:lnTo>
                  <a:lnTo>
                    <a:pt x="115" y="208"/>
                  </a:lnTo>
                  <a:lnTo>
                    <a:pt x="115" y="212"/>
                  </a:lnTo>
                  <a:lnTo>
                    <a:pt x="115" y="212"/>
                  </a:lnTo>
                  <a:lnTo>
                    <a:pt x="115" y="212"/>
                  </a:lnTo>
                  <a:lnTo>
                    <a:pt x="115" y="212"/>
                  </a:lnTo>
                  <a:lnTo>
                    <a:pt x="115" y="218"/>
                  </a:lnTo>
                  <a:lnTo>
                    <a:pt x="99" y="218"/>
                  </a:lnTo>
                  <a:lnTo>
                    <a:pt x="93" y="212"/>
                  </a:lnTo>
                  <a:lnTo>
                    <a:pt x="80" y="212"/>
                  </a:lnTo>
                  <a:lnTo>
                    <a:pt x="74" y="208"/>
                  </a:lnTo>
                  <a:lnTo>
                    <a:pt x="74" y="189"/>
                  </a:lnTo>
                  <a:lnTo>
                    <a:pt x="70" y="189"/>
                  </a:lnTo>
                  <a:lnTo>
                    <a:pt x="70" y="189"/>
                  </a:lnTo>
                  <a:lnTo>
                    <a:pt x="70" y="189"/>
                  </a:lnTo>
                  <a:lnTo>
                    <a:pt x="70" y="185"/>
                  </a:lnTo>
                  <a:lnTo>
                    <a:pt x="64" y="185"/>
                  </a:lnTo>
                  <a:lnTo>
                    <a:pt x="64" y="185"/>
                  </a:lnTo>
                  <a:lnTo>
                    <a:pt x="52" y="179"/>
                  </a:lnTo>
                  <a:lnTo>
                    <a:pt x="52" y="179"/>
                  </a:lnTo>
                  <a:lnTo>
                    <a:pt x="45" y="173"/>
                  </a:lnTo>
                  <a:lnTo>
                    <a:pt x="35" y="173"/>
                  </a:lnTo>
                  <a:lnTo>
                    <a:pt x="35" y="167"/>
                  </a:lnTo>
                  <a:lnTo>
                    <a:pt x="39" y="167"/>
                  </a:lnTo>
                  <a:lnTo>
                    <a:pt x="45" y="173"/>
                  </a:lnTo>
                  <a:lnTo>
                    <a:pt x="58" y="173"/>
                  </a:lnTo>
                  <a:lnTo>
                    <a:pt x="70" y="179"/>
                  </a:lnTo>
                  <a:lnTo>
                    <a:pt x="74" y="179"/>
                  </a:lnTo>
                  <a:lnTo>
                    <a:pt x="80" y="185"/>
                  </a:lnTo>
                  <a:lnTo>
                    <a:pt x="115" y="185"/>
                  </a:lnTo>
                  <a:lnTo>
                    <a:pt x="115" y="179"/>
                  </a:lnTo>
                  <a:lnTo>
                    <a:pt x="122" y="179"/>
                  </a:lnTo>
                  <a:lnTo>
                    <a:pt x="128" y="173"/>
                  </a:lnTo>
                  <a:lnTo>
                    <a:pt x="128" y="173"/>
                  </a:lnTo>
                  <a:lnTo>
                    <a:pt x="140" y="163"/>
                  </a:lnTo>
                  <a:lnTo>
                    <a:pt x="128" y="163"/>
                  </a:lnTo>
                  <a:lnTo>
                    <a:pt x="128" y="156"/>
                  </a:lnTo>
                  <a:lnTo>
                    <a:pt x="128" y="156"/>
                  </a:lnTo>
                  <a:lnTo>
                    <a:pt x="128" y="150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5" y="146"/>
                  </a:lnTo>
                  <a:lnTo>
                    <a:pt x="80" y="134"/>
                  </a:lnTo>
                  <a:lnTo>
                    <a:pt x="35" y="134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23"/>
                  </a:lnTo>
                  <a:lnTo>
                    <a:pt x="23" y="123"/>
                  </a:lnTo>
                  <a:lnTo>
                    <a:pt x="23" y="128"/>
                  </a:lnTo>
                  <a:lnTo>
                    <a:pt x="4" y="128"/>
                  </a:lnTo>
                  <a:lnTo>
                    <a:pt x="4" y="134"/>
                  </a:lnTo>
                  <a:lnTo>
                    <a:pt x="4" y="134"/>
                  </a:lnTo>
                  <a:lnTo>
                    <a:pt x="4" y="13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50"/>
                  </a:lnTo>
                  <a:lnTo>
                    <a:pt x="4" y="150"/>
                  </a:lnTo>
                  <a:lnTo>
                    <a:pt x="10" y="156"/>
                  </a:lnTo>
                  <a:lnTo>
                    <a:pt x="10" y="156"/>
                  </a:lnTo>
                  <a:lnTo>
                    <a:pt x="17" y="156"/>
                  </a:lnTo>
                  <a:lnTo>
                    <a:pt x="17" y="163"/>
                  </a:lnTo>
                  <a:lnTo>
                    <a:pt x="17" y="163"/>
                  </a:lnTo>
                  <a:lnTo>
                    <a:pt x="17" y="163"/>
                  </a:lnTo>
                  <a:lnTo>
                    <a:pt x="10" y="167"/>
                  </a:lnTo>
                  <a:lnTo>
                    <a:pt x="10" y="167"/>
                  </a:lnTo>
                  <a:lnTo>
                    <a:pt x="10" y="173"/>
                  </a:lnTo>
                  <a:lnTo>
                    <a:pt x="10" y="173"/>
                  </a:lnTo>
                  <a:lnTo>
                    <a:pt x="10" y="173"/>
                  </a:lnTo>
                  <a:lnTo>
                    <a:pt x="10" y="179"/>
                  </a:lnTo>
                  <a:lnTo>
                    <a:pt x="10" y="179"/>
                  </a:lnTo>
                  <a:lnTo>
                    <a:pt x="17" y="185"/>
                  </a:lnTo>
                  <a:lnTo>
                    <a:pt x="17" y="185"/>
                  </a:lnTo>
                  <a:lnTo>
                    <a:pt x="17" y="185"/>
                  </a:lnTo>
                  <a:lnTo>
                    <a:pt x="23" y="189"/>
                  </a:lnTo>
                  <a:lnTo>
                    <a:pt x="23" y="189"/>
                  </a:lnTo>
                  <a:lnTo>
                    <a:pt x="23" y="208"/>
                  </a:lnTo>
                  <a:lnTo>
                    <a:pt x="29" y="212"/>
                  </a:lnTo>
                  <a:lnTo>
                    <a:pt x="35" y="212"/>
                  </a:lnTo>
                  <a:lnTo>
                    <a:pt x="35" y="224"/>
                  </a:lnTo>
                  <a:lnTo>
                    <a:pt x="39" y="224"/>
                  </a:lnTo>
                  <a:lnTo>
                    <a:pt x="45" y="229"/>
                  </a:lnTo>
                  <a:lnTo>
                    <a:pt x="52" y="229"/>
                  </a:lnTo>
                  <a:lnTo>
                    <a:pt x="45" y="235"/>
                  </a:lnTo>
                  <a:lnTo>
                    <a:pt x="45" y="241"/>
                  </a:lnTo>
                  <a:lnTo>
                    <a:pt x="35" y="251"/>
                  </a:lnTo>
                  <a:lnTo>
                    <a:pt x="29" y="264"/>
                  </a:lnTo>
                  <a:lnTo>
                    <a:pt x="23" y="270"/>
                  </a:lnTo>
                  <a:lnTo>
                    <a:pt x="17" y="270"/>
                  </a:lnTo>
                  <a:lnTo>
                    <a:pt x="10" y="274"/>
                  </a:lnTo>
                  <a:lnTo>
                    <a:pt x="17" y="274"/>
                  </a:lnTo>
                  <a:lnTo>
                    <a:pt x="17" y="280"/>
                  </a:lnTo>
                  <a:lnTo>
                    <a:pt x="23" y="280"/>
                  </a:lnTo>
                  <a:lnTo>
                    <a:pt x="23" y="286"/>
                  </a:lnTo>
                  <a:lnTo>
                    <a:pt x="29" y="286"/>
                  </a:lnTo>
                  <a:lnTo>
                    <a:pt x="29" y="290"/>
                  </a:lnTo>
                  <a:lnTo>
                    <a:pt x="23" y="297"/>
                  </a:lnTo>
                  <a:lnTo>
                    <a:pt x="29" y="303"/>
                  </a:lnTo>
                  <a:lnTo>
                    <a:pt x="29" y="303"/>
                  </a:lnTo>
                  <a:lnTo>
                    <a:pt x="29" y="313"/>
                  </a:lnTo>
                  <a:lnTo>
                    <a:pt x="29" y="313"/>
                  </a:lnTo>
                  <a:lnTo>
                    <a:pt x="29" y="325"/>
                  </a:lnTo>
                  <a:lnTo>
                    <a:pt x="29" y="325"/>
                  </a:lnTo>
                  <a:lnTo>
                    <a:pt x="29" y="336"/>
                  </a:lnTo>
                  <a:lnTo>
                    <a:pt x="35" y="336"/>
                  </a:lnTo>
                  <a:lnTo>
                    <a:pt x="35" y="348"/>
                  </a:lnTo>
                  <a:lnTo>
                    <a:pt x="35" y="348"/>
                  </a:lnTo>
                  <a:lnTo>
                    <a:pt x="45" y="352"/>
                  </a:lnTo>
                  <a:lnTo>
                    <a:pt x="52" y="352"/>
                  </a:lnTo>
                  <a:lnTo>
                    <a:pt x="58" y="358"/>
                  </a:lnTo>
                  <a:lnTo>
                    <a:pt x="74" y="358"/>
                  </a:lnTo>
                  <a:lnTo>
                    <a:pt x="87" y="387"/>
                  </a:lnTo>
                  <a:lnTo>
                    <a:pt x="99" y="393"/>
                  </a:lnTo>
                  <a:lnTo>
                    <a:pt x="105" y="397"/>
                  </a:lnTo>
                  <a:lnTo>
                    <a:pt x="87" y="397"/>
                  </a:lnTo>
                  <a:lnTo>
                    <a:pt x="87" y="404"/>
                  </a:lnTo>
                  <a:lnTo>
                    <a:pt x="93" y="410"/>
                  </a:lnTo>
                  <a:lnTo>
                    <a:pt x="93" y="420"/>
                  </a:lnTo>
                  <a:lnTo>
                    <a:pt x="87" y="420"/>
                  </a:lnTo>
                  <a:lnTo>
                    <a:pt x="87" y="42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Freeform 649">
              <a:extLst>
                <a:ext uri="{FF2B5EF4-FFF2-40B4-BE49-F238E27FC236}">
                  <a16:creationId xmlns:a16="http://schemas.microsoft.com/office/drawing/2014/main" id="{CBC05DC3-E3D8-4E2A-A58B-B8102BEA3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756" y="1833962"/>
              <a:ext cx="2387053" cy="865755"/>
            </a:xfrm>
            <a:custGeom>
              <a:avLst/>
              <a:gdLst>
                <a:gd name="T0" fmla="*/ 192 w 1811"/>
                <a:gd name="T1" fmla="*/ 505 h 612"/>
                <a:gd name="T2" fmla="*/ 192 w 1811"/>
                <a:gd name="T3" fmla="*/ 550 h 612"/>
                <a:gd name="T4" fmla="*/ 338 w 1811"/>
                <a:gd name="T5" fmla="*/ 595 h 612"/>
                <a:gd name="T6" fmla="*/ 309 w 1811"/>
                <a:gd name="T7" fmla="*/ 544 h 612"/>
                <a:gd name="T8" fmla="*/ 297 w 1811"/>
                <a:gd name="T9" fmla="*/ 459 h 612"/>
                <a:gd name="T10" fmla="*/ 461 w 1811"/>
                <a:gd name="T11" fmla="*/ 420 h 612"/>
                <a:gd name="T12" fmla="*/ 659 w 1811"/>
                <a:gd name="T13" fmla="*/ 381 h 612"/>
                <a:gd name="T14" fmla="*/ 847 w 1811"/>
                <a:gd name="T15" fmla="*/ 459 h 612"/>
                <a:gd name="T16" fmla="*/ 939 w 1811"/>
                <a:gd name="T17" fmla="*/ 420 h 612"/>
                <a:gd name="T18" fmla="*/ 1149 w 1811"/>
                <a:gd name="T19" fmla="*/ 459 h 612"/>
                <a:gd name="T20" fmla="*/ 1219 w 1811"/>
                <a:gd name="T21" fmla="*/ 420 h 612"/>
                <a:gd name="T22" fmla="*/ 1296 w 1811"/>
                <a:gd name="T23" fmla="*/ 420 h 612"/>
                <a:gd name="T24" fmla="*/ 1448 w 1811"/>
                <a:gd name="T25" fmla="*/ 488 h 612"/>
                <a:gd name="T26" fmla="*/ 1442 w 1811"/>
                <a:gd name="T27" fmla="*/ 560 h 612"/>
                <a:gd name="T28" fmla="*/ 1502 w 1811"/>
                <a:gd name="T29" fmla="*/ 482 h 612"/>
                <a:gd name="T30" fmla="*/ 1442 w 1811"/>
                <a:gd name="T31" fmla="*/ 381 h 612"/>
                <a:gd name="T32" fmla="*/ 1362 w 1811"/>
                <a:gd name="T33" fmla="*/ 352 h 612"/>
                <a:gd name="T34" fmla="*/ 1502 w 1811"/>
                <a:gd name="T35" fmla="*/ 297 h 612"/>
                <a:gd name="T36" fmla="*/ 1559 w 1811"/>
                <a:gd name="T37" fmla="*/ 264 h 612"/>
                <a:gd name="T38" fmla="*/ 1572 w 1811"/>
                <a:gd name="T39" fmla="*/ 229 h 612"/>
                <a:gd name="T40" fmla="*/ 1588 w 1811"/>
                <a:gd name="T41" fmla="*/ 280 h 612"/>
                <a:gd name="T42" fmla="*/ 1629 w 1811"/>
                <a:gd name="T43" fmla="*/ 371 h 612"/>
                <a:gd name="T44" fmla="*/ 1683 w 1811"/>
                <a:gd name="T45" fmla="*/ 426 h 612"/>
                <a:gd name="T46" fmla="*/ 1683 w 1811"/>
                <a:gd name="T47" fmla="*/ 381 h 612"/>
                <a:gd name="T48" fmla="*/ 1677 w 1811"/>
                <a:gd name="T49" fmla="*/ 332 h 612"/>
                <a:gd name="T50" fmla="*/ 1652 w 1811"/>
                <a:gd name="T51" fmla="*/ 274 h 612"/>
                <a:gd name="T52" fmla="*/ 1722 w 1811"/>
                <a:gd name="T53" fmla="*/ 235 h 612"/>
                <a:gd name="T54" fmla="*/ 1683 w 1811"/>
                <a:gd name="T55" fmla="*/ 173 h 612"/>
                <a:gd name="T56" fmla="*/ 1792 w 1811"/>
                <a:gd name="T57" fmla="*/ 189 h 612"/>
                <a:gd name="T58" fmla="*/ 1741 w 1811"/>
                <a:gd name="T59" fmla="*/ 163 h 612"/>
                <a:gd name="T60" fmla="*/ 1553 w 1811"/>
                <a:gd name="T61" fmla="*/ 117 h 612"/>
                <a:gd name="T62" fmla="*/ 1477 w 1811"/>
                <a:gd name="T63" fmla="*/ 117 h 612"/>
                <a:gd name="T64" fmla="*/ 1267 w 1811"/>
                <a:gd name="T65" fmla="*/ 95 h 612"/>
                <a:gd name="T66" fmla="*/ 1191 w 1811"/>
                <a:gd name="T67" fmla="*/ 78 h 612"/>
                <a:gd name="T68" fmla="*/ 1127 w 1811"/>
                <a:gd name="T69" fmla="*/ 101 h 612"/>
                <a:gd name="T70" fmla="*/ 968 w 1811"/>
                <a:gd name="T71" fmla="*/ 84 h 612"/>
                <a:gd name="T72" fmla="*/ 853 w 1811"/>
                <a:gd name="T73" fmla="*/ 78 h 612"/>
                <a:gd name="T74" fmla="*/ 793 w 1811"/>
                <a:gd name="T75" fmla="*/ 62 h 612"/>
                <a:gd name="T76" fmla="*/ 700 w 1811"/>
                <a:gd name="T77" fmla="*/ 10 h 612"/>
                <a:gd name="T78" fmla="*/ 659 w 1811"/>
                <a:gd name="T79" fmla="*/ 27 h 612"/>
                <a:gd name="T80" fmla="*/ 566 w 1811"/>
                <a:gd name="T81" fmla="*/ 43 h 612"/>
                <a:gd name="T82" fmla="*/ 560 w 1811"/>
                <a:gd name="T83" fmla="*/ 66 h 612"/>
                <a:gd name="T84" fmla="*/ 560 w 1811"/>
                <a:gd name="T85" fmla="*/ 101 h 612"/>
                <a:gd name="T86" fmla="*/ 490 w 1811"/>
                <a:gd name="T87" fmla="*/ 78 h 612"/>
                <a:gd name="T88" fmla="*/ 455 w 1811"/>
                <a:gd name="T89" fmla="*/ 84 h 612"/>
                <a:gd name="T90" fmla="*/ 472 w 1811"/>
                <a:gd name="T91" fmla="*/ 128 h 612"/>
                <a:gd name="T92" fmla="*/ 538 w 1811"/>
                <a:gd name="T93" fmla="*/ 163 h 612"/>
                <a:gd name="T94" fmla="*/ 490 w 1811"/>
                <a:gd name="T95" fmla="*/ 173 h 612"/>
                <a:gd name="T96" fmla="*/ 466 w 1811"/>
                <a:gd name="T97" fmla="*/ 140 h 612"/>
                <a:gd name="T98" fmla="*/ 414 w 1811"/>
                <a:gd name="T99" fmla="*/ 66 h 612"/>
                <a:gd name="T100" fmla="*/ 402 w 1811"/>
                <a:gd name="T101" fmla="*/ 123 h 612"/>
                <a:gd name="T102" fmla="*/ 309 w 1811"/>
                <a:gd name="T103" fmla="*/ 111 h 612"/>
                <a:gd name="T104" fmla="*/ 262 w 1811"/>
                <a:gd name="T105" fmla="*/ 146 h 612"/>
                <a:gd name="T106" fmla="*/ 179 w 1811"/>
                <a:gd name="T107" fmla="*/ 156 h 612"/>
                <a:gd name="T108" fmla="*/ 163 w 1811"/>
                <a:gd name="T109" fmla="*/ 163 h 612"/>
                <a:gd name="T110" fmla="*/ 128 w 1811"/>
                <a:gd name="T111" fmla="*/ 189 h 612"/>
                <a:gd name="T112" fmla="*/ 70 w 1811"/>
                <a:gd name="T113" fmla="*/ 189 h 612"/>
                <a:gd name="T114" fmla="*/ 140 w 1811"/>
                <a:gd name="T115" fmla="*/ 163 h 612"/>
                <a:gd name="T116" fmla="*/ 0 w 1811"/>
                <a:gd name="T117" fmla="*/ 146 h 612"/>
                <a:gd name="T118" fmla="*/ 23 w 1811"/>
                <a:gd name="T119" fmla="*/ 189 h 612"/>
                <a:gd name="T120" fmla="*/ 23 w 1811"/>
                <a:gd name="T121" fmla="*/ 297 h 612"/>
                <a:gd name="T122" fmla="*/ 93 w 1811"/>
                <a:gd name="T123" fmla="*/ 42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1" h="612">
                  <a:moveTo>
                    <a:pt x="87" y="420"/>
                  </a:moveTo>
                  <a:lnTo>
                    <a:pt x="99" y="420"/>
                  </a:lnTo>
                  <a:lnTo>
                    <a:pt x="105" y="416"/>
                  </a:lnTo>
                  <a:lnTo>
                    <a:pt x="115" y="416"/>
                  </a:lnTo>
                  <a:lnTo>
                    <a:pt x="128" y="426"/>
                  </a:lnTo>
                  <a:lnTo>
                    <a:pt x="128" y="433"/>
                  </a:lnTo>
                  <a:lnTo>
                    <a:pt x="140" y="433"/>
                  </a:lnTo>
                  <a:lnTo>
                    <a:pt x="144" y="449"/>
                  </a:lnTo>
                  <a:lnTo>
                    <a:pt x="150" y="449"/>
                  </a:lnTo>
                  <a:lnTo>
                    <a:pt x="157" y="455"/>
                  </a:lnTo>
                  <a:lnTo>
                    <a:pt x="169" y="449"/>
                  </a:lnTo>
                  <a:lnTo>
                    <a:pt x="175" y="455"/>
                  </a:lnTo>
                  <a:lnTo>
                    <a:pt x="185" y="455"/>
                  </a:lnTo>
                  <a:lnTo>
                    <a:pt x="198" y="459"/>
                  </a:lnTo>
                  <a:lnTo>
                    <a:pt x="204" y="465"/>
                  </a:lnTo>
                  <a:lnTo>
                    <a:pt x="204" y="494"/>
                  </a:lnTo>
                  <a:lnTo>
                    <a:pt x="198" y="494"/>
                  </a:lnTo>
                  <a:lnTo>
                    <a:pt x="185" y="498"/>
                  </a:lnTo>
                  <a:lnTo>
                    <a:pt x="185" y="505"/>
                  </a:lnTo>
                  <a:lnTo>
                    <a:pt x="185" y="505"/>
                  </a:lnTo>
                  <a:lnTo>
                    <a:pt x="192" y="505"/>
                  </a:lnTo>
                  <a:lnTo>
                    <a:pt x="185" y="505"/>
                  </a:lnTo>
                  <a:lnTo>
                    <a:pt x="185" y="511"/>
                  </a:lnTo>
                  <a:lnTo>
                    <a:pt x="179" y="511"/>
                  </a:lnTo>
                  <a:lnTo>
                    <a:pt x="179" y="517"/>
                  </a:lnTo>
                  <a:lnTo>
                    <a:pt x="175" y="517"/>
                  </a:lnTo>
                  <a:lnTo>
                    <a:pt x="175" y="517"/>
                  </a:lnTo>
                  <a:lnTo>
                    <a:pt x="175" y="517"/>
                  </a:lnTo>
                  <a:lnTo>
                    <a:pt x="179" y="517"/>
                  </a:lnTo>
                  <a:lnTo>
                    <a:pt x="179" y="521"/>
                  </a:lnTo>
                  <a:lnTo>
                    <a:pt x="185" y="521"/>
                  </a:lnTo>
                  <a:lnTo>
                    <a:pt x="185" y="527"/>
                  </a:lnTo>
                  <a:lnTo>
                    <a:pt x="179" y="527"/>
                  </a:lnTo>
                  <a:lnTo>
                    <a:pt x="179" y="533"/>
                  </a:lnTo>
                  <a:lnTo>
                    <a:pt x="175" y="533"/>
                  </a:lnTo>
                  <a:lnTo>
                    <a:pt x="175" y="533"/>
                  </a:lnTo>
                  <a:lnTo>
                    <a:pt x="175" y="540"/>
                  </a:lnTo>
                  <a:lnTo>
                    <a:pt x="175" y="540"/>
                  </a:lnTo>
                  <a:lnTo>
                    <a:pt x="175" y="544"/>
                  </a:lnTo>
                  <a:lnTo>
                    <a:pt x="185" y="544"/>
                  </a:lnTo>
                  <a:lnTo>
                    <a:pt x="185" y="550"/>
                  </a:lnTo>
                  <a:lnTo>
                    <a:pt x="192" y="550"/>
                  </a:lnTo>
                  <a:lnTo>
                    <a:pt x="198" y="556"/>
                  </a:lnTo>
                  <a:lnTo>
                    <a:pt x="204" y="556"/>
                  </a:lnTo>
                  <a:lnTo>
                    <a:pt x="204" y="560"/>
                  </a:lnTo>
                  <a:lnTo>
                    <a:pt x="210" y="560"/>
                  </a:lnTo>
                  <a:lnTo>
                    <a:pt x="216" y="566"/>
                  </a:lnTo>
                  <a:lnTo>
                    <a:pt x="220" y="566"/>
                  </a:lnTo>
                  <a:lnTo>
                    <a:pt x="227" y="573"/>
                  </a:lnTo>
                  <a:lnTo>
                    <a:pt x="239" y="573"/>
                  </a:lnTo>
                  <a:lnTo>
                    <a:pt x="251" y="579"/>
                  </a:lnTo>
                  <a:lnTo>
                    <a:pt x="262" y="573"/>
                  </a:lnTo>
                  <a:lnTo>
                    <a:pt x="268" y="579"/>
                  </a:lnTo>
                  <a:lnTo>
                    <a:pt x="280" y="583"/>
                  </a:lnTo>
                  <a:lnTo>
                    <a:pt x="297" y="583"/>
                  </a:lnTo>
                  <a:lnTo>
                    <a:pt x="303" y="595"/>
                  </a:lnTo>
                  <a:lnTo>
                    <a:pt x="325" y="606"/>
                  </a:lnTo>
                  <a:lnTo>
                    <a:pt x="332" y="612"/>
                  </a:lnTo>
                  <a:lnTo>
                    <a:pt x="344" y="601"/>
                  </a:lnTo>
                  <a:lnTo>
                    <a:pt x="338" y="601"/>
                  </a:lnTo>
                  <a:lnTo>
                    <a:pt x="338" y="601"/>
                  </a:lnTo>
                  <a:lnTo>
                    <a:pt x="338" y="601"/>
                  </a:lnTo>
                  <a:lnTo>
                    <a:pt x="338" y="595"/>
                  </a:lnTo>
                  <a:lnTo>
                    <a:pt x="338" y="595"/>
                  </a:lnTo>
                  <a:lnTo>
                    <a:pt x="338" y="595"/>
                  </a:lnTo>
                  <a:lnTo>
                    <a:pt x="338" y="595"/>
                  </a:lnTo>
                  <a:lnTo>
                    <a:pt x="338" y="595"/>
                  </a:lnTo>
                  <a:lnTo>
                    <a:pt x="338" y="589"/>
                  </a:lnTo>
                  <a:lnTo>
                    <a:pt x="332" y="589"/>
                  </a:lnTo>
                  <a:lnTo>
                    <a:pt x="325" y="583"/>
                  </a:lnTo>
                  <a:lnTo>
                    <a:pt x="325" y="583"/>
                  </a:lnTo>
                  <a:lnTo>
                    <a:pt x="321" y="579"/>
                  </a:lnTo>
                  <a:lnTo>
                    <a:pt x="321" y="579"/>
                  </a:lnTo>
                  <a:lnTo>
                    <a:pt x="321" y="560"/>
                  </a:lnTo>
                  <a:lnTo>
                    <a:pt x="315" y="560"/>
                  </a:lnTo>
                  <a:lnTo>
                    <a:pt x="315" y="560"/>
                  </a:lnTo>
                  <a:lnTo>
                    <a:pt x="315" y="556"/>
                  </a:lnTo>
                  <a:lnTo>
                    <a:pt x="309" y="556"/>
                  </a:lnTo>
                  <a:lnTo>
                    <a:pt x="309" y="556"/>
                  </a:lnTo>
                  <a:lnTo>
                    <a:pt x="309" y="550"/>
                  </a:lnTo>
                  <a:lnTo>
                    <a:pt x="309" y="550"/>
                  </a:lnTo>
                  <a:lnTo>
                    <a:pt x="309" y="544"/>
                  </a:lnTo>
                  <a:lnTo>
                    <a:pt x="309" y="544"/>
                  </a:lnTo>
                  <a:lnTo>
                    <a:pt x="309" y="544"/>
                  </a:lnTo>
                  <a:lnTo>
                    <a:pt x="309" y="540"/>
                  </a:lnTo>
                  <a:lnTo>
                    <a:pt x="309" y="540"/>
                  </a:lnTo>
                  <a:lnTo>
                    <a:pt x="309" y="533"/>
                  </a:lnTo>
                  <a:lnTo>
                    <a:pt x="315" y="533"/>
                  </a:lnTo>
                  <a:lnTo>
                    <a:pt x="321" y="527"/>
                  </a:lnTo>
                  <a:lnTo>
                    <a:pt x="321" y="527"/>
                  </a:lnTo>
                  <a:lnTo>
                    <a:pt x="321" y="527"/>
                  </a:lnTo>
                  <a:lnTo>
                    <a:pt x="325" y="521"/>
                  </a:lnTo>
                  <a:lnTo>
                    <a:pt x="325" y="521"/>
                  </a:lnTo>
                  <a:lnTo>
                    <a:pt x="325" y="521"/>
                  </a:lnTo>
                  <a:lnTo>
                    <a:pt x="332" y="521"/>
                  </a:lnTo>
                  <a:lnTo>
                    <a:pt x="332" y="517"/>
                  </a:lnTo>
                  <a:lnTo>
                    <a:pt x="325" y="517"/>
                  </a:lnTo>
                  <a:lnTo>
                    <a:pt x="332" y="511"/>
                  </a:lnTo>
                  <a:lnTo>
                    <a:pt x="325" y="505"/>
                  </a:lnTo>
                  <a:lnTo>
                    <a:pt x="321" y="494"/>
                  </a:lnTo>
                  <a:lnTo>
                    <a:pt x="309" y="494"/>
                  </a:lnTo>
                  <a:lnTo>
                    <a:pt x="303" y="488"/>
                  </a:lnTo>
                  <a:lnTo>
                    <a:pt x="303" y="482"/>
                  </a:lnTo>
                  <a:lnTo>
                    <a:pt x="297" y="478"/>
                  </a:lnTo>
                  <a:lnTo>
                    <a:pt x="297" y="459"/>
                  </a:lnTo>
                  <a:lnTo>
                    <a:pt x="303" y="455"/>
                  </a:lnTo>
                  <a:lnTo>
                    <a:pt x="303" y="449"/>
                  </a:lnTo>
                  <a:lnTo>
                    <a:pt x="309" y="455"/>
                  </a:lnTo>
                  <a:lnTo>
                    <a:pt x="321" y="459"/>
                  </a:lnTo>
                  <a:lnTo>
                    <a:pt x="325" y="455"/>
                  </a:lnTo>
                  <a:lnTo>
                    <a:pt x="321" y="449"/>
                  </a:lnTo>
                  <a:lnTo>
                    <a:pt x="344" y="426"/>
                  </a:lnTo>
                  <a:lnTo>
                    <a:pt x="360" y="426"/>
                  </a:lnTo>
                  <a:lnTo>
                    <a:pt x="385" y="437"/>
                  </a:lnTo>
                  <a:lnTo>
                    <a:pt x="395" y="449"/>
                  </a:lnTo>
                  <a:lnTo>
                    <a:pt x="408" y="443"/>
                  </a:lnTo>
                  <a:lnTo>
                    <a:pt x="420" y="443"/>
                  </a:lnTo>
                  <a:lnTo>
                    <a:pt x="426" y="437"/>
                  </a:lnTo>
                  <a:lnTo>
                    <a:pt x="437" y="437"/>
                  </a:lnTo>
                  <a:lnTo>
                    <a:pt x="443" y="443"/>
                  </a:lnTo>
                  <a:lnTo>
                    <a:pt x="461" y="449"/>
                  </a:lnTo>
                  <a:lnTo>
                    <a:pt x="472" y="443"/>
                  </a:lnTo>
                  <a:lnTo>
                    <a:pt x="484" y="443"/>
                  </a:lnTo>
                  <a:lnTo>
                    <a:pt x="484" y="433"/>
                  </a:lnTo>
                  <a:lnTo>
                    <a:pt x="472" y="433"/>
                  </a:lnTo>
                  <a:lnTo>
                    <a:pt x="461" y="420"/>
                  </a:lnTo>
                  <a:lnTo>
                    <a:pt x="466" y="420"/>
                  </a:lnTo>
                  <a:lnTo>
                    <a:pt x="466" y="410"/>
                  </a:lnTo>
                  <a:lnTo>
                    <a:pt x="478" y="404"/>
                  </a:lnTo>
                  <a:lnTo>
                    <a:pt x="461" y="393"/>
                  </a:lnTo>
                  <a:lnTo>
                    <a:pt x="513" y="387"/>
                  </a:lnTo>
                  <a:lnTo>
                    <a:pt x="513" y="375"/>
                  </a:lnTo>
                  <a:lnTo>
                    <a:pt x="531" y="375"/>
                  </a:lnTo>
                  <a:lnTo>
                    <a:pt x="554" y="365"/>
                  </a:lnTo>
                  <a:lnTo>
                    <a:pt x="566" y="371"/>
                  </a:lnTo>
                  <a:lnTo>
                    <a:pt x="577" y="365"/>
                  </a:lnTo>
                  <a:lnTo>
                    <a:pt x="583" y="371"/>
                  </a:lnTo>
                  <a:lnTo>
                    <a:pt x="589" y="387"/>
                  </a:lnTo>
                  <a:lnTo>
                    <a:pt x="595" y="387"/>
                  </a:lnTo>
                  <a:lnTo>
                    <a:pt x="601" y="381"/>
                  </a:lnTo>
                  <a:lnTo>
                    <a:pt x="608" y="387"/>
                  </a:lnTo>
                  <a:lnTo>
                    <a:pt x="624" y="387"/>
                  </a:lnTo>
                  <a:lnTo>
                    <a:pt x="624" y="397"/>
                  </a:lnTo>
                  <a:lnTo>
                    <a:pt x="630" y="397"/>
                  </a:lnTo>
                  <a:lnTo>
                    <a:pt x="643" y="393"/>
                  </a:lnTo>
                  <a:lnTo>
                    <a:pt x="647" y="381"/>
                  </a:lnTo>
                  <a:lnTo>
                    <a:pt x="659" y="381"/>
                  </a:lnTo>
                  <a:lnTo>
                    <a:pt x="659" y="387"/>
                  </a:lnTo>
                  <a:lnTo>
                    <a:pt x="672" y="393"/>
                  </a:lnTo>
                  <a:lnTo>
                    <a:pt x="678" y="397"/>
                  </a:lnTo>
                  <a:lnTo>
                    <a:pt x="694" y="410"/>
                  </a:lnTo>
                  <a:lnTo>
                    <a:pt x="707" y="426"/>
                  </a:lnTo>
                  <a:lnTo>
                    <a:pt x="717" y="433"/>
                  </a:lnTo>
                  <a:lnTo>
                    <a:pt x="723" y="443"/>
                  </a:lnTo>
                  <a:lnTo>
                    <a:pt x="723" y="433"/>
                  </a:lnTo>
                  <a:lnTo>
                    <a:pt x="729" y="433"/>
                  </a:lnTo>
                  <a:lnTo>
                    <a:pt x="742" y="443"/>
                  </a:lnTo>
                  <a:lnTo>
                    <a:pt x="758" y="443"/>
                  </a:lnTo>
                  <a:lnTo>
                    <a:pt x="764" y="437"/>
                  </a:lnTo>
                  <a:lnTo>
                    <a:pt x="777" y="449"/>
                  </a:lnTo>
                  <a:lnTo>
                    <a:pt x="812" y="465"/>
                  </a:lnTo>
                  <a:lnTo>
                    <a:pt x="818" y="472"/>
                  </a:lnTo>
                  <a:lnTo>
                    <a:pt x="818" y="465"/>
                  </a:lnTo>
                  <a:lnTo>
                    <a:pt x="818" y="465"/>
                  </a:lnTo>
                  <a:lnTo>
                    <a:pt x="818" y="465"/>
                  </a:lnTo>
                  <a:lnTo>
                    <a:pt x="828" y="465"/>
                  </a:lnTo>
                  <a:lnTo>
                    <a:pt x="828" y="459"/>
                  </a:lnTo>
                  <a:lnTo>
                    <a:pt x="847" y="459"/>
                  </a:lnTo>
                  <a:lnTo>
                    <a:pt x="847" y="455"/>
                  </a:lnTo>
                  <a:lnTo>
                    <a:pt x="853" y="449"/>
                  </a:lnTo>
                  <a:lnTo>
                    <a:pt x="859" y="449"/>
                  </a:lnTo>
                  <a:lnTo>
                    <a:pt x="863" y="443"/>
                  </a:lnTo>
                  <a:lnTo>
                    <a:pt x="863" y="443"/>
                  </a:lnTo>
                  <a:lnTo>
                    <a:pt x="904" y="443"/>
                  </a:lnTo>
                  <a:lnTo>
                    <a:pt x="904" y="449"/>
                  </a:lnTo>
                  <a:lnTo>
                    <a:pt x="904" y="449"/>
                  </a:lnTo>
                  <a:lnTo>
                    <a:pt x="904" y="449"/>
                  </a:lnTo>
                  <a:lnTo>
                    <a:pt x="904" y="455"/>
                  </a:lnTo>
                  <a:lnTo>
                    <a:pt x="904" y="455"/>
                  </a:lnTo>
                  <a:lnTo>
                    <a:pt x="952" y="455"/>
                  </a:lnTo>
                  <a:lnTo>
                    <a:pt x="952" y="443"/>
                  </a:lnTo>
                  <a:lnTo>
                    <a:pt x="952" y="443"/>
                  </a:lnTo>
                  <a:lnTo>
                    <a:pt x="945" y="437"/>
                  </a:lnTo>
                  <a:lnTo>
                    <a:pt x="945" y="437"/>
                  </a:lnTo>
                  <a:lnTo>
                    <a:pt x="939" y="433"/>
                  </a:lnTo>
                  <a:lnTo>
                    <a:pt x="939" y="426"/>
                  </a:lnTo>
                  <a:lnTo>
                    <a:pt x="939" y="426"/>
                  </a:lnTo>
                  <a:lnTo>
                    <a:pt x="939" y="420"/>
                  </a:lnTo>
                  <a:lnTo>
                    <a:pt x="939" y="420"/>
                  </a:lnTo>
                  <a:lnTo>
                    <a:pt x="939" y="420"/>
                  </a:lnTo>
                  <a:lnTo>
                    <a:pt x="939" y="416"/>
                  </a:lnTo>
                  <a:lnTo>
                    <a:pt x="945" y="416"/>
                  </a:lnTo>
                  <a:lnTo>
                    <a:pt x="993" y="426"/>
                  </a:lnTo>
                  <a:lnTo>
                    <a:pt x="999" y="433"/>
                  </a:lnTo>
                  <a:lnTo>
                    <a:pt x="999" y="443"/>
                  </a:lnTo>
                  <a:lnTo>
                    <a:pt x="1003" y="443"/>
                  </a:lnTo>
                  <a:lnTo>
                    <a:pt x="1009" y="449"/>
                  </a:lnTo>
                  <a:lnTo>
                    <a:pt x="1038" y="449"/>
                  </a:lnTo>
                  <a:lnTo>
                    <a:pt x="1044" y="443"/>
                  </a:lnTo>
                  <a:lnTo>
                    <a:pt x="1044" y="443"/>
                  </a:lnTo>
                  <a:lnTo>
                    <a:pt x="1057" y="443"/>
                  </a:lnTo>
                  <a:lnTo>
                    <a:pt x="1063" y="449"/>
                  </a:lnTo>
                  <a:lnTo>
                    <a:pt x="1069" y="449"/>
                  </a:lnTo>
                  <a:lnTo>
                    <a:pt x="1079" y="459"/>
                  </a:lnTo>
                  <a:lnTo>
                    <a:pt x="1092" y="459"/>
                  </a:lnTo>
                  <a:lnTo>
                    <a:pt x="1092" y="465"/>
                  </a:lnTo>
                  <a:lnTo>
                    <a:pt x="1145" y="465"/>
                  </a:lnTo>
                  <a:lnTo>
                    <a:pt x="1149" y="459"/>
                  </a:lnTo>
                  <a:lnTo>
                    <a:pt x="1149" y="459"/>
                  </a:lnTo>
                  <a:lnTo>
                    <a:pt x="1149" y="459"/>
                  </a:lnTo>
                  <a:lnTo>
                    <a:pt x="1149" y="455"/>
                  </a:lnTo>
                  <a:lnTo>
                    <a:pt x="1156" y="455"/>
                  </a:lnTo>
                  <a:lnTo>
                    <a:pt x="1156" y="449"/>
                  </a:lnTo>
                  <a:lnTo>
                    <a:pt x="1174" y="449"/>
                  </a:lnTo>
                  <a:lnTo>
                    <a:pt x="1180" y="455"/>
                  </a:lnTo>
                  <a:lnTo>
                    <a:pt x="1215" y="455"/>
                  </a:lnTo>
                  <a:lnTo>
                    <a:pt x="1219" y="449"/>
                  </a:lnTo>
                  <a:lnTo>
                    <a:pt x="1219" y="449"/>
                  </a:lnTo>
                  <a:lnTo>
                    <a:pt x="1219" y="449"/>
                  </a:lnTo>
                  <a:lnTo>
                    <a:pt x="1226" y="443"/>
                  </a:lnTo>
                  <a:lnTo>
                    <a:pt x="1219" y="443"/>
                  </a:lnTo>
                  <a:lnTo>
                    <a:pt x="1219" y="443"/>
                  </a:lnTo>
                  <a:lnTo>
                    <a:pt x="1219" y="437"/>
                  </a:lnTo>
                  <a:lnTo>
                    <a:pt x="1215" y="437"/>
                  </a:lnTo>
                  <a:lnTo>
                    <a:pt x="1215" y="433"/>
                  </a:lnTo>
                  <a:lnTo>
                    <a:pt x="1215" y="433"/>
                  </a:lnTo>
                  <a:lnTo>
                    <a:pt x="1215" y="433"/>
                  </a:lnTo>
                  <a:lnTo>
                    <a:pt x="1215" y="426"/>
                  </a:lnTo>
                  <a:lnTo>
                    <a:pt x="1219" y="426"/>
                  </a:lnTo>
                  <a:lnTo>
                    <a:pt x="1219" y="420"/>
                  </a:lnTo>
                  <a:lnTo>
                    <a:pt x="1219" y="420"/>
                  </a:lnTo>
                  <a:lnTo>
                    <a:pt x="1219" y="420"/>
                  </a:lnTo>
                  <a:lnTo>
                    <a:pt x="1219" y="416"/>
                  </a:lnTo>
                  <a:lnTo>
                    <a:pt x="1219" y="416"/>
                  </a:lnTo>
                  <a:lnTo>
                    <a:pt x="1219" y="410"/>
                  </a:lnTo>
                  <a:lnTo>
                    <a:pt x="1215" y="410"/>
                  </a:lnTo>
                  <a:lnTo>
                    <a:pt x="1215" y="410"/>
                  </a:lnTo>
                  <a:lnTo>
                    <a:pt x="1209" y="404"/>
                  </a:lnTo>
                  <a:lnTo>
                    <a:pt x="1209" y="404"/>
                  </a:lnTo>
                  <a:lnTo>
                    <a:pt x="1209" y="404"/>
                  </a:lnTo>
                  <a:lnTo>
                    <a:pt x="1209" y="397"/>
                  </a:lnTo>
                  <a:lnTo>
                    <a:pt x="1209" y="397"/>
                  </a:lnTo>
                  <a:lnTo>
                    <a:pt x="1209" y="397"/>
                  </a:lnTo>
                  <a:lnTo>
                    <a:pt x="1209" y="393"/>
                  </a:lnTo>
                  <a:lnTo>
                    <a:pt x="1238" y="387"/>
                  </a:lnTo>
                  <a:lnTo>
                    <a:pt x="1244" y="393"/>
                  </a:lnTo>
                  <a:lnTo>
                    <a:pt x="1261" y="393"/>
                  </a:lnTo>
                  <a:lnTo>
                    <a:pt x="1261" y="397"/>
                  </a:lnTo>
                  <a:lnTo>
                    <a:pt x="1279" y="397"/>
                  </a:lnTo>
                  <a:lnTo>
                    <a:pt x="1285" y="404"/>
                  </a:lnTo>
                  <a:lnTo>
                    <a:pt x="1285" y="410"/>
                  </a:lnTo>
                  <a:lnTo>
                    <a:pt x="1296" y="420"/>
                  </a:lnTo>
                  <a:lnTo>
                    <a:pt x="1302" y="420"/>
                  </a:lnTo>
                  <a:lnTo>
                    <a:pt x="1308" y="426"/>
                  </a:lnTo>
                  <a:lnTo>
                    <a:pt x="1314" y="426"/>
                  </a:lnTo>
                  <a:lnTo>
                    <a:pt x="1314" y="433"/>
                  </a:lnTo>
                  <a:lnTo>
                    <a:pt x="1337" y="455"/>
                  </a:lnTo>
                  <a:lnTo>
                    <a:pt x="1349" y="455"/>
                  </a:lnTo>
                  <a:lnTo>
                    <a:pt x="1355" y="459"/>
                  </a:lnTo>
                  <a:lnTo>
                    <a:pt x="1362" y="459"/>
                  </a:lnTo>
                  <a:lnTo>
                    <a:pt x="1372" y="465"/>
                  </a:lnTo>
                  <a:lnTo>
                    <a:pt x="1401" y="494"/>
                  </a:lnTo>
                  <a:lnTo>
                    <a:pt x="1413" y="494"/>
                  </a:lnTo>
                  <a:lnTo>
                    <a:pt x="1419" y="488"/>
                  </a:lnTo>
                  <a:lnTo>
                    <a:pt x="1419" y="488"/>
                  </a:lnTo>
                  <a:lnTo>
                    <a:pt x="1425" y="488"/>
                  </a:lnTo>
                  <a:lnTo>
                    <a:pt x="1425" y="482"/>
                  </a:lnTo>
                  <a:lnTo>
                    <a:pt x="1432" y="482"/>
                  </a:lnTo>
                  <a:lnTo>
                    <a:pt x="1436" y="478"/>
                  </a:lnTo>
                  <a:lnTo>
                    <a:pt x="1442" y="478"/>
                  </a:lnTo>
                  <a:lnTo>
                    <a:pt x="1442" y="482"/>
                  </a:lnTo>
                  <a:lnTo>
                    <a:pt x="1448" y="482"/>
                  </a:lnTo>
                  <a:lnTo>
                    <a:pt x="1448" y="488"/>
                  </a:lnTo>
                  <a:lnTo>
                    <a:pt x="1448" y="488"/>
                  </a:lnTo>
                  <a:lnTo>
                    <a:pt x="1448" y="488"/>
                  </a:lnTo>
                  <a:lnTo>
                    <a:pt x="1448" y="494"/>
                  </a:lnTo>
                  <a:lnTo>
                    <a:pt x="1448" y="494"/>
                  </a:lnTo>
                  <a:lnTo>
                    <a:pt x="1448" y="498"/>
                  </a:lnTo>
                  <a:lnTo>
                    <a:pt x="1448" y="498"/>
                  </a:lnTo>
                  <a:lnTo>
                    <a:pt x="1448" y="505"/>
                  </a:lnTo>
                  <a:lnTo>
                    <a:pt x="1454" y="505"/>
                  </a:lnTo>
                  <a:lnTo>
                    <a:pt x="1454" y="511"/>
                  </a:lnTo>
                  <a:lnTo>
                    <a:pt x="1454" y="511"/>
                  </a:lnTo>
                  <a:lnTo>
                    <a:pt x="1460" y="511"/>
                  </a:lnTo>
                  <a:lnTo>
                    <a:pt x="1460" y="533"/>
                  </a:lnTo>
                  <a:lnTo>
                    <a:pt x="1436" y="533"/>
                  </a:lnTo>
                  <a:lnTo>
                    <a:pt x="1436" y="533"/>
                  </a:lnTo>
                  <a:lnTo>
                    <a:pt x="1436" y="540"/>
                  </a:lnTo>
                  <a:lnTo>
                    <a:pt x="1432" y="540"/>
                  </a:lnTo>
                  <a:lnTo>
                    <a:pt x="1432" y="540"/>
                  </a:lnTo>
                  <a:lnTo>
                    <a:pt x="1432" y="544"/>
                  </a:lnTo>
                  <a:lnTo>
                    <a:pt x="1436" y="550"/>
                  </a:lnTo>
                  <a:lnTo>
                    <a:pt x="1436" y="556"/>
                  </a:lnTo>
                  <a:lnTo>
                    <a:pt x="1442" y="560"/>
                  </a:lnTo>
                  <a:lnTo>
                    <a:pt x="1442" y="566"/>
                  </a:lnTo>
                  <a:lnTo>
                    <a:pt x="1448" y="566"/>
                  </a:lnTo>
                  <a:lnTo>
                    <a:pt x="1454" y="573"/>
                  </a:lnTo>
                  <a:lnTo>
                    <a:pt x="1483" y="573"/>
                  </a:lnTo>
                  <a:lnTo>
                    <a:pt x="1489" y="566"/>
                  </a:lnTo>
                  <a:lnTo>
                    <a:pt x="1495" y="556"/>
                  </a:lnTo>
                  <a:lnTo>
                    <a:pt x="1495" y="550"/>
                  </a:lnTo>
                  <a:lnTo>
                    <a:pt x="1502" y="540"/>
                  </a:lnTo>
                  <a:lnTo>
                    <a:pt x="1502" y="511"/>
                  </a:lnTo>
                  <a:lnTo>
                    <a:pt x="1502" y="511"/>
                  </a:lnTo>
                  <a:lnTo>
                    <a:pt x="1502" y="505"/>
                  </a:lnTo>
                  <a:lnTo>
                    <a:pt x="1502" y="505"/>
                  </a:lnTo>
                  <a:lnTo>
                    <a:pt x="1502" y="505"/>
                  </a:lnTo>
                  <a:lnTo>
                    <a:pt x="1502" y="498"/>
                  </a:lnTo>
                  <a:lnTo>
                    <a:pt x="1502" y="498"/>
                  </a:lnTo>
                  <a:lnTo>
                    <a:pt x="1502" y="488"/>
                  </a:lnTo>
                  <a:lnTo>
                    <a:pt x="1502" y="488"/>
                  </a:lnTo>
                  <a:lnTo>
                    <a:pt x="1502" y="488"/>
                  </a:lnTo>
                  <a:lnTo>
                    <a:pt x="1502" y="482"/>
                  </a:lnTo>
                  <a:lnTo>
                    <a:pt x="1502" y="482"/>
                  </a:lnTo>
                  <a:lnTo>
                    <a:pt x="1502" y="482"/>
                  </a:lnTo>
                  <a:lnTo>
                    <a:pt x="1502" y="478"/>
                  </a:lnTo>
                  <a:lnTo>
                    <a:pt x="1506" y="478"/>
                  </a:lnTo>
                  <a:lnTo>
                    <a:pt x="1506" y="472"/>
                  </a:lnTo>
                  <a:lnTo>
                    <a:pt x="1506" y="472"/>
                  </a:lnTo>
                  <a:lnTo>
                    <a:pt x="1506" y="465"/>
                  </a:lnTo>
                  <a:lnTo>
                    <a:pt x="1502" y="465"/>
                  </a:lnTo>
                  <a:lnTo>
                    <a:pt x="1502" y="459"/>
                  </a:lnTo>
                  <a:lnTo>
                    <a:pt x="1495" y="459"/>
                  </a:lnTo>
                  <a:lnTo>
                    <a:pt x="1495" y="455"/>
                  </a:lnTo>
                  <a:lnTo>
                    <a:pt x="1495" y="455"/>
                  </a:lnTo>
                  <a:lnTo>
                    <a:pt x="1495" y="449"/>
                  </a:lnTo>
                  <a:lnTo>
                    <a:pt x="1489" y="449"/>
                  </a:lnTo>
                  <a:lnTo>
                    <a:pt x="1483" y="443"/>
                  </a:lnTo>
                  <a:lnTo>
                    <a:pt x="1477" y="433"/>
                  </a:lnTo>
                  <a:lnTo>
                    <a:pt x="1477" y="426"/>
                  </a:lnTo>
                  <a:lnTo>
                    <a:pt x="1471" y="420"/>
                  </a:lnTo>
                  <a:lnTo>
                    <a:pt x="1471" y="410"/>
                  </a:lnTo>
                  <a:lnTo>
                    <a:pt x="1467" y="404"/>
                  </a:lnTo>
                  <a:lnTo>
                    <a:pt x="1467" y="397"/>
                  </a:lnTo>
                  <a:lnTo>
                    <a:pt x="1448" y="381"/>
                  </a:lnTo>
                  <a:lnTo>
                    <a:pt x="1442" y="381"/>
                  </a:lnTo>
                  <a:lnTo>
                    <a:pt x="1436" y="375"/>
                  </a:lnTo>
                  <a:lnTo>
                    <a:pt x="1419" y="375"/>
                  </a:lnTo>
                  <a:lnTo>
                    <a:pt x="1413" y="371"/>
                  </a:lnTo>
                  <a:lnTo>
                    <a:pt x="1413" y="371"/>
                  </a:lnTo>
                  <a:lnTo>
                    <a:pt x="1413" y="375"/>
                  </a:lnTo>
                  <a:lnTo>
                    <a:pt x="1413" y="375"/>
                  </a:lnTo>
                  <a:lnTo>
                    <a:pt x="1413" y="381"/>
                  </a:lnTo>
                  <a:lnTo>
                    <a:pt x="1407" y="381"/>
                  </a:lnTo>
                  <a:lnTo>
                    <a:pt x="1407" y="387"/>
                  </a:lnTo>
                  <a:lnTo>
                    <a:pt x="1407" y="387"/>
                  </a:lnTo>
                  <a:lnTo>
                    <a:pt x="1401" y="381"/>
                  </a:lnTo>
                  <a:lnTo>
                    <a:pt x="1397" y="381"/>
                  </a:lnTo>
                  <a:lnTo>
                    <a:pt x="1397" y="375"/>
                  </a:lnTo>
                  <a:lnTo>
                    <a:pt x="1384" y="375"/>
                  </a:lnTo>
                  <a:lnTo>
                    <a:pt x="1384" y="365"/>
                  </a:lnTo>
                  <a:lnTo>
                    <a:pt x="1366" y="365"/>
                  </a:lnTo>
                  <a:lnTo>
                    <a:pt x="1362" y="358"/>
                  </a:lnTo>
                  <a:lnTo>
                    <a:pt x="1355" y="358"/>
                  </a:lnTo>
                  <a:lnTo>
                    <a:pt x="1355" y="358"/>
                  </a:lnTo>
                  <a:lnTo>
                    <a:pt x="1362" y="358"/>
                  </a:lnTo>
                  <a:lnTo>
                    <a:pt x="1362" y="352"/>
                  </a:lnTo>
                  <a:lnTo>
                    <a:pt x="1362" y="352"/>
                  </a:lnTo>
                  <a:lnTo>
                    <a:pt x="1362" y="348"/>
                  </a:lnTo>
                  <a:lnTo>
                    <a:pt x="1366" y="348"/>
                  </a:lnTo>
                  <a:lnTo>
                    <a:pt x="1366" y="336"/>
                  </a:lnTo>
                  <a:lnTo>
                    <a:pt x="1366" y="336"/>
                  </a:lnTo>
                  <a:lnTo>
                    <a:pt x="1366" y="332"/>
                  </a:lnTo>
                  <a:lnTo>
                    <a:pt x="1372" y="325"/>
                  </a:lnTo>
                  <a:lnTo>
                    <a:pt x="1372" y="319"/>
                  </a:lnTo>
                  <a:lnTo>
                    <a:pt x="1378" y="319"/>
                  </a:lnTo>
                  <a:lnTo>
                    <a:pt x="1378" y="286"/>
                  </a:lnTo>
                  <a:lnTo>
                    <a:pt x="1425" y="286"/>
                  </a:lnTo>
                  <a:lnTo>
                    <a:pt x="1432" y="290"/>
                  </a:lnTo>
                  <a:lnTo>
                    <a:pt x="1460" y="290"/>
                  </a:lnTo>
                  <a:lnTo>
                    <a:pt x="1460" y="286"/>
                  </a:lnTo>
                  <a:lnTo>
                    <a:pt x="1460" y="286"/>
                  </a:lnTo>
                  <a:lnTo>
                    <a:pt x="1460" y="286"/>
                  </a:lnTo>
                  <a:lnTo>
                    <a:pt x="1495" y="286"/>
                  </a:lnTo>
                  <a:lnTo>
                    <a:pt x="1495" y="290"/>
                  </a:lnTo>
                  <a:lnTo>
                    <a:pt x="1502" y="290"/>
                  </a:lnTo>
                  <a:lnTo>
                    <a:pt x="1502" y="297"/>
                  </a:lnTo>
                  <a:lnTo>
                    <a:pt x="1502" y="297"/>
                  </a:lnTo>
                  <a:lnTo>
                    <a:pt x="1506" y="297"/>
                  </a:lnTo>
                  <a:lnTo>
                    <a:pt x="1506" y="290"/>
                  </a:lnTo>
                  <a:lnTo>
                    <a:pt x="1512" y="290"/>
                  </a:lnTo>
                  <a:lnTo>
                    <a:pt x="1512" y="286"/>
                  </a:lnTo>
                  <a:lnTo>
                    <a:pt x="1512" y="286"/>
                  </a:lnTo>
                  <a:lnTo>
                    <a:pt x="1518" y="286"/>
                  </a:lnTo>
                  <a:lnTo>
                    <a:pt x="1512" y="286"/>
                  </a:lnTo>
                  <a:lnTo>
                    <a:pt x="1512" y="286"/>
                  </a:lnTo>
                  <a:lnTo>
                    <a:pt x="1512" y="274"/>
                  </a:lnTo>
                  <a:lnTo>
                    <a:pt x="1512" y="274"/>
                  </a:lnTo>
                  <a:lnTo>
                    <a:pt x="1512" y="274"/>
                  </a:lnTo>
                  <a:lnTo>
                    <a:pt x="1512" y="257"/>
                  </a:lnTo>
                  <a:lnTo>
                    <a:pt x="1512" y="257"/>
                  </a:lnTo>
                  <a:lnTo>
                    <a:pt x="1512" y="247"/>
                  </a:lnTo>
                  <a:lnTo>
                    <a:pt x="1512" y="247"/>
                  </a:lnTo>
                  <a:lnTo>
                    <a:pt x="1547" y="247"/>
                  </a:lnTo>
                  <a:lnTo>
                    <a:pt x="1553" y="251"/>
                  </a:lnTo>
                  <a:lnTo>
                    <a:pt x="1553" y="251"/>
                  </a:lnTo>
                  <a:lnTo>
                    <a:pt x="1553" y="257"/>
                  </a:lnTo>
                  <a:lnTo>
                    <a:pt x="1559" y="257"/>
                  </a:lnTo>
                  <a:lnTo>
                    <a:pt x="1559" y="264"/>
                  </a:lnTo>
                  <a:lnTo>
                    <a:pt x="1565" y="264"/>
                  </a:lnTo>
                  <a:lnTo>
                    <a:pt x="1565" y="270"/>
                  </a:lnTo>
                  <a:lnTo>
                    <a:pt x="1565" y="264"/>
                  </a:lnTo>
                  <a:lnTo>
                    <a:pt x="1572" y="264"/>
                  </a:lnTo>
                  <a:lnTo>
                    <a:pt x="1572" y="257"/>
                  </a:lnTo>
                  <a:lnTo>
                    <a:pt x="1572" y="257"/>
                  </a:lnTo>
                  <a:lnTo>
                    <a:pt x="1572" y="257"/>
                  </a:lnTo>
                  <a:lnTo>
                    <a:pt x="1572" y="251"/>
                  </a:lnTo>
                  <a:lnTo>
                    <a:pt x="1572" y="251"/>
                  </a:lnTo>
                  <a:lnTo>
                    <a:pt x="1572" y="247"/>
                  </a:lnTo>
                  <a:lnTo>
                    <a:pt x="1572" y="247"/>
                  </a:lnTo>
                  <a:lnTo>
                    <a:pt x="1572" y="247"/>
                  </a:lnTo>
                  <a:lnTo>
                    <a:pt x="1576" y="247"/>
                  </a:lnTo>
                  <a:lnTo>
                    <a:pt x="1576" y="241"/>
                  </a:lnTo>
                  <a:lnTo>
                    <a:pt x="1576" y="241"/>
                  </a:lnTo>
                  <a:lnTo>
                    <a:pt x="1576" y="241"/>
                  </a:lnTo>
                  <a:lnTo>
                    <a:pt x="1572" y="235"/>
                  </a:lnTo>
                  <a:lnTo>
                    <a:pt x="1572" y="235"/>
                  </a:lnTo>
                  <a:lnTo>
                    <a:pt x="1572" y="235"/>
                  </a:lnTo>
                  <a:lnTo>
                    <a:pt x="1572" y="229"/>
                  </a:lnTo>
                  <a:lnTo>
                    <a:pt x="1572" y="229"/>
                  </a:lnTo>
                  <a:lnTo>
                    <a:pt x="1576" y="224"/>
                  </a:lnTo>
                  <a:lnTo>
                    <a:pt x="1576" y="224"/>
                  </a:lnTo>
                  <a:lnTo>
                    <a:pt x="1582" y="224"/>
                  </a:lnTo>
                  <a:lnTo>
                    <a:pt x="1582" y="229"/>
                  </a:lnTo>
                  <a:lnTo>
                    <a:pt x="1594" y="229"/>
                  </a:lnTo>
                  <a:lnTo>
                    <a:pt x="1588" y="235"/>
                  </a:lnTo>
                  <a:lnTo>
                    <a:pt x="1582" y="235"/>
                  </a:lnTo>
                  <a:lnTo>
                    <a:pt x="1582" y="235"/>
                  </a:lnTo>
                  <a:lnTo>
                    <a:pt x="1582" y="235"/>
                  </a:lnTo>
                  <a:lnTo>
                    <a:pt x="1588" y="241"/>
                  </a:lnTo>
                  <a:lnTo>
                    <a:pt x="1588" y="241"/>
                  </a:lnTo>
                  <a:lnTo>
                    <a:pt x="1594" y="247"/>
                  </a:lnTo>
                  <a:lnTo>
                    <a:pt x="1594" y="247"/>
                  </a:lnTo>
                  <a:lnTo>
                    <a:pt x="1600" y="251"/>
                  </a:lnTo>
                  <a:lnTo>
                    <a:pt x="1600" y="251"/>
                  </a:lnTo>
                  <a:lnTo>
                    <a:pt x="1600" y="257"/>
                  </a:lnTo>
                  <a:lnTo>
                    <a:pt x="1600" y="257"/>
                  </a:lnTo>
                  <a:lnTo>
                    <a:pt x="1600" y="264"/>
                  </a:lnTo>
                  <a:lnTo>
                    <a:pt x="1594" y="264"/>
                  </a:lnTo>
                  <a:lnTo>
                    <a:pt x="1594" y="274"/>
                  </a:lnTo>
                  <a:lnTo>
                    <a:pt x="1588" y="280"/>
                  </a:lnTo>
                  <a:lnTo>
                    <a:pt x="1588" y="286"/>
                  </a:lnTo>
                  <a:lnTo>
                    <a:pt x="1588" y="286"/>
                  </a:lnTo>
                  <a:lnTo>
                    <a:pt x="1588" y="286"/>
                  </a:lnTo>
                  <a:lnTo>
                    <a:pt x="1588" y="290"/>
                  </a:lnTo>
                  <a:lnTo>
                    <a:pt x="1588" y="290"/>
                  </a:lnTo>
                  <a:lnTo>
                    <a:pt x="1588" y="290"/>
                  </a:lnTo>
                  <a:lnTo>
                    <a:pt x="1588" y="297"/>
                  </a:lnTo>
                  <a:lnTo>
                    <a:pt x="1594" y="297"/>
                  </a:lnTo>
                  <a:lnTo>
                    <a:pt x="1594" y="303"/>
                  </a:lnTo>
                  <a:lnTo>
                    <a:pt x="1588" y="303"/>
                  </a:lnTo>
                  <a:lnTo>
                    <a:pt x="1588" y="309"/>
                  </a:lnTo>
                  <a:lnTo>
                    <a:pt x="1582" y="309"/>
                  </a:lnTo>
                  <a:lnTo>
                    <a:pt x="1582" y="309"/>
                  </a:lnTo>
                  <a:lnTo>
                    <a:pt x="1582" y="319"/>
                  </a:lnTo>
                  <a:lnTo>
                    <a:pt x="1588" y="332"/>
                  </a:lnTo>
                  <a:lnTo>
                    <a:pt x="1588" y="342"/>
                  </a:lnTo>
                  <a:lnTo>
                    <a:pt x="1594" y="348"/>
                  </a:lnTo>
                  <a:lnTo>
                    <a:pt x="1600" y="358"/>
                  </a:lnTo>
                  <a:lnTo>
                    <a:pt x="1611" y="365"/>
                  </a:lnTo>
                  <a:lnTo>
                    <a:pt x="1617" y="371"/>
                  </a:lnTo>
                  <a:lnTo>
                    <a:pt x="1629" y="371"/>
                  </a:lnTo>
                  <a:lnTo>
                    <a:pt x="1635" y="375"/>
                  </a:lnTo>
                  <a:lnTo>
                    <a:pt x="1635" y="381"/>
                  </a:lnTo>
                  <a:lnTo>
                    <a:pt x="1635" y="381"/>
                  </a:lnTo>
                  <a:lnTo>
                    <a:pt x="1642" y="387"/>
                  </a:lnTo>
                  <a:lnTo>
                    <a:pt x="1642" y="393"/>
                  </a:lnTo>
                  <a:lnTo>
                    <a:pt x="1648" y="397"/>
                  </a:lnTo>
                  <a:lnTo>
                    <a:pt x="1648" y="397"/>
                  </a:lnTo>
                  <a:lnTo>
                    <a:pt x="1658" y="397"/>
                  </a:lnTo>
                  <a:lnTo>
                    <a:pt x="1658" y="404"/>
                  </a:lnTo>
                  <a:lnTo>
                    <a:pt x="1658" y="404"/>
                  </a:lnTo>
                  <a:lnTo>
                    <a:pt x="1658" y="404"/>
                  </a:lnTo>
                  <a:lnTo>
                    <a:pt x="1664" y="404"/>
                  </a:lnTo>
                  <a:lnTo>
                    <a:pt x="1664" y="410"/>
                  </a:lnTo>
                  <a:lnTo>
                    <a:pt x="1664" y="410"/>
                  </a:lnTo>
                  <a:lnTo>
                    <a:pt x="1664" y="410"/>
                  </a:lnTo>
                  <a:lnTo>
                    <a:pt x="1664" y="416"/>
                  </a:lnTo>
                  <a:lnTo>
                    <a:pt x="1670" y="416"/>
                  </a:lnTo>
                  <a:lnTo>
                    <a:pt x="1670" y="420"/>
                  </a:lnTo>
                  <a:lnTo>
                    <a:pt x="1677" y="420"/>
                  </a:lnTo>
                  <a:lnTo>
                    <a:pt x="1677" y="426"/>
                  </a:lnTo>
                  <a:lnTo>
                    <a:pt x="1683" y="426"/>
                  </a:lnTo>
                  <a:lnTo>
                    <a:pt x="1683" y="420"/>
                  </a:lnTo>
                  <a:lnTo>
                    <a:pt x="1683" y="420"/>
                  </a:lnTo>
                  <a:lnTo>
                    <a:pt x="1687" y="420"/>
                  </a:lnTo>
                  <a:lnTo>
                    <a:pt x="1687" y="416"/>
                  </a:lnTo>
                  <a:lnTo>
                    <a:pt x="1687" y="416"/>
                  </a:lnTo>
                  <a:lnTo>
                    <a:pt x="1687" y="410"/>
                  </a:lnTo>
                  <a:lnTo>
                    <a:pt x="1693" y="410"/>
                  </a:lnTo>
                  <a:lnTo>
                    <a:pt x="1687" y="410"/>
                  </a:lnTo>
                  <a:lnTo>
                    <a:pt x="1687" y="404"/>
                  </a:lnTo>
                  <a:lnTo>
                    <a:pt x="1683" y="404"/>
                  </a:lnTo>
                  <a:lnTo>
                    <a:pt x="1683" y="404"/>
                  </a:lnTo>
                  <a:lnTo>
                    <a:pt x="1683" y="397"/>
                  </a:lnTo>
                  <a:lnTo>
                    <a:pt x="1677" y="397"/>
                  </a:lnTo>
                  <a:lnTo>
                    <a:pt x="1677" y="397"/>
                  </a:lnTo>
                  <a:lnTo>
                    <a:pt x="1677" y="393"/>
                  </a:lnTo>
                  <a:lnTo>
                    <a:pt x="1677" y="393"/>
                  </a:lnTo>
                  <a:lnTo>
                    <a:pt x="1683" y="393"/>
                  </a:lnTo>
                  <a:lnTo>
                    <a:pt x="1687" y="387"/>
                  </a:lnTo>
                  <a:lnTo>
                    <a:pt x="1687" y="387"/>
                  </a:lnTo>
                  <a:lnTo>
                    <a:pt x="1683" y="381"/>
                  </a:lnTo>
                  <a:lnTo>
                    <a:pt x="1683" y="381"/>
                  </a:lnTo>
                  <a:lnTo>
                    <a:pt x="1683" y="381"/>
                  </a:lnTo>
                  <a:lnTo>
                    <a:pt x="1683" y="375"/>
                  </a:lnTo>
                  <a:lnTo>
                    <a:pt x="1677" y="375"/>
                  </a:lnTo>
                  <a:lnTo>
                    <a:pt x="1677" y="371"/>
                  </a:lnTo>
                  <a:lnTo>
                    <a:pt x="1677" y="371"/>
                  </a:lnTo>
                  <a:lnTo>
                    <a:pt x="1693" y="371"/>
                  </a:lnTo>
                  <a:lnTo>
                    <a:pt x="1687" y="365"/>
                  </a:lnTo>
                  <a:lnTo>
                    <a:pt x="1683" y="365"/>
                  </a:lnTo>
                  <a:lnTo>
                    <a:pt x="1683" y="358"/>
                  </a:lnTo>
                  <a:lnTo>
                    <a:pt x="1677" y="358"/>
                  </a:lnTo>
                  <a:lnTo>
                    <a:pt x="1677" y="358"/>
                  </a:lnTo>
                  <a:lnTo>
                    <a:pt x="1677" y="348"/>
                  </a:lnTo>
                  <a:lnTo>
                    <a:pt x="1677" y="348"/>
                  </a:lnTo>
                  <a:lnTo>
                    <a:pt x="1677" y="348"/>
                  </a:lnTo>
                  <a:lnTo>
                    <a:pt x="1677" y="342"/>
                  </a:lnTo>
                  <a:lnTo>
                    <a:pt x="1677" y="342"/>
                  </a:lnTo>
                  <a:lnTo>
                    <a:pt x="1677" y="342"/>
                  </a:lnTo>
                  <a:lnTo>
                    <a:pt x="1683" y="336"/>
                  </a:lnTo>
                  <a:lnTo>
                    <a:pt x="1683" y="336"/>
                  </a:lnTo>
                  <a:lnTo>
                    <a:pt x="1683" y="336"/>
                  </a:lnTo>
                  <a:lnTo>
                    <a:pt x="1677" y="332"/>
                  </a:lnTo>
                  <a:lnTo>
                    <a:pt x="1664" y="325"/>
                  </a:lnTo>
                  <a:lnTo>
                    <a:pt x="1664" y="319"/>
                  </a:lnTo>
                  <a:lnTo>
                    <a:pt x="1658" y="319"/>
                  </a:lnTo>
                  <a:lnTo>
                    <a:pt x="1648" y="309"/>
                  </a:lnTo>
                  <a:lnTo>
                    <a:pt x="1635" y="309"/>
                  </a:lnTo>
                  <a:lnTo>
                    <a:pt x="1635" y="309"/>
                  </a:lnTo>
                  <a:lnTo>
                    <a:pt x="1635" y="303"/>
                  </a:lnTo>
                  <a:lnTo>
                    <a:pt x="1629" y="303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3" y="280"/>
                  </a:lnTo>
                  <a:lnTo>
                    <a:pt x="1617" y="280"/>
                  </a:lnTo>
                  <a:lnTo>
                    <a:pt x="1642" y="270"/>
                  </a:lnTo>
                  <a:lnTo>
                    <a:pt x="1642" y="270"/>
                  </a:lnTo>
                  <a:lnTo>
                    <a:pt x="1642" y="270"/>
                  </a:lnTo>
                  <a:lnTo>
                    <a:pt x="1642" y="270"/>
                  </a:lnTo>
                  <a:lnTo>
                    <a:pt x="1648" y="274"/>
                  </a:lnTo>
                  <a:lnTo>
                    <a:pt x="1648" y="274"/>
                  </a:lnTo>
                  <a:lnTo>
                    <a:pt x="1648" y="274"/>
                  </a:lnTo>
                  <a:lnTo>
                    <a:pt x="1648" y="274"/>
                  </a:lnTo>
                  <a:lnTo>
                    <a:pt x="1652" y="274"/>
                  </a:lnTo>
                  <a:lnTo>
                    <a:pt x="1658" y="270"/>
                  </a:lnTo>
                  <a:lnTo>
                    <a:pt x="1658" y="270"/>
                  </a:lnTo>
                  <a:lnTo>
                    <a:pt x="1664" y="270"/>
                  </a:lnTo>
                  <a:lnTo>
                    <a:pt x="1664" y="264"/>
                  </a:lnTo>
                  <a:lnTo>
                    <a:pt x="1683" y="264"/>
                  </a:lnTo>
                  <a:lnTo>
                    <a:pt x="1683" y="270"/>
                  </a:lnTo>
                  <a:lnTo>
                    <a:pt x="1683" y="270"/>
                  </a:lnTo>
                  <a:lnTo>
                    <a:pt x="1683" y="270"/>
                  </a:lnTo>
                  <a:lnTo>
                    <a:pt x="1683" y="274"/>
                  </a:lnTo>
                  <a:lnTo>
                    <a:pt x="1693" y="274"/>
                  </a:lnTo>
                  <a:lnTo>
                    <a:pt x="1693" y="257"/>
                  </a:lnTo>
                  <a:lnTo>
                    <a:pt x="1705" y="247"/>
                  </a:lnTo>
                  <a:lnTo>
                    <a:pt x="1705" y="241"/>
                  </a:lnTo>
                  <a:lnTo>
                    <a:pt x="1722" y="241"/>
                  </a:lnTo>
                  <a:lnTo>
                    <a:pt x="1718" y="235"/>
                  </a:lnTo>
                  <a:lnTo>
                    <a:pt x="1718" y="235"/>
                  </a:lnTo>
                  <a:lnTo>
                    <a:pt x="1718" y="235"/>
                  </a:lnTo>
                  <a:lnTo>
                    <a:pt x="1718" y="235"/>
                  </a:lnTo>
                  <a:lnTo>
                    <a:pt x="1718" y="229"/>
                  </a:lnTo>
                  <a:lnTo>
                    <a:pt x="1722" y="229"/>
                  </a:lnTo>
                  <a:lnTo>
                    <a:pt x="1722" y="235"/>
                  </a:lnTo>
                  <a:lnTo>
                    <a:pt x="1722" y="235"/>
                  </a:lnTo>
                  <a:lnTo>
                    <a:pt x="1753" y="235"/>
                  </a:lnTo>
                  <a:lnTo>
                    <a:pt x="1747" y="229"/>
                  </a:lnTo>
                  <a:lnTo>
                    <a:pt x="1747" y="229"/>
                  </a:lnTo>
                  <a:lnTo>
                    <a:pt x="1747" y="224"/>
                  </a:lnTo>
                  <a:lnTo>
                    <a:pt x="1753" y="224"/>
                  </a:lnTo>
                  <a:lnTo>
                    <a:pt x="1722" y="212"/>
                  </a:lnTo>
                  <a:lnTo>
                    <a:pt x="1718" y="212"/>
                  </a:lnTo>
                  <a:lnTo>
                    <a:pt x="1705" y="208"/>
                  </a:lnTo>
                  <a:lnTo>
                    <a:pt x="1699" y="202"/>
                  </a:lnTo>
                  <a:lnTo>
                    <a:pt x="1687" y="196"/>
                  </a:lnTo>
                  <a:lnTo>
                    <a:pt x="1664" y="196"/>
                  </a:lnTo>
                  <a:lnTo>
                    <a:pt x="1705" y="196"/>
                  </a:lnTo>
                  <a:lnTo>
                    <a:pt x="1705" y="189"/>
                  </a:lnTo>
                  <a:lnTo>
                    <a:pt x="1705" y="189"/>
                  </a:lnTo>
                  <a:lnTo>
                    <a:pt x="1705" y="185"/>
                  </a:lnTo>
                  <a:lnTo>
                    <a:pt x="1699" y="185"/>
                  </a:lnTo>
                  <a:lnTo>
                    <a:pt x="1699" y="185"/>
                  </a:lnTo>
                  <a:lnTo>
                    <a:pt x="1693" y="179"/>
                  </a:lnTo>
                  <a:lnTo>
                    <a:pt x="1687" y="179"/>
                  </a:lnTo>
                  <a:lnTo>
                    <a:pt x="1683" y="173"/>
                  </a:lnTo>
                  <a:lnTo>
                    <a:pt x="1693" y="173"/>
                  </a:lnTo>
                  <a:lnTo>
                    <a:pt x="1693" y="179"/>
                  </a:lnTo>
                  <a:lnTo>
                    <a:pt x="1699" y="179"/>
                  </a:lnTo>
                  <a:lnTo>
                    <a:pt x="1705" y="185"/>
                  </a:lnTo>
                  <a:lnTo>
                    <a:pt x="1705" y="185"/>
                  </a:lnTo>
                  <a:lnTo>
                    <a:pt x="1705" y="185"/>
                  </a:lnTo>
                  <a:lnTo>
                    <a:pt x="1712" y="185"/>
                  </a:lnTo>
                  <a:lnTo>
                    <a:pt x="1712" y="179"/>
                  </a:lnTo>
                  <a:lnTo>
                    <a:pt x="1728" y="179"/>
                  </a:lnTo>
                  <a:lnTo>
                    <a:pt x="1734" y="185"/>
                  </a:lnTo>
                  <a:lnTo>
                    <a:pt x="1741" y="185"/>
                  </a:lnTo>
                  <a:lnTo>
                    <a:pt x="1747" y="189"/>
                  </a:lnTo>
                  <a:lnTo>
                    <a:pt x="1753" y="189"/>
                  </a:lnTo>
                  <a:lnTo>
                    <a:pt x="1753" y="196"/>
                  </a:lnTo>
                  <a:lnTo>
                    <a:pt x="1782" y="196"/>
                  </a:lnTo>
                  <a:lnTo>
                    <a:pt x="1782" y="202"/>
                  </a:lnTo>
                  <a:lnTo>
                    <a:pt x="1811" y="202"/>
                  </a:lnTo>
                  <a:lnTo>
                    <a:pt x="1798" y="202"/>
                  </a:lnTo>
                  <a:lnTo>
                    <a:pt x="1798" y="196"/>
                  </a:lnTo>
                  <a:lnTo>
                    <a:pt x="1792" y="196"/>
                  </a:lnTo>
                  <a:lnTo>
                    <a:pt x="1792" y="189"/>
                  </a:lnTo>
                  <a:lnTo>
                    <a:pt x="1792" y="189"/>
                  </a:lnTo>
                  <a:lnTo>
                    <a:pt x="1792" y="185"/>
                  </a:lnTo>
                  <a:lnTo>
                    <a:pt x="1792" y="185"/>
                  </a:lnTo>
                  <a:lnTo>
                    <a:pt x="1792" y="185"/>
                  </a:lnTo>
                  <a:lnTo>
                    <a:pt x="1792" y="179"/>
                  </a:lnTo>
                  <a:lnTo>
                    <a:pt x="1792" y="179"/>
                  </a:lnTo>
                  <a:lnTo>
                    <a:pt x="1792" y="179"/>
                  </a:lnTo>
                  <a:lnTo>
                    <a:pt x="1792" y="173"/>
                  </a:lnTo>
                  <a:lnTo>
                    <a:pt x="1782" y="173"/>
                  </a:lnTo>
                  <a:lnTo>
                    <a:pt x="1769" y="163"/>
                  </a:lnTo>
                  <a:lnTo>
                    <a:pt x="1753" y="163"/>
                  </a:lnTo>
                  <a:lnTo>
                    <a:pt x="1747" y="156"/>
                  </a:lnTo>
                  <a:lnTo>
                    <a:pt x="1741" y="156"/>
                  </a:lnTo>
                  <a:lnTo>
                    <a:pt x="1741" y="156"/>
                  </a:lnTo>
                  <a:lnTo>
                    <a:pt x="1734" y="163"/>
                  </a:lnTo>
                  <a:lnTo>
                    <a:pt x="1734" y="163"/>
                  </a:lnTo>
                  <a:lnTo>
                    <a:pt x="1734" y="163"/>
                  </a:lnTo>
                  <a:lnTo>
                    <a:pt x="1734" y="163"/>
                  </a:lnTo>
                  <a:lnTo>
                    <a:pt x="1734" y="163"/>
                  </a:lnTo>
                  <a:lnTo>
                    <a:pt x="1734" y="163"/>
                  </a:lnTo>
                  <a:lnTo>
                    <a:pt x="1741" y="163"/>
                  </a:lnTo>
                  <a:lnTo>
                    <a:pt x="1741" y="167"/>
                  </a:lnTo>
                  <a:lnTo>
                    <a:pt x="1741" y="167"/>
                  </a:lnTo>
                  <a:lnTo>
                    <a:pt x="1747" y="173"/>
                  </a:lnTo>
                  <a:lnTo>
                    <a:pt x="1747" y="173"/>
                  </a:lnTo>
                  <a:lnTo>
                    <a:pt x="1734" y="163"/>
                  </a:lnTo>
                  <a:lnTo>
                    <a:pt x="1728" y="163"/>
                  </a:lnTo>
                  <a:lnTo>
                    <a:pt x="1718" y="150"/>
                  </a:lnTo>
                  <a:lnTo>
                    <a:pt x="1712" y="150"/>
                  </a:lnTo>
                  <a:lnTo>
                    <a:pt x="1705" y="146"/>
                  </a:lnTo>
                  <a:lnTo>
                    <a:pt x="1693" y="146"/>
                  </a:lnTo>
                  <a:lnTo>
                    <a:pt x="1683" y="140"/>
                  </a:lnTo>
                  <a:lnTo>
                    <a:pt x="1670" y="140"/>
                  </a:lnTo>
                  <a:lnTo>
                    <a:pt x="1658" y="134"/>
                  </a:lnTo>
                  <a:lnTo>
                    <a:pt x="1629" y="134"/>
                  </a:lnTo>
                  <a:lnTo>
                    <a:pt x="1617" y="128"/>
                  </a:lnTo>
                  <a:lnTo>
                    <a:pt x="1611" y="128"/>
                  </a:lnTo>
                  <a:lnTo>
                    <a:pt x="1594" y="123"/>
                  </a:lnTo>
                  <a:lnTo>
                    <a:pt x="1572" y="123"/>
                  </a:lnTo>
                  <a:lnTo>
                    <a:pt x="1572" y="117"/>
                  </a:lnTo>
                  <a:lnTo>
                    <a:pt x="1553" y="117"/>
                  </a:lnTo>
                  <a:lnTo>
                    <a:pt x="1553" y="117"/>
                  </a:lnTo>
                  <a:lnTo>
                    <a:pt x="1547" y="123"/>
                  </a:lnTo>
                  <a:lnTo>
                    <a:pt x="1524" y="123"/>
                  </a:lnTo>
                  <a:lnTo>
                    <a:pt x="1518" y="117"/>
                  </a:lnTo>
                  <a:lnTo>
                    <a:pt x="1495" y="117"/>
                  </a:lnTo>
                  <a:lnTo>
                    <a:pt x="1495" y="117"/>
                  </a:lnTo>
                  <a:lnTo>
                    <a:pt x="1506" y="128"/>
                  </a:lnTo>
                  <a:lnTo>
                    <a:pt x="1506" y="128"/>
                  </a:lnTo>
                  <a:lnTo>
                    <a:pt x="1512" y="134"/>
                  </a:lnTo>
                  <a:lnTo>
                    <a:pt x="1506" y="134"/>
                  </a:lnTo>
                  <a:lnTo>
                    <a:pt x="1506" y="128"/>
                  </a:lnTo>
                  <a:lnTo>
                    <a:pt x="1495" y="128"/>
                  </a:lnTo>
                  <a:lnTo>
                    <a:pt x="1495" y="123"/>
                  </a:lnTo>
                  <a:lnTo>
                    <a:pt x="1489" y="123"/>
                  </a:lnTo>
                  <a:lnTo>
                    <a:pt x="1489" y="123"/>
                  </a:lnTo>
                  <a:lnTo>
                    <a:pt x="1489" y="123"/>
                  </a:lnTo>
                  <a:lnTo>
                    <a:pt x="1489" y="123"/>
                  </a:lnTo>
                  <a:lnTo>
                    <a:pt x="1489" y="117"/>
                  </a:lnTo>
                  <a:lnTo>
                    <a:pt x="1477" y="117"/>
                  </a:lnTo>
                  <a:lnTo>
                    <a:pt x="1477" y="117"/>
                  </a:lnTo>
                  <a:lnTo>
                    <a:pt x="1477" y="117"/>
                  </a:lnTo>
                  <a:lnTo>
                    <a:pt x="1477" y="117"/>
                  </a:lnTo>
                  <a:lnTo>
                    <a:pt x="1477" y="117"/>
                  </a:lnTo>
                  <a:lnTo>
                    <a:pt x="1471" y="123"/>
                  </a:lnTo>
                  <a:lnTo>
                    <a:pt x="1413" y="123"/>
                  </a:lnTo>
                  <a:lnTo>
                    <a:pt x="1413" y="123"/>
                  </a:lnTo>
                  <a:lnTo>
                    <a:pt x="1419" y="128"/>
                  </a:lnTo>
                  <a:lnTo>
                    <a:pt x="1419" y="128"/>
                  </a:lnTo>
                  <a:lnTo>
                    <a:pt x="1419" y="128"/>
                  </a:lnTo>
                  <a:lnTo>
                    <a:pt x="1419" y="134"/>
                  </a:lnTo>
                  <a:lnTo>
                    <a:pt x="1425" y="134"/>
                  </a:lnTo>
                  <a:lnTo>
                    <a:pt x="1432" y="140"/>
                  </a:lnTo>
                  <a:lnTo>
                    <a:pt x="1419" y="134"/>
                  </a:lnTo>
                  <a:lnTo>
                    <a:pt x="1413" y="128"/>
                  </a:lnTo>
                  <a:lnTo>
                    <a:pt x="1401" y="128"/>
                  </a:lnTo>
                  <a:lnTo>
                    <a:pt x="1397" y="123"/>
                  </a:lnTo>
                  <a:lnTo>
                    <a:pt x="1384" y="117"/>
                  </a:lnTo>
                  <a:lnTo>
                    <a:pt x="1372" y="105"/>
                  </a:lnTo>
                  <a:lnTo>
                    <a:pt x="1362" y="101"/>
                  </a:lnTo>
                  <a:lnTo>
                    <a:pt x="1273" y="101"/>
                  </a:lnTo>
                  <a:lnTo>
                    <a:pt x="1273" y="101"/>
                  </a:lnTo>
                  <a:lnTo>
                    <a:pt x="1273" y="101"/>
                  </a:lnTo>
                  <a:lnTo>
                    <a:pt x="1267" y="95"/>
                  </a:lnTo>
                  <a:lnTo>
                    <a:pt x="1261" y="95"/>
                  </a:lnTo>
                  <a:lnTo>
                    <a:pt x="1261" y="95"/>
                  </a:lnTo>
                  <a:lnTo>
                    <a:pt x="1261" y="95"/>
                  </a:lnTo>
                  <a:lnTo>
                    <a:pt x="1261" y="101"/>
                  </a:lnTo>
                  <a:lnTo>
                    <a:pt x="1250" y="101"/>
                  </a:lnTo>
                  <a:lnTo>
                    <a:pt x="1250" y="101"/>
                  </a:lnTo>
                  <a:lnTo>
                    <a:pt x="1250" y="101"/>
                  </a:lnTo>
                  <a:lnTo>
                    <a:pt x="1244" y="95"/>
                  </a:lnTo>
                  <a:lnTo>
                    <a:pt x="1244" y="95"/>
                  </a:lnTo>
                  <a:lnTo>
                    <a:pt x="1238" y="88"/>
                  </a:lnTo>
                  <a:lnTo>
                    <a:pt x="1238" y="88"/>
                  </a:lnTo>
                  <a:lnTo>
                    <a:pt x="1238" y="88"/>
                  </a:lnTo>
                  <a:lnTo>
                    <a:pt x="1238" y="88"/>
                  </a:lnTo>
                  <a:lnTo>
                    <a:pt x="1238" y="84"/>
                  </a:lnTo>
                  <a:lnTo>
                    <a:pt x="1215" y="84"/>
                  </a:lnTo>
                  <a:lnTo>
                    <a:pt x="1215" y="84"/>
                  </a:lnTo>
                  <a:lnTo>
                    <a:pt x="1209" y="88"/>
                  </a:lnTo>
                  <a:lnTo>
                    <a:pt x="1191" y="88"/>
                  </a:lnTo>
                  <a:lnTo>
                    <a:pt x="1191" y="84"/>
                  </a:lnTo>
                  <a:lnTo>
                    <a:pt x="1191" y="84"/>
                  </a:lnTo>
                  <a:lnTo>
                    <a:pt x="1191" y="78"/>
                  </a:lnTo>
                  <a:lnTo>
                    <a:pt x="1184" y="78"/>
                  </a:lnTo>
                  <a:lnTo>
                    <a:pt x="1184" y="78"/>
                  </a:lnTo>
                  <a:lnTo>
                    <a:pt x="1180" y="84"/>
                  </a:lnTo>
                  <a:lnTo>
                    <a:pt x="1180" y="84"/>
                  </a:lnTo>
                  <a:lnTo>
                    <a:pt x="1180" y="78"/>
                  </a:lnTo>
                  <a:lnTo>
                    <a:pt x="1156" y="78"/>
                  </a:lnTo>
                  <a:lnTo>
                    <a:pt x="1149" y="84"/>
                  </a:lnTo>
                  <a:lnTo>
                    <a:pt x="1127" y="84"/>
                  </a:lnTo>
                  <a:lnTo>
                    <a:pt x="1127" y="84"/>
                  </a:lnTo>
                  <a:lnTo>
                    <a:pt x="1127" y="84"/>
                  </a:lnTo>
                  <a:lnTo>
                    <a:pt x="1127" y="84"/>
                  </a:lnTo>
                  <a:lnTo>
                    <a:pt x="1127" y="84"/>
                  </a:lnTo>
                  <a:lnTo>
                    <a:pt x="1133" y="88"/>
                  </a:lnTo>
                  <a:lnTo>
                    <a:pt x="1133" y="88"/>
                  </a:lnTo>
                  <a:lnTo>
                    <a:pt x="1133" y="88"/>
                  </a:lnTo>
                  <a:lnTo>
                    <a:pt x="1133" y="88"/>
                  </a:lnTo>
                  <a:lnTo>
                    <a:pt x="1133" y="88"/>
                  </a:lnTo>
                  <a:lnTo>
                    <a:pt x="1139" y="95"/>
                  </a:lnTo>
                  <a:lnTo>
                    <a:pt x="1133" y="95"/>
                  </a:lnTo>
                  <a:lnTo>
                    <a:pt x="1133" y="95"/>
                  </a:lnTo>
                  <a:lnTo>
                    <a:pt x="1127" y="101"/>
                  </a:lnTo>
                  <a:lnTo>
                    <a:pt x="1098" y="101"/>
                  </a:lnTo>
                  <a:lnTo>
                    <a:pt x="1092" y="95"/>
                  </a:lnTo>
                  <a:lnTo>
                    <a:pt x="1092" y="95"/>
                  </a:lnTo>
                  <a:lnTo>
                    <a:pt x="1086" y="88"/>
                  </a:lnTo>
                  <a:lnTo>
                    <a:pt x="1069" y="88"/>
                  </a:lnTo>
                  <a:lnTo>
                    <a:pt x="1069" y="88"/>
                  </a:lnTo>
                  <a:lnTo>
                    <a:pt x="1069" y="88"/>
                  </a:lnTo>
                  <a:lnTo>
                    <a:pt x="1069" y="101"/>
                  </a:lnTo>
                  <a:lnTo>
                    <a:pt x="1034" y="101"/>
                  </a:lnTo>
                  <a:lnTo>
                    <a:pt x="1022" y="88"/>
                  </a:lnTo>
                  <a:lnTo>
                    <a:pt x="1009" y="88"/>
                  </a:lnTo>
                  <a:lnTo>
                    <a:pt x="1009" y="88"/>
                  </a:lnTo>
                  <a:lnTo>
                    <a:pt x="1009" y="95"/>
                  </a:lnTo>
                  <a:lnTo>
                    <a:pt x="1015" y="95"/>
                  </a:lnTo>
                  <a:lnTo>
                    <a:pt x="1015" y="101"/>
                  </a:lnTo>
                  <a:lnTo>
                    <a:pt x="1009" y="95"/>
                  </a:lnTo>
                  <a:lnTo>
                    <a:pt x="1009" y="95"/>
                  </a:lnTo>
                  <a:lnTo>
                    <a:pt x="1003" y="88"/>
                  </a:lnTo>
                  <a:lnTo>
                    <a:pt x="999" y="88"/>
                  </a:lnTo>
                  <a:lnTo>
                    <a:pt x="999" y="84"/>
                  </a:lnTo>
                  <a:lnTo>
                    <a:pt x="968" y="84"/>
                  </a:lnTo>
                  <a:lnTo>
                    <a:pt x="964" y="78"/>
                  </a:lnTo>
                  <a:lnTo>
                    <a:pt x="958" y="78"/>
                  </a:lnTo>
                  <a:lnTo>
                    <a:pt x="952" y="72"/>
                  </a:lnTo>
                  <a:lnTo>
                    <a:pt x="929" y="72"/>
                  </a:lnTo>
                  <a:lnTo>
                    <a:pt x="929" y="78"/>
                  </a:lnTo>
                  <a:lnTo>
                    <a:pt x="904" y="78"/>
                  </a:lnTo>
                  <a:lnTo>
                    <a:pt x="898" y="72"/>
                  </a:lnTo>
                  <a:lnTo>
                    <a:pt x="882" y="72"/>
                  </a:lnTo>
                  <a:lnTo>
                    <a:pt x="875" y="66"/>
                  </a:lnTo>
                  <a:lnTo>
                    <a:pt x="853" y="66"/>
                  </a:lnTo>
                  <a:lnTo>
                    <a:pt x="853" y="66"/>
                  </a:lnTo>
                  <a:lnTo>
                    <a:pt x="847" y="62"/>
                  </a:lnTo>
                  <a:lnTo>
                    <a:pt x="840" y="62"/>
                  </a:lnTo>
                  <a:lnTo>
                    <a:pt x="840" y="62"/>
                  </a:lnTo>
                  <a:lnTo>
                    <a:pt x="840" y="66"/>
                  </a:lnTo>
                  <a:lnTo>
                    <a:pt x="840" y="66"/>
                  </a:lnTo>
                  <a:lnTo>
                    <a:pt x="847" y="72"/>
                  </a:lnTo>
                  <a:lnTo>
                    <a:pt x="847" y="72"/>
                  </a:lnTo>
                  <a:lnTo>
                    <a:pt x="847" y="72"/>
                  </a:lnTo>
                  <a:lnTo>
                    <a:pt x="853" y="78"/>
                  </a:lnTo>
                  <a:lnTo>
                    <a:pt x="853" y="78"/>
                  </a:lnTo>
                  <a:lnTo>
                    <a:pt x="859" y="78"/>
                  </a:lnTo>
                  <a:lnTo>
                    <a:pt x="853" y="78"/>
                  </a:lnTo>
                  <a:lnTo>
                    <a:pt x="847" y="72"/>
                  </a:lnTo>
                  <a:lnTo>
                    <a:pt x="840" y="72"/>
                  </a:lnTo>
                  <a:lnTo>
                    <a:pt x="834" y="66"/>
                  </a:lnTo>
                  <a:lnTo>
                    <a:pt x="834" y="66"/>
                  </a:lnTo>
                  <a:lnTo>
                    <a:pt x="828" y="62"/>
                  </a:lnTo>
                  <a:lnTo>
                    <a:pt x="824" y="62"/>
                  </a:lnTo>
                  <a:lnTo>
                    <a:pt x="818" y="55"/>
                  </a:lnTo>
                  <a:lnTo>
                    <a:pt x="818" y="55"/>
                  </a:lnTo>
                  <a:lnTo>
                    <a:pt x="818" y="55"/>
                  </a:lnTo>
                  <a:lnTo>
                    <a:pt x="818" y="49"/>
                  </a:lnTo>
                  <a:lnTo>
                    <a:pt x="805" y="49"/>
                  </a:lnTo>
                  <a:lnTo>
                    <a:pt x="805" y="49"/>
                  </a:lnTo>
                  <a:lnTo>
                    <a:pt x="805" y="49"/>
                  </a:lnTo>
                  <a:lnTo>
                    <a:pt x="805" y="55"/>
                  </a:lnTo>
                  <a:lnTo>
                    <a:pt x="805" y="55"/>
                  </a:lnTo>
                  <a:lnTo>
                    <a:pt x="805" y="55"/>
                  </a:lnTo>
                  <a:lnTo>
                    <a:pt x="805" y="55"/>
                  </a:lnTo>
                  <a:lnTo>
                    <a:pt x="799" y="62"/>
                  </a:lnTo>
                  <a:lnTo>
                    <a:pt x="793" y="62"/>
                  </a:lnTo>
                  <a:lnTo>
                    <a:pt x="793" y="62"/>
                  </a:lnTo>
                  <a:lnTo>
                    <a:pt x="783" y="72"/>
                  </a:lnTo>
                  <a:lnTo>
                    <a:pt x="777" y="72"/>
                  </a:lnTo>
                  <a:lnTo>
                    <a:pt x="770" y="78"/>
                  </a:lnTo>
                  <a:lnTo>
                    <a:pt x="764" y="78"/>
                  </a:lnTo>
                  <a:lnTo>
                    <a:pt x="764" y="72"/>
                  </a:lnTo>
                  <a:lnTo>
                    <a:pt x="783" y="55"/>
                  </a:lnTo>
                  <a:lnTo>
                    <a:pt x="793" y="49"/>
                  </a:lnTo>
                  <a:lnTo>
                    <a:pt x="799" y="49"/>
                  </a:lnTo>
                  <a:lnTo>
                    <a:pt x="812" y="39"/>
                  </a:lnTo>
                  <a:lnTo>
                    <a:pt x="805" y="39"/>
                  </a:lnTo>
                  <a:lnTo>
                    <a:pt x="799" y="33"/>
                  </a:lnTo>
                  <a:lnTo>
                    <a:pt x="789" y="27"/>
                  </a:lnTo>
                  <a:lnTo>
                    <a:pt x="783" y="27"/>
                  </a:lnTo>
                  <a:lnTo>
                    <a:pt x="770" y="20"/>
                  </a:lnTo>
                  <a:lnTo>
                    <a:pt x="723" y="20"/>
                  </a:lnTo>
                  <a:lnTo>
                    <a:pt x="723" y="20"/>
                  </a:lnTo>
                  <a:lnTo>
                    <a:pt x="723" y="20"/>
                  </a:lnTo>
                  <a:lnTo>
                    <a:pt x="700" y="16"/>
                  </a:lnTo>
                  <a:lnTo>
                    <a:pt x="700" y="16"/>
                  </a:lnTo>
                  <a:lnTo>
                    <a:pt x="700" y="10"/>
                  </a:lnTo>
                  <a:lnTo>
                    <a:pt x="700" y="10"/>
                  </a:lnTo>
                  <a:lnTo>
                    <a:pt x="700" y="10"/>
                  </a:lnTo>
                  <a:lnTo>
                    <a:pt x="707" y="4"/>
                  </a:lnTo>
                  <a:lnTo>
                    <a:pt x="700" y="4"/>
                  </a:lnTo>
                  <a:lnTo>
                    <a:pt x="700" y="4"/>
                  </a:lnTo>
                  <a:lnTo>
                    <a:pt x="700" y="0"/>
                  </a:lnTo>
                  <a:lnTo>
                    <a:pt x="688" y="0"/>
                  </a:lnTo>
                  <a:lnTo>
                    <a:pt x="688" y="0"/>
                  </a:lnTo>
                  <a:lnTo>
                    <a:pt x="688" y="0"/>
                  </a:lnTo>
                  <a:lnTo>
                    <a:pt x="688" y="0"/>
                  </a:lnTo>
                  <a:lnTo>
                    <a:pt x="688" y="4"/>
                  </a:lnTo>
                  <a:lnTo>
                    <a:pt x="678" y="4"/>
                  </a:lnTo>
                  <a:lnTo>
                    <a:pt x="678" y="10"/>
                  </a:lnTo>
                  <a:lnTo>
                    <a:pt x="672" y="10"/>
                  </a:lnTo>
                  <a:lnTo>
                    <a:pt x="672" y="10"/>
                  </a:lnTo>
                  <a:lnTo>
                    <a:pt x="665" y="16"/>
                  </a:lnTo>
                  <a:lnTo>
                    <a:pt x="659" y="16"/>
                  </a:lnTo>
                  <a:lnTo>
                    <a:pt x="672" y="20"/>
                  </a:lnTo>
                  <a:lnTo>
                    <a:pt x="653" y="20"/>
                  </a:lnTo>
                  <a:lnTo>
                    <a:pt x="653" y="20"/>
                  </a:lnTo>
                  <a:lnTo>
                    <a:pt x="659" y="27"/>
                  </a:lnTo>
                  <a:lnTo>
                    <a:pt x="659" y="33"/>
                  </a:lnTo>
                  <a:lnTo>
                    <a:pt x="659" y="33"/>
                  </a:lnTo>
                  <a:lnTo>
                    <a:pt x="665" y="39"/>
                  </a:lnTo>
                  <a:lnTo>
                    <a:pt x="665" y="39"/>
                  </a:lnTo>
                  <a:lnTo>
                    <a:pt x="678" y="39"/>
                  </a:lnTo>
                  <a:lnTo>
                    <a:pt x="665" y="39"/>
                  </a:lnTo>
                  <a:lnTo>
                    <a:pt x="665" y="39"/>
                  </a:lnTo>
                  <a:lnTo>
                    <a:pt x="659" y="33"/>
                  </a:lnTo>
                  <a:lnTo>
                    <a:pt x="659" y="33"/>
                  </a:lnTo>
                  <a:lnTo>
                    <a:pt x="659" y="27"/>
                  </a:lnTo>
                  <a:lnTo>
                    <a:pt x="647" y="27"/>
                  </a:lnTo>
                  <a:lnTo>
                    <a:pt x="647" y="20"/>
                  </a:lnTo>
                  <a:lnTo>
                    <a:pt x="630" y="33"/>
                  </a:lnTo>
                  <a:lnTo>
                    <a:pt x="630" y="33"/>
                  </a:lnTo>
                  <a:lnTo>
                    <a:pt x="630" y="33"/>
                  </a:lnTo>
                  <a:lnTo>
                    <a:pt x="630" y="27"/>
                  </a:lnTo>
                  <a:lnTo>
                    <a:pt x="601" y="27"/>
                  </a:lnTo>
                  <a:lnTo>
                    <a:pt x="589" y="33"/>
                  </a:lnTo>
                  <a:lnTo>
                    <a:pt x="583" y="39"/>
                  </a:lnTo>
                  <a:lnTo>
                    <a:pt x="573" y="39"/>
                  </a:lnTo>
                  <a:lnTo>
                    <a:pt x="566" y="43"/>
                  </a:lnTo>
                  <a:lnTo>
                    <a:pt x="554" y="49"/>
                  </a:lnTo>
                  <a:lnTo>
                    <a:pt x="542" y="49"/>
                  </a:lnTo>
                  <a:lnTo>
                    <a:pt x="542" y="49"/>
                  </a:lnTo>
                  <a:lnTo>
                    <a:pt x="542" y="49"/>
                  </a:lnTo>
                  <a:lnTo>
                    <a:pt x="548" y="49"/>
                  </a:lnTo>
                  <a:lnTo>
                    <a:pt x="548" y="55"/>
                  </a:lnTo>
                  <a:lnTo>
                    <a:pt x="548" y="55"/>
                  </a:lnTo>
                  <a:lnTo>
                    <a:pt x="560" y="55"/>
                  </a:lnTo>
                  <a:lnTo>
                    <a:pt x="560" y="62"/>
                  </a:lnTo>
                  <a:lnTo>
                    <a:pt x="560" y="62"/>
                  </a:lnTo>
                  <a:lnTo>
                    <a:pt x="560" y="66"/>
                  </a:lnTo>
                  <a:lnTo>
                    <a:pt x="566" y="66"/>
                  </a:lnTo>
                  <a:lnTo>
                    <a:pt x="566" y="72"/>
                  </a:lnTo>
                  <a:lnTo>
                    <a:pt x="566" y="72"/>
                  </a:lnTo>
                  <a:lnTo>
                    <a:pt x="573" y="78"/>
                  </a:lnTo>
                  <a:lnTo>
                    <a:pt x="566" y="78"/>
                  </a:lnTo>
                  <a:lnTo>
                    <a:pt x="566" y="78"/>
                  </a:lnTo>
                  <a:lnTo>
                    <a:pt x="566" y="72"/>
                  </a:lnTo>
                  <a:lnTo>
                    <a:pt x="560" y="72"/>
                  </a:lnTo>
                  <a:lnTo>
                    <a:pt x="560" y="66"/>
                  </a:lnTo>
                  <a:lnTo>
                    <a:pt x="560" y="66"/>
                  </a:lnTo>
                  <a:lnTo>
                    <a:pt x="560" y="62"/>
                  </a:lnTo>
                  <a:lnTo>
                    <a:pt x="538" y="62"/>
                  </a:lnTo>
                  <a:lnTo>
                    <a:pt x="538" y="66"/>
                  </a:lnTo>
                  <a:lnTo>
                    <a:pt x="531" y="66"/>
                  </a:lnTo>
                  <a:lnTo>
                    <a:pt x="531" y="66"/>
                  </a:lnTo>
                  <a:lnTo>
                    <a:pt x="531" y="62"/>
                  </a:lnTo>
                  <a:lnTo>
                    <a:pt x="525" y="62"/>
                  </a:lnTo>
                  <a:lnTo>
                    <a:pt x="525" y="62"/>
                  </a:lnTo>
                  <a:lnTo>
                    <a:pt x="513" y="66"/>
                  </a:lnTo>
                  <a:lnTo>
                    <a:pt x="507" y="66"/>
                  </a:lnTo>
                  <a:lnTo>
                    <a:pt x="507" y="66"/>
                  </a:lnTo>
                  <a:lnTo>
                    <a:pt x="507" y="66"/>
                  </a:lnTo>
                  <a:lnTo>
                    <a:pt x="507" y="66"/>
                  </a:lnTo>
                  <a:lnTo>
                    <a:pt x="507" y="66"/>
                  </a:lnTo>
                  <a:lnTo>
                    <a:pt x="507" y="72"/>
                  </a:lnTo>
                  <a:lnTo>
                    <a:pt x="519" y="84"/>
                  </a:lnTo>
                  <a:lnTo>
                    <a:pt x="531" y="88"/>
                  </a:lnTo>
                  <a:lnTo>
                    <a:pt x="538" y="88"/>
                  </a:lnTo>
                  <a:lnTo>
                    <a:pt x="548" y="95"/>
                  </a:lnTo>
                  <a:lnTo>
                    <a:pt x="554" y="101"/>
                  </a:lnTo>
                  <a:lnTo>
                    <a:pt x="560" y="101"/>
                  </a:lnTo>
                  <a:lnTo>
                    <a:pt x="560" y="105"/>
                  </a:lnTo>
                  <a:lnTo>
                    <a:pt x="566" y="111"/>
                  </a:lnTo>
                  <a:lnTo>
                    <a:pt x="566" y="111"/>
                  </a:lnTo>
                  <a:lnTo>
                    <a:pt x="566" y="111"/>
                  </a:lnTo>
                  <a:lnTo>
                    <a:pt x="566" y="111"/>
                  </a:lnTo>
                  <a:lnTo>
                    <a:pt x="566" y="117"/>
                  </a:lnTo>
                  <a:lnTo>
                    <a:pt x="554" y="117"/>
                  </a:lnTo>
                  <a:lnTo>
                    <a:pt x="554" y="111"/>
                  </a:lnTo>
                  <a:lnTo>
                    <a:pt x="548" y="111"/>
                  </a:lnTo>
                  <a:lnTo>
                    <a:pt x="548" y="105"/>
                  </a:lnTo>
                  <a:lnTo>
                    <a:pt x="542" y="101"/>
                  </a:lnTo>
                  <a:lnTo>
                    <a:pt x="542" y="101"/>
                  </a:lnTo>
                  <a:lnTo>
                    <a:pt x="538" y="95"/>
                  </a:lnTo>
                  <a:lnTo>
                    <a:pt x="531" y="95"/>
                  </a:lnTo>
                  <a:lnTo>
                    <a:pt x="525" y="88"/>
                  </a:lnTo>
                  <a:lnTo>
                    <a:pt x="507" y="88"/>
                  </a:lnTo>
                  <a:lnTo>
                    <a:pt x="507" y="84"/>
                  </a:lnTo>
                  <a:lnTo>
                    <a:pt x="503" y="78"/>
                  </a:lnTo>
                  <a:lnTo>
                    <a:pt x="503" y="72"/>
                  </a:lnTo>
                  <a:lnTo>
                    <a:pt x="490" y="72"/>
                  </a:lnTo>
                  <a:lnTo>
                    <a:pt x="490" y="78"/>
                  </a:lnTo>
                  <a:lnTo>
                    <a:pt x="484" y="78"/>
                  </a:lnTo>
                  <a:lnTo>
                    <a:pt x="484" y="84"/>
                  </a:lnTo>
                  <a:lnTo>
                    <a:pt x="478" y="84"/>
                  </a:lnTo>
                  <a:lnTo>
                    <a:pt x="478" y="84"/>
                  </a:lnTo>
                  <a:lnTo>
                    <a:pt x="478" y="88"/>
                  </a:lnTo>
                  <a:lnTo>
                    <a:pt x="478" y="88"/>
                  </a:lnTo>
                  <a:lnTo>
                    <a:pt x="478" y="88"/>
                  </a:lnTo>
                  <a:lnTo>
                    <a:pt x="478" y="88"/>
                  </a:lnTo>
                  <a:lnTo>
                    <a:pt x="478" y="88"/>
                  </a:lnTo>
                  <a:lnTo>
                    <a:pt x="478" y="95"/>
                  </a:lnTo>
                  <a:lnTo>
                    <a:pt x="484" y="95"/>
                  </a:lnTo>
                  <a:lnTo>
                    <a:pt x="484" y="101"/>
                  </a:lnTo>
                  <a:lnTo>
                    <a:pt x="507" y="101"/>
                  </a:lnTo>
                  <a:lnTo>
                    <a:pt x="507" y="105"/>
                  </a:lnTo>
                  <a:lnTo>
                    <a:pt x="496" y="105"/>
                  </a:lnTo>
                  <a:lnTo>
                    <a:pt x="496" y="101"/>
                  </a:lnTo>
                  <a:lnTo>
                    <a:pt x="472" y="101"/>
                  </a:lnTo>
                  <a:lnTo>
                    <a:pt x="466" y="95"/>
                  </a:lnTo>
                  <a:lnTo>
                    <a:pt x="466" y="88"/>
                  </a:lnTo>
                  <a:lnTo>
                    <a:pt x="461" y="84"/>
                  </a:lnTo>
                  <a:lnTo>
                    <a:pt x="455" y="84"/>
                  </a:lnTo>
                  <a:lnTo>
                    <a:pt x="455" y="84"/>
                  </a:lnTo>
                  <a:lnTo>
                    <a:pt x="455" y="84"/>
                  </a:lnTo>
                  <a:lnTo>
                    <a:pt x="455" y="88"/>
                  </a:lnTo>
                  <a:lnTo>
                    <a:pt x="449" y="88"/>
                  </a:lnTo>
                  <a:lnTo>
                    <a:pt x="449" y="95"/>
                  </a:lnTo>
                  <a:lnTo>
                    <a:pt x="449" y="95"/>
                  </a:lnTo>
                  <a:lnTo>
                    <a:pt x="455" y="101"/>
                  </a:lnTo>
                  <a:lnTo>
                    <a:pt x="455" y="101"/>
                  </a:lnTo>
                  <a:lnTo>
                    <a:pt x="461" y="101"/>
                  </a:lnTo>
                  <a:lnTo>
                    <a:pt x="466" y="105"/>
                  </a:lnTo>
                  <a:lnTo>
                    <a:pt x="466" y="111"/>
                  </a:lnTo>
                  <a:lnTo>
                    <a:pt x="466" y="111"/>
                  </a:lnTo>
                  <a:lnTo>
                    <a:pt x="472" y="111"/>
                  </a:lnTo>
                  <a:lnTo>
                    <a:pt x="472" y="117"/>
                  </a:lnTo>
                  <a:lnTo>
                    <a:pt x="472" y="117"/>
                  </a:lnTo>
                  <a:lnTo>
                    <a:pt x="472" y="123"/>
                  </a:lnTo>
                  <a:lnTo>
                    <a:pt x="472" y="123"/>
                  </a:lnTo>
                  <a:lnTo>
                    <a:pt x="472" y="123"/>
                  </a:lnTo>
                  <a:lnTo>
                    <a:pt x="472" y="123"/>
                  </a:lnTo>
                  <a:lnTo>
                    <a:pt x="472" y="128"/>
                  </a:lnTo>
                  <a:lnTo>
                    <a:pt x="472" y="128"/>
                  </a:lnTo>
                  <a:lnTo>
                    <a:pt x="472" y="128"/>
                  </a:lnTo>
                  <a:lnTo>
                    <a:pt x="472" y="128"/>
                  </a:lnTo>
                  <a:lnTo>
                    <a:pt x="478" y="134"/>
                  </a:lnTo>
                  <a:lnTo>
                    <a:pt x="478" y="134"/>
                  </a:lnTo>
                  <a:lnTo>
                    <a:pt x="478" y="134"/>
                  </a:lnTo>
                  <a:lnTo>
                    <a:pt x="490" y="134"/>
                  </a:lnTo>
                  <a:lnTo>
                    <a:pt x="490" y="128"/>
                  </a:lnTo>
                  <a:lnTo>
                    <a:pt x="507" y="128"/>
                  </a:lnTo>
                  <a:lnTo>
                    <a:pt x="507" y="134"/>
                  </a:lnTo>
                  <a:lnTo>
                    <a:pt x="519" y="134"/>
                  </a:lnTo>
                  <a:lnTo>
                    <a:pt x="519" y="140"/>
                  </a:lnTo>
                  <a:lnTo>
                    <a:pt x="525" y="140"/>
                  </a:lnTo>
                  <a:lnTo>
                    <a:pt x="531" y="146"/>
                  </a:lnTo>
                  <a:lnTo>
                    <a:pt x="531" y="146"/>
                  </a:lnTo>
                  <a:lnTo>
                    <a:pt x="531" y="150"/>
                  </a:lnTo>
                  <a:lnTo>
                    <a:pt x="531" y="150"/>
                  </a:lnTo>
                  <a:lnTo>
                    <a:pt x="531" y="150"/>
                  </a:lnTo>
                  <a:lnTo>
                    <a:pt x="538" y="156"/>
                  </a:lnTo>
                  <a:lnTo>
                    <a:pt x="538" y="156"/>
                  </a:lnTo>
                  <a:lnTo>
                    <a:pt x="542" y="163"/>
                  </a:lnTo>
                  <a:lnTo>
                    <a:pt x="538" y="163"/>
                  </a:lnTo>
                  <a:lnTo>
                    <a:pt x="538" y="163"/>
                  </a:lnTo>
                  <a:lnTo>
                    <a:pt x="538" y="163"/>
                  </a:lnTo>
                  <a:lnTo>
                    <a:pt x="531" y="156"/>
                  </a:lnTo>
                  <a:lnTo>
                    <a:pt x="525" y="156"/>
                  </a:lnTo>
                  <a:lnTo>
                    <a:pt x="519" y="150"/>
                  </a:lnTo>
                  <a:lnTo>
                    <a:pt x="519" y="140"/>
                  </a:lnTo>
                  <a:lnTo>
                    <a:pt x="513" y="134"/>
                  </a:lnTo>
                  <a:lnTo>
                    <a:pt x="490" y="134"/>
                  </a:lnTo>
                  <a:lnTo>
                    <a:pt x="490" y="140"/>
                  </a:lnTo>
                  <a:lnTo>
                    <a:pt x="490" y="140"/>
                  </a:lnTo>
                  <a:lnTo>
                    <a:pt x="490" y="140"/>
                  </a:lnTo>
                  <a:lnTo>
                    <a:pt x="490" y="140"/>
                  </a:lnTo>
                  <a:lnTo>
                    <a:pt x="490" y="146"/>
                  </a:lnTo>
                  <a:lnTo>
                    <a:pt x="496" y="150"/>
                  </a:lnTo>
                  <a:lnTo>
                    <a:pt x="496" y="150"/>
                  </a:lnTo>
                  <a:lnTo>
                    <a:pt x="496" y="156"/>
                  </a:lnTo>
                  <a:lnTo>
                    <a:pt x="503" y="163"/>
                  </a:lnTo>
                  <a:lnTo>
                    <a:pt x="496" y="163"/>
                  </a:lnTo>
                  <a:lnTo>
                    <a:pt x="496" y="163"/>
                  </a:lnTo>
                  <a:lnTo>
                    <a:pt x="496" y="167"/>
                  </a:lnTo>
                  <a:lnTo>
                    <a:pt x="490" y="173"/>
                  </a:lnTo>
                  <a:lnTo>
                    <a:pt x="484" y="173"/>
                  </a:lnTo>
                  <a:lnTo>
                    <a:pt x="484" y="173"/>
                  </a:lnTo>
                  <a:lnTo>
                    <a:pt x="478" y="179"/>
                  </a:lnTo>
                  <a:lnTo>
                    <a:pt x="449" y="179"/>
                  </a:lnTo>
                  <a:lnTo>
                    <a:pt x="449" y="173"/>
                  </a:lnTo>
                  <a:lnTo>
                    <a:pt x="449" y="173"/>
                  </a:lnTo>
                  <a:lnTo>
                    <a:pt x="472" y="173"/>
                  </a:lnTo>
                  <a:lnTo>
                    <a:pt x="472" y="167"/>
                  </a:lnTo>
                  <a:lnTo>
                    <a:pt x="472" y="167"/>
                  </a:lnTo>
                  <a:lnTo>
                    <a:pt x="478" y="163"/>
                  </a:lnTo>
                  <a:lnTo>
                    <a:pt x="478" y="163"/>
                  </a:lnTo>
                  <a:lnTo>
                    <a:pt x="478" y="156"/>
                  </a:lnTo>
                  <a:lnTo>
                    <a:pt x="478" y="156"/>
                  </a:lnTo>
                  <a:lnTo>
                    <a:pt x="478" y="150"/>
                  </a:lnTo>
                  <a:lnTo>
                    <a:pt x="478" y="150"/>
                  </a:lnTo>
                  <a:lnTo>
                    <a:pt x="478" y="150"/>
                  </a:lnTo>
                  <a:lnTo>
                    <a:pt x="478" y="150"/>
                  </a:lnTo>
                  <a:lnTo>
                    <a:pt x="478" y="146"/>
                  </a:lnTo>
                  <a:lnTo>
                    <a:pt x="478" y="146"/>
                  </a:lnTo>
                  <a:lnTo>
                    <a:pt x="472" y="140"/>
                  </a:lnTo>
                  <a:lnTo>
                    <a:pt x="466" y="140"/>
                  </a:lnTo>
                  <a:lnTo>
                    <a:pt x="461" y="134"/>
                  </a:lnTo>
                  <a:lnTo>
                    <a:pt x="461" y="123"/>
                  </a:lnTo>
                  <a:lnTo>
                    <a:pt x="443" y="105"/>
                  </a:lnTo>
                  <a:lnTo>
                    <a:pt x="431" y="101"/>
                  </a:lnTo>
                  <a:lnTo>
                    <a:pt x="431" y="101"/>
                  </a:lnTo>
                  <a:lnTo>
                    <a:pt x="431" y="101"/>
                  </a:lnTo>
                  <a:lnTo>
                    <a:pt x="431" y="95"/>
                  </a:lnTo>
                  <a:lnTo>
                    <a:pt x="431" y="95"/>
                  </a:lnTo>
                  <a:lnTo>
                    <a:pt x="431" y="88"/>
                  </a:lnTo>
                  <a:lnTo>
                    <a:pt x="431" y="88"/>
                  </a:lnTo>
                  <a:lnTo>
                    <a:pt x="431" y="84"/>
                  </a:lnTo>
                  <a:lnTo>
                    <a:pt x="431" y="84"/>
                  </a:lnTo>
                  <a:lnTo>
                    <a:pt x="431" y="84"/>
                  </a:lnTo>
                  <a:lnTo>
                    <a:pt x="426" y="78"/>
                  </a:lnTo>
                  <a:lnTo>
                    <a:pt x="402" y="78"/>
                  </a:lnTo>
                  <a:lnTo>
                    <a:pt x="402" y="78"/>
                  </a:lnTo>
                  <a:lnTo>
                    <a:pt x="408" y="78"/>
                  </a:lnTo>
                  <a:lnTo>
                    <a:pt x="408" y="72"/>
                  </a:lnTo>
                  <a:lnTo>
                    <a:pt x="408" y="72"/>
                  </a:lnTo>
                  <a:lnTo>
                    <a:pt x="414" y="72"/>
                  </a:lnTo>
                  <a:lnTo>
                    <a:pt x="414" y="66"/>
                  </a:lnTo>
                  <a:lnTo>
                    <a:pt x="395" y="66"/>
                  </a:lnTo>
                  <a:lnTo>
                    <a:pt x="395" y="72"/>
                  </a:lnTo>
                  <a:lnTo>
                    <a:pt x="395" y="72"/>
                  </a:lnTo>
                  <a:lnTo>
                    <a:pt x="395" y="78"/>
                  </a:lnTo>
                  <a:lnTo>
                    <a:pt x="395" y="78"/>
                  </a:lnTo>
                  <a:lnTo>
                    <a:pt x="395" y="84"/>
                  </a:lnTo>
                  <a:lnTo>
                    <a:pt x="395" y="84"/>
                  </a:lnTo>
                  <a:lnTo>
                    <a:pt x="395" y="84"/>
                  </a:lnTo>
                  <a:lnTo>
                    <a:pt x="391" y="88"/>
                  </a:lnTo>
                  <a:lnTo>
                    <a:pt x="395" y="88"/>
                  </a:lnTo>
                  <a:lnTo>
                    <a:pt x="395" y="95"/>
                  </a:lnTo>
                  <a:lnTo>
                    <a:pt x="395" y="95"/>
                  </a:lnTo>
                  <a:lnTo>
                    <a:pt x="395" y="101"/>
                  </a:lnTo>
                  <a:lnTo>
                    <a:pt x="385" y="101"/>
                  </a:lnTo>
                  <a:lnTo>
                    <a:pt x="385" y="101"/>
                  </a:lnTo>
                  <a:lnTo>
                    <a:pt x="385" y="101"/>
                  </a:lnTo>
                  <a:lnTo>
                    <a:pt x="391" y="105"/>
                  </a:lnTo>
                  <a:lnTo>
                    <a:pt x="391" y="111"/>
                  </a:lnTo>
                  <a:lnTo>
                    <a:pt x="395" y="111"/>
                  </a:lnTo>
                  <a:lnTo>
                    <a:pt x="395" y="117"/>
                  </a:lnTo>
                  <a:lnTo>
                    <a:pt x="402" y="123"/>
                  </a:lnTo>
                  <a:lnTo>
                    <a:pt x="402" y="128"/>
                  </a:lnTo>
                  <a:lnTo>
                    <a:pt x="414" y="128"/>
                  </a:lnTo>
                  <a:lnTo>
                    <a:pt x="414" y="134"/>
                  </a:lnTo>
                  <a:lnTo>
                    <a:pt x="414" y="134"/>
                  </a:lnTo>
                  <a:lnTo>
                    <a:pt x="420" y="140"/>
                  </a:lnTo>
                  <a:lnTo>
                    <a:pt x="420" y="140"/>
                  </a:lnTo>
                  <a:lnTo>
                    <a:pt x="420" y="140"/>
                  </a:lnTo>
                  <a:lnTo>
                    <a:pt x="426" y="146"/>
                  </a:lnTo>
                  <a:lnTo>
                    <a:pt x="426" y="146"/>
                  </a:lnTo>
                  <a:lnTo>
                    <a:pt x="426" y="150"/>
                  </a:lnTo>
                  <a:lnTo>
                    <a:pt x="420" y="150"/>
                  </a:lnTo>
                  <a:lnTo>
                    <a:pt x="420" y="150"/>
                  </a:lnTo>
                  <a:lnTo>
                    <a:pt x="414" y="146"/>
                  </a:lnTo>
                  <a:lnTo>
                    <a:pt x="395" y="146"/>
                  </a:lnTo>
                  <a:lnTo>
                    <a:pt x="385" y="134"/>
                  </a:lnTo>
                  <a:lnTo>
                    <a:pt x="379" y="134"/>
                  </a:lnTo>
                  <a:lnTo>
                    <a:pt x="379" y="128"/>
                  </a:lnTo>
                  <a:lnTo>
                    <a:pt x="344" y="128"/>
                  </a:lnTo>
                  <a:lnTo>
                    <a:pt x="332" y="123"/>
                  </a:lnTo>
                  <a:lnTo>
                    <a:pt x="321" y="123"/>
                  </a:lnTo>
                  <a:lnTo>
                    <a:pt x="309" y="111"/>
                  </a:lnTo>
                  <a:lnTo>
                    <a:pt x="303" y="111"/>
                  </a:lnTo>
                  <a:lnTo>
                    <a:pt x="303" y="117"/>
                  </a:lnTo>
                  <a:lnTo>
                    <a:pt x="309" y="117"/>
                  </a:lnTo>
                  <a:lnTo>
                    <a:pt x="309" y="123"/>
                  </a:lnTo>
                  <a:lnTo>
                    <a:pt x="315" y="128"/>
                  </a:lnTo>
                  <a:lnTo>
                    <a:pt x="325" y="128"/>
                  </a:lnTo>
                  <a:lnTo>
                    <a:pt x="332" y="134"/>
                  </a:lnTo>
                  <a:lnTo>
                    <a:pt x="332" y="140"/>
                  </a:lnTo>
                  <a:lnTo>
                    <a:pt x="338" y="140"/>
                  </a:lnTo>
                  <a:lnTo>
                    <a:pt x="338" y="146"/>
                  </a:lnTo>
                  <a:lnTo>
                    <a:pt x="325" y="146"/>
                  </a:lnTo>
                  <a:lnTo>
                    <a:pt x="325" y="140"/>
                  </a:lnTo>
                  <a:lnTo>
                    <a:pt x="303" y="140"/>
                  </a:lnTo>
                  <a:lnTo>
                    <a:pt x="297" y="146"/>
                  </a:lnTo>
                  <a:lnTo>
                    <a:pt x="290" y="146"/>
                  </a:lnTo>
                  <a:lnTo>
                    <a:pt x="286" y="150"/>
                  </a:lnTo>
                  <a:lnTo>
                    <a:pt x="262" y="150"/>
                  </a:lnTo>
                  <a:lnTo>
                    <a:pt x="262" y="150"/>
                  </a:lnTo>
                  <a:lnTo>
                    <a:pt x="262" y="150"/>
                  </a:lnTo>
                  <a:lnTo>
                    <a:pt x="262" y="146"/>
                  </a:lnTo>
                  <a:lnTo>
                    <a:pt x="262" y="146"/>
                  </a:lnTo>
                  <a:lnTo>
                    <a:pt x="262" y="146"/>
                  </a:lnTo>
                  <a:lnTo>
                    <a:pt x="268" y="140"/>
                  </a:lnTo>
                  <a:lnTo>
                    <a:pt x="251" y="140"/>
                  </a:lnTo>
                  <a:lnTo>
                    <a:pt x="251" y="146"/>
                  </a:lnTo>
                  <a:lnTo>
                    <a:pt x="245" y="146"/>
                  </a:lnTo>
                  <a:lnTo>
                    <a:pt x="245" y="140"/>
                  </a:lnTo>
                  <a:lnTo>
                    <a:pt x="245" y="140"/>
                  </a:lnTo>
                  <a:lnTo>
                    <a:pt x="239" y="146"/>
                  </a:lnTo>
                  <a:lnTo>
                    <a:pt x="233" y="146"/>
                  </a:lnTo>
                  <a:lnTo>
                    <a:pt x="227" y="150"/>
                  </a:lnTo>
                  <a:lnTo>
                    <a:pt x="220" y="150"/>
                  </a:lnTo>
                  <a:lnTo>
                    <a:pt x="220" y="156"/>
                  </a:lnTo>
                  <a:lnTo>
                    <a:pt x="216" y="156"/>
                  </a:lnTo>
                  <a:lnTo>
                    <a:pt x="210" y="163"/>
                  </a:lnTo>
                  <a:lnTo>
                    <a:pt x="210" y="173"/>
                  </a:lnTo>
                  <a:lnTo>
                    <a:pt x="185" y="173"/>
                  </a:lnTo>
                  <a:lnTo>
                    <a:pt x="185" y="173"/>
                  </a:lnTo>
                  <a:lnTo>
                    <a:pt x="185" y="173"/>
                  </a:lnTo>
                  <a:lnTo>
                    <a:pt x="179" y="167"/>
                  </a:lnTo>
                  <a:lnTo>
                    <a:pt x="179" y="167"/>
                  </a:lnTo>
                  <a:lnTo>
                    <a:pt x="179" y="156"/>
                  </a:lnTo>
                  <a:lnTo>
                    <a:pt x="179" y="156"/>
                  </a:lnTo>
                  <a:lnTo>
                    <a:pt x="179" y="156"/>
                  </a:lnTo>
                  <a:lnTo>
                    <a:pt x="185" y="156"/>
                  </a:lnTo>
                  <a:lnTo>
                    <a:pt x="185" y="150"/>
                  </a:lnTo>
                  <a:lnTo>
                    <a:pt x="185" y="150"/>
                  </a:lnTo>
                  <a:lnTo>
                    <a:pt x="185" y="150"/>
                  </a:lnTo>
                  <a:lnTo>
                    <a:pt x="179" y="146"/>
                  </a:lnTo>
                  <a:lnTo>
                    <a:pt x="157" y="146"/>
                  </a:lnTo>
                  <a:lnTo>
                    <a:pt x="157" y="146"/>
                  </a:lnTo>
                  <a:lnTo>
                    <a:pt x="157" y="146"/>
                  </a:lnTo>
                  <a:lnTo>
                    <a:pt x="163" y="146"/>
                  </a:lnTo>
                  <a:lnTo>
                    <a:pt x="163" y="150"/>
                  </a:lnTo>
                  <a:lnTo>
                    <a:pt x="163" y="150"/>
                  </a:lnTo>
                  <a:lnTo>
                    <a:pt x="163" y="150"/>
                  </a:lnTo>
                  <a:lnTo>
                    <a:pt x="163" y="150"/>
                  </a:lnTo>
                  <a:lnTo>
                    <a:pt x="163" y="156"/>
                  </a:lnTo>
                  <a:lnTo>
                    <a:pt x="163" y="156"/>
                  </a:lnTo>
                  <a:lnTo>
                    <a:pt x="163" y="156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9" y="163"/>
                  </a:lnTo>
                  <a:lnTo>
                    <a:pt x="169" y="167"/>
                  </a:lnTo>
                  <a:lnTo>
                    <a:pt x="169" y="167"/>
                  </a:lnTo>
                  <a:lnTo>
                    <a:pt x="169" y="185"/>
                  </a:lnTo>
                  <a:lnTo>
                    <a:pt x="169" y="185"/>
                  </a:lnTo>
                  <a:lnTo>
                    <a:pt x="169" y="185"/>
                  </a:lnTo>
                  <a:lnTo>
                    <a:pt x="169" y="179"/>
                  </a:lnTo>
                  <a:lnTo>
                    <a:pt x="163" y="179"/>
                  </a:lnTo>
                  <a:lnTo>
                    <a:pt x="163" y="179"/>
                  </a:lnTo>
                  <a:lnTo>
                    <a:pt x="163" y="179"/>
                  </a:lnTo>
                  <a:lnTo>
                    <a:pt x="157" y="173"/>
                  </a:lnTo>
                  <a:lnTo>
                    <a:pt x="150" y="173"/>
                  </a:lnTo>
                  <a:lnTo>
                    <a:pt x="150" y="173"/>
                  </a:lnTo>
                  <a:lnTo>
                    <a:pt x="144" y="179"/>
                  </a:lnTo>
                  <a:lnTo>
                    <a:pt x="144" y="179"/>
                  </a:lnTo>
                  <a:lnTo>
                    <a:pt x="140" y="185"/>
                  </a:lnTo>
                  <a:lnTo>
                    <a:pt x="134" y="185"/>
                  </a:lnTo>
                  <a:lnTo>
                    <a:pt x="134" y="189"/>
                  </a:lnTo>
                  <a:lnTo>
                    <a:pt x="128" y="189"/>
                  </a:lnTo>
                  <a:lnTo>
                    <a:pt x="128" y="189"/>
                  </a:lnTo>
                  <a:lnTo>
                    <a:pt x="128" y="196"/>
                  </a:lnTo>
                  <a:lnTo>
                    <a:pt x="128" y="196"/>
                  </a:lnTo>
                  <a:lnTo>
                    <a:pt x="134" y="196"/>
                  </a:lnTo>
                  <a:lnTo>
                    <a:pt x="134" y="202"/>
                  </a:lnTo>
                  <a:lnTo>
                    <a:pt x="134" y="202"/>
                  </a:lnTo>
                  <a:lnTo>
                    <a:pt x="140" y="202"/>
                  </a:lnTo>
                  <a:lnTo>
                    <a:pt x="140" y="208"/>
                  </a:lnTo>
                  <a:lnTo>
                    <a:pt x="115" y="208"/>
                  </a:lnTo>
                  <a:lnTo>
                    <a:pt x="115" y="208"/>
                  </a:lnTo>
                  <a:lnTo>
                    <a:pt x="115" y="212"/>
                  </a:lnTo>
                  <a:lnTo>
                    <a:pt x="115" y="212"/>
                  </a:lnTo>
                  <a:lnTo>
                    <a:pt x="115" y="212"/>
                  </a:lnTo>
                  <a:lnTo>
                    <a:pt x="115" y="212"/>
                  </a:lnTo>
                  <a:lnTo>
                    <a:pt x="115" y="218"/>
                  </a:lnTo>
                  <a:lnTo>
                    <a:pt x="99" y="218"/>
                  </a:lnTo>
                  <a:lnTo>
                    <a:pt x="93" y="212"/>
                  </a:lnTo>
                  <a:lnTo>
                    <a:pt x="80" y="212"/>
                  </a:lnTo>
                  <a:lnTo>
                    <a:pt x="74" y="208"/>
                  </a:lnTo>
                  <a:lnTo>
                    <a:pt x="74" y="189"/>
                  </a:lnTo>
                  <a:lnTo>
                    <a:pt x="70" y="189"/>
                  </a:lnTo>
                  <a:lnTo>
                    <a:pt x="70" y="189"/>
                  </a:lnTo>
                  <a:lnTo>
                    <a:pt x="70" y="189"/>
                  </a:lnTo>
                  <a:lnTo>
                    <a:pt x="70" y="185"/>
                  </a:lnTo>
                  <a:lnTo>
                    <a:pt x="64" y="185"/>
                  </a:lnTo>
                  <a:lnTo>
                    <a:pt x="64" y="185"/>
                  </a:lnTo>
                  <a:lnTo>
                    <a:pt x="52" y="179"/>
                  </a:lnTo>
                  <a:lnTo>
                    <a:pt x="52" y="179"/>
                  </a:lnTo>
                  <a:lnTo>
                    <a:pt x="45" y="173"/>
                  </a:lnTo>
                  <a:lnTo>
                    <a:pt x="35" y="173"/>
                  </a:lnTo>
                  <a:lnTo>
                    <a:pt x="35" y="167"/>
                  </a:lnTo>
                  <a:lnTo>
                    <a:pt x="39" y="167"/>
                  </a:lnTo>
                  <a:lnTo>
                    <a:pt x="45" y="173"/>
                  </a:lnTo>
                  <a:lnTo>
                    <a:pt x="58" y="173"/>
                  </a:lnTo>
                  <a:lnTo>
                    <a:pt x="70" y="179"/>
                  </a:lnTo>
                  <a:lnTo>
                    <a:pt x="74" y="179"/>
                  </a:lnTo>
                  <a:lnTo>
                    <a:pt x="80" y="185"/>
                  </a:lnTo>
                  <a:lnTo>
                    <a:pt x="115" y="185"/>
                  </a:lnTo>
                  <a:lnTo>
                    <a:pt x="115" y="179"/>
                  </a:lnTo>
                  <a:lnTo>
                    <a:pt x="122" y="179"/>
                  </a:lnTo>
                  <a:lnTo>
                    <a:pt x="128" y="173"/>
                  </a:lnTo>
                  <a:lnTo>
                    <a:pt x="128" y="173"/>
                  </a:lnTo>
                  <a:lnTo>
                    <a:pt x="140" y="163"/>
                  </a:lnTo>
                  <a:lnTo>
                    <a:pt x="128" y="163"/>
                  </a:lnTo>
                  <a:lnTo>
                    <a:pt x="128" y="156"/>
                  </a:lnTo>
                  <a:lnTo>
                    <a:pt x="128" y="156"/>
                  </a:lnTo>
                  <a:lnTo>
                    <a:pt x="128" y="150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5" y="146"/>
                  </a:lnTo>
                  <a:lnTo>
                    <a:pt x="80" y="134"/>
                  </a:lnTo>
                  <a:lnTo>
                    <a:pt x="35" y="134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23"/>
                  </a:lnTo>
                  <a:lnTo>
                    <a:pt x="23" y="123"/>
                  </a:lnTo>
                  <a:lnTo>
                    <a:pt x="23" y="128"/>
                  </a:lnTo>
                  <a:lnTo>
                    <a:pt x="4" y="128"/>
                  </a:lnTo>
                  <a:lnTo>
                    <a:pt x="4" y="134"/>
                  </a:lnTo>
                  <a:lnTo>
                    <a:pt x="4" y="134"/>
                  </a:lnTo>
                  <a:lnTo>
                    <a:pt x="4" y="13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50"/>
                  </a:lnTo>
                  <a:lnTo>
                    <a:pt x="4" y="150"/>
                  </a:lnTo>
                  <a:lnTo>
                    <a:pt x="10" y="156"/>
                  </a:lnTo>
                  <a:lnTo>
                    <a:pt x="10" y="156"/>
                  </a:lnTo>
                  <a:lnTo>
                    <a:pt x="17" y="156"/>
                  </a:lnTo>
                  <a:lnTo>
                    <a:pt x="17" y="163"/>
                  </a:lnTo>
                  <a:lnTo>
                    <a:pt x="17" y="163"/>
                  </a:lnTo>
                  <a:lnTo>
                    <a:pt x="17" y="163"/>
                  </a:lnTo>
                  <a:lnTo>
                    <a:pt x="10" y="167"/>
                  </a:lnTo>
                  <a:lnTo>
                    <a:pt x="10" y="167"/>
                  </a:lnTo>
                  <a:lnTo>
                    <a:pt x="10" y="173"/>
                  </a:lnTo>
                  <a:lnTo>
                    <a:pt x="10" y="173"/>
                  </a:lnTo>
                  <a:lnTo>
                    <a:pt x="10" y="173"/>
                  </a:lnTo>
                  <a:lnTo>
                    <a:pt x="10" y="179"/>
                  </a:lnTo>
                  <a:lnTo>
                    <a:pt x="10" y="179"/>
                  </a:lnTo>
                  <a:lnTo>
                    <a:pt x="17" y="185"/>
                  </a:lnTo>
                  <a:lnTo>
                    <a:pt x="17" y="185"/>
                  </a:lnTo>
                  <a:lnTo>
                    <a:pt x="17" y="185"/>
                  </a:lnTo>
                  <a:lnTo>
                    <a:pt x="23" y="189"/>
                  </a:lnTo>
                  <a:lnTo>
                    <a:pt x="23" y="189"/>
                  </a:lnTo>
                  <a:lnTo>
                    <a:pt x="23" y="208"/>
                  </a:lnTo>
                  <a:lnTo>
                    <a:pt x="29" y="212"/>
                  </a:lnTo>
                  <a:lnTo>
                    <a:pt x="35" y="212"/>
                  </a:lnTo>
                  <a:lnTo>
                    <a:pt x="35" y="224"/>
                  </a:lnTo>
                  <a:lnTo>
                    <a:pt x="39" y="224"/>
                  </a:lnTo>
                  <a:lnTo>
                    <a:pt x="45" y="229"/>
                  </a:lnTo>
                  <a:lnTo>
                    <a:pt x="52" y="229"/>
                  </a:lnTo>
                  <a:lnTo>
                    <a:pt x="45" y="235"/>
                  </a:lnTo>
                  <a:lnTo>
                    <a:pt x="45" y="241"/>
                  </a:lnTo>
                  <a:lnTo>
                    <a:pt x="35" y="251"/>
                  </a:lnTo>
                  <a:lnTo>
                    <a:pt x="29" y="264"/>
                  </a:lnTo>
                  <a:lnTo>
                    <a:pt x="23" y="270"/>
                  </a:lnTo>
                  <a:lnTo>
                    <a:pt x="17" y="270"/>
                  </a:lnTo>
                  <a:lnTo>
                    <a:pt x="10" y="274"/>
                  </a:lnTo>
                  <a:lnTo>
                    <a:pt x="17" y="274"/>
                  </a:lnTo>
                  <a:lnTo>
                    <a:pt x="17" y="280"/>
                  </a:lnTo>
                  <a:lnTo>
                    <a:pt x="23" y="280"/>
                  </a:lnTo>
                  <a:lnTo>
                    <a:pt x="23" y="286"/>
                  </a:lnTo>
                  <a:lnTo>
                    <a:pt x="29" y="286"/>
                  </a:lnTo>
                  <a:lnTo>
                    <a:pt x="29" y="290"/>
                  </a:lnTo>
                  <a:lnTo>
                    <a:pt x="23" y="297"/>
                  </a:lnTo>
                  <a:lnTo>
                    <a:pt x="29" y="303"/>
                  </a:lnTo>
                  <a:lnTo>
                    <a:pt x="29" y="303"/>
                  </a:lnTo>
                  <a:lnTo>
                    <a:pt x="29" y="313"/>
                  </a:lnTo>
                  <a:lnTo>
                    <a:pt x="29" y="313"/>
                  </a:lnTo>
                  <a:lnTo>
                    <a:pt x="29" y="325"/>
                  </a:lnTo>
                  <a:lnTo>
                    <a:pt x="29" y="325"/>
                  </a:lnTo>
                  <a:lnTo>
                    <a:pt x="29" y="336"/>
                  </a:lnTo>
                  <a:lnTo>
                    <a:pt x="35" y="336"/>
                  </a:lnTo>
                  <a:lnTo>
                    <a:pt x="35" y="348"/>
                  </a:lnTo>
                  <a:lnTo>
                    <a:pt x="35" y="348"/>
                  </a:lnTo>
                  <a:lnTo>
                    <a:pt x="45" y="352"/>
                  </a:lnTo>
                  <a:lnTo>
                    <a:pt x="52" y="352"/>
                  </a:lnTo>
                  <a:lnTo>
                    <a:pt x="58" y="358"/>
                  </a:lnTo>
                  <a:lnTo>
                    <a:pt x="74" y="358"/>
                  </a:lnTo>
                  <a:lnTo>
                    <a:pt x="87" y="387"/>
                  </a:lnTo>
                  <a:lnTo>
                    <a:pt x="99" y="393"/>
                  </a:lnTo>
                  <a:lnTo>
                    <a:pt x="105" y="397"/>
                  </a:lnTo>
                  <a:lnTo>
                    <a:pt x="87" y="397"/>
                  </a:lnTo>
                  <a:lnTo>
                    <a:pt x="87" y="404"/>
                  </a:lnTo>
                  <a:lnTo>
                    <a:pt x="93" y="410"/>
                  </a:lnTo>
                  <a:lnTo>
                    <a:pt x="93" y="420"/>
                  </a:lnTo>
                  <a:lnTo>
                    <a:pt x="87" y="420"/>
                  </a:lnTo>
                  <a:lnTo>
                    <a:pt x="87" y="42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Freeform 650">
              <a:extLst>
                <a:ext uri="{FF2B5EF4-FFF2-40B4-BE49-F238E27FC236}">
                  <a16:creationId xmlns:a16="http://schemas.microsoft.com/office/drawing/2014/main" id="{8E23C76F-5367-4B5A-94FD-613BD4F37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734" y="2634644"/>
              <a:ext cx="133128" cy="73561"/>
            </a:xfrm>
            <a:custGeom>
              <a:avLst/>
              <a:gdLst>
                <a:gd name="T0" fmla="*/ 89 w 101"/>
                <a:gd name="T1" fmla="*/ 29 h 52"/>
                <a:gd name="T2" fmla="*/ 101 w 101"/>
                <a:gd name="T3" fmla="*/ 52 h 52"/>
                <a:gd name="T4" fmla="*/ 89 w 101"/>
                <a:gd name="T5" fmla="*/ 46 h 52"/>
                <a:gd name="T6" fmla="*/ 83 w 101"/>
                <a:gd name="T7" fmla="*/ 40 h 52"/>
                <a:gd name="T8" fmla="*/ 70 w 101"/>
                <a:gd name="T9" fmla="*/ 46 h 52"/>
                <a:gd name="T10" fmla="*/ 66 w 101"/>
                <a:gd name="T11" fmla="*/ 46 h 52"/>
                <a:gd name="T12" fmla="*/ 66 w 101"/>
                <a:gd name="T13" fmla="*/ 40 h 52"/>
                <a:gd name="T14" fmla="*/ 54 w 101"/>
                <a:gd name="T15" fmla="*/ 40 h 52"/>
                <a:gd name="T16" fmla="*/ 54 w 101"/>
                <a:gd name="T17" fmla="*/ 35 h 52"/>
                <a:gd name="T18" fmla="*/ 25 w 101"/>
                <a:gd name="T19" fmla="*/ 35 h 52"/>
                <a:gd name="T20" fmla="*/ 25 w 101"/>
                <a:gd name="T21" fmla="*/ 17 h 52"/>
                <a:gd name="T22" fmla="*/ 19 w 101"/>
                <a:gd name="T23" fmla="*/ 17 h 52"/>
                <a:gd name="T24" fmla="*/ 19 w 101"/>
                <a:gd name="T25" fmla="*/ 13 h 52"/>
                <a:gd name="T26" fmla="*/ 13 w 101"/>
                <a:gd name="T27" fmla="*/ 7 h 52"/>
                <a:gd name="T28" fmla="*/ 7 w 101"/>
                <a:gd name="T29" fmla="*/ 7 h 52"/>
                <a:gd name="T30" fmla="*/ 0 w 101"/>
                <a:gd name="T31" fmla="*/ 0 h 52"/>
                <a:gd name="T32" fmla="*/ 7 w 101"/>
                <a:gd name="T33" fmla="*/ 7 h 52"/>
                <a:gd name="T34" fmla="*/ 19 w 101"/>
                <a:gd name="T35" fmla="*/ 7 h 52"/>
                <a:gd name="T36" fmla="*/ 31 w 101"/>
                <a:gd name="T37" fmla="*/ 13 h 52"/>
                <a:gd name="T38" fmla="*/ 42 w 101"/>
                <a:gd name="T39" fmla="*/ 7 h 52"/>
                <a:gd name="T40" fmla="*/ 48 w 101"/>
                <a:gd name="T41" fmla="*/ 13 h 52"/>
                <a:gd name="T42" fmla="*/ 60 w 101"/>
                <a:gd name="T43" fmla="*/ 17 h 52"/>
                <a:gd name="T44" fmla="*/ 77 w 101"/>
                <a:gd name="T45" fmla="*/ 17 h 52"/>
                <a:gd name="T46" fmla="*/ 89 w 101"/>
                <a:gd name="T47" fmla="*/ 29 h 52"/>
                <a:gd name="T48" fmla="*/ 89 w 101"/>
                <a:gd name="T49" fmla="*/ 29 h 52"/>
                <a:gd name="T50" fmla="*/ 89 w 101"/>
                <a:gd name="T51" fmla="*/ 2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1" h="52">
                  <a:moveTo>
                    <a:pt x="89" y="29"/>
                  </a:moveTo>
                  <a:lnTo>
                    <a:pt x="101" y="52"/>
                  </a:lnTo>
                  <a:lnTo>
                    <a:pt x="89" y="46"/>
                  </a:lnTo>
                  <a:lnTo>
                    <a:pt x="83" y="40"/>
                  </a:lnTo>
                  <a:lnTo>
                    <a:pt x="70" y="46"/>
                  </a:lnTo>
                  <a:lnTo>
                    <a:pt x="66" y="46"/>
                  </a:lnTo>
                  <a:lnTo>
                    <a:pt x="66" y="40"/>
                  </a:lnTo>
                  <a:lnTo>
                    <a:pt x="54" y="40"/>
                  </a:lnTo>
                  <a:lnTo>
                    <a:pt x="54" y="35"/>
                  </a:lnTo>
                  <a:lnTo>
                    <a:pt x="25" y="35"/>
                  </a:lnTo>
                  <a:lnTo>
                    <a:pt x="25" y="17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3" y="7"/>
                  </a:lnTo>
                  <a:lnTo>
                    <a:pt x="7" y="7"/>
                  </a:lnTo>
                  <a:lnTo>
                    <a:pt x="0" y="0"/>
                  </a:lnTo>
                  <a:lnTo>
                    <a:pt x="7" y="7"/>
                  </a:lnTo>
                  <a:lnTo>
                    <a:pt x="19" y="7"/>
                  </a:lnTo>
                  <a:lnTo>
                    <a:pt x="31" y="13"/>
                  </a:lnTo>
                  <a:lnTo>
                    <a:pt x="42" y="7"/>
                  </a:lnTo>
                  <a:lnTo>
                    <a:pt x="48" y="13"/>
                  </a:lnTo>
                  <a:lnTo>
                    <a:pt x="60" y="17"/>
                  </a:lnTo>
                  <a:lnTo>
                    <a:pt x="77" y="17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9" y="2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Freeform 651">
              <a:extLst>
                <a:ext uri="{FF2B5EF4-FFF2-40B4-BE49-F238E27FC236}">
                  <a16:creationId xmlns:a16="http://schemas.microsoft.com/office/drawing/2014/main" id="{CFE5341A-5C7B-417A-B93F-1D6D66785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734" y="2634644"/>
              <a:ext cx="133128" cy="73561"/>
            </a:xfrm>
            <a:custGeom>
              <a:avLst/>
              <a:gdLst>
                <a:gd name="T0" fmla="*/ 89 w 101"/>
                <a:gd name="T1" fmla="*/ 29 h 52"/>
                <a:gd name="T2" fmla="*/ 101 w 101"/>
                <a:gd name="T3" fmla="*/ 52 h 52"/>
                <a:gd name="T4" fmla="*/ 89 w 101"/>
                <a:gd name="T5" fmla="*/ 46 h 52"/>
                <a:gd name="T6" fmla="*/ 83 w 101"/>
                <a:gd name="T7" fmla="*/ 40 h 52"/>
                <a:gd name="T8" fmla="*/ 70 w 101"/>
                <a:gd name="T9" fmla="*/ 46 h 52"/>
                <a:gd name="T10" fmla="*/ 66 w 101"/>
                <a:gd name="T11" fmla="*/ 46 h 52"/>
                <a:gd name="T12" fmla="*/ 66 w 101"/>
                <a:gd name="T13" fmla="*/ 40 h 52"/>
                <a:gd name="T14" fmla="*/ 54 w 101"/>
                <a:gd name="T15" fmla="*/ 40 h 52"/>
                <a:gd name="T16" fmla="*/ 54 w 101"/>
                <a:gd name="T17" fmla="*/ 35 h 52"/>
                <a:gd name="T18" fmla="*/ 25 w 101"/>
                <a:gd name="T19" fmla="*/ 35 h 52"/>
                <a:gd name="T20" fmla="*/ 25 w 101"/>
                <a:gd name="T21" fmla="*/ 17 h 52"/>
                <a:gd name="T22" fmla="*/ 19 w 101"/>
                <a:gd name="T23" fmla="*/ 17 h 52"/>
                <a:gd name="T24" fmla="*/ 19 w 101"/>
                <a:gd name="T25" fmla="*/ 13 h 52"/>
                <a:gd name="T26" fmla="*/ 13 w 101"/>
                <a:gd name="T27" fmla="*/ 7 h 52"/>
                <a:gd name="T28" fmla="*/ 7 w 101"/>
                <a:gd name="T29" fmla="*/ 7 h 52"/>
                <a:gd name="T30" fmla="*/ 0 w 101"/>
                <a:gd name="T31" fmla="*/ 0 h 52"/>
                <a:gd name="T32" fmla="*/ 7 w 101"/>
                <a:gd name="T33" fmla="*/ 7 h 52"/>
                <a:gd name="T34" fmla="*/ 19 w 101"/>
                <a:gd name="T35" fmla="*/ 7 h 52"/>
                <a:gd name="T36" fmla="*/ 31 w 101"/>
                <a:gd name="T37" fmla="*/ 13 h 52"/>
                <a:gd name="T38" fmla="*/ 42 w 101"/>
                <a:gd name="T39" fmla="*/ 7 h 52"/>
                <a:gd name="T40" fmla="*/ 48 w 101"/>
                <a:gd name="T41" fmla="*/ 13 h 52"/>
                <a:gd name="T42" fmla="*/ 60 w 101"/>
                <a:gd name="T43" fmla="*/ 17 h 52"/>
                <a:gd name="T44" fmla="*/ 77 w 101"/>
                <a:gd name="T45" fmla="*/ 17 h 52"/>
                <a:gd name="T46" fmla="*/ 89 w 101"/>
                <a:gd name="T47" fmla="*/ 29 h 52"/>
                <a:gd name="T48" fmla="*/ 89 w 101"/>
                <a:gd name="T49" fmla="*/ 29 h 52"/>
                <a:gd name="T50" fmla="*/ 89 w 101"/>
                <a:gd name="T51" fmla="*/ 2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1" h="52">
                  <a:moveTo>
                    <a:pt x="89" y="29"/>
                  </a:moveTo>
                  <a:lnTo>
                    <a:pt x="101" y="52"/>
                  </a:lnTo>
                  <a:lnTo>
                    <a:pt x="89" y="46"/>
                  </a:lnTo>
                  <a:lnTo>
                    <a:pt x="83" y="40"/>
                  </a:lnTo>
                  <a:lnTo>
                    <a:pt x="70" y="46"/>
                  </a:lnTo>
                  <a:lnTo>
                    <a:pt x="66" y="46"/>
                  </a:lnTo>
                  <a:lnTo>
                    <a:pt x="66" y="40"/>
                  </a:lnTo>
                  <a:lnTo>
                    <a:pt x="54" y="40"/>
                  </a:lnTo>
                  <a:lnTo>
                    <a:pt x="54" y="35"/>
                  </a:lnTo>
                  <a:lnTo>
                    <a:pt x="25" y="35"/>
                  </a:lnTo>
                  <a:lnTo>
                    <a:pt x="25" y="17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3" y="7"/>
                  </a:lnTo>
                  <a:lnTo>
                    <a:pt x="7" y="7"/>
                  </a:lnTo>
                  <a:lnTo>
                    <a:pt x="0" y="0"/>
                  </a:lnTo>
                  <a:lnTo>
                    <a:pt x="7" y="7"/>
                  </a:lnTo>
                  <a:lnTo>
                    <a:pt x="19" y="7"/>
                  </a:lnTo>
                  <a:lnTo>
                    <a:pt x="31" y="13"/>
                  </a:lnTo>
                  <a:lnTo>
                    <a:pt x="42" y="7"/>
                  </a:lnTo>
                  <a:lnTo>
                    <a:pt x="48" y="13"/>
                  </a:lnTo>
                  <a:lnTo>
                    <a:pt x="60" y="17"/>
                  </a:lnTo>
                  <a:lnTo>
                    <a:pt x="77" y="17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9" y="2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Freeform 652">
              <a:extLst>
                <a:ext uri="{FF2B5EF4-FFF2-40B4-BE49-F238E27FC236}">
                  <a16:creationId xmlns:a16="http://schemas.microsoft.com/office/drawing/2014/main" id="{ACAEA53C-D539-4B94-8221-5E8F2078F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227" y="2675668"/>
              <a:ext cx="92265" cy="87707"/>
            </a:xfrm>
            <a:custGeom>
              <a:avLst/>
              <a:gdLst>
                <a:gd name="T0" fmla="*/ 0 w 70"/>
                <a:gd name="T1" fmla="*/ 11 h 62"/>
                <a:gd name="T2" fmla="*/ 6 w 70"/>
                <a:gd name="T3" fmla="*/ 27 h 62"/>
                <a:gd name="T4" fmla="*/ 12 w 70"/>
                <a:gd name="T5" fmla="*/ 33 h 62"/>
                <a:gd name="T6" fmla="*/ 12 w 70"/>
                <a:gd name="T7" fmla="*/ 39 h 62"/>
                <a:gd name="T8" fmla="*/ 18 w 70"/>
                <a:gd name="T9" fmla="*/ 50 h 62"/>
                <a:gd name="T10" fmla="*/ 18 w 70"/>
                <a:gd name="T11" fmla="*/ 50 h 62"/>
                <a:gd name="T12" fmla="*/ 18 w 70"/>
                <a:gd name="T13" fmla="*/ 50 h 62"/>
                <a:gd name="T14" fmla="*/ 24 w 70"/>
                <a:gd name="T15" fmla="*/ 50 h 62"/>
                <a:gd name="T16" fmla="*/ 24 w 70"/>
                <a:gd name="T17" fmla="*/ 56 h 62"/>
                <a:gd name="T18" fmla="*/ 28 w 70"/>
                <a:gd name="T19" fmla="*/ 56 h 62"/>
                <a:gd name="T20" fmla="*/ 28 w 70"/>
                <a:gd name="T21" fmla="*/ 62 h 62"/>
                <a:gd name="T22" fmla="*/ 35 w 70"/>
                <a:gd name="T23" fmla="*/ 62 h 62"/>
                <a:gd name="T24" fmla="*/ 35 w 70"/>
                <a:gd name="T25" fmla="*/ 56 h 62"/>
                <a:gd name="T26" fmla="*/ 41 w 70"/>
                <a:gd name="T27" fmla="*/ 56 h 62"/>
                <a:gd name="T28" fmla="*/ 41 w 70"/>
                <a:gd name="T29" fmla="*/ 50 h 62"/>
                <a:gd name="T30" fmla="*/ 41 w 70"/>
                <a:gd name="T31" fmla="*/ 50 h 62"/>
                <a:gd name="T32" fmla="*/ 41 w 70"/>
                <a:gd name="T33" fmla="*/ 46 h 62"/>
                <a:gd name="T34" fmla="*/ 41 w 70"/>
                <a:gd name="T35" fmla="*/ 46 h 62"/>
                <a:gd name="T36" fmla="*/ 47 w 70"/>
                <a:gd name="T37" fmla="*/ 39 h 62"/>
                <a:gd name="T38" fmla="*/ 47 w 70"/>
                <a:gd name="T39" fmla="*/ 39 h 62"/>
                <a:gd name="T40" fmla="*/ 59 w 70"/>
                <a:gd name="T41" fmla="*/ 39 h 62"/>
                <a:gd name="T42" fmla="*/ 59 w 70"/>
                <a:gd name="T43" fmla="*/ 46 h 62"/>
                <a:gd name="T44" fmla="*/ 59 w 70"/>
                <a:gd name="T45" fmla="*/ 46 h 62"/>
                <a:gd name="T46" fmla="*/ 59 w 70"/>
                <a:gd name="T47" fmla="*/ 46 h 62"/>
                <a:gd name="T48" fmla="*/ 59 w 70"/>
                <a:gd name="T49" fmla="*/ 50 h 62"/>
                <a:gd name="T50" fmla="*/ 59 w 70"/>
                <a:gd name="T51" fmla="*/ 46 h 62"/>
                <a:gd name="T52" fmla="*/ 59 w 70"/>
                <a:gd name="T53" fmla="*/ 46 h 62"/>
                <a:gd name="T54" fmla="*/ 59 w 70"/>
                <a:gd name="T55" fmla="*/ 39 h 62"/>
                <a:gd name="T56" fmla="*/ 59 w 70"/>
                <a:gd name="T57" fmla="*/ 39 h 62"/>
                <a:gd name="T58" fmla="*/ 63 w 70"/>
                <a:gd name="T59" fmla="*/ 39 h 62"/>
                <a:gd name="T60" fmla="*/ 63 w 70"/>
                <a:gd name="T61" fmla="*/ 33 h 62"/>
                <a:gd name="T62" fmla="*/ 63 w 70"/>
                <a:gd name="T63" fmla="*/ 33 h 62"/>
                <a:gd name="T64" fmla="*/ 63 w 70"/>
                <a:gd name="T65" fmla="*/ 33 h 62"/>
                <a:gd name="T66" fmla="*/ 63 w 70"/>
                <a:gd name="T67" fmla="*/ 33 h 62"/>
                <a:gd name="T68" fmla="*/ 63 w 70"/>
                <a:gd name="T69" fmla="*/ 33 h 62"/>
                <a:gd name="T70" fmla="*/ 70 w 70"/>
                <a:gd name="T71" fmla="*/ 27 h 62"/>
                <a:gd name="T72" fmla="*/ 70 w 70"/>
                <a:gd name="T73" fmla="*/ 27 h 62"/>
                <a:gd name="T74" fmla="*/ 70 w 70"/>
                <a:gd name="T75" fmla="*/ 27 h 62"/>
                <a:gd name="T76" fmla="*/ 70 w 70"/>
                <a:gd name="T77" fmla="*/ 27 h 62"/>
                <a:gd name="T78" fmla="*/ 70 w 70"/>
                <a:gd name="T79" fmla="*/ 23 h 62"/>
                <a:gd name="T80" fmla="*/ 63 w 70"/>
                <a:gd name="T81" fmla="*/ 23 h 62"/>
                <a:gd name="T82" fmla="*/ 63 w 70"/>
                <a:gd name="T83" fmla="*/ 17 h 62"/>
                <a:gd name="T84" fmla="*/ 59 w 70"/>
                <a:gd name="T85" fmla="*/ 17 h 62"/>
                <a:gd name="T86" fmla="*/ 53 w 70"/>
                <a:gd name="T87" fmla="*/ 11 h 62"/>
                <a:gd name="T88" fmla="*/ 47 w 70"/>
                <a:gd name="T89" fmla="*/ 11 h 62"/>
                <a:gd name="T90" fmla="*/ 47 w 70"/>
                <a:gd name="T91" fmla="*/ 6 h 62"/>
                <a:gd name="T92" fmla="*/ 47 w 70"/>
                <a:gd name="T93" fmla="*/ 6 h 62"/>
                <a:gd name="T94" fmla="*/ 35 w 70"/>
                <a:gd name="T95" fmla="*/ 17 h 62"/>
                <a:gd name="T96" fmla="*/ 28 w 70"/>
                <a:gd name="T97" fmla="*/ 11 h 62"/>
                <a:gd name="T98" fmla="*/ 6 w 70"/>
                <a:gd name="T99" fmla="*/ 0 h 62"/>
                <a:gd name="T100" fmla="*/ 12 w 70"/>
                <a:gd name="T101" fmla="*/ 0 h 62"/>
                <a:gd name="T102" fmla="*/ 18 w 70"/>
                <a:gd name="T103" fmla="*/ 23 h 62"/>
                <a:gd name="T104" fmla="*/ 6 w 70"/>
                <a:gd name="T105" fmla="*/ 11 h 62"/>
                <a:gd name="T106" fmla="*/ 0 w 70"/>
                <a:gd name="T107" fmla="*/ 11 h 62"/>
                <a:gd name="T108" fmla="*/ 0 w 70"/>
                <a:gd name="T10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62">
                  <a:moveTo>
                    <a:pt x="0" y="11"/>
                  </a:moveTo>
                  <a:lnTo>
                    <a:pt x="6" y="27"/>
                  </a:lnTo>
                  <a:lnTo>
                    <a:pt x="12" y="33"/>
                  </a:lnTo>
                  <a:lnTo>
                    <a:pt x="12" y="39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24" y="50"/>
                  </a:lnTo>
                  <a:lnTo>
                    <a:pt x="24" y="56"/>
                  </a:lnTo>
                  <a:lnTo>
                    <a:pt x="28" y="56"/>
                  </a:lnTo>
                  <a:lnTo>
                    <a:pt x="28" y="62"/>
                  </a:lnTo>
                  <a:lnTo>
                    <a:pt x="35" y="62"/>
                  </a:lnTo>
                  <a:lnTo>
                    <a:pt x="35" y="56"/>
                  </a:lnTo>
                  <a:lnTo>
                    <a:pt x="41" y="56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59" y="39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50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63" y="39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3"/>
                  </a:lnTo>
                  <a:lnTo>
                    <a:pt x="63" y="23"/>
                  </a:lnTo>
                  <a:lnTo>
                    <a:pt x="63" y="17"/>
                  </a:lnTo>
                  <a:lnTo>
                    <a:pt x="59" y="17"/>
                  </a:lnTo>
                  <a:lnTo>
                    <a:pt x="53" y="11"/>
                  </a:lnTo>
                  <a:lnTo>
                    <a:pt x="47" y="11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35" y="17"/>
                  </a:lnTo>
                  <a:lnTo>
                    <a:pt x="28" y="11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23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Freeform 653">
              <a:extLst>
                <a:ext uri="{FF2B5EF4-FFF2-40B4-BE49-F238E27FC236}">
                  <a16:creationId xmlns:a16="http://schemas.microsoft.com/office/drawing/2014/main" id="{F0B9EF47-D045-4821-89E7-6FF9AD43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227" y="2675668"/>
              <a:ext cx="92265" cy="87707"/>
            </a:xfrm>
            <a:custGeom>
              <a:avLst/>
              <a:gdLst>
                <a:gd name="T0" fmla="*/ 0 w 70"/>
                <a:gd name="T1" fmla="*/ 11 h 62"/>
                <a:gd name="T2" fmla="*/ 6 w 70"/>
                <a:gd name="T3" fmla="*/ 27 h 62"/>
                <a:gd name="T4" fmla="*/ 12 w 70"/>
                <a:gd name="T5" fmla="*/ 33 h 62"/>
                <a:gd name="T6" fmla="*/ 12 w 70"/>
                <a:gd name="T7" fmla="*/ 39 h 62"/>
                <a:gd name="T8" fmla="*/ 18 w 70"/>
                <a:gd name="T9" fmla="*/ 50 h 62"/>
                <a:gd name="T10" fmla="*/ 18 w 70"/>
                <a:gd name="T11" fmla="*/ 50 h 62"/>
                <a:gd name="T12" fmla="*/ 18 w 70"/>
                <a:gd name="T13" fmla="*/ 50 h 62"/>
                <a:gd name="T14" fmla="*/ 24 w 70"/>
                <a:gd name="T15" fmla="*/ 50 h 62"/>
                <a:gd name="T16" fmla="*/ 24 w 70"/>
                <a:gd name="T17" fmla="*/ 56 h 62"/>
                <a:gd name="T18" fmla="*/ 28 w 70"/>
                <a:gd name="T19" fmla="*/ 56 h 62"/>
                <a:gd name="T20" fmla="*/ 28 w 70"/>
                <a:gd name="T21" fmla="*/ 62 h 62"/>
                <a:gd name="T22" fmla="*/ 35 w 70"/>
                <a:gd name="T23" fmla="*/ 62 h 62"/>
                <a:gd name="T24" fmla="*/ 35 w 70"/>
                <a:gd name="T25" fmla="*/ 56 h 62"/>
                <a:gd name="T26" fmla="*/ 41 w 70"/>
                <a:gd name="T27" fmla="*/ 56 h 62"/>
                <a:gd name="T28" fmla="*/ 41 w 70"/>
                <a:gd name="T29" fmla="*/ 50 h 62"/>
                <a:gd name="T30" fmla="*/ 41 w 70"/>
                <a:gd name="T31" fmla="*/ 50 h 62"/>
                <a:gd name="T32" fmla="*/ 41 w 70"/>
                <a:gd name="T33" fmla="*/ 46 h 62"/>
                <a:gd name="T34" fmla="*/ 41 w 70"/>
                <a:gd name="T35" fmla="*/ 46 h 62"/>
                <a:gd name="T36" fmla="*/ 47 w 70"/>
                <a:gd name="T37" fmla="*/ 39 h 62"/>
                <a:gd name="T38" fmla="*/ 47 w 70"/>
                <a:gd name="T39" fmla="*/ 39 h 62"/>
                <a:gd name="T40" fmla="*/ 59 w 70"/>
                <a:gd name="T41" fmla="*/ 39 h 62"/>
                <a:gd name="T42" fmla="*/ 59 w 70"/>
                <a:gd name="T43" fmla="*/ 46 h 62"/>
                <a:gd name="T44" fmla="*/ 59 w 70"/>
                <a:gd name="T45" fmla="*/ 46 h 62"/>
                <a:gd name="T46" fmla="*/ 59 w 70"/>
                <a:gd name="T47" fmla="*/ 46 h 62"/>
                <a:gd name="T48" fmla="*/ 59 w 70"/>
                <a:gd name="T49" fmla="*/ 50 h 62"/>
                <a:gd name="T50" fmla="*/ 59 w 70"/>
                <a:gd name="T51" fmla="*/ 46 h 62"/>
                <a:gd name="T52" fmla="*/ 59 w 70"/>
                <a:gd name="T53" fmla="*/ 46 h 62"/>
                <a:gd name="T54" fmla="*/ 59 w 70"/>
                <a:gd name="T55" fmla="*/ 39 h 62"/>
                <a:gd name="T56" fmla="*/ 59 w 70"/>
                <a:gd name="T57" fmla="*/ 39 h 62"/>
                <a:gd name="T58" fmla="*/ 63 w 70"/>
                <a:gd name="T59" fmla="*/ 39 h 62"/>
                <a:gd name="T60" fmla="*/ 63 w 70"/>
                <a:gd name="T61" fmla="*/ 33 h 62"/>
                <a:gd name="T62" fmla="*/ 63 w 70"/>
                <a:gd name="T63" fmla="*/ 33 h 62"/>
                <a:gd name="T64" fmla="*/ 63 w 70"/>
                <a:gd name="T65" fmla="*/ 33 h 62"/>
                <a:gd name="T66" fmla="*/ 63 w 70"/>
                <a:gd name="T67" fmla="*/ 33 h 62"/>
                <a:gd name="T68" fmla="*/ 63 w 70"/>
                <a:gd name="T69" fmla="*/ 33 h 62"/>
                <a:gd name="T70" fmla="*/ 70 w 70"/>
                <a:gd name="T71" fmla="*/ 27 h 62"/>
                <a:gd name="T72" fmla="*/ 70 w 70"/>
                <a:gd name="T73" fmla="*/ 27 h 62"/>
                <a:gd name="T74" fmla="*/ 70 w 70"/>
                <a:gd name="T75" fmla="*/ 27 h 62"/>
                <a:gd name="T76" fmla="*/ 70 w 70"/>
                <a:gd name="T77" fmla="*/ 27 h 62"/>
                <a:gd name="T78" fmla="*/ 70 w 70"/>
                <a:gd name="T79" fmla="*/ 23 h 62"/>
                <a:gd name="T80" fmla="*/ 63 w 70"/>
                <a:gd name="T81" fmla="*/ 23 h 62"/>
                <a:gd name="T82" fmla="*/ 63 w 70"/>
                <a:gd name="T83" fmla="*/ 17 h 62"/>
                <a:gd name="T84" fmla="*/ 59 w 70"/>
                <a:gd name="T85" fmla="*/ 17 h 62"/>
                <a:gd name="T86" fmla="*/ 53 w 70"/>
                <a:gd name="T87" fmla="*/ 11 h 62"/>
                <a:gd name="T88" fmla="*/ 47 w 70"/>
                <a:gd name="T89" fmla="*/ 11 h 62"/>
                <a:gd name="T90" fmla="*/ 47 w 70"/>
                <a:gd name="T91" fmla="*/ 6 h 62"/>
                <a:gd name="T92" fmla="*/ 47 w 70"/>
                <a:gd name="T93" fmla="*/ 6 h 62"/>
                <a:gd name="T94" fmla="*/ 35 w 70"/>
                <a:gd name="T95" fmla="*/ 17 h 62"/>
                <a:gd name="T96" fmla="*/ 28 w 70"/>
                <a:gd name="T97" fmla="*/ 11 h 62"/>
                <a:gd name="T98" fmla="*/ 6 w 70"/>
                <a:gd name="T99" fmla="*/ 0 h 62"/>
                <a:gd name="T100" fmla="*/ 12 w 70"/>
                <a:gd name="T101" fmla="*/ 0 h 62"/>
                <a:gd name="T102" fmla="*/ 18 w 70"/>
                <a:gd name="T103" fmla="*/ 23 h 62"/>
                <a:gd name="T104" fmla="*/ 6 w 70"/>
                <a:gd name="T105" fmla="*/ 11 h 62"/>
                <a:gd name="T106" fmla="*/ 0 w 70"/>
                <a:gd name="T107" fmla="*/ 11 h 62"/>
                <a:gd name="T108" fmla="*/ 0 w 70"/>
                <a:gd name="T10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62">
                  <a:moveTo>
                    <a:pt x="0" y="11"/>
                  </a:moveTo>
                  <a:lnTo>
                    <a:pt x="6" y="27"/>
                  </a:lnTo>
                  <a:lnTo>
                    <a:pt x="12" y="33"/>
                  </a:lnTo>
                  <a:lnTo>
                    <a:pt x="12" y="39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24" y="50"/>
                  </a:lnTo>
                  <a:lnTo>
                    <a:pt x="24" y="56"/>
                  </a:lnTo>
                  <a:lnTo>
                    <a:pt x="28" y="56"/>
                  </a:lnTo>
                  <a:lnTo>
                    <a:pt x="28" y="62"/>
                  </a:lnTo>
                  <a:lnTo>
                    <a:pt x="35" y="62"/>
                  </a:lnTo>
                  <a:lnTo>
                    <a:pt x="35" y="56"/>
                  </a:lnTo>
                  <a:lnTo>
                    <a:pt x="41" y="56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59" y="39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50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63" y="39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3"/>
                  </a:lnTo>
                  <a:lnTo>
                    <a:pt x="63" y="23"/>
                  </a:lnTo>
                  <a:lnTo>
                    <a:pt x="63" y="17"/>
                  </a:lnTo>
                  <a:lnTo>
                    <a:pt x="59" y="17"/>
                  </a:lnTo>
                  <a:lnTo>
                    <a:pt x="53" y="11"/>
                  </a:lnTo>
                  <a:lnTo>
                    <a:pt x="47" y="11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35" y="17"/>
                  </a:lnTo>
                  <a:lnTo>
                    <a:pt x="28" y="11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23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Freeform 654">
              <a:extLst>
                <a:ext uri="{FF2B5EF4-FFF2-40B4-BE49-F238E27FC236}">
                  <a16:creationId xmlns:a16="http://schemas.microsoft.com/office/drawing/2014/main" id="{7C14D6E0-9F78-4A21-840F-AA0D227B5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850" y="2587962"/>
              <a:ext cx="325568" cy="207951"/>
            </a:xfrm>
            <a:custGeom>
              <a:avLst/>
              <a:gdLst>
                <a:gd name="T0" fmla="*/ 177 w 247"/>
                <a:gd name="T1" fmla="*/ 141 h 147"/>
                <a:gd name="T2" fmla="*/ 170 w 247"/>
                <a:gd name="T3" fmla="*/ 134 h 147"/>
                <a:gd name="T4" fmla="*/ 158 w 247"/>
                <a:gd name="T5" fmla="*/ 134 h 147"/>
                <a:gd name="T6" fmla="*/ 135 w 247"/>
                <a:gd name="T7" fmla="*/ 124 h 147"/>
                <a:gd name="T8" fmla="*/ 129 w 247"/>
                <a:gd name="T9" fmla="*/ 118 h 147"/>
                <a:gd name="T10" fmla="*/ 111 w 247"/>
                <a:gd name="T11" fmla="*/ 108 h 147"/>
                <a:gd name="T12" fmla="*/ 107 w 247"/>
                <a:gd name="T13" fmla="*/ 95 h 147"/>
                <a:gd name="T14" fmla="*/ 94 w 247"/>
                <a:gd name="T15" fmla="*/ 85 h 147"/>
                <a:gd name="T16" fmla="*/ 82 w 247"/>
                <a:gd name="T17" fmla="*/ 85 h 147"/>
                <a:gd name="T18" fmla="*/ 72 w 247"/>
                <a:gd name="T19" fmla="*/ 79 h 147"/>
                <a:gd name="T20" fmla="*/ 65 w 247"/>
                <a:gd name="T21" fmla="*/ 68 h 147"/>
                <a:gd name="T22" fmla="*/ 53 w 247"/>
                <a:gd name="T23" fmla="*/ 56 h 147"/>
                <a:gd name="T24" fmla="*/ 41 w 247"/>
                <a:gd name="T25" fmla="*/ 50 h 147"/>
                <a:gd name="T26" fmla="*/ 35 w 247"/>
                <a:gd name="T27" fmla="*/ 62 h 147"/>
                <a:gd name="T28" fmla="*/ 30 w 247"/>
                <a:gd name="T29" fmla="*/ 68 h 147"/>
                <a:gd name="T30" fmla="*/ 30 w 247"/>
                <a:gd name="T31" fmla="*/ 79 h 147"/>
                <a:gd name="T32" fmla="*/ 12 w 247"/>
                <a:gd name="T33" fmla="*/ 79 h 147"/>
                <a:gd name="T34" fmla="*/ 12 w 247"/>
                <a:gd name="T35" fmla="*/ 79 h 147"/>
                <a:gd name="T36" fmla="*/ 0 w 247"/>
                <a:gd name="T37" fmla="*/ 11 h 147"/>
                <a:gd name="T38" fmla="*/ 30 w 247"/>
                <a:gd name="T39" fmla="*/ 0 h 147"/>
                <a:gd name="T40" fmla="*/ 59 w 247"/>
                <a:gd name="T41" fmla="*/ 11 h 147"/>
                <a:gd name="T42" fmla="*/ 88 w 247"/>
                <a:gd name="T43" fmla="*/ 40 h 147"/>
                <a:gd name="T44" fmla="*/ 129 w 247"/>
                <a:gd name="T45" fmla="*/ 40 h 147"/>
                <a:gd name="T46" fmla="*/ 146 w 247"/>
                <a:gd name="T47" fmla="*/ 56 h 147"/>
                <a:gd name="T48" fmla="*/ 164 w 247"/>
                <a:gd name="T49" fmla="*/ 85 h 147"/>
                <a:gd name="T50" fmla="*/ 177 w 247"/>
                <a:gd name="T51" fmla="*/ 79 h 147"/>
                <a:gd name="T52" fmla="*/ 187 w 247"/>
                <a:gd name="T53" fmla="*/ 89 h 147"/>
                <a:gd name="T54" fmla="*/ 193 w 247"/>
                <a:gd name="T55" fmla="*/ 85 h 147"/>
                <a:gd name="T56" fmla="*/ 199 w 247"/>
                <a:gd name="T57" fmla="*/ 73 h 147"/>
                <a:gd name="T58" fmla="*/ 212 w 247"/>
                <a:gd name="T59" fmla="*/ 62 h 147"/>
                <a:gd name="T60" fmla="*/ 216 w 247"/>
                <a:gd name="T61" fmla="*/ 62 h 147"/>
                <a:gd name="T62" fmla="*/ 212 w 247"/>
                <a:gd name="T63" fmla="*/ 73 h 147"/>
                <a:gd name="T64" fmla="*/ 222 w 247"/>
                <a:gd name="T65" fmla="*/ 85 h 147"/>
                <a:gd name="T66" fmla="*/ 228 w 247"/>
                <a:gd name="T67" fmla="*/ 79 h 147"/>
                <a:gd name="T68" fmla="*/ 241 w 247"/>
                <a:gd name="T69" fmla="*/ 85 h 147"/>
                <a:gd name="T70" fmla="*/ 247 w 247"/>
                <a:gd name="T71" fmla="*/ 89 h 147"/>
                <a:gd name="T72" fmla="*/ 241 w 247"/>
                <a:gd name="T73" fmla="*/ 101 h 147"/>
                <a:gd name="T74" fmla="*/ 216 w 247"/>
                <a:gd name="T75" fmla="*/ 101 h 147"/>
                <a:gd name="T76" fmla="*/ 216 w 247"/>
                <a:gd name="T77" fmla="*/ 89 h 147"/>
                <a:gd name="T78" fmla="*/ 212 w 247"/>
                <a:gd name="T79" fmla="*/ 85 h 147"/>
                <a:gd name="T80" fmla="*/ 199 w 247"/>
                <a:gd name="T81" fmla="*/ 89 h 147"/>
                <a:gd name="T82" fmla="*/ 199 w 247"/>
                <a:gd name="T83" fmla="*/ 95 h 147"/>
                <a:gd name="T84" fmla="*/ 187 w 247"/>
                <a:gd name="T85" fmla="*/ 108 h 147"/>
                <a:gd name="T86" fmla="*/ 177 w 247"/>
                <a:gd name="T87" fmla="*/ 112 h 147"/>
                <a:gd name="T88" fmla="*/ 177 w 247"/>
                <a:gd name="T89" fmla="*/ 112 h 147"/>
                <a:gd name="T90" fmla="*/ 187 w 247"/>
                <a:gd name="T91" fmla="*/ 124 h 147"/>
                <a:gd name="T92" fmla="*/ 193 w 247"/>
                <a:gd name="T93" fmla="*/ 124 h 147"/>
                <a:gd name="T94" fmla="*/ 193 w 247"/>
                <a:gd name="T95" fmla="*/ 147 h 147"/>
                <a:gd name="T96" fmla="*/ 177 w 247"/>
                <a:gd name="T97" fmla="*/ 147 h 147"/>
                <a:gd name="T98" fmla="*/ 177 w 247"/>
                <a:gd name="T99" fmla="*/ 141 h 147"/>
                <a:gd name="T100" fmla="*/ 170 w 247"/>
                <a:gd name="T101" fmla="*/ 141 h 147"/>
                <a:gd name="T102" fmla="*/ 170 w 247"/>
                <a:gd name="T103" fmla="*/ 141 h 147"/>
                <a:gd name="T104" fmla="*/ 177 w 247"/>
                <a:gd name="T105" fmla="*/ 141 h 147"/>
                <a:gd name="T106" fmla="*/ 177 w 247"/>
                <a:gd name="T107" fmla="*/ 14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7" h="147">
                  <a:moveTo>
                    <a:pt x="177" y="141"/>
                  </a:moveTo>
                  <a:lnTo>
                    <a:pt x="170" y="134"/>
                  </a:lnTo>
                  <a:lnTo>
                    <a:pt x="158" y="134"/>
                  </a:lnTo>
                  <a:lnTo>
                    <a:pt x="135" y="124"/>
                  </a:lnTo>
                  <a:lnTo>
                    <a:pt x="129" y="118"/>
                  </a:lnTo>
                  <a:lnTo>
                    <a:pt x="111" y="108"/>
                  </a:lnTo>
                  <a:lnTo>
                    <a:pt x="107" y="95"/>
                  </a:lnTo>
                  <a:lnTo>
                    <a:pt x="94" y="85"/>
                  </a:lnTo>
                  <a:lnTo>
                    <a:pt x="82" y="85"/>
                  </a:lnTo>
                  <a:lnTo>
                    <a:pt x="72" y="79"/>
                  </a:lnTo>
                  <a:lnTo>
                    <a:pt x="65" y="68"/>
                  </a:lnTo>
                  <a:lnTo>
                    <a:pt x="53" y="56"/>
                  </a:lnTo>
                  <a:lnTo>
                    <a:pt x="41" y="50"/>
                  </a:lnTo>
                  <a:lnTo>
                    <a:pt x="35" y="62"/>
                  </a:lnTo>
                  <a:lnTo>
                    <a:pt x="30" y="68"/>
                  </a:lnTo>
                  <a:lnTo>
                    <a:pt x="30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0" y="11"/>
                  </a:lnTo>
                  <a:lnTo>
                    <a:pt x="30" y="0"/>
                  </a:lnTo>
                  <a:lnTo>
                    <a:pt x="59" y="11"/>
                  </a:lnTo>
                  <a:lnTo>
                    <a:pt x="88" y="40"/>
                  </a:lnTo>
                  <a:lnTo>
                    <a:pt x="129" y="40"/>
                  </a:lnTo>
                  <a:lnTo>
                    <a:pt x="146" y="56"/>
                  </a:lnTo>
                  <a:lnTo>
                    <a:pt x="164" y="85"/>
                  </a:lnTo>
                  <a:lnTo>
                    <a:pt x="177" y="79"/>
                  </a:lnTo>
                  <a:lnTo>
                    <a:pt x="187" y="89"/>
                  </a:lnTo>
                  <a:lnTo>
                    <a:pt x="193" y="85"/>
                  </a:lnTo>
                  <a:lnTo>
                    <a:pt x="199" y="73"/>
                  </a:lnTo>
                  <a:lnTo>
                    <a:pt x="212" y="62"/>
                  </a:lnTo>
                  <a:lnTo>
                    <a:pt x="216" y="62"/>
                  </a:lnTo>
                  <a:lnTo>
                    <a:pt x="212" y="73"/>
                  </a:lnTo>
                  <a:lnTo>
                    <a:pt x="222" y="85"/>
                  </a:lnTo>
                  <a:lnTo>
                    <a:pt x="228" y="79"/>
                  </a:lnTo>
                  <a:lnTo>
                    <a:pt x="241" y="85"/>
                  </a:lnTo>
                  <a:lnTo>
                    <a:pt x="247" y="89"/>
                  </a:lnTo>
                  <a:lnTo>
                    <a:pt x="241" y="101"/>
                  </a:lnTo>
                  <a:lnTo>
                    <a:pt x="216" y="101"/>
                  </a:lnTo>
                  <a:lnTo>
                    <a:pt x="216" y="89"/>
                  </a:lnTo>
                  <a:lnTo>
                    <a:pt x="212" y="85"/>
                  </a:lnTo>
                  <a:lnTo>
                    <a:pt x="199" y="89"/>
                  </a:lnTo>
                  <a:lnTo>
                    <a:pt x="199" y="95"/>
                  </a:lnTo>
                  <a:lnTo>
                    <a:pt x="187" y="108"/>
                  </a:lnTo>
                  <a:lnTo>
                    <a:pt x="177" y="112"/>
                  </a:lnTo>
                  <a:lnTo>
                    <a:pt x="177" y="112"/>
                  </a:lnTo>
                  <a:lnTo>
                    <a:pt x="187" y="124"/>
                  </a:lnTo>
                  <a:lnTo>
                    <a:pt x="193" y="124"/>
                  </a:lnTo>
                  <a:lnTo>
                    <a:pt x="193" y="147"/>
                  </a:lnTo>
                  <a:lnTo>
                    <a:pt x="177" y="147"/>
                  </a:lnTo>
                  <a:lnTo>
                    <a:pt x="177" y="141"/>
                  </a:lnTo>
                  <a:lnTo>
                    <a:pt x="170" y="141"/>
                  </a:lnTo>
                  <a:lnTo>
                    <a:pt x="170" y="141"/>
                  </a:lnTo>
                  <a:lnTo>
                    <a:pt x="177" y="141"/>
                  </a:lnTo>
                  <a:lnTo>
                    <a:pt x="177" y="14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Freeform 655">
              <a:extLst>
                <a:ext uri="{FF2B5EF4-FFF2-40B4-BE49-F238E27FC236}">
                  <a16:creationId xmlns:a16="http://schemas.microsoft.com/office/drawing/2014/main" id="{CD56451A-6189-4F89-8842-237F443C6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850" y="2587962"/>
              <a:ext cx="325568" cy="207951"/>
            </a:xfrm>
            <a:custGeom>
              <a:avLst/>
              <a:gdLst>
                <a:gd name="T0" fmla="*/ 177 w 247"/>
                <a:gd name="T1" fmla="*/ 141 h 147"/>
                <a:gd name="T2" fmla="*/ 170 w 247"/>
                <a:gd name="T3" fmla="*/ 134 h 147"/>
                <a:gd name="T4" fmla="*/ 158 w 247"/>
                <a:gd name="T5" fmla="*/ 134 h 147"/>
                <a:gd name="T6" fmla="*/ 135 w 247"/>
                <a:gd name="T7" fmla="*/ 124 h 147"/>
                <a:gd name="T8" fmla="*/ 129 w 247"/>
                <a:gd name="T9" fmla="*/ 118 h 147"/>
                <a:gd name="T10" fmla="*/ 111 w 247"/>
                <a:gd name="T11" fmla="*/ 108 h 147"/>
                <a:gd name="T12" fmla="*/ 107 w 247"/>
                <a:gd name="T13" fmla="*/ 95 h 147"/>
                <a:gd name="T14" fmla="*/ 94 w 247"/>
                <a:gd name="T15" fmla="*/ 85 h 147"/>
                <a:gd name="T16" fmla="*/ 82 w 247"/>
                <a:gd name="T17" fmla="*/ 85 h 147"/>
                <a:gd name="T18" fmla="*/ 72 w 247"/>
                <a:gd name="T19" fmla="*/ 79 h 147"/>
                <a:gd name="T20" fmla="*/ 65 w 247"/>
                <a:gd name="T21" fmla="*/ 68 h 147"/>
                <a:gd name="T22" fmla="*/ 53 w 247"/>
                <a:gd name="T23" fmla="*/ 56 h 147"/>
                <a:gd name="T24" fmla="*/ 41 w 247"/>
                <a:gd name="T25" fmla="*/ 50 h 147"/>
                <a:gd name="T26" fmla="*/ 35 w 247"/>
                <a:gd name="T27" fmla="*/ 62 h 147"/>
                <a:gd name="T28" fmla="*/ 30 w 247"/>
                <a:gd name="T29" fmla="*/ 68 h 147"/>
                <a:gd name="T30" fmla="*/ 30 w 247"/>
                <a:gd name="T31" fmla="*/ 79 h 147"/>
                <a:gd name="T32" fmla="*/ 12 w 247"/>
                <a:gd name="T33" fmla="*/ 79 h 147"/>
                <a:gd name="T34" fmla="*/ 12 w 247"/>
                <a:gd name="T35" fmla="*/ 79 h 147"/>
                <a:gd name="T36" fmla="*/ 0 w 247"/>
                <a:gd name="T37" fmla="*/ 11 h 147"/>
                <a:gd name="T38" fmla="*/ 30 w 247"/>
                <a:gd name="T39" fmla="*/ 0 h 147"/>
                <a:gd name="T40" fmla="*/ 59 w 247"/>
                <a:gd name="T41" fmla="*/ 11 h 147"/>
                <a:gd name="T42" fmla="*/ 88 w 247"/>
                <a:gd name="T43" fmla="*/ 40 h 147"/>
                <a:gd name="T44" fmla="*/ 129 w 247"/>
                <a:gd name="T45" fmla="*/ 40 h 147"/>
                <a:gd name="T46" fmla="*/ 146 w 247"/>
                <a:gd name="T47" fmla="*/ 56 h 147"/>
                <a:gd name="T48" fmla="*/ 164 w 247"/>
                <a:gd name="T49" fmla="*/ 85 h 147"/>
                <a:gd name="T50" fmla="*/ 177 w 247"/>
                <a:gd name="T51" fmla="*/ 79 h 147"/>
                <a:gd name="T52" fmla="*/ 187 w 247"/>
                <a:gd name="T53" fmla="*/ 89 h 147"/>
                <a:gd name="T54" fmla="*/ 193 w 247"/>
                <a:gd name="T55" fmla="*/ 85 h 147"/>
                <a:gd name="T56" fmla="*/ 199 w 247"/>
                <a:gd name="T57" fmla="*/ 73 h 147"/>
                <a:gd name="T58" fmla="*/ 212 w 247"/>
                <a:gd name="T59" fmla="*/ 62 h 147"/>
                <a:gd name="T60" fmla="*/ 216 w 247"/>
                <a:gd name="T61" fmla="*/ 62 h 147"/>
                <a:gd name="T62" fmla="*/ 212 w 247"/>
                <a:gd name="T63" fmla="*/ 73 h 147"/>
                <a:gd name="T64" fmla="*/ 222 w 247"/>
                <a:gd name="T65" fmla="*/ 85 h 147"/>
                <a:gd name="T66" fmla="*/ 228 w 247"/>
                <a:gd name="T67" fmla="*/ 79 h 147"/>
                <a:gd name="T68" fmla="*/ 241 w 247"/>
                <a:gd name="T69" fmla="*/ 85 h 147"/>
                <a:gd name="T70" fmla="*/ 247 w 247"/>
                <a:gd name="T71" fmla="*/ 89 h 147"/>
                <a:gd name="T72" fmla="*/ 241 w 247"/>
                <a:gd name="T73" fmla="*/ 101 h 147"/>
                <a:gd name="T74" fmla="*/ 216 w 247"/>
                <a:gd name="T75" fmla="*/ 101 h 147"/>
                <a:gd name="T76" fmla="*/ 216 w 247"/>
                <a:gd name="T77" fmla="*/ 89 h 147"/>
                <a:gd name="T78" fmla="*/ 212 w 247"/>
                <a:gd name="T79" fmla="*/ 85 h 147"/>
                <a:gd name="T80" fmla="*/ 199 w 247"/>
                <a:gd name="T81" fmla="*/ 89 h 147"/>
                <a:gd name="T82" fmla="*/ 199 w 247"/>
                <a:gd name="T83" fmla="*/ 95 h 147"/>
                <a:gd name="T84" fmla="*/ 187 w 247"/>
                <a:gd name="T85" fmla="*/ 108 h 147"/>
                <a:gd name="T86" fmla="*/ 177 w 247"/>
                <a:gd name="T87" fmla="*/ 112 h 147"/>
                <a:gd name="T88" fmla="*/ 177 w 247"/>
                <a:gd name="T89" fmla="*/ 112 h 147"/>
                <a:gd name="T90" fmla="*/ 187 w 247"/>
                <a:gd name="T91" fmla="*/ 124 h 147"/>
                <a:gd name="T92" fmla="*/ 193 w 247"/>
                <a:gd name="T93" fmla="*/ 124 h 147"/>
                <a:gd name="T94" fmla="*/ 193 w 247"/>
                <a:gd name="T95" fmla="*/ 147 h 147"/>
                <a:gd name="T96" fmla="*/ 177 w 247"/>
                <a:gd name="T97" fmla="*/ 147 h 147"/>
                <a:gd name="T98" fmla="*/ 177 w 247"/>
                <a:gd name="T99" fmla="*/ 141 h 147"/>
                <a:gd name="T100" fmla="*/ 170 w 247"/>
                <a:gd name="T101" fmla="*/ 141 h 147"/>
                <a:gd name="T102" fmla="*/ 170 w 247"/>
                <a:gd name="T103" fmla="*/ 141 h 147"/>
                <a:gd name="T104" fmla="*/ 177 w 247"/>
                <a:gd name="T105" fmla="*/ 141 h 147"/>
                <a:gd name="T106" fmla="*/ 177 w 247"/>
                <a:gd name="T107" fmla="*/ 14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7" h="147">
                  <a:moveTo>
                    <a:pt x="177" y="141"/>
                  </a:moveTo>
                  <a:lnTo>
                    <a:pt x="170" y="134"/>
                  </a:lnTo>
                  <a:lnTo>
                    <a:pt x="158" y="134"/>
                  </a:lnTo>
                  <a:lnTo>
                    <a:pt x="135" y="124"/>
                  </a:lnTo>
                  <a:lnTo>
                    <a:pt x="129" y="118"/>
                  </a:lnTo>
                  <a:lnTo>
                    <a:pt x="111" y="108"/>
                  </a:lnTo>
                  <a:lnTo>
                    <a:pt x="107" y="95"/>
                  </a:lnTo>
                  <a:lnTo>
                    <a:pt x="94" y="85"/>
                  </a:lnTo>
                  <a:lnTo>
                    <a:pt x="82" y="85"/>
                  </a:lnTo>
                  <a:lnTo>
                    <a:pt x="72" y="79"/>
                  </a:lnTo>
                  <a:lnTo>
                    <a:pt x="65" y="68"/>
                  </a:lnTo>
                  <a:lnTo>
                    <a:pt x="53" y="56"/>
                  </a:lnTo>
                  <a:lnTo>
                    <a:pt x="41" y="50"/>
                  </a:lnTo>
                  <a:lnTo>
                    <a:pt x="35" y="62"/>
                  </a:lnTo>
                  <a:lnTo>
                    <a:pt x="30" y="68"/>
                  </a:lnTo>
                  <a:lnTo>
                    <a:pt x="30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0" y="11"/>
                  </a:lnTo>
                  <a:lnTo>
                    <a:pt x="30" y="0"/>
                  </a:lnTo>
                  <a:lnTo>
                    <a:pt x="59" y="11"/>
                  </a:lnTo>
                  <a:lnTo>
                    <a:pt x="88" y="40"/>
                  </a:lnTo>
                  <a:lnTo>
                    <a:pt x="129" y="40"/>
                  </a:lnTo>
                  <a:lnTo>
                    <a:pt x="146" y="56"/>
                  </a:lnTo>
                  <a:lnTo>
                    <a:pt x="164" y="85"/>
                  </a:lnTo>
                  <a:lnTo>
                    <a:pt x="177" y="79"/>
                  </a:lnTo>
                  <a:lnTo>
                    <a:pt x="187" y="89"/>
                  </a:lnTo>
                  <a:lnTo>
                    <a:pt x="193" y="85"/>
                  </a:lnTo>
                  <a:lnTo>
                    <a:pt x="199" y="73"/>
                  </a:lnTo>
                  <a:lnTo>
                    <a:pt x="212" y="62"/>
                  </a:lnTo>
                  <a:lnTo>
                    <a:pt x="216" y="62"/>
                  </a:lnTo>
                  <a:lnTo>
                    <a:pt x="212" y="73"/>
                  </a:lnTo>
                  <a:lnTo>
                    <a:pt x="222" y="85"/>
                  </a:lnTo>
                  <a:lnTo>
                    <a:pt x="228" y="79"/>
                  </a:lnTo>
                  <a:lnTo>
                    <a:pt x="241" y="85"/>
                  </a:lnTo>
                  <a:lnTo>
                    <a:pt x="247" y="89"/>
                  </a:lnTo>
                  <a:lnTo>
                    <a:pt x="241" y="101"/>
                  </a:lnTo>
                  <a:lnTo>
                    <a:pt x="216" y="101"/>
                  </a:lnTo>
                  <a:lnTo>
                    <a:pt x="216" y="89"/>
                  </a:lnTo>
                  <a:lnTo>
                    <a:pt x="212" y="85"/>
                  </a:lnTo>
                  <a:lnTo>
                    <a:pt x="199" y="89"/>
                  </a:lnTo>
                  <a:lnTo>
                    <a:pt x="199" y="95"/>
                  </a:lnTo>
                  <a:lnTo>
                    <a:pt x="187" y="108"/>
                  </a:lnTo>
                  <a:lnTo>
                    <a:pt x="177" y="112"/>
                  </a:lnTo>
                  <a:lnTo>
                    <a:pt x="177" y="112"/>
                  </a:lnTo>
                  <a:lnTo>
                    <a:pt x="187" y="124"/>
                  </a:lnTo>
                  <a:lnTo>
                    <a:pt x="193" y="124"/>
                  </a:lnTo>
                  <a:lnTo>
                    <a:pt x="193" y="147"/>
                  </a:lnTo>
                  <a:lnTo>
                    <a:pt x="177" y="147"/>
                  </a:lnTo>
                  <a:lnTo>
                    <a:pt x="177" y="141"/>
                  </a:lnTo>
                  <a:lnTo>
                    <a:pt x="170" y="141"/>
                  </a:lnTo>
                  <a:lnTo>
                    <a:pt x="170" y="141"/>
                  </a:lnTo>
                  <a:lnTo>
                    <a:pt x="177" y="141"/>
                  </a:lnTo>
                  <a:lnTo>
                    <a:pt x="177" y="14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Freeform 656">
              <a:extLst>
                <a:ext uri="{FF2B5EF4-FFF2-40B4-BE49-F238E27FC236}">
                  <a16:creationId xmlns:a16="http://schemas.microsoft.com/office/drawing/2014/main" id="{C8C13E08-75D2-4EB4-91E7-EC3B9C04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150" y="2708205"/>
              <a:ext cx="159488" cy="101854"/>
            </a:xfrm>
            <a:custGeom>
              <a:avLst/>
              <a:gdLst>
                <a:gd name="T0" fmla="*/ 28 w 121"/>
                <a:gd name="T1" fmla="*/ 23 h 72"/>
                <a:gd name="T2" fmla="*/ 51 w 121"/>
                <a:gd name="T3" fmla="*/ 27 h 72"/>
                <a:gd name="T4" fmla="*/ 80 w 121"/>
                <a:gd name="T5" fmla="*/ 27 h 72"/>
                <a:gd name="T6" fmla="*/ 99 w 121"/>
                <a:gd name="T7" fmla="*/ 33 h 72"/>
                <a:gd name="T8" fmla="*/ 99 w 121"/>
                <a:gd name="T9" fmla="*/ 39 h 72"/>
                <a:gd name="T10" fmla="*/ 109 w 121"/>
                <a:gd name="T11" fmla="*/ 39 h 72"/>
                <a:gd name="T12" fmla="*/ 115 w 121"/>
                <a:gd name="T13" fmla="*/ 49 h 72"/>
                <a:gd name="T14" fmla="*/ 115 w 121"/>
                <a:gd name="T15" fmla="*/ 56 h 72"/>
                <a:gd name="T16" fmla="*/ 86 w 121"/>
                <a:gd name="T17" fmla="*/ 62 h 72"/>
                <a:gd name="T18" fmla="*/ 80 w 121"/>
                <a:gd name="T19" fmla="*/ 66 h 72"/>
                <a:gd name="T20" fmla="*/ 74 w 121"/>
                <a:gd name="T21" fmla="*/ 72 h 72"/>
                <a:gd name="T22" fmla="*/ 74 w 121"/>
                <a:gd name="T23" fmla="*/ 66 h 72"/>
                <a:gd name="T24" fmla="*/ 74 w 121"/>
                <a:gd name="T25" fmla="*/ 62 h 72"/>
                <a:gd name="T26" fmla="*/ 70 w 121"/>
                <a:gd name="T27" fmla="*/ 49 h 72"/>
                <a:gd name="T28" fmla="*/ 70 w 121"/>
                <a:gd name="T29" fmla="*/ 49 h 72"/>
                <a:gd name="T30" fmla="*/ 64 w 121"/>
                <a:gd name="T31" fmla="*/ 45 h 72"/>
                <a:gd name="T32" fmla="*/ 64 w 121"/>
                <a:gd name="T33" fmla="*/ 45 h 72"/>
                <a:gd name="T34" fmla="*/ 57 w 121"/>
                <a:gd name="T35" fmla="*/ 39 h 72"/>
                <a:gd name="T36" fmla="*/ 57 w 121"/>
                <a:gd name="T37" fmla="*/ 39 h 72"/>
                <a:gd name="T38" fmla="*/ 51 w 121"/>
                <a:gd name="T39" fmla="*/ 45 h 72"/>
                <a:gd name="T40" fmla="*/ 51 w 121"/>
                <a:gd name="T41" fmla="*/ 49 h 72"/>
                <a:gd name="T42" fmla="*/ 45 w 121"/>
                <a:gd name="T43" fmla="*/ 56 h 72"/>
                <a:gd name="T44" fmla="*/ 39 w 121"/>
                <a:gd name="T45" fmla="*/ 62 h 72"/>
                <a:gd name="T46" fmla="*/ 39 w 121"/>
                <a:gd name="T47" fmla="*/ 66 h 72"/>
                <a:gd name="T48" fmla="*/ 16 w 121"/>
                <a:gd name="T49" fmla="*/ 66 h 72"/>
                <a:gd name="T50" fmla="*/ 10 w 121"/>
                <a:gd name="T51" fmla="*/ 62 h 72"/>
                <a:gd name="T52" fmla="*/ 16 w 121"/>
                <a:gd name="T53" fmla="*/ 39 h 72"/>
                <a:gd name="T54" fmla="*/ 0 w 121"/>
                <a:gd name="T55" fmla="*/ 27 h 72"/>
                <a:gd name="T56" fmla="*/ 10 w 121"/>
                <a:gd name="T57" fmla="*/ 23 h 72"/>
                <a:gd name="T58" fmla="*/ 22 w 121"/>
                <a:gd name="T59" fmla="*/ 4 h 72"/>
                <a:gd name="T60" fmla="*/ 39 w 121"/>
                <a:gd name="T61" fmla="*/ 4 h 72"/>
                <a:gd name="T62" fmla="*/ 39 w 121"/>
                <a:gd name="T63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72">
                  <a:moveTo>
                    <a:pt x="39" y="10"/>
                  </a:moveTo>
                  <a:lnTo>
                    <a:pt x="28" y="23"/>
                  </a:lnTo>
                  <a:lnTo>
                    <a:pt x="35" y="27"/>
                  </a:lnTo>
                  <a:lnTo>
                    <a:pt x="51" y="27"/>
                  </a:lnTo>
                  <a:lnTo>
                    <a:pt x="70" y="33"/>
                  </a:lnTo>
                  <a:lnTo>
                    <a:pt x="80" y="27"/>
                  </a:lnTo>
                  <a:lnTo>
                    <a:pt x="99" y="27"/>
                  </a:lnTo>
                  <a:lnTo>
                    <a:pt x="99" y="33"/>
                  </a:lnTo>
                  <a:lnTo>
                    <a:pt x="99" y="33"/>
                  </a:lnTo>
                  <a:lnTo>
                    <a:pt x="99" y="39"/>
                  </a:lnTo>
                  <a:lnTo>
                    <a:pt x="99" y="39"/>
                  </a:lnTo>
                  <a:lnTo>
                    <a:pt x="109" y="39"/>
                  </a:lnTo>
                  <a:lnTo>
                    <a:pt x="115" y="45"/>
                  </a:lnTo>
                  <a:lnTo>
                    <a:pt x="115" y="49"/>
                  </a:lnTo>
                  <a:lnTo>
                    <a:pt x="115" y="49"/>
                  </a:lnTo>
                  <a:lnTo>
                    <a:pt x="115" y="56"/>
                  </a:lnTo>
                  <a:lnTo>
                    <a:pt x="121" y="62"/>
                  </a:lnTo>
                  <a:lnTo>
                    <a:pt x="86" y="62"/>
                  </a:lnTo>
                  <a:lnTo>
                    <a:pt x="86" y="66"/>
                  </a:lnTo>
                  <a:lnTo>
                    <a:pt x="80" y="66"/>
                  </a:lnTo>
                  <a:lnTo>
                    <a:pt x="80" y="72"/>
                  </a:lnTo>
                  <a:lnTo>
                    <a:pt x="74" y="72"/>
                  </a:lnTo>
                  <a:lnTo>
                    <a:pt x="74" y="66"/>
                  </a:lnTo>
                  <a:lnTo>
                    <a:pt x="74" y="66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0" y="56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5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4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45"/>
                  </a:lnTo>
                  <a:lnTo>
                    <a:pt x="51" y="45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56"/>
                  </a:lnTo>
                  <a:lnTo>
                    <a:pt x="45" y="56"/>
                  </a:lnTo>
                  <a:lnTo>
                    <a:pt x="45" y="62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39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62"/>
                  </a:lnTo>
                  <a:lnTo>
                    <a:pt x="10" y="62"/>
                  </a:lnTo>
                  <a:lnTo>
                    <a:pt x="16" y="62"/>
                  </a:lnTo>
                  <a:lnTo>
                    <a:pt x="16" y="39"/>
                  </a:lnTo>
                  <a:lnTo>
                    <a:pt x="10" y="3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0" y="23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35" y="0"/>
                  </a:lnTo>
                  <a:lnTo>
                    <a:pt x="39" y="4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9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Freeform 657">
              <a:extLst>
                <a:ext uri="{FF2B5EF4-FFF2-40B4-BE49-F238E27FC236}">
                  <a16:creationId xmlns:a16="http://schemas.microsoft.com/office/drawing/2014/main" id="{3457F506-64CA-4616-9829-81AC3BA76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150" y="2708205"/>
              <a:ext cx="159488" cy="101854"/>
            </a:xfrm>
            <a:custGeom>
              <a:avLst/>
              <a:gdLst>
                <a:gd name="T0" fmla="*/ 28 w 121"/>
                <a:gd name="T1" fmla="*/ 23 h 72"/>
                <a:gd name="T2" fmla="*/ 51 w 121"/>
                <a:gd name="T3" fmla="*/ 27 h 72"/>
                <a:gd name="T4" fmla="*/ 80 w 121"/>
                <a:gd name="T5" fmla="*/ 27 h 72"/>
                <a:gd name="T6" fmla="*/ 99 w 121"/>
                <a:gd name="T7" fmla="*/ 33 h 72"/>
                <a:gd name="T8" fmla="*/ 99 w 121"/>
                <a:gd name="T9" fmla="*/ 39 h 72"/>
                <a:gd name="T10" fmla="*/ 109 w 121"/>
                <a:gd name="T11" fmla="*/ 39 h 72"/>
                <a:gd name="T12" fmla="*/ 115 w 121"/>
                <a:gd name="T13" fmla="*/ 49 h 72"/>
                <a:gd name="T14" fmla="*/ 115 w 121"/>
                <a:gd name="T15" fmla="*/ 56 h 72"/>
                <a:gd name="T16" fmla="*/ 86 w 121"/>
                <a:gd name="T17" fmla="*/ 62 h 72"/>
                <a:gd name="T18" fmla="*/ 80 w 121"/>
                <a:gd name="T19" fmla="*/ 66 h 72"/>
                <a:gd name="T20" fmla="*/ 74 w 121"/>
                <a:gd name="T21" fmla="*/ 72 h 72"/>
                <a:gd name="T22" fmla="*/ 74 w 121"/>
                <a:gd name="T23" fmla="*/ 66 h 72"/>
                <a:gd name="T24" fmla="*/ 74 w 121"/>
                <a:gd name="T25" fmla="*/ 62 h 72"/>
                <a:gd name="T26" fmla="*/ 70 w 121"/>
                <a:gd name="T27" fmla="*/ 49 h 72"/>
                <a:gd name="T28" fmla="*/ 70 w 121"/>
                <a:gd name="T29" fmla="*/ 49 h 72"/>
                <a:gd name="T30" fmla="*/ 64 w 121"/>
                <a:gd name="T31" fmla="*/ 45 h 72"/>
                <a:gd name="T32" fmla="*/ 64 w 121"/>
                <a:gd name="T33" fmla="*/ 45 h 72"/>
                <a:gd name="T34" fmla="*/ 57 w 121"/>
                <a:gd name="T35" fmla="*/ 39 h 72"/>
                <a:gd name="T36" fmla="*/ 57 w 121"/>
                <a:gd name="T37" fmla="*/ 39 h 72"/>
                <a:gd name="T38" fmla="*/ 51 w 121"/>
                <a:gd name="T39" fmla="*/ 45 h 72"/>
                <a:gd name="T40" fmla="*/ 51 w 121"/>
                <a:gd name="T41" fmla="*/ 49 h 72"/>
                <a:gd name="T42" fmla="*/ 45 w 121"/>
                <a:gd name="T43" fmla="*/ 56 h 72"/>
                <a:gd name="T44" fmla="*/ 39 w 121"/>
                <a:gd name="T45" fmla="*/ 62 h 72"/>
                <a:gd name="T46" fmla="*/ 39 w 121"/>
                <a:gd name="T47" fmla="*/ 66 h 72"/>
                <a:gd name="T48" fmla="*/ 16 w 121"/>
                <a:gd name="T49" fmla="*/ 66 h 72"/>
                <a:gd name="T50" fmla="*/ 10 w 121"/>
                <a:gd name="T51" fmla="*/ 62 h 72"/>
                <a:gd name="T52" fmla="*/ 16 w 121"/>
                <a:gd name="T53" fmla="*/ 39 h 72"/>
                <a:gd name="T54" fmla="*/ 0 w 121"/>
                <a:gd name="T55" fmla="*/ 27 h 72"/>
                <a:gd name="T56" fmla="*/ 10 w 121"/>
                <a:gd name="T57" fmla="*/ 23 h 72"/>
                <a:gd name="T58" fmla="*/ 22 w 121"/>
                <a:gd name="T59" fmla="*/ 4 h 72"/>
                <a:gd name="T60" fmla="*/ 39 w 121"/>
                <a:gd name="T61" fmla="*/ 4 h 72"/>
                <a:gd name="T62" fmla="*/ 39 w 121"/>
                <a:gd name="T63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72">
                  <a:moveTo>
                    <a:pt x="39" y="10"/>
                  </a:moveTo>
                  <a:lnTo>
                    <a:pt x="28" y="23"/>
                  </a:lnTo>
                  <a:lnTo>
                    <a:pt x="35" y="27"/>
                  </a:lnTo>
                  <a:lnTo>
                    <a:pt x="51" y="27"/>
                  </a:lnTo>
                  <a:lnTo>
                    <a:pt x="70" y="33"/>
                  </a:lnTo>
                  <a:lnTo>
                    <a:pt x="80" y="27"/>
                  </a:lnTo>
                  <a:lnTo>
                    <a:pt x="99" y="27"/>
                  </a:lnTo>
                  <a:lnTo>
                    <a:pt x="99" y="33"/>
                  </a:lnTo>
                  <a:lnTo>
                    <a:pt x="99" y="33"/>
                  </a:lnTo>
                  <a:lnTo>
                    <a:pt x="99" y="39"/>
                  </a:lnTo>
                  <a:lnTo>
                    <a:pt x="99" y="39"/>
                  </a:lnTo>
                  <a:lnTo>
                    <a:pt x="109" y="39"/>
                  </a:lnTo>
                  <a:lnTo>
                    <a:pt x="115" y="45"/>
                  </a:lnTo>
                  <a:lnTo>
                    <a:pt x="115" y="49"/>
                  </a:lnTo>
                  <a:lnTo>
                    <a:pt x="115" y="49"/>
                  </a:lnTo>
                  <a:lnTo>
                    <a:pt x="115" y="56"/>
                  </a:lnTo>
                  <a:lnTo>
                    <a:pt x="121" y="62"/>
                  </a:lnTo>
                  <a:lnTo>
                    <a:pt x="86" y="62"/>
                  </a:lnTo>
                  <a:lnTo>
                    <a:pt x="86" y="66"/>
                  </a:lnTo>
                  <a:lnTo>
                    <a:pt x="80" y="66"/>
                  </a:lnTo>
                  <a:lnTo>
                    <a:pt x="80" y="72"/>
                  </a:lnTo>
                  <a:lnTo>
                    <a:pt x="74" y="72"/>
                  </a:lnTo>
                  <a:lnTo>
                    <a:pt x="74" y="66"/>
                  </a:lnTo>
                  <a:lnTo>
                    <a:pt x="74" y="66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0" y="56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5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4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45"/>
                  </a:lnTo>
                  <a:lnTo>
                    <a:pt x="51" y="45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56"/>
                  </a:lnTo>
                  <a:lnTo>
                    <a:pt x="45" y="56"/>
                  </a:lnTo>
                  <a:lnTo>
                    <a:pt x="45" y="62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39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62"/>
                  </a:lnTo>
                  <a:lnTo>
                    <a:pt x="10" y="62"/>
                  </a:lnTo>
                  <a:lnTo>
                    <a:pt x="16" y="62"/>
                  </a:lnTo>
                  <a:lnTo>
                    <a:pt x="16" y="39"/>
                  </a:lnTo>
                  <a:lnTo>
                    <a:pt x="10" y="3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0" y="23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35" y="0"/>
                  </a:lnTo>
                  <a:lnTo>
                    <a:pt x="39" y="4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9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Freeform 658">
              <a:extLst>
                <a:ext uri="{FF2B5EF4-FFF2-40B4-BE49-F238E27FC236}">
                  <a16:creationId xmlns:a16="http://schemas.microsoft.com/office/drawing/2014/main" id="{DEACBCC4-DE0D-4F69-A406-5D1742BDD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148" y="2653034"/>
              <a:ext cx="184532" cy="101854"/>
            </a:xfrm>
            <a:custGeom>
              <a:avLst/>
              <a:gdLst>
                <a:gd name="T0" fmla="*/ 17 w 140"/>
                <a:gd name="T1" fmla="*/ 55 h 72"/>
                <a:gd name="T2" fmla="*/ 42 w 140"/>
                <a:gd name="T3" fmla="*/ 55 h 72"/>
                <a:gd name="T4" fmla="*/ 48 w 140"/>
                <a:gd name="T5" fmla="*/ 43 h 72"/>
                <a:gd name="T6" fmla="*/ 35 w 140"/>
                <a:gd name="T7" fmla="*/ 39 h 72"/>
                <a:gd name="T8" fmla="*/ 29 w 140"/>
                <a:gd name="T9" fmla="*/ 33 h 72"/>
                <a:gd name="T10" fmla="*/ 23 w 140"/>
                <a:gd name="T11" fmla="*/ 39 h 72"/>
                <a:gd name="T12" fmla="*/ 13 w 140"/>
                <a:gd name="T13" fmla="*/ 27 h 72"/>
                <a:gd name="T14" fmla="*/ 17 w 140"/>
                <a:gd name="T15" fmla="*/ 16 h 72"/>
                <a:gd name="T16" fmla="*/ 13 w 140"/>
                <a:gd name="T17" fmla="*/ 16 h 72"/>
                <a:gd name="T18" fmla="*/ 13 w 140"/>
                <a:gd name="T19" fmla="*/ 16 h 72"/>
                <a:gd name="T20" fmla="*/ 23 w 140"/>
                <a:gd name="T21" fmla="*/ 4 h 72"/>
                <a:gd name="T22" fmla="*/ 29 w 140"/>
                <a:gd name="T23" fmla="*/ 4 h 72"/>
                <a:gd name="T24" fmla="*/ 48 w 140"/>
                <a:gd name="T25" fmla="*/ 16 h 72"/>
                <a:gd name="T26" fmla="*/ 52 w 140"/>
                <a:gd name="T27" fmla="*/ 0 h 72"/>
                <a:gd name="T28" fmla="*/ 64 w 140"/>
                <a:gd name="T29" fmla="*/ 4 h 72"/>
                <a:gd name="T30" fmla="*/ 118 w 140"/>
                <a:gd name="T31" fmla="*/ 4 h 72"/>
                <a:gd name="T32" fmla="*/ 134 w 140"/>
                <a:gd name="T33" fmla="*/ 16 h 72"/>
                <a:gd name="T34" fmla="*/ 140 w 140"/>
                <a:gd name="T35" fmla="*/ 16 h 72"/>
                <a:gd name="T36" fmla="*/ 134 w 140"/>
                <a:gd name="T37" fmla="*/ 22 h 72"/>
                <a:gd name="T38" fmla="*/ 134 w 140"/>
                <a:gd name="T39" fmla="*/ 22 h 72"/>
                <a:gd name="T40" fmla="*/ 134 w 140"/>
                <a:gd name="T41" fmla="*/ 22 h 72"/>
                <a:gd name="T42" fmla="*/ 134 w 140"/>
                <a:gd name="T43" fmla="*/ 27 h 72"/>
                <a:gd name="T44" fmla="*/ 128 w 140"/>
                <a:gd name="T45" fmla="*/ 27 h 72"/>
                <a:gd name="T46" fmla="*/ 128 w 140"/>
                <a:gd name="T47" fmla="*/ 27 h 72"/>
                <a:gd name="T48" fmla="*/ 128 w 140"/>
                <a:gd name="T49" fmla="*/ 27 h 72"/>
                <a:gd name="T50" fmla="*/ 122 w 140"/>
                <a:gd name="T51" fmla="*/ 33 h 72"/>
                <a:gd name="T52" fmla="*/ 105 w 140"/>
                <a:gd name="T53" fmla="*/ 33 h 72"/>
                <a:gd name="T54" fmla="*/ 105 w 140"/>
                <a:gd name="T55" fmla="*/ 39 h 72"/>
                <a:gd name="T56" fmla="*/ 99 w 140"/>
                <a:gd name="T57" fmla="*/ 39 h 72"/>
                <a:gd name="T58" fmla="*/ 99 w 140"/>
                <a:gd name="T59" fmla="*/ 43 h 72"/>
                <a:gd name="T60" fmla="*/ 93 w 140"/>
                <a:gd name="T61" fmla="*/ 43 h 72"/>
                <a:gd name="T62" fmla="*/ 93 w 140"/>
                <a:gd name="T63" fmla="*/ 43 h 72"/>
                <a:gd name="T64" fmla="*/ 87 w 140"/>
                <a:gd name="T65" fmla="*/ 49 h 72"/>
                <a:gd name="T66" fmla="*/ 70 w 140"/>
                <a:gd name="T67" fmla="*/ 49 h 72"/>
                <a:gd name="T68" fmla="*/ 70 w 140"/>
                <a:gd name="T69" fmla="*/ 55 h 72"/>
                <a:gd name="T70" fmla="*/ 70 w 140"/>
                <a:gd name="T71" fmla="*/ 55 h 72"/>
                <a:gd name="T72" fmla="*/ 70 w 140"/>
                <a:gd name="T73" fmla="*/ 55 h 72"/>
                <a:gd name="T74" fmla="*/ 70 w 140"/>
                <a:gd name="T75" fmla="*/ 62 h 72"/>
                <a:gd name="T76" fmla="*/ 77 w 140"/>
                <a:gd name="T77" fmla="*/ 62 h 72"/>
                <a:gd name="T78" fmla="*/ 77 w 140"/>
                <a:gd name="T79" fmla="*/ 66 h 72"/>
                <a:gd name="T80" fmla="*/ 58 w 140"/>
                <a:gd name="T81" fmla="*/ 66 h 72"/>
                <a:gd name="T82" fmla="*/ 48 w 140"/>
                <a:gd name="T83" fmla="*/ 72 h 72"/>
                <a:gd name="T84" fmla="*/ 29 w 140"/>
                <a:gd name="T85" fmla="*/ 66 h 72"/>
                <a:gd name="T86" fmla="*/ 6 w 140"/>
                <a:gd name="T87" fmla="*/ 66 h 72"/>
                <a:gd name="T88" fmla="*/ 0 w 140"/>
                <a:gd name="T89" fmla="*/ 62 h 72"/>
                <a:gd name="T90" fmla="*/ 17 w 140"/>
                <a:gd name="T91" fmla="*/ 49 h 72"/>
                <a:gd name="T92" fmla="*/ 17 w 140"/>
                <a:gd name="T93" fmla="*/ 55 h 72"/>
                <a:gd name="T94" fmla="*/ 17 w 140"/>
                <a:gd name="T95" fmla="*/ 5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0" h="72">
                  <a:moveTo>
                    <a:pt x="17" y="55"/>
                  </a:moveTo>
                  <a:lnTo>
                    <a:pt x="42" y="55"/>
                  </a:lnTo>
                  <a:lnTo>
                    <a:pt x="48" y="43"/>
                  </a:lnTo>
                  <a:lnTo>
                    <a:pt x="35" y="39"/>
                  </a:lnTo>
                  <a:lnTo>
                    <a:pt x="29" y="33"/>
                  </a:lnTo>
                  <a:lnTo>
                    <a:pt x="23" y="39"/>
                  </a:lnTo>
                  <a:lnTo>
                    <a:pt x="13" y="27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23" y="4"/>
                  </a:lnTo>
                  <a:lnTo>
                    <a:pt x="29" y="4"/>
                  </a:lnTo>
                  <a:lnTo>
                    <a:pt x="48" y="16"/>
                  </a:lnTo>
                  <a:lnTo>
                    <a:pt x="52" y="0"/>
                  </a:lnTo>
                  <a:lnTo>
                    <a:pt x="64" y="4"/>
                  </a:lnTo>
                  <a:lnTo>
                    <a:pt x="118" y="4"/>
                  </a:lnTo>
                  <a:lnTo>
                    <a:pt x="134" y="16"/>
                  </a:lnTo>
                  <a:lnTo>
                    <a:pt x="140" y="16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34" y="27"/>
                  </a:lnTo>
                  <a:lnTo>
                    <a:pt x="128" y="27"/>
                  </a:lnTo>
                  <a:lnTo>
                    <a:pt x="128" y="27"/>
                  </a:lnTo>
                  <a:lnTo>
                    <a:pt x="128" y="27"/>
                  </a:lnTo>
                  <a:lnTo>
                    <a:pt x="122" y="33"/>
                  </a:lnTo>
                  <a:lnTo>
                    <a:pt x="105" y="33"/>
                  </a:lnTo>
                  <a:lnTo>
                    <a:pt x="105" y="39"/>
                  </a:lnTo>
                  <a:lnTo>
                    <a:pt x="99" y="39"/>
                  </a:lnTo>
                  <a:lnTo>
                    <a:pt x="99" y="43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87" y="49"/>
                  </a:lnTo>
                  <a:lnTo>
                    <a:pt x="70" y="49"/>
                  </a:lnTo>
                  <a:lnTo>
                    <a:pt x="70" y="55"/>
                  </a:lnTo>
                  <a:lnTo>
                    <a:pt x="70" y="55"/>
                  </a:lnTo>
                  <a:lnTo>
                    <a:pt x="70" y="55"/>
                  </a:lnTo>
                  <a:lnTo>
                    <a:pt x="70" y="62"/>
                  </a:lnTo>
                  <a:lnTo>
                    <a:pt x="77" y="62"/>
                  </a:lnTo>
                  <a:lnTo>
                    <a:pt x="77" y="66"/>
                  </a:lnTo>
                  <a:lnTo>
                    <a:pt x="58" y="66"/>
                  </a:lnTo>
                  <a:lnTo>
                    <a:pt x="48" y="72"/>
                  </a:lnTo>
                  <a:lnTo>
                    <a:pt x="29" y="66"/>
                  </a:lnTo>
                  <a:lnTo>
                    <a:pt x="6" y="66"/>
                  </a:lnTo>
                  <a:lnTo>
                    <a:pt x="0" y="62"/>
                  </a:lnTo>
                  <a:lnTo>
                    <a:pt x="17" y="49"/>
                  </a:lnTo>
                  <a:lnTo>
                    <a:pt x="17" y="55"/>
                  </a:lnTo>
                  <a:lnTo>
                    <a:pt x="17" y="5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Freeform 659">
              <a:extLst>
                <a:ext uri="{FF2B5EF4-FFF2-40B4-BE49-F238E27FC236}">
                  <a16:creationId xmlns:a16="http://schemas.microsoft.com/office/drawing/2014/main" id="{95463EC1-82A2-4FA2-AA15-1B9959907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148" y="2653034"/>
              <a:ext cx="184532" cy="101854"/>
            </a:xfrm>
            <a:custGeom>
              <a:avLst/>
              <a:gdLst>
                <a:gd name="T0" fmla="*/ 17 w 140"/>
                <a:gd name="T1" fmla="*/ 55 h 72"/>
                <a:gd name="T2" fmla="*/ 42 w 140"/>
                <a:gd name="T3" fmla="*/ 55 h 72"/>
                <a:gd name="T4" fmla="*/ 48 w 140"/>
                <a:gd name="T5" fmla="*/ 43 h 72"/>
                <a:gd name="T6" fmla="*/ 35 w 140"/>
                <a:gd name="T7" fmla="*/ 39 h 72"/>
                <a:gd name="T8" fmla="*/ 29 w 140"/>
                <a:gd name="T9" fmla="*/ 33 h 72"/>
                <a:gd name="T10" fmla="*/ 23 w 140"/>
                <a:gd name="T11" fmla="*/ 39 h 72"/>
                <a:gd name="T12" fmla="*/ 13 w 140"/>
                <a:gd name="T13" fmla="*/ 27 h 72"/>
                <a:gd name="T14" fmla="*/ 17 w 140"/>
                <a:gd name="T15" fmla="*/ 16 h 72"/>
                <a:gd name="T16" fmla="*/ 13 w 140"/>
                <a:gd name="T17" fmla="*/ 16 h 72"/>
                <a:gd name="T18" fmla="*/ 13 w 140"/>
                <a:gd name="T19" fmla="*/ 16 h 72"/>
                <a:gd name="T20" fmla="*/ 23 w 140"/>
                <a:gd name="T21" fmla="*/ 4 h 72"/>
                <a:gd name="T22" fmla="*/ 29 w 140"/>
                <a:gd name="T23" fmla="*/ 4 h 72"/>
                <a:gd name="T24" fmla="*/ 48 w 140"/>
                <a:gd name="T25" fmla="*/ 16 h 72"/>
                <a:gd name="T26" fmla="*/ 52 w 140"/>
                <a:gd name="T27" fmla="*/ 0 h 72"/>
                <a:gd name="T28" fmla="*/ 64 w 140"/>
                <a:gd name="T29" fmla="*/ 4 h 72"/>
                <a:gd name="T30" fmla="*/ 118 w 140"/>
                <a:gd name="T31" fmla="*/ 4 h 72"/>
                <a:gd name="T32" fmla="*/ 134 w 140"/>
                <a:gd name="T33" fmla="*/ 16 h 72"/>
                <a:gd name="T34" fmla="*/ 140 w 140"/>
                <a:gd name="T35" fmla="*/ 16 h 72"/>
                <a:gd name="T36" fmla="*/ 134 w 140"/>
                <a:gd name="T37" fmla="*/ 22 h 72"/>
                <a:gd name="T38" fmla="*/ 134 w 140"/>
                <a:gd name="T39" fmla="*/ 22 h 72"/>
                <a:gd name="T40" fmla="*/ 134 w 140"/>
                <a:gd name="T41" fmla="*/ 22 h 72"/>
                <a:gd name="T42" fmla="*/ 134 w 140"/>
                <a:gd name="T43" fmla="*/ 27 h 72"/>
                <a:gd name="T44" fmla="*/ 128 w 140"/>
                <a:gd name="T45" fmla="*/ 27 h 72"/>
                <a:gd name="T46" fmla="*/ 128 w 140"/>
                <a:gd name="T47" fmla="*/ 27 h 72"/>
                <a:gd name="T48" fmla="*/ 128 w 140"/>
                <a:gd name="T49" fmla="*/ 27 h 72"/>
                <a:gd name="T50" fmla="*/ 122 w 140"/>
                <a:gd name="T51" fmla="*/ 33 h 72"/>
                <a:gd name="T52" fmla="*/ 105 w 140"/>
                <a:gd name="T53" fmla="*/ 33 h 72"/>
                <a:gd name="T54" fmla="*/ 105 w 140"/>
                <a:gd name="T55" fmla="*/ 39 h 72"/>
                <a:gd name="T56" fmla="*/ 99 w 140"/>
                <a:gd name="T57" fmla="*/ 39 h 72"/>
                <a:gd name="T58" fmla="*/ 99 w 140"/>
                <a:gd name="T59" fmla="*/ 43 h 72"/>
                <a:gd name="T60" fmla="*/ 93 w 140"/>
                <a:gd name="T61" fmla="*/ 43 h 72"/>
                <a:gd name="T62" fmla="*/ 93 w 140"/>
                <a:gd name="T63" fmla="*/ 43 h 72"/>
                <a:gd name="T64" fmla="*/ 87 w 140"/>
                <a:gd name="T65" fmla="*/ 49 h 72"/>
                <a:gd name="T66" fmla="*/ 70 w 140"/>
                <a:gd name="T67" fmla="*/ 49 h 72"/>
                <a:gd name="T68" fmla="*/ 70 w 140"/>
                <a:gd name="T69" fmla="*/ 55 h 72"/>
                <a:gd name="T70" fmla="*/ 70 w 140"/>
                <a:gd name="T71" fmla="*/ 55 h 72"/>
                <a:gd name="T72" fmla="*/ 70 w 140"/>
                <a:gd name="T73" fmla="*/ 55 h 72"/>
                <a:gd name="T74" fmla="*/ 70 w 140"/>
                <a:gd name="T75" fmla="*/ 62 h 72"/>
                <a:gd name="T76" fmla="*/ 77 w 140"/>
                <a:gd name="T77" fmla="*/ 62 h 72"/>
                <a:gd name="T78" fmla="*/ 77 w 140"/>
                <a:gd name="T79" fmla="*/ 66 h 72"/>
                <a:gd name="T80" fmla="*/ 58 w 140"/>
                <a:gd name="T81" fmla="*/ 66 h 72"/>
                <a:gd name="T82" fmla="*/ 48 w 140"/>
                <a:gd name="T83" fmla="*/ 72 h 72"/>
                <a:gd name="T84" fmla="*/ 29 w 140"/>
                <a:gd name="T85" fmla="*/ 66 h 72"/>
                <a:gd name="T86" fmla="*/ 6 w 140"/>
                <a:gd name="T87" fmla="*/ 66 h 72"/>
                <a:gd name="T88" fmla="*/ 0 w 140"/>
                <a:gd name="T89" fmla="*/ 62 h 72"/>
                <a:gd name="T90" fmla="*/ 17 w 140"/>
                <a:gd name="T91" fmla="*/ 49 h 72"/>
                <a:gd name="T92" fmla="*/ 17 w 140"/>
                <a:gd name="T93" fmla="*/ 55 h 72"/>
                <a:gd name="T94" fmla="*/ 17 w 140"/>
                <a:gd name="T95" fmla="*/ 5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0" h="72">
                  <a:moveTo>
                    <a:pt x="17" y="55"/>
                  </a:moveTo>
                  <a:lnTo>
                    <a:pt x="42" y="55"/>
                  </a:lnTo>
                  <a:lnTo>
                    <a:pt x="48" y="43"/>
                  </a:lnTo>
                  <a:lnTo>
                    <a:pt x="35" y="39"/>
                  </a:lnTo>
                  <a:lnTo>
                    <a:pt x="29" y="33"/>
                  </a:lnTo>
                  <a:lnTo>
                    <a:pt x="23" y="39"/>
                  </a:lnTo>
                  <a:lnTo>
                    <a:pt x="13" y="27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23" y="4"/>
                  </a:lnTo>
                  <a:lnTo>
                    <a:pt x="29" y="4"/>
                  </a:lnTo>
                  <a:lnTo>
                    <a:pt x="48" y="16"/>
                  </a:lnTo>
                  <a:lnTo>
                    <a:pt x="52" y="0"/>
                  </a:lnTo>
                  <a:lnTo>
                    <a:pt x="64" y="4"/>
                  </a:lnTo>
                  <a:lnTo>
                    <a:pt x="118" y="4"/>
                  </a:lnTo>
                  <a:lnTo>
                    <a:pt x="134" y="16"/>
                  </a:lnTo>
                  <a:lnTo>
                    <a:pt x="140" y="16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34" y="27"/>
                  </a:lnTo>
                  <a:lnTo>
                    <a:pt x="128" y="27"/>
                  </a:lnTo>
                  <a:lnTo>
                    <a:pt x="128" y="27"/>
                  </a:lnTo>
                  <a:lnTo>
                    <a:pt x="128" y="27"/>
                  </a:lnTo>
                  <a:lnTo>
                    <a:pt x="122" y="33"/>
                  </a:lnTo>
                  <a:lnTo>
                    <a:pt x="105" y="33"/>
                  </a:lnTo>
                  <a:lnTo>
                    <a:pt x="105" y="39"/>
                  </a:lnTo>
                  <a:lnTo>
                    <a:pt x="99" y="39"/>
                  </a:lnTo>
                  <a:lnTo>
                    <a:pt x="99" y="43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87" y="49"/>
                  </a:lnTo>
                  <a:lnTo>
                    <a:pt x="70" y="49"/>
                  </a:lnTo>
                  <a:lnTo>
                    <a:pt x="70" y="55"/>
                  </a:lnTo>
                  <a:lnTo>
                    <a:pt x="70" y="55"/>
                  </a:lnTo>
                  <a:lnTo>
                    <a:pt x="70" y="55"/>
                  </a:lnTo>
                  <a:lnTo>
                    <a:pt x="70" y="62"/>
                  </a:lnTo>
                  <a:lnTo>
                    <a:pt x="77" y="62"/>
                  </a:lnTo>
                  <a:lnTo>
                    <a:pt x="77" y="66"/>
                  </a:lnTo>
                  <a:lnTo>
                    <a:pt x="58" y="66"/>
                  </a:lnTo>
                  <a:lnTo>
                    <a:pt x="48" y="72"/>
                  </a:lnTo>
                  <a:lnTo>
                    <a:pt x="29" y="66"/>
                  </a:lnTo>
                  <a:lnTo>
                    <a:pt x="6" y="66"/>
                  </a:lnTo>
                  <a:lnTo>
                    <a:pt x="0" y="62"/>
                  </a:lnTo>
                  <a:lnTo>
                    <a:pt x="17" y="49"/>
                  </a:lnTo>
                  <a:lnTo>
                    <a:pt x="17" y="55"/>
                  </a:lnTo>
                  <a:lnTo>
                    <a:pt x="17" y="55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Freeform 660">
              <a:extLst>
                <a:ext uri="{FF2B5EF4-FFF2-40B4-BE49-F238E27FC236}">
                  <a16:creationId xmlns:a16="http://schemas.microsoft.com/office/drawing/2014/main" id="{5B8B7E90-B3AF-4C39-ACFC-AB761D88D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625" y="2658694"/>
              <a:ext cx="271525" cy="192390"/>
            </a:xfrm>
            <a:custGeom>
              <a:avLst/>
              <a:gdLst>
                <a:gd name="T0" fmla="*/ 193 w 206"/>
                <a:gd name="T1" fmla="*/ 91 h 136"/>
                <a:gd name="T2" fmla="*/ 193 w 206"/>
                <a:gd name="T3" fmla="*/ 91 h 136"/>
                <a:gd name="T4" fmla="*/ 187 w 206"/>
                <a:gd name="T5" fmla="*/ 97 h 136"/>
                <a:gd name="T6" fmla="*/ 187 w 206"/>
                <a:gd name="T7" fmla="*/ 101 h 136"/>
                <a:gd name="T8" fmla="*/ 187 w 206"/>
                <a:gd name="T9" fmla="*/ 113 h 136"/>
                <a:gd name="T10" fmla="*/ 181 w 206"/>
                <a:gd name="T11" fmla="*/ 119 h 136"/>
                <a:gd name="T12" fmla="*/ 175 w 206"/>
                <a:gd name="T13" fmla="*/ 124 h 136"/>
                <a:gd name="T14" fmla="*/ 171 w 206"/>
                <a:gd name="T15" fmla="*/ 130 h 136"/>
                <a:gd name="T16" fmla="*/ 158 w 206"/>
                <a:gd name="T17" fmla="*/ 136 h 136"/>
                <a:gd name="T18" fmla="*/ 146 w 206"/>
                <a:gd name="T19" fmla="*/ 136 h 136"/>
                <a:gd name="T20" fmla="*/ 146 w 206"/>
                <a:gd name="T21" fmla="*/ 130 h 136"/>
                <a:gd name="T22" fmla="*/ 140 w 206"/>
                <a:gd name="T23" fmla="*/ 124 h 136"/>
                <a:gd name="T24" fmla="*/ 140 w 206"/>
                <a:gd name="T25" fmla="*/ 113 h 136"/>
                <a:gd name="T26" fmla="*/ 140 w 206"/>
                <a:gd name="T27" fmla="*/ 107 h 136"/>
                <a:gd name="T28" fmla="*/ 111 w 206"/>
                <a:gd name="T29" fmla="*/ 97 h 136"/>
                <a:gd name="T30" fmla="*/ 101 w 206"/>
                <a:gd name="T31" fmla="*/ 91 h 136"/>
                <a:gd name="T32" fmla="*/ 82 w 206"/>
                <a:gd name="T33" fmla="*/ 80 h 136"/>
                <a:gd name="T34" fmla="*/ 53 w 206"/>
                <a:gd name="T35" fmla="*/ 84 h 136"/>
                <a:gd name="T36" fmla="*/ 47 w 206"/>
                <a:gd name="T37" fmla="*/ 91 h 136"/>
                <a:gd name="T38" fmla="*/ 41 w 206"/>
                <a:gd name="T39" fmla="*/ 97 h 136"/>
                <a:gd name="T40" fmla="*/ 29 w 206"/>
                <a:gd name="T41" fmla="*/ 97 h 136"/>
                <a:gd name="T42" fmla="*/ 18 w 206"/>
                <a:gd name="T43" fmla="*/ 80 h 136"/>
                <a:gd name="T44" fmla="*/ 18 w 206"/>
                <a:gd name="T45" fmla="*/ 74 h 136"/>
                <a:gd name="T46" fmla="*/ 18 w 206"/>
                <a:gd name="T47" fmla="*/ 62 h 136"/>
                <a:gd name="T48" fmla="*/ 18 w 206"/>
                <a:gd name="T49" fmla="*/ 58 h 136"/>
                <a:gd name="T50" fmla="*/ 12 w 206"/>
                <a:gd name="T51" fmla="*/ 58 h 136"/>
                <a:gd name="T52" fmla="*/ 12 w 206"/>
                <a:gd name="T53" fmla="*/ 62 h 136"/>
                <a:gd name="T54" fmla="*/ 12 w 206"/>
                <a:gd name="T55" fmla="*/ 62 h 136"/>
                <a:gd name="T56" fmla="*/ 12 w 206"/>
                <a:gd name="T57" fmla="*/ 68 h 136"/>
                <a:gd name="T58" fmla="*/ 6 w 206"/>
                <a:gd name="T59" fmla="*/ 74 h 136"/>
                <a:gd name="T60" fmla="*/ 6 w 206"/>
                <a:gd name="T61" fmla="*/ 74 h 136"/>
                <a:gd name="T62" fmla="*/ 6 w 206"/>
                <a:gd name="T63" fmla="*/ 68 h 136"/>
                <a:gd name="T64" fmla="*/ 6 w 206"/>
                <a:gd name="T65" fmla="*/ 62 h 136"/>
                <a:gd name="T66" fmla="*/ 6 w 206"/>
                <a:gd name="T67" fmla="*/ 62 h 136"/>
                <a:gd name="T68" fmla="*/ 6 w 206"/>
                <a:gd name="T69" fmla="*/ 58 h 136"/>
                <a:gd name="T70" fmla="*/ 6 w 206"/>
                <a:gd name="T71" fmla="*/ 51 h 136"/>
                <a:gd name="T72" fmla="*/ 12 w 206"/>
                <a:gd name="T73" fmla="*/ 45 h 136"/>
                <a:gd name="T74" fmla="*/ 6 w 206"/>
                <a:gd name="T75" fmla="*/ 45 h 136"/>
                <a:gd name="T76" fmla="*/ 6 w 206"/>
                <a:gd name="T77" fmla="*/ 45 h 136"/>
                <a:gd name="T78" fmla="*/ 6 w 206"/>
                <a:gd name="T79" fmla="*/ 39 h 136"/>
                <a:gd name="T80" fmla="*/ 0 w 206"/>
                <a:gd name="T81" fmla="*/ 39 h 136"/>
                <a:gd name="T82" fmla="*/ 0 w 206"/>
                <a:gd name="T83" fmla="*/ 35 h 136"/>
                <a:gd name="T84" fmla="*/ 0 w 206"/>
                <a:gd name="T85" fmla="*/ 35 h 136"/>
                <a:gd name="T86" fmla="*/ 18 w 206"/>
                <a:gd name="T87" fmla="*/ 29 h 136"/>
                <a:gd name="T88" fmla="*/ 24 w 206"/>
                <a:gd name="T89" fmla="*/ 23 h 136"/>
                <a:gd name="T90" fmla="*/ 18 w 206"/>
                <a:gd name="T91" fmla="*/ 23 h 136"/>
                <a:gd name="T92" fmla="*/ 12 w 206"/>
                <a:gd name="T93" fmla="*/ 18 h 136"/>
                <a:gd name="T94" fmla="*/ 12 w 206"/>
                <a:gd name="T95" fmla="*/ 12 h 136"/>
                <a:gd name="T96" fmla="*/ 29 w 206"/>
                <a:gd name="T97" fmla="*/ 18 h 136"/>
                <a:gd name="T98" fmla="*/ 59 w 206"/>
                <a:gd name="T99" fmla="*/ 29 h 136"/>
                <a:gd name="T100" fmla="*/ 64 w 206"/>
                <a:gd name="T101" fmla="*/ 12 h 136"/>
                <a:gd name="T102" fmla="*/ 82 w 206"/>
                <a:gd name="T103" fmla="*/ 6 h 136"/>
                <a:gd name="T104" fmla="*/ 101 w 206"/>
                <a:gd name="T105" fmla="*/ 29 h 136"/>
                <a:gd name="T106" fmla="*/ 123 w 206"/>
                <a:gd name="T107" fmla="*/ 35 h 136"/>
                <a:gd name="T108" fmla="*/ 140 w 206"/>
                <a:gd name="T109" fmla="*/ 58 h 136"/>
                <a:gd name="T110" fmla="*/ 164 w 206"/>
                <a:gd name="T111" fmla="*/ 74 h 136"/>
                <a:gd name="T112" fmla="*/ 199 w 206"/>
                <a:gd name="T113" fmla="*/ 84 h 136"/>
                <a:gd name="T114" fmla="*/ 199 w 206"/>
                <a:gd name="T115" fmla="*/ 9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" h="136">
                  <a:moveTo>
                    <a:pt x="199" y="91"/>
                  </a:moveTo>
                  <a:lnTo>
                    <a:pt x="193" y="91"/>
                  </a:lnTo>
                  <a:lnTo>
                    <a:pt x="193" y="91"/>
                  </a:lnTo>
                  <a:lnTo>
                    <a:pt x="193" y="91"/>
                  </a:lnTo>
                  <a:lnTo>
                    <a:pt x="187" y="97"/>
                  </a:lnTo>
                  <a:lnTo>
                    <a:pt x="187" y="97"/>
                  </a:lnTo>
                  <a:lnTo>
                    <a:pt x="187" y="97"/>
                  </a:lnTo>
                  <a:lnTo>
                    <a:pt x="187" y="101"/>
                  </a:lnTo>
                  <a:lnTo>
                    <a:pt x="187" y="10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1" y="119"/>
                  </a:lnTo>
                  <a:lnTo>
                    <a:pt x="181" y="119"/>
                  </a:lnTo>
                  <a:lnTo>
                    <a:pt x="175" y="124"/>
                  </a:lnTo>
                  <a:lnTo>
                    <a:pt x="171" y="124"/>
                  </a:lnTo>
                  <a:lnTo>
                    <a:pt x="171" y="130"/>
                  </a:lnTo>
                  <a:lnTo>
                    <a:pt x="164" y="130"/>
                  </a:lnTo>
                  <a:lnTo>
                    <a:pt x="158" y="136"/>
                  </a:lnTo>
                  <a:lnTo>
                    <a:pt x="146" y="136"/>
                  </a:lnTo>
                  <a:lnTo>
                    <a:pt x="146" y="136"/>
                  </a:lnTo>
                  <a:lnTo>
                    <a:pt x="146" y="136"/>
                  </a:lnTo>
                  <a:lnTo>
                    <a:pt x="146" y="130"/>
                  </a:lnTo>
                  <a:lnTo>
                    <a:pt x="140" y="124"/>
                  </a:lnTo>
                  <a:lnTo>
                    <a:pt x="140" y="124"/>
                  </a:lnTo>
                  <a:lnTo>
                    <a:pt x="140" y="124"/>
                  </a:lnTo>
                  <a:lnTo>
                    <a:pt x="140" y="113"/>
                  </a:lnTo>
                  <a:lnTo>
                    <a:pt x="140" y="113"/>
                  </a:lnTo>
                  <a:lnTo>
                    <a:pt x="140" y="107"/>
                  </a:lnTo>
                  <a:lnTo>
                    <a:pt x="123" y="107"/>
                  </a:lnTo>
                  <a:lnTo>
                    <a:pt x="111" y="97"/>
                  </a:lnTo>
                  <a:lnTo>
                    <a:pt x="111" y="91"/>
                  </a:lnTo>
                  <a:lnTo>
                    <a:pt x="101" y="91"/>
                  </a:lnTo>
                  <a:lnTo>
                    <a:pt x="94" y="84"/>
                  </a:lnTo>
                  <a:lnTo>
                    <a:pt x="82" y="80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4"/>
                  </a:lnTo>
                  <a:lnTo>
                    <a:pt x="47" y="91"/>
                  </a:lnTo>
                  <a:lnTo>
                    <a:pt x="47" y="91"/>
                  </a:lnTo>
                  <a:lnTo>
                    <a:pt x="41" y="97"/>
                  </a:lnTo>
                  <a:lnTo>
                    <a:pt x="29" y="97"/>
                  </a:lnTo>
                  <a:lnTo>
                    <a:pt x="29" y="97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8"/>
                  </a:lnTo>
                  <a:lnTo>
                    <a:pt x="6" y="68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1"/>
                  </a:lnTo>
                  <a:lnTo>
                    <a:pt x="12" y="51"/>
                  </a:lnTo>
                  <a:lnTo>
                    <a:pt x="12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29" y="18"/>
                  </a:lnTo>
                  <a:lnTo>
                    <a:pt x="35" y="29"/>
                  </a:lnTo>
                  <a:lnTo>
                    <a:pt x="59" y="29"/>
                  </a:lnTo>
                  <a:lnTo>
                    <a:pt x="59" y="18"/>
                  </a:lnTo>
                  <a:lnTo>
                    <a:pt x="64" y="12"/>
                  </a:lnTo>
                  <a:lnTo>
                    <a:pt x="70" y="0"/>
                  </a:lnTo>
                  <a:lnTo>
                    <a:pt x="82" y="6"/>
                  </a:lnTo>
                  <a:lnTo>
                    <a:pt x="94" y="18"/>
                  </a:lnTo>
                  <a:lnTo>
                    <a:pt x="101" y="29"/>
                  </a:lnTo>
                  <a:lnTo>
                    <a:pt x="111" y="35"/>
                  </a:lnTo>
                  <a:lnTo>
                    <a:pt x="123" y="35"/>
                  </a:lnTo>
                  <a:lnTo>
                    <a:pt x="136" y="45"/>
                  </a:lnTo>
                  <a:lnTo>
                    <a:pt x="140" y="58"/>
                  </a:lnTo>
                  <a:lnTo>
                    <a:pt x="158" y="68"/>
                  </a:lnTo>
                  <a:lnTo>
                    <a:pt x="164" y="74"/>
                  </a:lnTo>
                  <a:lnTo>
                    <a:pt x="187" y="84"/>
                  </a:lnTo>
                  <a:lnTo>
                    <a:pt x="199" y="84"/>
                  </a:lnTo>
                  <a:lnTo>
                    <a:pt x="206" y="91"/>
                  </a:lnTo>
                  <a:lnTo>
                    <a:pt x="199" y="91"/>
                  </a:lnTo>
                  <a:lnTo>
                    <a:pt x="199" y="9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Freeform 661">
              <a:extLst>
                <a:ext uri="{FF2B5EF4-FFF2-40B4-BE49-F238E27FC236}">
                  <a16:creationId xmlns:a16="http://schemas.microsoft.com/office/drawing/2014/main" id="{8FF694D4-6790-4DB0-A641-8C33769B4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625" y="2658694"/>
              <a:ext cx="271525" cy="192390"/>
            </a:xfrm>
            <a:custGeom>
              <a:avLst/>
              <a:gdLst>
                <a:gd name="T0" fmla="*/ 193 w 206"/>
                <a:gd name="T1" fmla="*/ 91 h 136"/>
                <a:gd name="T2" fmla="*/ 193 w 206"/>
                <a:gd name="T3" fmla="*/ 91 h 136"/>
                <a:gd name="T4" fmla="*/ 187 w 206"/>
                <a:gd name="T5" fmla="*/ 97 h 136"/>
                <a:gd name="T6" fmla="*/ 187 w 206"/>
                <a:gd name="T7" fmla="*/ 101 h 136"/>
                <a:gd name="T8" fmla="*/ 187 w 206"/>
                <a:gd name="T9" fmla="*/ 113 h 136"/>
                <a:gd name="T10" fmla="*/ 181 w 206"/>
                <a:gd name="T11" fmla="*/ 119 h 136"/>
                <a:gd name="T12" fmla="*/ 175 w 206"/>
                <a:gd name="T13" fmla="*/ 124 h 136"/>
                <a:gd name="T14" fmla="*/ 171 w 206"/>
                <a:gd name="T15" fmla="*/ 130 h 136"/>
                <a:gd name="T16" fmla="*/ 158 w 206"/>
                <a:gd name="T17" fmla="*/ 136 h 136"/>
                <a:gd name="T18" fmla="*/ 146 w 206"/>
                <a:gd name="T19" fmla="*/ 136 h 136"/>
                <a:gd name="T20" fmla="*/ 146 w 206"/>
                <a:gd name="T21" fmla="*/ 130 h 136"/>
                <a:gd name="T22" fmla="*/ 140 w 206"/>
                <a:gd name="T23" fmla="*/ 124 h 136"/>
                <a:gd name="T24" fmla="*/ 140 w 206"/>
                <a:gd name="T25" fmla="*/ 113 h 136"/>
                <a:gd name="T26" fmla="*/ 140 w 206"/>
                <a:gd name="T27" fmla="*/ 107 h 136"/>
                <a:gd name="T28" fmla="*/ 111 w 206"/>
                <a:gd name="T29" fmla="*/ 97 h 136"/>
                <a:gd name="T30" fmla="*/ 101 w 206"/>
                <a:gd name="T31" fmla="*/ 91 h 136"/>
                <a:gd name="T32" fmla="*/ 82 w 206"/>
                <a:gd name="T33" fmla="*/ 80 h 136"/>
                <a:gd name="T34" fmla="*/ 53 w 206"/>
                <a:gd name="T35" fmla="*/ 84 h 136"/>
                <a:gd name="T36" fmla="*/ 47 w 206"/>
                <a:gd name="T37" fmla="*/ 91 h 136"/>
                <a:gd name="T38" fmla="*/ 41 w 206"/>
                <a:gd name="T39" fmla="*/ 97 h 136"/>
                <a:gd name="T40" fmla="*/ 29 w 206"/>
                <a:gd name="T41" fmla="*/ 97 h 136"/>
                <a:gd name="T42" fmla="*/ 18 w 206"/>
                <a:gd name="T43" fmla="*/ 80 h 136"/>
                <a:gd name="T44" fmla="*/ 18 w 206"/>
                <a:gd name="T45" fmla="*/ 74 h 136"/>
                <a:gd name="T46" fmla="*/ 18 w 206"/>
                <a:gd name="T47" fmla="*/ 62 h 136"/>
                <a:gd name="T48" fmla="*/ 18 w 206"/>
                <a:gd name="T49" fmla="*/ 58 h 136"/>
                <a:gd name="T50" fmla="*/ 12 w 206"/>
                <a:gd name="T51" fmla="*/ 58 h 136"/>
                <a:gd name="T52" fmla="*/ 12 w 206"/>
                <a:gd name="T53" fmla="*/ 62 h 136"/>
                <a:gd name="T54" fmla="*/ 12 w 206"/>
                <a:gd name="T55" fmla="*/ 62 h 136"/>
                <a:gd name="T56" fmla="*/ 12 w 206"/>
                <a:gd name="T57" fmla="*/ 68 h 136"/>
                <a:gd name="T58" fmla="*/ 6 w 206"/>
                <a:gd name="T59" fmla="*/ 74 h 136"/>
                <a:gd name="T60" fmla="*/ 6 w 206"/>
                <a:gd name="T61" fmla="*/ 74 h 136"/>
                <a:gd name="T62" fmla="*/ 6 w 206"/>
                <a:gd name="T63" fmla="*/ 68 h 136"/>
                <a:gd name="T64" fmla="*/ 6 w 206"/>
                <a:gd name="T65" fmla="*/ 62 h 136"/>
                <a:gd name="T66" fmla="*/ 6 w 206"/>
                <a:gd name="T67" fmla="*/ 62 h 136"/>
                <a:gd name="T68" fmla="*/ 6 w 206"/>
                <a:gd name="T69" fmla="*/ 58 h 136"/>
                <a:gd name="T70" fmla="*/ 6 w 206"/>
                <a:gd name="T71" fmla="*/ 51 h 136"/>
                <a:gd name="T72" fmla="*/ 12 w 206"/>
                <a:gd name="T73" fmla="*/ 45 h 136"/>
                <a:gd name="T74" fmla="*/ 6 w 206"/>
                <a:gd name="T75" fmla="*/ 45 h 136"/>
                <a:gd name="T76" fmla="*/ 6 w 206"/>
                <a:gd name="T77" fmla="*/ 45 h 136"/>
                <a:gd name="T78" fmla="*/ 6 w 206"/>
                <a:gd name="T79" fmla="*/ 39 h 136"/>
                <a:gd name="T80" fmla="*/ 0 w 206"/>
                <a:gd name="T81" fmla="*/ 39 h 136"/>
                <a:gd name="T82" fmla="*/ 0 w 206"/>
                <a:gd name="T83" fmla="*/ 35 h 136"/>
                <a:gd name="T84" fmla="*/ 0 w 206"/>
                <a:gd name="T85" fmla="*/ 35 h 136"/>
                <a:gd name="T86" fmla="*/ 18 w 206"/>
                <a:gd name="T87" fmla="*/ 29 h 136"/>
                <a:gd name="T88" fmla="*/ 24 w 206"/>
                <a:gd name="T89" fmla="*/ 23 h 136"/>
                <a:gd name="T90" fmla="*/ 18 w 206"/>
                <a:gd name="T91" fmla="*/ 23 h 136"/>
                <a:gd name="T92" fmla="*/ 12 w 206"/>
                <a:gd name="T93" fmla="*/ 18 h 136"/>
                <a:gd name="T94" fmla="*/ 12 w 206"/>
                <a:gd name="T95" fmla="*/ 12 h 136"/>
                <a:gd name="T96" fmla="*/ 29 w 206"/>
                <a:gd name="T97" fmla="*/ 18 h 136"/>
                <a:gd name="T98" fmla="*/ 59 w 206"/>
                <a:gd name="T99" fmla="*/ 29 h 136"/>
                <a:gd name="T100" fmla="*/ 64 w 206"/>
                <a:gd name="T101" fmla="*/ 12 h 136"/>
                <a:gd name="T102" fmla="*/ 82 w 206"/>
                <a:gd name="T103" fmla="*/ 6 h 136"/>
                <a:gd name="T104" fmla="*/ 101 w 206"/>
                <a:gd name="T105" fmla="*/ 29 h 136"/>
                <a:gd name="T106" fmla="*/ 123 w 206"/>
                <a:gd name="T107" fmla="*/ 35 h 136"/>
                <a:gd name="T108" fmla="*/ 140 w 206"/>
                <a:gd name="T109" fmla="*/ 58 h 136"/>
                <a:gd name="T110" fmla="*/ 164 w 206"/>
                <a:gd name="T111" fmla="*/ 74 h 136"/>
                <a:gd name="T112" fmla="*/ 199 w 206"/>
                <a:gd name="T113" fmla="*/ 84 h 136"/>
                <a:gd name="T114" fmla="*/ 199 w 206"/>
                <a:gd name="T115" fmla="*/ 9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" h="136">
                  <a:moveTo>
                    <a:pt x="199" y="91"/>
                  </a:moveTo>
                  <a:lnTo>
                    <a:pt x="193" y="91"/>
                  </a:lnTo>
                  <a:lnTo>
                    <a:pt x="193" y="91"/>
                  </a:lnTo>
                  <a:lnTo>
                    <a:pt x="193" y="91"/>
                  </a:lnTo>
                  <a:lnTo>
                    <a:pt x="187" y="97"/>
                  </a:lnTo>
                  <a:lnTo>
                    <a:pt x="187" y="97"/>
                  </a:lnTo>
                  <a:lnTo>
                    <a:pt x="187" y="97"/>
                  </a:lnTo>
                  <a:lnTo>
                    <a:pt x="187" y="101"/>
                  </a:lnTo>
                  <a:lnTo>
                    <a:pt x="187" y="10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1" y="119"/>
                  </a:lnTo>
                  <a:lnTo>
                    <a:pt x="181" y="119"/>
                  </a:lnTo>
                  <a:lnTo>
                    <a:pt x="175" y="124"/>
                  </a:lnTo>
                  <a:lnTo>
                    <a:pt x="171" y="124"/>
                  </a:lnTo>
                  <a:lnTo>
                    <a:pt x="171" y="130"/>
                  </a:lnTo>
                  <a:lnTo>
                    <a:pt x="164" y="130"/>
                  </a:lnTo>
                  <a:lnTo>
                    <a:pt x="158" y="136"/>
                  </a:lnTo>
                  <a:lnTo>
                    <a:pt x="146" y="136"/>
                  </a:lnTo>
                  <a:lnTo>
                    <a:pt x="146" y="136"/>
                  </a:lnTo>
                  <a:lnTo>
                    <a:pt x="146" y="136"/>
                  </a:lnTo>
                  <a:lnTo>
                    <a:pt x="146" y="130"/>
                  </a:lnTo>
                  <a:lnTo>
                    <a:pt x="140" y="124"/>
                  </a:lnTo>
                  <a:lnTo>
                    <a:pt x="140" y="124"/>
                  </a:lnTo>
                  <a:lnTo>
                    <a:pt x="140" y="124"/>
                  </a:lnTo>
                  <a:lnTo>
                    <a:pt x="140" y="113"/>
                  </a:lnTo>
                  <a:lnTo>
                    <a:pt x="140" y="113"/>
                  </a:lnTo>
                  <a:lnTo>
                    <a:pt x="140" y="107"/>
                  </a:lnTo>
                  <a:lnTo>
                    <a:pt x="123" y="107"/>
                  </a:lnTo>
                  <a:lnTo>
                    <a:pt x="111" y="97"/>
                  </a:lnTo>
                  <a:lnTo>
                    <a:pt x="111" y="91"/>
                  </a:lnTo>
                  <a:lnTo>
                    <a:pt x="101" y="91"/>
                  </a:lnTo>
                  <a:lnTo>
                    <a:pt x="94" y="84"/>
                  </a:lnTo>
                  <a:lnTo>
                    <a:pt x="82" y="80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4"/>
                  </a:lnTo>
                  <a:lnTo>
                    <a:pt x="47" y="91"/>
                  </a:lnTo>
                  <a:lnTo>
                    <a:pt x="47" y="91"/>
                  </a:lnTo>
                  <a:lnTo>
                    <a:pt x="41" y="97"/>
                  </a:lnTo>
                  <a:lnTo>
                    <a:pt x="29" y="97"/>
                  </a:lnTo>
                  <a:lnTo>
                    <a:pt x="29" y="97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8"/>
                  </a:lnTo>
                  <a:lnTo>
                    <a:pt x="6" y="68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1"/>
                  </a:lnTo>
                  <a:lnTo>
                    <a:pt x="12" y="51"/>
                  </a:lnTo>
                  <a:lnTo>
                    <a:pt x="12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29" y="18"/>
                  </a:lnTo>
                  <a:lnTo>
                    <a:pt x="35" y="29"/>
                  </a:lnTo>
                  <a:lnTo>
                    <a:pt x="59" y="29"/>
                  </a:lnTo>
                  <a:lnTo>
                    <a:pt x="59" y="18"/>
                  </a:lnTo>
                  <a:lnTo>
                    <a:pt x="64" y="12"/>
                  </a:lnTo>
                  <a:lnTo>
                    <a:pt x="70" y="0"/>
                  </a:lnTo>
                  <a:lnTo>
                    <a:pt x="82" y="6"/>
                  </a:lnTo>
                  <a:lnTo>
                    <a:pt x="94" y="18"/>
                  </a:lnTo>
                  <a:lnTo>
                    <a:pt x="101" y="29"/>
                  </a:lnTo>
                  <a:lnTo>
                    <a:pt x="111" y="35"/>
                  </a:lnTo>
                  <a:lnTo>
                    <a:pt x="123" y="35"/>
                  </a:lnTo>
                  <a:lnTo>
                    <a:pt x="136" y="45"/>
                  </a:lnTo>
                  <a:lnTo>
                    <a:pt x="140" y="58"/>
                  </a:lnTo>
                  <a:lnTo>
                    <a:pt x="158" y="68"/>
                  </a:lnTo>
                  <a:lnTo>
                    <a:pt x="164" y="74"/>
                  </a:lnTo>
                  <a:lnTo>
                    <a:pt x="187" y="84"/>
                  </a:lnTo>
                  <a:lnTo>
                    <a:pt x="199" y="84"/>
                  </a:lnTo>
                  <a:lnTo>
                    <a:pt x="206" y="91"/>
                  </a:lnTo>
                  <a:lnTo>
                    <a:pt x="199" y="91"/>
                  </a:lnTo>
                  <a:lnTo>
                    <a:pt x="199" y="9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Freeform 662">
              <a:extLst>
                <a:ext uri="{FF2B5EF4-FFF2-40B4-BE49-F238E27FC236}">
                  <a16:creationId xmlns:a16="http://schemas.microsoft.com/office/drawing/2014/main" id="{8A47EA2D-5AFD-4905-B4B6-8499F21E6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227" y="2350303"/>
              <a:ext cx="686722" cy="363562"/>
            </a:xfrm>
            <a:custGeom>
              <a:avLst/>
              <a:gdLst>
                <a:gd name="T0" fmla="*/ 117 w 521"/>
                <a:gd name="T1" fmla="*/ 230 h 257"/>
                <a:gd name="T2" fmla="*/ 105 w 521"/>
                <a:gd name="T3" fmla="*/ 230 h 257"/>
                <a:gd name="T4" fmla="*/ 98 w 521"/>
                <a:gd name="T5" fmla="*/ 241 h 257"/>
                <a:gd name="T6" fmla="*/ 94 w 521"/>
                <a:gd name="T7" fmla="*/ 230 h 257"/>
                <a:gd name="T8" fmla="*/ 88 w 521"/>
                <a:gd name="T9" fmla="*/ 218 h 257"/>
                <a:gd name="T10" fmla="*/ 76 w 521"/>
                <a:gd name="T11" fmla="*/ 208 h 257"/>
                <a:gd name="T12" fmla="*/ 70 w 521"/>
                <a:gd name="T13" fmla="*/ 191 h 257"/>
                <a:gd name="T14" fmla="*/ 59 w 521"/>
                <a:gd name="T15" fmla="*/ 185 h 257"/>
                <a:gd name="T16" fmla="*/ 63 w 521"/>
                <a:gd name="T17" fmla="*/ 179 h 257"/>
                <a:gd name="T18" fmla="*/ 70 w 521"/>
                <a:gd name="T19" fmla="*/ 168 h 257"/>
                <a:gd name="T20" fmla="*/ 88 w 521"/>
                <a:gd name="T21" fmla="*/ 156 h 257"/>
                <a:gd name="T22" fmla="*/ 82 w 521"/>
                <a:gd name="T23" fmla="*/ 152 h 257"/>
                <a:gd name="T24" fmla="*/ 70 w 521"/>
                <a:gd name="T25" fmla="*/ 140 h 257"/>
                <a:gd name="T26" fmla="*/ 41 w 521"/>
                <a:gd name="T27" fmla="*/ 152 h 257"/>
                <a:gd name="T28" fmla="*/ 28 w 521"/>
                <a:gd name="T29" fmla="*/ 152 h 257"/>
                <a:gd name="T30" fmla="*/ 12 w 521"/>
                <a:gd name="T31" fmla="*/ 129 h 257"/>
                <a:gd name="T32" fmla="*/ 0 w 521"/>
                <a:gd name="T33" fmla="*/ 94 h 257"/>
                <a:gd name="T34" fmla="*/ 24 w 521"/>
                <a:gd name="T35" fmla="*/ 94 h 257"/>
                <a:gd name="T36" fmla="*/ 63 w 521"/>
                <a:gd name="T37" fmla="*/ 61 h 257"/>
                <a:gd name="T38" fmla="*/ 123 w 521"/>
                <a:gd name="T39" fmla="*/ 78 h 257"/>
                <a:gd name="T40" fmla="*/ 175 w 521"/>
                <a:gd name="T41" fmla="*/ 78 h 257"/>
                <a:gd name="T42" fmla="*/ 164 w 521"/>
                <a:gd name="T43" fmla="*/ 55 h 257"/>
                <a:gd name="T44" fmla="*/ 164 w 521"/>
                <a:gd name="T45" fmla="*/ 28 h 257"/>
                <a:gd name="T46" fmla="*/ 257 w 521"/>
                <a:gd name="T47" fmla="*/ 0 h 257"/>
                <a:gd name="T48" fmla="*/ 292 w 521"/>
                <a:gd name="T49" fmla="*/ 22 h 257"/>
                <a:gd name="T50" fmla="*/ 327 w 521"/>
                <a:gd name="T51" fmla="*/ 22 h 257"/>
                <a:gd name="T52" fmla="*/ 356 w 521"/>
                <a:gd name="T53" fmla="*/ 16 h 257"/>
                <a:gd name="T54" fmla="*/ 381 w 521"/>
                <a:gd name="T55" fmla="*/ 32 h 257"/>
                <a:gd name="T56" fmla="*/ 426 w 521"/>
                <a:gd name="T57" fmla="*/ 78 h 257"/>
                <a:gd name="T58" fmla="*/ 461 w 521"/>
                <a:gd name="T59" fmla="*/ 78 h 257"/>
                <a:gd name="T60" fmla="*/ 521 w 521"/>
                <a:gd name="T61" fmla="*/ 107 h 257"/>
                <a:gd name="T62" fmla="*/ 515 w 521"/>
                <a:gd name="T63" fmla="*/ 113 h 257"/>
                <a:gd name="T64" fmla="*/ 502 w 521"/>
                <a:gd name="T65" fmla="*/ 123 h 257"/>
                <a:gd name="T66" fmla="*/ 508 w 521"/>
                <a:gd name="T67" fmla="*/ 140 h 257"/>
                <a:gd name="T68" fmla="*/ 496 w 521"/>
                <a:gd name="T69" fmla="*/ 146 h 257"/>
                <a:gd name="T70" fmla="*/ 486 w 521"/>
                <a:gd name="T71" fmla="*/ 140 h 257"/>
                <a:gd name="T72" fmla="*/ 486 w 521"/>
                <a:gd name="T73" fmla="*/ 175 h 257"/>
                <a:gd name="T74" fmla="*/ 455 w 521"/>
                <a:gd name="T75" fmla="*/ 179 h 257"/>
                <a:gd name="T76" fmla="*/ 467 w 521"/>
                <a:gd name="T77" fmla="*/ 195 h 257"/>
                <a:gd name="T78" fmla="*/ 473 w 521"/>
                <a:gd name="T79" fmla="*/ 208 h 257"/>
                <a:gd name="T80" fmla="*/ 473 w 521"/>
                <a:gd name="T81" fmla="*/ 214 h 257"/>
                <a:gd name="T82" fmla="*/ 473 w 521"/>
                <a:gd name="T83" fmla="*/ 218 h 257"/>
                <a:gd name="T84" fmla="*/ 467 w 521"/>
                <a:gd name="T85" fmla="*/ 230 h 257"/>
                <a:gd name="T86" fmla="*/ 381 w 521"/>
                <a:gd name="T87" fmla="*/ 230 h 257"/>
                <a:gd name="T88" fmla="*/ 346 w 521"/>
                <a:gd name="T89" fmla="*/ 230 h 257"/>
                <a:gd name="T90" fmla="*/ 298 w 521"/>
                <a:gd name="T91" fmla="*/ 253 h 257"/>
                <a:gd name="T92" fmla="*/ 222 w 521"/>
                <a:gd name="T93" fmla="*/ 208 h 257"/>
                <a:gd name="T94" fmla="*/ 146 w 521"/>
                <a:gd name="T95" fmla="*/ 24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21" h="257">
                  <a:moveTo>
                    <a:pt x="146" y="247"/>
                  </a:moveTo>
                  <a:lnTo>
                    <a:pt x="140" y="247"/>
                  </a:lnTo>
                  <a:lnTo>
                    <a:pt x="134" y="236"/>
                  </a:lnTo>
                  <a:lnTo>
                    <a:pt x="117" y="230"/>
                  </a:lnTo>
                  <a:lnTo>
                    <a:pt x="105" y="230"/>
                  </a:lnTo>
                  <a:lnTo>
                    <a:pt x="105" y="230"/>
                  </a:lnTo>
                  <a:lnTo>
                    <a:pt x="105" y="230"/>
                  </a:lnTo>
                  <a:lnTo>
                    <a:pt x="105" y="230"/>
                  </a:lnTo>
                  <a:lnTo>
                    <a:pt x="105" y="236"/>
                  </a:lnTo>
                  <a:lnTo>
                    <a:pt x="98" y="236"/>
                  </a:lnTo>
                  <a:lnTo>
                    <a:pt x="105" y="241"/>
                  </a:lnTo>
                  <a:lnTo>
                    <a:pt x="98" y="241"/>
                  </a:lnTo>
                  <a:lnTo>
                    <a:pt x="98" y="236"/>
                  </a:lnTo>
                  <a:lnTo>
                    <a:pt x="98" y="236"/>
                  </a:lnTo>
                  <a:lnTo>
                    <a:pt x="94" y="230"/>
                  </a:lnTo>
                  <a:lnTo>
                    <a:pt x="94" y="230"/>
                  </a:lnTo>
                  <a:lnTo>
                    <a:pt x="94" y="218"/>
                  </a:lnTo>
                  <a:lnTo>
                    <a:pt x="88" y="218"/>
                  </a:lnTo>
                  <a:lnTo>
                    <a:pt x="88" y="218"/>
                  </a:lnTo>
                  <a:lnTo>
                    <a:pt x="88" y="218"/>
                  </a:lnTo>
                  <a:lnTo>
                    <a:pt x="82" y="214"/>
                  </a:lnTo>
                  <a:lnTo>
                    <a:pt x="82" y="214"/>
                  </a:lnTo>
                  <a:lnTo>
                    <a:pt x="82" y="208"/>
                  </a:lnTo>
                  <a:lnTo>
                    <a:pt x="76" y="208"/>
                  </a:lnTo>
                  <a:lnTo>
                    <a:pt x="76" y="208"/>
                  </a:lnTo>
                  <a:lnTo>
                    <a:pt x="76" y="201"/>
                  </a:lnTo>
                  <a:lnTo>
                    <a:pt x="70" y="201"/>
                  </a:lnTo>
                  <a:lnTo>
                    <a:pt x="70" y="191"/>
                  </a:lnTo>
                  <a:lnTo>
                    <a:pt x="59" y="191"/>
                  </a:lnTo>
                  <a:lnTo>
                    <a:pt x="59" y="191"/>
                  </a:lnTo>
                  <a:lnTo>
                    <a:pt x="59" y="185"/>
                  </a:lnTo>
                  <a:lnTo>
                    <a:pt x="59" y="185"/>
                  </a:lnTo>
                  <a:lnTo>
                    <a:pt x="59" y="185"/>
                  </a:lnTo>
                  <a:lnTo>
                    <a:pt x="59" y="179"/>
                  </a:lnTo>
                  <a:lnTo>
                    <a:pt x="59" y="179"/>
                  </a:lnTo>
                  <a:lnTo>
                    <a:pt x="63" y="179"/>
                  </a:lnTo>
                  <a:lnTo>
                    <a:pt x="63" y="175"/>
                  </a:lnTo>
                  <a:lnTo>
                    <a:pt x="70" y="175"/>
                  </a:lnTo>
                  <a:lnTo>
                    <a:pt x="70" y="168"/>
                  </a:lnTo>
                  <a:lnTo>
                    <a:pt x="70" y="168"/>
                  </a:lnTo>
                  <a:lnTo>
                    <a:pt x="88" y="168"/>
                  </a:lnTo>
                  <a:lnTo>
                    <a:pt x="88" y="162"/>
                  </a:lnTo>
                  <a:lnTo>
                    <a:pt x="88" y="162"/>
                  </a:lnTo>
                  <a:lnTo>
                    <a:pt x="88" y="156"/>
                  </a:lnTo>
                  <a:lnTo>
                    <a:pt x="88" y="156"/>
                  </a:lnTo>
                  <a:lnTo>
                    <a:pt x="88" y="156"/>
                  </a:lnTo>
                  <a:lnTo>
                    <a:pt x="82" y="152"/>
                  </a:lnTo>
                  <a:lnTo>
                    <a:pt x="82" y="152"/>
                  </a:lnTo>
                  <a:lnTo>
                    <a:pt x="82" y="146"/>
                  </a:lnTo>
                  <a:lnTo>
                    <a:pt x="76" y="146"/>
                  </a:lnTo>
                  <a:lnTo>
                    <a:pt x="76" y="146"/>
                  </a:lnTo>
                  <a:lnTo>
                    <a:pt x="70" y="140"/>
                  </a:lnTo>
                  <a:lnTo>
                    <a:pt x="47" y="140"/>
                  </a:lnTo>
                  <a:lnTo>
                    <a:pt x="47" y="146"/>
                  </a:lnTo>
                  <a:lnTo>
                    <a:pt x="41" y="146"/>
                  </a:lnTo>
                  <a:lnTo>
                    <a:pt x="41" y="152"/>
                  </a:lnTo>
                  <a:lnTo>
                    <a:pt x="35" y="152"/>
                  </a:lnTo>
                  <a:lnTo>
                    <a:pt x="35" y="156"/>
                  </a:lnTo>
                  <a:lnTo>
                    <a:pt x="35" y="152"/>
                  </a:lnTo>
                  <a:lnTo>
                    <a:pt x="28" y="152"/>
                  </a:lnTo>
                  <a:lnTo>
                    <a:pt x="35" y="146"/>
                  </a:lnTo>
                  <a:lnTo>
                    <a:pt x="28" y="140"/>
                  </a:lnTo>
                  <a:lnTo>
                    <a:pt x="24" y="129"/>
                  </a:lnTo>
                  <a:lnTo>
                    <a:pt x="12" y="129"/>
                  </a:lnTo>
                  <a:lnTo>
                    <a:pt x="6" y="123"/>
                  </a:lnTo>
                  <a:lnTo>
                    <a:pt x="6" y="117"/>
                  </a:lnTo>
                  <a:lnTo>
                    <a:pt x="0" y="113"/>
                  </a:lnTo>
                  <a:lnTo>
                    <a:pt x="0" y="94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12" y="90"/>
                  </a:lnTo>
                  <a:lnTo>
                    <a:pt x="24" y="94"/>
                  </a:lnTo>
                  <a:lnTo>
                    <a:pt x="28" y="90"/>
                  </a:lnTo>
                  <a:lnTo>
                    <a:pt x="24" y="84"/>
                  </a:lnTo>
                  <a:lnTo>
                    <a:pt x="47" y="61"/>
                  </a:lnTo>
                  <a:lnTo>
                    <a:pt x="63" y="61"/>
                  </a:lnTo>
                  <a:lnTo>
                    <a:pt x="88" y="72"/>
                  </a:lnTo>
                  <a:lnTo>
                    <a:pt x="98" y="84"/>
                  </a:lnTo>
                  <a:lnTo>
                    <a:pt x="111" y="78"/>
                  </a:lnTo>
                  <a:lnTo>
                    <a:pt x="123" y="78"/>
                  </a:lnTo>
                  <a:lnTo>
                    <a:pt x="129" y="72"/>
                  </a:lnTo>
                  <a:lnTo>
                    <a:pt x="140" y="72"/>
                  </a:lnTo>
                  <a:lnTo>
                    <a:pt x="164" y="84"/>
                  </a:lnTo>
                  <a:lnTo>
                    <a:pt x="175" y="78"/>
                  </a:lnTo>
                  <a:lnTo>
                    <a:pt x="187" y="78"/>
                  </a:lnTo>
                  <a:lnTo>
                    <a:pt x="187" y="68"/>
                  </a:lnTo>
                  <a:lnTo>
                    <a:pt x="175" y="68"/>
                  </a:lnTo>
                  <a:lnTo>
                    <a:pt x="164" y="55"/>
                  </a:lnTo>
                  <a:lnTo>
                    <a:pt x="169" y="55"/>
                  </a:lnTo>
                  <a:lnTo>
                    <a:pt x="169" y="45"/>
                  </a:lnTo>
                  <a:lnTo>
                    <a:pt x="181" y="39"/>
                  </a:lnTo>
                  <a:lnTo>
                    <a:pt x="164" y="28"/>
                  </a:lnTo>
                  <a:lnTo>
                    <a:pt x="216" y="22"/>
                  </a:lnTo>
                  <a:lnTo>
                    <a:pt x="216" y="10"/>
                  </a:lnTo>
                  <a:lnTo>
                    <a:pt x="234" y="10"/>
                  </a:lnTo>
                  <a:lnTo>
                    <a:pt x="257" y="0"/>
                  </a:lnTo>
                  <a:lnTo>
                    <a:pt x="269" y="6"/>
                  </a:lnTo>
                  <a:lnTo>
                    <a:pt x="280" y="0"/>
                  </a:lnTo>
                  <a:lnTo>
                    <a:pt x="286" y="6"/>
                  </a:lnTo>
                  <a:lnTo>
                    <a:pt x="292" y="22"/>
                  </a:lnTo>
                  <a:lnTo>
                    <a:pt x="298" y="22"/>
                  </a:lnTo>
                  <a:lnTo>
                    <a:pt x="304" y="16"/>
                  </a:lnTo>
                  <a:lnTo>
                    <a:pt x="311" y="22"/>
                  </a:lnTo>
                  <a:lnTo>
                    <a:pt x="327" y="22"/>
                  </a:lnTo>
                  <a:lnTo>
                    <a:pt x="327" y="32"/>
                  </a:lnTo>
                  <a:lnTo>
                    <a:pt x="333" y="32"/>
                  </a:lnTo>
                  <a:lnTo>
                    <a:pt x="346" y="28"/>
                  </a:lnTo>
                  <a:lnTo>
                    <a:pt x="356" y="16"/>
                  </a:lnTo>
                  <a:lnTo>
                    <a:pt x="362" y="16"/>
                  </a:lnTo>
                  <a:lnTo>
                    <a:pt x="362" y="22"/>
                  </a:lnTo>
                  <a:lnTo>
                    <a:pt x="375" y="28"/>
                  </a:lnTo>
                  <a:lnTo>
                    <a:pt x="381" y="32"/>
                  </a:lnTo>
                  <a:lnTo>
                    <a:pt x="397" y="45"/>
                  </a:lnTo>
                  <a:lnTo>
                    <a:pt x="410" y="61"/>
                  </a:lnTo>
                  <a:lnTo>
                    <a:pt x="420" y="68"/>
                  </a:lnTo>
                  <a:lnTo>
                    <a:pt x="426" y="78"/>
                  </a:lnTo>
                  <a:lnTo>
                    <a:pt x="426" y="68"/>
                  </a:lnTo>
                  <a:lnTo>
                    <a:pt x="432" y="68"/>
                  </a:lnTo>
                  <a:lnTo>
                    <a:pt x="445" y="78"/>
                  </a:lnTo>
                  <a:lnTo>
                    <a:pt x="461" y="78"/>
                  </a:lnTo>
                  <a:lnTo>
                    <a:pt x="467" y="72"/>
                  </a:lnTo>
                  <a:lnTo>
                    <a:pt x="480" y="84"/>
                  </a:lnTo>
                  <a:lnTo>
                    <a:pt x="515" y="100"/>
                  </a:lnTo>
                  <a:lnTo>
                    <a:pt x="521" y="107"/>
                  </a:lnTo>
                  <a:lnTo>
                    <a:pt x="521" y="107"/>
                  </a:lnTo>
                  <a:lnTo>
                    <a:pt x="521" y="107"/>
                  </a:lnTo>
                  <a:lnTo>
                    <a:pt x="521" y="113"/>
                  </a:lnTo>
                  <a:lnTo>
                    <a:pt x="515" y="113"/>
                  </a:lnTo>
                  <a:lnTo>
                    <a:pt x="515" y="117"/>
                  </a:lnTo>
                  <a:lnTo>
                    <a:pt x="508" y="117"/>
                  </a:lnTo>
                  <a:lnTo>
                    <a:pt x="508" y="117"/>
                  </a:lnTo>
                  <a:lnTo>
                    <a:pt x="502" y="123"/>
                  </a:lnTo>
                  <a:lnTo>
                    <a:pt x="502" y="123"/>
                  </a:lnTo>
                  <a:lnTo>
                    <a:pt x="508" y="129"/>
                  </a:lnTo>
                  <a:lnTo>
                    <a:pt x="508" y="129"/>
                  </a:lnTo>
                  <a:lnTo>
                    <a:pt x="508" y="140"/>
                  </a:lnTo>
                  <a:lnTo>
                    <a:pt x="508" y="140"/>
                  </a:lnTo>
                  <a:lnTo>
                    <a:pt x="508" y="146"/>
                  </a:lnTo>
                  <a:lnTo>
                    <a:pt x="496" y="146"/>
                  </a:lnTo>
                  <a:lnTo>
                    <a:pt x="496" y="146"/>
                  </a:lnTo>
                  <a:lnTo>
                    <a:pt x="492" y="140"/>
                  </a:lnTo>
                  <a:lnTo>
                    <a:pt x="486" y="140"/>
                  </a:lnTo>
                  <a:lnTo>
                    <a:pt x="486" y="140"/>
                  </a:lnTo>
                  <a:lnTo>
                    <a:pt x="486" y="140"/>
                  </a:lnTo>
                  <a:lnTo>
                    <a:pt x="486" y="140"/>
                  </a:lnTo>
                  <a:lnTo>
                    <a:pt x="486" y="168"/>
                  </a:lnTo>
                  <a:lnTo>
                    <a:pt x="486" y="168"/>
                  </a:lnTo>
                  <a:lnTo>
                    <a:pt x="486" y="175"/>
                  </a:lnTo>
                  <a:lnTo>
                    <a:pt x="461" y="175"/>
                  </a:lnTo>
                  <a:lnTo>
                    <a:pt x="461" y="175"/>
                  </a:lnTo>
                  <a:lnTo>
                    <a:pt x="455" y="179"/>
                  </a:lnTo>
                  <a:lnTo>
                    <a:pt x="455" y="179"/>
                  </a:lnTo>
                  <a:lnTo>
                    <a:pt x="461" y="185"/>
                  </a:lnTo>
                  <a:lnTo>
                    <a:pt x="461" y="185"/>
                  </a:lnTo>
                  <a:lnTo>
                    <a:pt x="467" y="191"/>
                  </a:lnTo>
                  <a:lnTo>
                    <a:pt x="467" y="195"/>
                  </a:lnTo>
                  <a:lnTo>
                    <a:pt x="467" y="195"/>
                  </a:lnTo>
                  <a:lnTo>
                    <a:pt x="467" y="201"/>
                  </a:lnTo>
                  <a:lnTo>
                    <a:pt x="473" y="201"/>
                  </a:lnTo>
                  <a:lnTo>
                    <a:pt x="473" y="208"/>
                  </a:lnTo>
                  <a:lnTo>
                    <a:pt x="473" y="208"/>
                  </a:lnTo>
                  <a:lnTo>
                    <a:pt x="473" y="208"/>
                  </a:lnTo>
                  <a:lnTo>
                    <a:pt x="473" y="214"/>
                  </a:lnTo>
                  <a:lnTo>
                    <a:pt x="473" y="214"/>
                  </a:lnTo>
                  <a:lnTo>
                    <a:pt x="473" y="214"/>
                  </a:lnTo>
                  <a:lnTo>
                    <a:pt x="473" y="218"/>
                  </a:lnTo>
                  <a:lnTo>
                    <a:pt x="473" y="218"/>
                  </a:lnTo>
                  <a:lnTo>
                    <a:pt x="473" y="218"/>
                  </a:lnTo>
                  <a:lnTo>
                    <a:pt x="473" y="224"/>
                  </a:lnTo>
                  <a:lnTo>
                    <a:pt x="473" y="224"/>
                  </a:lnTo>
                  <a:lnTo>
                    <a:pt x="473" y="230"/>
                  </a:lnTo>
                  <a:lnTo>
                    <a:pt x="467" y="230"/>
                  </a:lnTo>
                  <a:lnTo>
                    <a:pt x="451" y="218"/>
                  </a:lnTo>
                  <a:lnTo>
                    <a:pt x="397" y="218"/>
                  </a:lnTo>
                  <a:lnTo>
                    <a:pt x="385" y="214"/>
                  </a:lnTo>
                  <a:lnTo>
                    <a:pt x="381" y="230"/>
                  </a:lnTo>
                  <a:lnTo>
                    <a:pt x="362" y="218"/>
                  </a:lnTo>
                  <a:lnTo>
                    <a:pt x="356" y="218"/>
                  </a:lnTo>
                  <a:lnTo>
                    <a:pt x="346" y="230"/>
                  </a:lnTo>
                  <a:lnTo>
                    <a:pt x="346" y="230"/>
                  </a:lnTo>
                  <a:lnTo>
                    <a:pt x="321" y="253"/>
                  </a:lnTo>
                  <a:lnTo>
                    <a:pt x="321" y="257"/>
                  </a:lnTo>
                  <a:lnTo>
                    <a:pt x="311" y="247"/>
                  </a:lnTo>
                  <a:lnTo>
                    <a:pt x="298" y="253"/>
                  </a:lnTo>
                  <a:lnTo>
                    <a:pt x="280" y="224"/>
                  </a:lnTo>
                  <a:lnTo>
                    <a:pt x="269" y="214"/>
                  </a:lnTo>
                  <a:lnTo>
                    <a:pt x="257" y="208"/>
                  </a:lnTo>
                  <a:lnTo>
                    <a:pt x="222" y="208"/>
                  </a:lnTo>
                  <a:lnTo>
                    <a:pt x="187" y="179"/>
                  </a:lnTo>
                  <a:lnTo>
                    <a:pt x="164" y="168"/>
                  </a:lnTo>
                  <a:lnTo>
                    <a:pt x="134" y="179"/>
                  </a:lnTo>
                  <a:lnTo>
                    <a:pt x="146" y="247"/>
                  </a:lnTo>
                  <a:lnTo>
                    <a:pt x="152" y="247"/>
                  </a:lnTo>
                  <a:lnTo>
                    <a:pt x="146" y="247"/>
                  </a:lnTo>
                  <a:lnTo>
                    <a:pt x="146" y="24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Freeform 663">
              <a:extLst>
                <a:ext uri="{FF2B5EF4-FFF2-40B4-BE49-F238E27FC236}">
                  <a16:creationId xmlns:a16="http://schemas.microsoft.com/office/drawing/2014/main" id="{606B9BA7-CA64-4E62-857A-8EED15EE9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227" y="2350303"/>
              <a:ext cx="686722" cy="363562"/>
            </a:xfrm>
            <a:custGeom>
              <a:avLst/>
              <a:gdLst>
                <a:gd name="T0" fmla="*/ 117 w 521"/>
                <a:gd name="T1" fmla="*/ 230 h 257"/>
                <a:gd name="T2" fmla="*/ 105 w 521"/>
                <a:gd name="T3" fmla="*/ 230 h 257"/>
                <a:gd name="T4" fmla="*/ 98 w 521"/>
                <a:gd name="T5" fmla="*/ 241 h 257"/>
                <a:gd name="T6" fmla="*/ 94 w 521"/>
                <a:gd name="T7" fmla="*/ 230 h 257"/>
                <a:gd name="T8" fmla="*/ 88 w 521"/>
                <a:gd name="T9" fmla="*/ 218 h 257"/>
                <a:gd name="T10" fmla="*/ 76 w 521"/>
                <a:gd name="T11" fmla="*/ 208 h 257"/>
                <a:gd name="T12" fmla="*/ 70 w 521"/>
                <a:gd name="T13" fmla="*/ 191 h 257"/>
                <a:gd name="T14" fmla="*/ 59 w 521"/>
                <a:gd name="T15" fmla="*/ 185 h 257"/>
                <a:gd name="T16" fmla="*/ 63 w 521"/>
                <a:gd name="T17" fmla="*/ 179 h 257"/>
                <a:gd name="T18" fmla="*/ 70 w 521"/>
                <a:gd name="T19" fmla="*/ 168 h 257"/>
                <a:gd name="T20" fmla="*/ 88 w 521"/>
                <a:gd name="T21" fmla="*/ 156 h 257"/>
                <a:gd name="T22" fmla="*/ 82 w 521"/>
                <a:gd name="T23" fmla="*/ 152 h 257"/>
                <a:gd name="T24" fmla="*/ 70 w 521"/>
                <a:gd name="T25" fmla="*/ 140 h 257"/>
                <a:gd name="T26" fmla="*/ 41 w 521"/>
                <a:gd name="T27" fmla="*/ 152 h 257"/>
                <a:gd name="T28" fmla="*/ 28 w 521"/>
                <a:gd name="T29" fmla="*/ 152 h 257"/>
                <a:gd name="T30" fmla="*/ 12 w 521"/>
                <a:gd name="T31" fmla="*/ 129 h 257"/>
                <a:gd name="T32" fmla="*/ 0 w 521"/>
                <a:gd name="T33" fmla="*/ 94 h 257"/>
                <a:gd name="T34" fmla="*/ 24 w 521"/>
                <a:gd name="T35" fmla="*/ 94 h 257"/>
                <a:gd name="T36" fmla="*/ 63 w 521"/>
                <a:gd name="T37" fmla="*/ 61 h 257"/>
                <a:gd name="T38" fmla="*/ 123 w 521"/>
                <a:gd name="T39" fmla="*/ 78 h 257"/>
                <a:gd name="T40" fmla="*/ 175 w 521"/>
                <a:gd name="T41" fmla="*/ 78 h 257"/>
                <a:gd name="T42" fmla="*/ 164 w 521"/>
                <a:gd name="T43" fmla="*/ 55 h 257"/>
                <a:gd name="T44" fmla="*/ 164 w 521"/>
                <a:gd name="T45" fmla="*/ 28 h 257"/>
                <a:gd name="T46" fmla="*/ 257 w 521"/>
                <a:gd name="T47" fmla="*/ 0 h 257"/>
                <a:gd name="T48" fmla="*/ 292 w 521"/>
                <a:gd name="T49" fmla="*/ 22 h 257"/>
                <a:gd name="T50" fmla="*/ 327 w 521"/>
                <a:gd name="T51" fmla="*/ 22 h 257"/>
                <a:gd name="T52" fmla="*/ 356 w 521"/>
                <a:gd name="T53" fmla="*/ 16 h 257"/>
                <a:gd name="T54" fmla="*/ 381 w 521"/>
                <a:gd name="T55" fmla="*/ 32 h 257"/>
                <a:gd name="T56" fmla="*/ 426 w 521"/>
                <a:gd name="T57" fmla="*/ 78 h 257"/>
                <a:gd name="T58" fmla="*/ 461 w 521"/>
                <a:gd name="T59" fmla="*/ 78 h 257"/>
                <a:gd name="T60" fmla="*/ 521 w 521"/>
                <a:gd name="T61" fmla="*/ 107 h 257"/>
                <a:gd name="T62" fmla="*/ 515 w 521"/>
                <a:gd name="T63" fmla="*/ 113 h 257"/>
                <a:gd name="T64" fmla="*/ 502 w 521"/>
                <a:gd name="T65" fmla="*/ 123 h 257"/>
                <a:gd name="T66" fmla="*/ 508 w 521"/>
                <a:gd name="T67" fmla="*/ 140 h 257"/>
                <a:gd name="T68" fmla="*/ 496 w 521"/>
                <a:gd name="T69" fmla="*/ 146 h 257"/>
                <a:gd name="T70" fmla="*/ 486 w 521"/>
                <a:gd name="T71" fmla="*/ 140 h 257"/>
                <a:gd name="T72" fmla="*/ 486 w 521"/>
                <a:gd name="T73" fmla="*/ 175 h 257"/>
                <a:gd name="T74" fmla="*/ 455 w 521"/>
                <a:gd name="T75" fmla="*/ 179 h 257"/>
                <a:gd name="T76" fmla="*/ 467 w 521"/>
                <a:gd name="T77" fmla="*/ 195 h 257"/>
                <a:gd name="T78" fmla="*/ 473 w 521"/>
                <a:gd name="T79" fmla="*/ 208 h 257"/>
                <a:gd name="T80" fmla="*/ 473 w 521"/>
                <a:gd name="T81" fmla="*/ 214 h 257"/>
                <a:gd name="T82" fmla="*/ 473 w 521"/>
                <a:gd name="T83" fmla="*/ 218 h 257"/>
                <a:gd name="T84" fmla="*/ 467 w 521"/>
                <a:gd name="T85" fmla="*/ 230 h 257"/>
                <a:gd name="T86" fmla="*/ 381 w 521"/>
                <a:gd name="T87" fmla="*/ 230 h 257"/>
                <a:gd name="T88" fmla="*/ 346 w 521"/>
                <a:gd name="T89" fmla="*/ 230 h 257"/>
                <a:gd name="T90" fmla="*/ 298 w 521"/>
                <a:gd name="T91" fmla="*/ 253 h 257"/>
                <a:gd name="T92" fmla="*/ 222 w 521"/>
                <a:gd name="T93" fmla="*/ 208 h 257"/>
                <a:gd name="T94" fmla="*/ 146 w 521"/>
                <a:gd name="T95" fmla="*/ 24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21" h="257">
                  <a:moveTo>
                    <a:pt x="146" y="247"/>
                  </a:moveTo>
                  <a:lnTo>
                    <a:pt x="140" y="247"/>
                  </a:lnTo>
                  <a:lnTo>
                    <a:pt x="134" y="236"/>
                  </a:lnTo>
                  <a:lnTo>
                    <a:pt x="117" y="230"/>
                  </a:lnTo>
                  <a:lnTo>
                    <a:pt x="105" y="230"/>
                  </a:lnTo>
                  <a:lnTo>
                    <a:pt x="105" y="230"/>
                  </a:lnTo>
                  <a:lnTo>
                    <a:pt x="105" y="230"/>
                  </a:lnTo>
                  <a:lnTo>
                    <a:pt x="105" y="230"/>
                  </a:lnTo>
                  <a:lnTo>
                    <a:pt x="105" y="236"/>
                  </a:lnTo>
                  <a:lnTo>
                    <a:pt x="98" y="236"/>
                  </a:lnTo>
                  <a:lnTo>
                    <a:pt x="105" y="241"/>
                  </a:lnTo>
                  <a:lnTo>
                    <a:pt x="98" y="241"/>
                  </a:lnTo>
                  <a:lnTo>
                    <a:pt x="98" y="236"/>
                  </a:lnTo>
                  <a:lnTo>
                    <a:pt x="98" y="236"/>
                  </a:lnTo>
                  <a:lnTo>
                    <a:pt x="94" y="230"/>
                  </a:lnTo>
                  <a:lnTo>
                    <a:pt x="94" y="230"/>
                  </a:lnTo>
                  <a:lnTo>
                    <a:pt x="94" y="218"/>
                  </a:lnTo>
                  <a:lnTo>
                    <a:pt x="88" y="218"/>
                  </a:lnTo>
                  <a:lnTo>
                    <a:pt x="88" y="218"/>
                  </a:lnTo>
                  <a:lnTo>
                    <a:pt x="88" y="218"/>
                  </a:lnTo>
                  <a:lnTo>
                    <a:pt x="82" y="214"/>
                  </a:lnTo>
                  <a:lnTo>
                    <a:pt x="82" y="214"/>
                  </a:lnTo>
                  <a:lnTo>
                    <a:pt x="82" y="208"/>
                  </a:lnTo>
                  <a:lnTo>
                    <a:pt x="76" y="208"/>
                  </a:lnTo>
                  <a:lnTo>
                    <a:pt x="76" y="208"/>
                  </a:lnTo>
                  <a:lnTo>
                    <a:pt x="76" y="201"/>
                  </a:lnTo>
                  <a:lnTo>
                    <a:pt x="70" y="201"/>
                  </a:lnTo>
                  <a:lnTo>
                    <a:pt x="70" y="191"/>
                  </a:lnTo>
                  <a:lnTo>
                    <a:pt x="59" y="191"/>
                  </a:lnTo>
                  <a:lnTo>
                    <a:pt x="59" y="191"/>
                  </a:lnTo>
                  <a:lnTo>
                    <a:pt x="59" y="185"/>
                  </a:lnTo>
                  <a:lnTo>
                    <a:pt x="59" y="185"/>
                  </a:lnTo>
                  <a:lnTo>
                    <a:pt x="59" y="185"/>
                  </a:lnTo>
                  <a:lnTo>
                    <a:pt x="59" y="179"/>
                  </a:lnTo>
                  <a:lnTo>
                    <a:pt x="59" y="179"/>
                  </a:lnTo>
                  <a:lnTo>
                    <a:pt x="63" y="179"/>
                  </a:lnTo>
                  <a:lnTo>
                    <a:pt x="63" y="175"/>
                  </a:lnTo>
                  <a:lnTo>
                    <a:pt x="70" y="175"/>
                  </a:lnTo>
                  <a:lnTo>
                    <a:pt x="70" y="168"/>
                  </a:lnTo>
                  <a:lnTo>
                    <a:pt x="70" y="168"/>
                  </a:lnTo>
                  <a:lnTo>
                    <a:pt x="88" y="168"/>
                  </a:lnTo>
                  <a:lnTo>
                    <a:pt x="88" y="162"/>
                  </a:lnTo>
                  <a:lnTo>
                    <a:pt x="88" y="162"/>
                  </a:lnTo>
                  <a:lnTo>
                    <a:pt x="88" y="156"/>
                  </a:lnTo>
                  <a:lnTo>
                    <a:pt x="88" y="156"/>
                  </a:lnTo>
                  <a:lnTo>
                    <a:pt x="88" y="156"/>
                  </a:lnTo>
                  <a:lnTo>
                    <a:pt x="82" y="152"/>
                  </a:lnTo>
                  <a:lnTo>
                    <a:pt x="82" y="152"/>
                  </a:lnTo>
                  <a:lnTo>
                    <a:pt x="82" y="146"/>
                  </a:lnTo>
                  <a:lnTo>
                    <a:pt x="76" y="146"/>
                  </a:lnTo>
                  <a:lnTo>
                    <a:pt x="76" y="146"/>
                  </a:lnTo>
                  <a:lnTo>
                    <a:pt x="70" y="140"/>
                  </a:lnTo>
                  <a:lnTo>
                    <a:pt x="47" y="140"/>
                  </a:lnTo>
                  <a:lnTo>
                    <a:pt x="47" y="146"/>
                  </a:lnTo>
                  <a:lnTo>
                    <a:pt x="41" y="146"/>
                  </a:lnTo>
                  <a:lnTo>
                    <a:pt x="41" y="152"/>
                  </a:lnTo>
                  <a:lnTo>
                    <a:pt x="35" y="152"/>
                  </a:lnTo>
                  <a:lnTo>
                    <a:pt x="35" y="156"/>
                  </a:lnTo>
                  <a:lnTo>
                    <a:pt x="35" y="152"/>
                  </a:lnTo>
                  <a:lnTo>
                    <a:pt x="28" y="152"/>
                  </a:lnTo>
                  <a:lnTo>
                    <a:pt x="35" y="146"/>
                  </a:lnTo>
                  <a:lnTo>
                    <a:pt x="28" y="140"/>
                  </a:lnTo>
                  <a:lnTo>
                    <a:pt x="24" y="129"/>
                  </a:lnTo>
                  <a:lnTo>
                    <a:pt x="12" y="129"/>
                  </a:lnTo>
                  <a:lnTo>
                    <a:pt x="6" y="123"/>
                  </a:lnTo>
                  <a:lnTo>
                    <a:pt x="6" y="117"/>
                  </a:lnTo>
                  <a:lnTo>
                    <a:pt x="0" y="113"/>
                  </a:lnTo>
                  <a:lnTo>
                    <a:pt x="0" y="94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12" y="90"/>
                  </a:lnTo>
                  <a:lnTo>
                    <a:pt x="24" y="94"/>
                  </a:lnTo>
                  <a:lnTo>
                    <a:pt x="28" y="90"/>
                  </a:lnTo>
                  <a:lnTo>
                    <a:pt x="24" y="84"/>
                  </a:lnTo>
                  <a:lnTo>
                    <a:pt x="47" y="61"/>
                  </a:lnTo>
                  <a:lnTo>
                    <a:pt x="63" y="61"/>
                  </a:lnTo>
                  <a:lnTo>
                    <a:pt x="88" y="72"/>
                  </a:lnTo>
                  <a:lnTo>
                    <a:pt x="98" y="84"/>
                  </a:lnTo>
                  <a:lnTo>
                    <a:pt x="111" y="78"/>
                  </a:lnTo>
                  <a:lnTo>
                    <a:pt x="123" y="78"/>
                  </a:lnTo>
                  <a:lnTo>
                    <a:pt x="129" y="72"/>
                  </a:lnTo>
                  <a:lnTo>
                    <a:pt x="140" y="72"/>
                  </a:lnTo>
                  <a:lnTo>
                    <a:pt x="164" y="84"/>
                  </a:lnTo>
                  <a:lnTo>
                    <a:pt x="175" y="78"/>
                  </a:lnTo>
                  <a:lnTo>
                    <a:pt x="187" y="78"/>
                  </a:lnTo>
                  <a:lnTo>
                    <a:pt x="187" y="68"/>
                  </a:lnTo>
                  <a:lnTo>
                    <a:pt x="175" y="68"/>
                  </a:lnTo>
                  <a:lnTo>
                    <a:pt x="164" y="55"/>
                  </a:lnTo>
                  <a:lnTo>
                    <a:pt x="169" y="55"/>
                  </a:lnTo>
                  <a:lnTo>
                    <a:pt x="169" y="45"/>
                  </a:lnTo>
                  <a:lnTo>
                    <a:pt x="181" y="39"/>
                  </a:lnTo>
                  <a:lnTo>
                    <a:pt x="164" y="28"/>
                  </a:lnTo>
                  <a:lnTo>
                    <a:pt x="216" y="22"/>
                  </a:lnTo>
                  <a:lnTo>
                    <a:pt x="216" y="10"/>
                  </a:lnTo>
                  <a:lnTo>
                    <a:pt x="234" y="10"/>
                  </a:lnTo>
                  <a:lnTo>
                    <a:pt x="257" y="0"/>
                  </a:lnTo>
                  <a:lnTo>
                    <a:pt x="269" y="6"/>
                  </a:lnTo>
                  <a:lnTo>
                    <a:pt x="280" y="0"/>
                  </a:lnTo>
                  <a:lnTo>
                    <a:pt x="286" y="6"/>
                  </a:lnTo>
                  <a:lnTo>
                    <a:pt x="292" y="22"/>
                  </a:lnTo>
                  <a:lnTo>
                    <a:pt x="298" y="22"/>
                  </a:lnTo>
                  <a:lnTo>
                    <a:pt x="304" y="16"/>
                  </a:lnTo>
                  <a:lnTo>
                    <a:pt x="311" y="22"/>
                  </a:lnTo>
                  <a:lnTo>
                    <a:pt x="327" y="22"/>
                  </a:lnTo>
                  <a:lnTo>
                    <a:pt x="327" y="32"/>
                  </a:lnTo>
                  <a:lnTo>
                    <a:pt x="333" y="32"/>
                  </a:lnTo>
                  <a:lnTo>
                    <a:pt x="346" y="28"/>
                  </a:lnTo>
                  <a:lnTo>
                    <a:pt x="356" y="16"/>
                  </a:lnTo>
                  <a:lnTo>
                    <a:pt x="362" y="16"/>
                  </a:lnTo>
                  <a:lnTo>
                    <a:pt x="362" y="22"/>
                  </a:lnTo>
                  <a:lnTo>
                    <a:pt x="375" y="28"/>
                  </a:lnTo>
                  <a:lnTo>
                    <a:pt x="381" y="32"/>
                  </a:lnTo>
                  <a:lnTo>
                    <a:pt x="397" y="45"/>
                  </a:lnTo>
                  <a:lnTo>
                    <a:pt x="410" y="61"/>
                  </a:lnTo>
                  <a:lnTo>
                    <a:pt x="420" y="68"/>
                  </a:lnTo>
                  <a:lnTo>
                    <a:pt x="426" y="78"/>
                  </a:lnTo>
                  <a:lnTo>
                    <a:pt x="426" y="68"/>
                  </a:lnTo>
                  <a:lnTo>
                    <a:pt x="432" y="68"/>
                  </a:lnTo>
                  <a:lnTo>
                    <a:pt x="445" y="78"/>
                  </a:lnTo>
                  <a:lnTo>
                    <a:pt x="461" y="78"/>
                  </a:lnTo>
                  <a:lnTo>
                    <a:pt x="467" y="72"/>
                  </a:lnTo>
                  <a:lnTo>
                    <a:pt x="480" y="84"/>
                  </a:lnTo>
                  <a:lnTo>
                    <a:pt x="515" y="100"/>
                  </a:lnTo>
                  <a:lnTo>
                    <a:pt x="521" y="107"/>
                  </a:lnTo>
                  <a:lnTo>
                    <a:pt x="521" y="107"/>
                  </a:lnTo>
                  <a:lnTo>
                    <a:pt x="521" y="107"/>
                  </a:lnTo>
                  <a:lnTo>
                    <a:pt x="521" y="113"/>
                  </a:lnTo>
                  <a:lnTo>
                    <a:pt x="515" y="113"/>
                  </a:lnTo>
                  <a:lnTo>
                    <a:pt x="515" y="117"/>
                  </a:lnTo>
                  <a:lnTo>
                    <a:pt x="508" y="117"/>
                  </a:lnTo>
                  <a:lnTo>
                    <a:pt x="508" y="117"/>
                  </a:lnTo>
                  <a:lnTo>
                    <a:pt x="502" y="123"/>
                  </a:lnTo>
                  <a:lnTo>
                    <a:pt x="502" y="123"/>
                  </a:lnTo>
                  <a:lnTo>
                    <a:pt x="508" y="129"/>
                  </a:lnTo>
                  <a:lnTo>
                    <a:pt x="508" y="129"/>
                  </a:lnTo>
                  <a:lnTo>
                    <a:pt x="508" y="140"/>
                  </a:lnTo>
                  <a:lnTo>
                    <a:pt x="508" y="140"/>
                  </a:lnTo>
                  <a:lnTo>
                    <a:pt x="508" y="146"/>
                  </a:lnTo>
                  <a:lnTo>
                    <a:pt x="496" y="146"/>
                  </a:lnTo>
                  <a:lnTo>
                    <a:pt x="496" y="146"/>
                  </a:lnTo>
                  <a:lnTo>
                    <a:pt x="492" y="140"/>
                  </a:lnTo>
                  <a:lnTo>
                    <a:pt x="486" y="140"/>
                  </a:lnTo>
                  <a:lnTo>
                    <a:pt x="486" y="140"/>
                  </a:lnTo>
                  <a:lnTo>
                    <a:pt x="486" y="140"/>
                  </a:lnTo>
                  <a:lnTo>
                    <a:pt x="486" y="140"/>
                  </a:lnTo>
                  <a:lnTo>
                    <a:pt x="486" y="168"/>
                  </a:lnTo>
                  <a:lnTo>
                    <a:pt x="486" y="168"/>
                  </a:lnTo>
                  <a:lnTo>
                    <a:pt x="486" y="175"/>
                  </a:lnTo>
                  <a:lnTo>
                    <a:pt x="461" y="175"/>
                  </a:lnTo>
                  <a:lnTo>
                    <a:pt x="461" y="175"/>
                  </a:lnTo>
                  <a:lnTo>
                    <a:pt x="455" y="179"/>
                  </a:lnTo>
                  <a:lnTo>
                    <a:pt x="455" y="179"/>
                  </a:lnTo>
                  <a:lnTo>
                    <a:pt x="461" y="185"/>
                  </a:lnTo>
                  <a:lnTo>
                    <a:pt x="461" y="185"/>
                  </a:lnTo>
                  <a:lnTo>
                    <a:pt x="467" y="191"/>
                  </a:lnTo>
                  <a:lnTo>
                    <a:pt x="467" y="195"/>
                  </a:lnTo>
                  <a:lnTo>
                    <a:pt x="467" y="195"/>
                  </a:lnTo>
                  <a:lnTo>
                    <a:pt x="467" y="201"/>
                  </a:lnTo>
                  <a:lnTo>
                    <a:pt x="473" y="201"/>
                  </a:lnTo>
                  <a:lnTo>
                    <a:pt x="473" y="208"/>
                  </a:lnTo>
                  <a:lnTo>
                    <a:pt x="473" y="208"/>
                  </a:lnTo>
                  <a:lnTo>
                    <a:pt x="473" y="208"/>
                  </a:lnTo>
                  <a:lnTo>
                    <a:pt x="473" y="214"/>
                  </a:lnTo>
                  <a:lnTo>
                    <a:pt x="473" y="214"/>
                  </a:lnTo>
                  <a:lnTo>
                    <a:pt x="473" y="214"/>
                  </a:lnTo>
                  <a:lnTo>
                    <a:pt x="473" y="218"/>
                  </a:lnTo>
                  <a:lnTo>
                    <a:pt x="473" y="218"/>
                  </a:lnTo>
                  <a:lnTo>
                    <a:pt x="473" y="218"/>
                  </a:lnTo>
                  <a:lnTo>
                    <a:pt x="473" y="224"/>
                  </a:lnTo>
                  <a:lnTo>
                    <a:pt x="473" y="224"/>
                  </a:lnTo>
                  <a:lnTo>
                    <a:pt x="473" y="230"/>
                  </a:lnTo>
                  <a:lnTo>
                    <a:pt x="467" y="230"/>
                  </a:lnTo>
                  <a:lnTo>
                    <a:pt x="451" y="218"/>
                  </a:lnTo>
                  <a:lnTo>
                    <a:pt x="397" y="218"/>
                  </a:lnTo>
                  <a:lnTo>
                    <a:pt x="385" y="214"/>
                  </a:lnTo>
                  <a:lnTo>
                    <a:pt x="381" y="230"/>
                  </a:lnTo>
                  <a:lnTo>
                    <a:pt x="362" y="218"/>
                  </a:lnTo>
                  <a:lnTo>
                    <a:pt x="356" y="218"/>
                  </a:lnTo>
                  <a:lnTo>
                    <a:pt x="346" y="230"/>
                  </a:lnTo>
                  <a:lnTo>
                    <a:pt x="346" y="230"/>
                  </a:lnTo>
                  <a:lnTo>
                    <a:pt x="321" y="253"/>
                  </a:lnTo>
                  <a:lnTo>
                    <a:pt x="321" y="257"/>
                  </a:lnTo>
                  <a:lnTo>
                    <a:pt x="311" y="247"/>
                  </a:lnTo>
                  <a:lnTo>
                    <a:pt x="298" y="253"/>
                  </a:lnTo>
                  <a:lnTo>
                    <a:pt x="280" y="224"/>
                  </a:lnTo>
                  <a:lnTo>
                    <a:pt x="269" y="214"/>
                  </a:lnTo>
                  <a:lnTo>
                    <a:pt x="257" y="208"/>
                  </a:lnTo>
                  <a:lnTo>
                    <a:pt x="222" y="208"/>
                  </a:lnTo>
                  <a:lnTo>
                    <a:pt x="187" y="179"/>
                  </a:lnTo>
                  <a:lnTo>
                    <a:pt x="164" y="168"/>
                  </a:lnTo>
                  <a:lnTo>
                    <a:pt x="134" y="179"/>
                  </a:lnTo>
                  <a:lnTo>
                    <a:pt x="146" y="247"/>
                  </a:lnTo>
                  <a:lnTo>
                    <a:pt x="152" y="247"/>
                  </a:lnTo>
                  <a:lnTo>
                    <a:pt x="146" y="247"/>
                  </a:lnTo>
                  <a:lnTo>
                    <a:pt x="146" y="24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Freeform 664">
              <a:extLst>
                <a:ext uri="{FF2B5EF4-FFF2-40B4-BE49-F238E27FC236}">
                  <a16:creationId xmlns:a16="http://schemas.microsoft.com/office/drawing/2014/main" id="{83532825-0B54-4DED-AD81-E795E393F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405" y="2556839"/>
              <a:ext cx="46133" cy="31122"/>
            </a:xfrm>
            <a:custGeom>
              <a:avLst/>
              <a:gdLst>
                <a:gd name="T0" fmla="*/ 35 w 35"/>
                <a:gd name="T1" fmla="*/ 6 h 22"/>
                <a:gd name="T2" fmla="*/ 35 w 35"/>
                <a:gd name="T3" fmla="*/ 10 h 22"/>
                <a:gd name="T4" fmla="*/ 29 w 35"/>
                <a:gd name="T5" fmla="*/ 10 h 22"/>
                <a:gd name="T6" fmla="*/ 29 w 35"/>
                <a:gd name="T7" fmla="*/ 16 h 22"/>
                <a:gd name="T8" fmla="*/ 23 w 35"/>
                <a:gd name="T9" fmla="*/ 22 h 22"/>
                <a:gd name="T10" fmla="*/ 0 w 35"/>
                <a:gd name="T11" fmla="*/ 22 h 22"/>
                <a:gd name="T12" fmla="*/ 0 w 35"/>
                <a:gd name="T13" fmla="*/ 22 h 22"/>
                <a:gd name="T14" fmla="*/ 0 w 35"/>
                <a:gd name="T15" fmla="*/ 16 h 22"/>
                <a:gd name="T16" fmla="*/ 0 w 35"/>
                <a:gd name="T17" fmla="*/ 16 h 22"/>
                <a:gd name="T18" fmla="*/ 0 w 35"/>
                <a:gd name="T19" fmla="*/ 10 h 22"/>
                <a:gd name="T20" fmla="*/ 0 w 35"/>
                <a:gd name="T21" fmla="*/ 10 h 22"/>
                <a:gd name="T22" fmla="*/ 0 w 35"/>
                <a:gd name="T23" fmla="*/ 10 h 22"/>
                <a:gd name="T24" fmla="*/ 0 w 35"/>
                <a:gd name="T25" fmla="*/ 6 h 22"/>
                <a:gd name="T26" fmla="*/ 0 w 35"/>
                <a:gd name="T27" fmla="*/ 6 h 22"/>
                <a:gd name="T28" fmla="*/ 0 w 35"/>
                <a:gd name="T29" fmla="*/ 6 h 22"/>
                <a:gd name="T30" fmla="*/ 23 w 35"/>
                <a:gd name="T31" fmla="*/ 6 h 22"/>
                <a:gd name="T32" fmla="*/ 23 w 35"/>
                <a:gd name="T33" fmla="*/ 0 h 22"/>
                <a:gd name="T34" fmla="*/ 35 w 35"/>
                <a:gd name="T35" fmla="*/ 0 h 22"/>
                <a:gd name="T36" fmla="*/ 35 w 35"/>
                <a:gd name="T37" fmla="*/ 6 h 22"/>
                <a:gd name="T38" fmla="*/ 35 w 35"/>
                <a:gd name="T39" fmla="*/ 6 h 22"/>
                <a:gd name="T40" fmla="*/ 35 w 35"/>
                <a:gd name="T4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2">
                  <a:moveTo>
                    <a:pt x="35" y="6"/>
                  </a:moveTo>
                  <a:lnTo>
                    <a:pt x="35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23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Freeform 665">
              <a:extLst>
                <a:ext uri="{FF2B5EF4-FFF2-40B4-BE49-F238E27FC236}">
                  <a16:creationId xmlns:a16="http://schemas.microsoft.com/office/drawing/2014/main" id="{0815188E-F20D-41DB-AFF8-2D4C11B21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405" y="2556839"/>
              <a:ext cx="46133" cy="31122"/>
            </a:xfrm>
            <a:custGeom>
              <a:avLst/>
              <a:gdLst>
                <a:gd name="T0" fmla="*/ 35 w 35"/>
                <a:gd name="T1" fmla="*/ 6 h 22"/>
                <a:gd name="T2" fmla="*/ 35 w 35"/>
                <a:gd name="T3" fmla="*/ 10 h 22"/>
                <a:gd name="T4" fmla="*/ 29 w 35"/>
                <a:gd name="T5" fmla="*/ 10 h 22"/>
                <a:gd name="T6" fmla="*/ 29 w 35"/>
                <a:gd name="T7" fmla="*/ 16 h 22"/>
                <a:gd name="T8" fmla="*/ 23 w 35"/>
                <a:gd name="T9" fmla="*/ 22 h 22"/>
                <a:gd name="T10" fmla="*/ 0 w 35"/>
                <a:gd name="T11" fmla="*/ 22 h 22"/>
                <a:gd name="T12" fmla="*/ 0 w 35"/>
                <a:gd name="T13" fmla="*/ 22 h 22"/>
                <a:gd name="T14" fmla="*/ 0 w 35"/>
                <a:gd name="T15" fmla="*/ 16 h 22"/>
                <a:gd name="T16" fmla="*/ 0 w 35"/>
                <a:gd name="T17" fmla="*/ 16 h 22"/>
                <a:gd name="T18" fmla="*/ 0 w 35"/>
                <a:gd name="T19" fmla="*/ 10 h 22"/>
                <a:gd name="T20" fmla="*/ 0 w 35"/>
                <a:gd name="T21" fmla="*/ 10 h 22"/>
                <a:gd name="T22" fmla="*/ 0 w 35"/>
                <a:gd name="T23" fmla="*/ 10 h 22"/>
                <a:gd name="T24" fmla="*/ 0 w 35"/>
                <a:gd name="T25" fmla="*/ 6 h 22"/>
                <a:gd name="T26" fmla="*/ 0 w 35"/>
                <a:gd name="T27" fmla="*/ 6 h 22"/>
                <a:gd name="T28" fmla="*/ 0 w 35"/>
                <a:gd name="T29" fmla="*/ 6 h 22"/>
                <a:gd name="T30" fmla="*/ 23 w 35"/>
                <a:gd name="T31" fmla="*/ 6 h 22"/>
                <a:gd name="T32" fmla="*/ 23 w 35"/>
                <a:gd name="T33" fmla="*/ 0 h 22"/>
                <a:gd name="T34" fmla="*/ 35 w 35"/>
                <a:gd name="T35" fmla="*/ 0 h 22"/>
                <a:gd name="T36" fmla="*/ 35 w 35"/>
                <a:gd name="T37" fmla="*/ 6 h 22"/>
                <a:gd name="T38" fmla="*/ 35 w 35"/>
                <a:gd name="T39" fmla="*/ 6 h 22"/>
                <a:gd name="T40" fmla="*/ 35 w 35"/>
                <a:gd name="T4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2">
                  <a:moveTo>
                    <a:pt x="35" y="6"/>
                  </a:moveTo>
                  <a:lnTo>
                    <a:pt x="35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23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Freeform 666">
              <a:extLst>
                <a:ext uri="{FF2B5EF4-FFF2-40B4-BE49-F238E27FC236}">
                  <a16:creationId xmlns:a16="http://schemas.microsoft.com/office/drawing/2014/main" id="{71C964D3-8D67-4006-B83F-6D4B643E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405" y="2565327"/>
              <a:ext cx="92265" cy="93365"/>
            </a:xfrm>
            <a:custGeom>
              <a:avLst/>
              <a:gdLst>
                <a:gd name="T0" fmla="*/ 70 w 70"/>
                <a:gd name="T1" fmla="*/ 16 h 66"/>
                <a:gd name="T2" fmla="*/ 64 w 70"/>
                <a:gd name="T3" fmla="*/ 27 h 66"/>
                <a:gd name="T4" fmla="*/ 41 w 70"/>
                <a:gd name="T5" fmla="*/ 23 h 66"/>
                <a:gd name="T6" fmla="*/ 29 w 70"/>
                <a:gd name="T7" fmla="*/ 23 h 66"/>
                <a:gd name="T8" fmla="*/ 29 w 70"/>
                <a:gd name="T9" fmla="*/ 27 h 66"/>
                <a:gd name="T10" fmla="*/ 35 w 70"/>
                <a:gd name="T11" fmla="*/ 33 h 66"/>
                <a:gd name="T12" fmla="*/ 35 w 70"/>
                <a:gd name="T13" fmla="*/ 39 h 66"/>
                <a:gd name="T14" fmla="*/ 41 w 70"/>
                <a:gd name="T15" fmla="*/ 43 h 66"/>
                <a:gd name="T16" fmla="*/ 41 w 70"/>
                <a:gd name="T17" fmla="*/ 43 h 66"/>
                <a:gd name="T18" fmla="*/ 48 w 70"/>
                <a:gd name="T19" fmla="*/ 49 h 66"/>
                <a:gd name="T20" fmla="*/ 48 w 70"/>
                <a:gd name="T21" fmla="*/ 56 h 66"/>
                <a:gd name="T22" fmla="*/ 54 w 70"/>
                <a:gd name="T23" fmla="*/ 62 h 66"/>
                <a:gd name="T24" fmla="*/ 54 w 70"/>
                <a:gd name="T25" fmla="*/ 66 h 66"/>
                <a:gd name="T26" fmla="*/ 41 w 70"/>
                <a:gd name="T27" fmla="*/ 66 h 66"/>
                <a:gd name="T28" fmla="*/ 41 w 70"/>
                <a:gd name="T29" fmla="*/ 66 h 66"/>
                <a:gd name="T30" fmla="*/ 41 w 70"/>
                <a:gd name="T31" fmla="*/ 66 h 66"/>
                <a:gd name="T32" fmla="*/ 41 w 70"/>
                <a:gd name="T33" fmla="*/ 66 h 66"/>
                <a:gd name="T34" fmla="*/ 35 w 70"/>
                <a:gd name="T35" fmla="*/ 62 h 66"/>
                <a:gd name="T36" fmla="*/ 35 w 70"/>
                <a:gd name="T37" fmla="*/ 62 h 66"/>
                <a:gd name="T38" fmla="*/ 35 w 70"/>
                <a:gd name="T39" fmla="*/ 62 h 66"/>
                <a:gd name="T40" fmla="*/ 35 w 70"/>
                <a:gd name="T41" fmla="*/ 56 h 66"/>
                <a:gd name="T42" fmla="*/ 29 w 70"/>
                <a:gd name="T43" fmla="*/ 56 h 66"/>
                <a:gd name="T44" fmla="*/ 29 w 70"/>
                <a:gd name="T45" fmla="*/ 56 h 66"/>
                <a:gd name="T46" fmla="*/ 29 w 70"/>
                <a:gd name="T47" fmla="*/ 49 h 66"/>
                <a:gd name="T48" fmla="*/ 29 w 70"/>
                <a:gd name="T49" fmla="*/ 49 h 66"/>
                <a:gd name="T50" fmla="*/ 19 w 70"/>
                <a:gd name="T51" fmla="*/ 39 h 66"/>
                <a:gd name="T52" fmla="*/ 19 w 70"/>
                <a:gd name="T53" fmla="*/ 33 h 66"/>
                <a:gd name="T54" fmla="*/ 13 w 70"/>
                <a:gd name="T55" fmla="*/ 33 h 66"/>
                <a:gd name="T56" fmla="*/ 13 w 70"/>
                <a:gd name="T57" fmla="*/ 27 h 66"/>
                <a:gd name="T58" fmla="*/ 6 w 70"/>
                <a:gd name="T59" fmla="*/ 27 h 66"/>
                <a:gd name="T60" fmla="*/ 0 w 70"/>
                <a:gd name="T61" fmla="*/ 23 h 66"/>
                <a:gd name="T62" fmla="*/ 0 w 70"/>
                <a:gd name="T63" fmla="*/ 23 h 66"/>
                <a:gd name="T64" fmla="*/ 0 w 70"/>
                <a:gd name="T65" fmla="*/ 23 h 66"/>
                <a:gd name="T66" fmla="*/ 0 w 70"/>
                <a:gd name="T67" fmla="*/ 16 h 66"/>
                <a:gd name="T68" fmla="*/ 0 w 70"/>
                <a:gd name="T69" fmla="*/ 16 h 66"/>
                <a:gd name="T70" fmla="*/ 0 w 70"/>
                <a:gd name="T71" fmla="*/ 16 h 66"/>
                <a:gd name="T72" fmla="*/ 0 w 70"/>
                <a:gd name="T73" fmla="*/ 16 h 66"/>
                <a:gd name="T74" fmla="*/ 23 w 70"/>
                <a:gd name="T75" fmla="*/ 16 h 66"/>
                <a:gd name="T76" fmla="*/ 29 w 70"/>
                <a:gd name="T77" fmla="*/ 10 h 66"/>
                <a:gd name="T78" fmla="*/ 29 w 70"/>
                <a:gd name="T79" fmla="*/ 4 h 66"/>
                <a:gd name="T80" fmla="*/ 35 w 70"/>
                <a:gd name="T81" fmla="*/ 4 h 66"/>
                <a:gd name="T82" fmla="*/ 35 w 70"/>
                <a:gd name="T83" fmla="*/ 0 h 66"/>
                <a:gd name="T84" fmla="*/ 35 w 70"/>
                <a:gd name="T85" fmla="*/ 0 h 66"/>
                <a:gd name="T86" fmla="*/ 41 w 70"/>
                <a:gd name="T87" fmla="*/ 0 h 66"/>
                <a:gd name="T88" fmla="*/ 48 w 70"/>
                <a:gd name="T89" fmla="*/ 4 h 66"/>
                <a:gd name="T90" fmla="*/ 48 w 70"/>
                <a:gd name="T91" fmla="*/ 4 h 66"/>
                <a:gd name="T92" fmla="*/ 60 w 70"/>
                <a:gd name="T93" fmla="*/ 4 h 66"/>
                <a:gd name="T94" fmla="*/ 60 w 70"/>
                <a:gd name="T95" fmla="*/ 10 h 66"/>
                <a:gd name="T96" fmla="*/ 60 w 70"/>
                <a:gd name="T97" fmla="*/ 10 h 66"/>
                <a:gd name="T98" fmla="*/ 70 w 70"/>
                <a:gd name="T99" fmla="*/ 10 h 66"/>
                <a:gd name="T100" fmla="*/ 70 w 70"/>
                <a:gd name="T101" fmla="*/ 16 h 66"/>
                <a:gd name="T102" fmla="*/ 70 w 70"/>
                <a:gd name="T103" fmla="*/ 16 h 66"/>
                <a:gd name="T104" fmla="*/ 70 w 70"/>
                <a:gd name="T105" fmla="*/ 16 h 66"/>
                <a:gd name="T106" fmla="*/ 70 w 70"/>
                <a:gd name="T107" fmla="*/ 16 h 66"/>
                <a:gd name="T108" fmla="*/ 70 w 70"/>
                <a:gd name="T109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66">
                  <a:moveTo>
                    <a:pt x="70" y="16"/>
                  </a:moveTo>
                  <a:lnTo>
                    <a:pt x="64" y="27"/>
                  </a:lnTo>
                  <a:lnTo>
                    <a:pt x="41" y="23"/>
                  </a:lnTo>
                  <a:lnTo>
                    <a:pt x="29" y="23"/>
                  </a:lnTo>
                  <a:lnTo>
                    <a:pt x="29" y="27"/>
                  </a:lnTo>
                  <a:lnTo>
                    <a:pt x="35" y="33"/>
                  </a:lnTo>
                  <a:lnTo>
                    <a:pt x="35" y="39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8" y="49"/>
                  </a:lnTo>
                  <a:lnTo>
                    <a:pt x="48" y="56"/>
                  </a:lnTo>
                  <a:lnTo>
                    <a:pt x="54" y="62"/>
                  </a:lnTo>
                  <a:lnTo>
                    <a:pt x="54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19" y="39"/>
                  </a:lnTo>
                  <a:lnTo>
                    <a:pt x="19" y="33"/>
                  </a:lnTo>
                  <a:lnTo>
                    <a:pt x="13" y="33"/>
                  </a:lnTo>
                  <a:lnTo>
                    <a:pt x="13" y="27"/>
                  </a:lnTo>
                  <a:lnTo>
                    <a:pt x="6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3" y="16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60" y="4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70" y="10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Freeform 667">
              <a:extLst>
                <a:ext uri="{FF2B5EF4-FFF2-40B4-BE49-F238E27FC236}">
                  <a16:creationId xmlns:a16="http://schemas.microsoft.com/office/drawing/2014/main" id="{56E1437E-8EA9-4C7C-BA33-08AE891B0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405" y="2565327"/>
              <a:ext cx="92265" cy="93365"/>
            </a:xfrm>
            <a:custGeom>
              <a:avLst/>
              <a:gdLst>
                <a:gd name="T0" fmla="*/ 70 w 70"/>
                <a:gd name="T1" fmla="*/ 16 h 66"/>
                <a:gd name="T2" fmla="*/ 64 w 70"/>
                <a:gd name="T3" fmla="*/ 27 h 66"/>
                <a:gd name="T4" fmla="*/ 41 w 70"/>
                <a:gd name="T5" fmla="*/ 23 h 66"/>
                <a:gd name="T6" fmla="*/ 29 w 70"/>
                <a:gd name="T7" fmla="*/ 23 h 66"/>
                <a:gd name="T8" fmla="*/ 29 w 70"/>
                <a:gd name="T9" fmla="*/ 27 h 66"/>
                <a:gd name="T10" fmla="*/ 35 w 70"/>
                <a:gd name="T11" fmla="*/ 33 h 66"/>
                <a:gd name="T12" fmla="*/ 35 w 70"/>
                <a:gd name="T13" fmla="*/ 39 h 66"/>
                <a:gd name="T14" fmla="*/ 41 w 70"/>
                <a:gd name="T15" fmla="*/ 43 h 66"/>
                <a:gd name="T16" fmla="*/ 41 w 70"/>
                <a:gd name="T17" fmla="*/ 43 h 66"/>
                <a:gd name="T18" fmla="*/ 48 w 70"/>
                <a:gd name="T19" fmla="*/ 49 h 66"/>
                <a:gd name="T20" fmla="*/ 48 w 70"/>
                <a:gd name="T21" fmla="*/ 56 h 66"/>
                <a:gd name="T22" fmla="*/ 54 w 70"/>
                <a:gd name="T23" fmla="*/ 62 h 66"/>
                <a:gd name="T24" fmla="*/ 54 w 70"/>
                <a:gd name="T25" fmla="*/ 66 h 66"/>
                <a:gd name="T26" fmla="*/ 41 w 70"/>
                <a:gd name="T27" fmla="*/ 66 h 66"/>
                <a:gd name="T28" fmla="*/ 41 w 70"/>
                <a:gd name="T29" fmla="*/ 66 h 66"/>
                <a:gd name="T30" fmla="*/ 41 w 70"/>
                <a:gd name="T31" fmla="*/ 66 h 66"/>
                <a:gd name="T32" fmla="*/ 41 w 70"/>
                <a:gd name="T33" fmla="*/ 66 h 66"/>
                <a:gd name="T34" fmla="*/ 35 w 70"/>
                <a:gd name="T35" fmla="*/ 62 h 66"/>
                <a:gd name="T36" fmla="*/ 35 w 70"/>
                <a:gd name="T37" fmla="*/ 62 h 66"/>
                <a:gd name="T38" fmla="*/ 35 w 70"/>
                <a:gd name="T39" fmla="*/ 62 h 66"/>
                <a:gd name="T40" fmla="*/ 35 w 70"/>
                <a:gd name="T41" fmla="*/ 56 h 66"/>
                <a:gd name="T42" fmla="*/ 29 w 70"/>
                <a:gd name="T43" fmla="*/ 56 h 66"/>
                <a:gd name="T44" fmla="*/ 29 w 70"/>
                <a:gd name="T45" fmla="*/ 56 h 66"/>
                <a:gd name="T46" fmla="*/ 29 w 70"/>
                <a:gd name="T47" fmla="*/ 49 h 66"/>
                <a:gd name="T48" fmla="*/ 29 w 70"/>
                <a:gd name="T49" fmla="*/ 49 h 66"/>
                <a:gd name="T50" fmla="*/ 19 w 70"/>
                <a:gd name="T51" fmla="*/ 39 h 66"/>
                <a:gd name="T52" fmla="*/ 19 w 70"/>
                <a:gd name="T53" fmla="*/ 33 h 66"/>
                <a:gd name="T54" fmla="*/ 13 w 70"/>
                <a:gd name="T55" fmla="*/ 33 h 66"/>
                <a:gd name="T56" fmla="*/ 13 w 70"/>
                <a:gd name="T57" fmla="*/ 27 h 66"/>
                <a:gd name="T58" fmla="*/ 6 w 70"/>
                <a:gd name="T59" fmla="*/ 27 h 66"/>
                <a:gd name="T60" fmla="*/ 0 w 70"/>
                <a:gd name="T61" fmla="*/ 23 h 66"/>
                <a:gd name="T62" fmla="*/ 0 w 70"/>
                <a:gd name="T63" fmla="*/ 23 h 66"/>
                <a:gd name="T64" fmla="*/ 0 w 70"/>
                <a:gd name="T65" fmla="*/ 23 h 66"/>
                <a:gd name="T66" fmla="*/ 0 w 70"/>
                <a:gd name="T67" fmla="*/ 16 h 66"/>
                <a:gd name="T68" fmla="*/ 0 w 70"/>
                <a:gd name="T69" fmla="*/ 16 h 66"/>
                <a:gd name="T70" fmla="*/ 0 w 70"/>
                <a:gd name="T71" fmla="*/ 16 h 66"/>
                <a:gd name="T72" fmla="*/ 0 w 70"/>
                <a:gd name="T73" fmla="*/ 16 h 66"/>
                <a:gd name="T74" fmla="*/ 23 w 70"/>
                <a:gd name="T75" fmla="*/ 16 h 66"/>
                <a:gd name="T76" fmla="*/ 29 w 70"/>
                <a:gd name="T77" fmla="*/ 10 h 66"/>
                <a:gd name="T78" fmla="*/ 29 w 70"/>
                <a:gd name="T79" fmla="*/ 4 h 66"/>
                <a:gd name="T80" fmla="*/ 35 w 70"/>
                <a:gd name="T81" fmla="*/ 4 h 66"/>
                <a:gd name="T82" fmla="*/ 35 w 70"/>
                <a:gd name="T83" fmla="*/ 0 h 66"/>
                <a:gd name="T84" fmla="*/ 35 w 70"/>
                <a:gd name="T85" fmla="*/ 0 h 66"/>
                <a:gd name="T86" fmla="*/ 41 w 70"/>
                <a:gd name="T87" fmla="*/ 0 h 66"/>
                <a:gd name="T88" fmla="*/ 48 w 70"/>
                <a:gd name="T89" fmla="*/ 4 h 66"/>
                <a:gd name="T90" fmla="*/ 48 w 70"/>
                <a:gd name="T91" fmla="*/ 4 h 66"/>
                <a:gd name="T92" fmla="*/ 60 w 70"/>
                <a:gd name="T93" fmla="*/ 4 h 66"/>
                <a:gd name="T94" fmla="*/ 60 w 70"/>
                <a:gd name="T95" fmla="*/ 10 h 66"/>
                <a:gd name="T96" fmla="*/ 60 w 70"/>
                <a:gd name="T97" fmla="*/ 10 h 66"/>
                <a:gd name="T98" fmla="*/ 70 w 70"/>
                <a:gd name="T99" fmla="*/ 10 h 66"/>
                <a:gd name="T100" fmla="*/ 70 w 70"/>
                <a:gd name="T101" fmla="*/ 16 h 66"/>
                <a:gd name="T102" fmla="*/ 70 w 70"/>
                <a:gd name="T103" fmla="*/ 16 h 66"/>
                <a:gd name="T104" fmla="*/ 70 w 70"/>
                <a:gd name="T105" fmla="*/ 16 h 66"/>
                <a:gd name="T106" fmla="*/ 70 w 70"/>
                <a:gd name="T107" fmla="*/ 16 h 66"/>
                <a:gd name="T108" fmla="*/ 70 w 70"/>
                <a:gd name="T109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66">
                  <a:moveTo>
                    <a:pt x="70" y="16"/>
                  </a:moveTo>
                  <a:lnTo>
                    <a:pt x="64" y="27"/>
                  </a:lnTo>
                  <a:lnTo>
                    <a:pt x="41" y="23"/>
                  </a:lnTo>
                  <a:lnTo>
                    <a:pt x="29" y="23"/>
                  </a:lnTo>
                  <a:lnTo>
                    <a:pt x="29" y="27"/>
                  </a:lnTo>
                  <a:lnTo>
                    <a:pt x="35" y="33"/>
                  </a:lnTo>
                  <a:lnTo>
                    <a:pt x="35" y="39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8" y="49"/>
                  </a:lnTo>
                  <a:lnTo>
                    <a:pt x="48" y="56"/>
                  </a:lnTo>
                  <a:lnTo>
                    <a:pt x="54" y="62"/>
                  </a:lnTo>
                  <a:lnTo>
                    <a:pt x="54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19" y="39"/>
                  </a:lnTo>
                  <a:lnTo>
                    <a:pt x="19" y="33"/>
                  </a:lnTo>
                  <a:lnTo>
                    <a:pt x="13" y="33"/>
                  </a:lnTo>
                  <a:lnTo>
                    <a:pt x="13" y="27"/>
                  </a:lnTo>
                  <a:lnTo>
                    <a:pt x="6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3" y="16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60" y="4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70" y="10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Freeform 668">
              <a:extLst>
                <a:ext uri="{FF2B5EF4-FFF2-40B4-BE49-F238E27FC236}">
                  <a16:creationId xmlns:a16="http://schemas.microsoft.com/office/drawing/2014/main" id="{7C8506AC-2354-4A2C-845C-2DC5D6236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630" y="2597864"/>
              <a:ext cx="61949" cy="69317"/>
            </a:xfrm>
            <a:custGeom>
              <a:avLst/>
              <a:gdLst>
                <a:gd name="T0" fmla="*/ 25 w 47"/>
                <a:gd name="T1" fmla="*/ 43 h 49"/>
                <a:gd name="T2" fmla="*/ 25 w 47"/>
                <a:gd name="T3" fmla="*/ 39 h 49"/>
                <a:gd name="T4" fmla="*/ 19 w 47"/>
                <a:gd name="T5" fmla="*/ 33 h 49"/>
                <a:gd name="T6" fmla="*/ 19 w 47"/>
                <a:gd name="T7" fmla="*/ 26 h 49"/>
                <a:gd name="T8" fmla="*/ 12 w 47"/>
                <a:gd name="T9" fmla="*/ 20 h 49"/>
                <a:gd name="T10" fmla="*/ 12 w 47"/>
                <a:gd name="T11" fmla="*/ 20 h 49"/>
                <a:gd name="T12" fmla="*/ 6 w 47"/>
                <a:gd name="T13" fmla="*/ 16 h 49"/>
                <a:gd name="T14" fmla="*/ 6 w 47"/>
                <a:gd name="T15" fmla="*/ 10 h 49"/>
                <a:gd name="T16" fmla="*/ 0 w 47"/>
                <a:gd name="T17" fmla="*/ 4 h 49"/>
                <a:gd name="T18" fmla="*/ 0 w 47"/>
                <a:gd name="T19" fmla="*/ 0 h 49"/>
                <a:gd name="T20" fmla="*/ 35 w 47"/>
                <a:gd name="T21" fmla="*/ 0 h 49"/>
                <a:gd name="T22" fmla="*/ 47 w 47"/>
                <a:gd name="T23" fmla="*/ 26 h 49"/>
                <a:gd name="T24" fmla="*/ 47 w 47"/>
                <a:gd name="T25" fmla="*/ 26 h 49"/>
                <a:gd name="T26" fmla="*/ 41 w 47"/>
                <a:gd name="T27" fmla="*/ 33 h 49"/>
                <a:gd name="T28" fmla="*/ 41 w 47"/>
                <a:gd name="T29" fmla="*/ 33 h 49"/>
                <a:gd name="T30" fmla="*/ 41 w 47"/>
                <a:gd name="T31" fmla="*/ 39 h 49"/>
                <a:gd name="T32" fmla="*/ 41 w 47"/>
                <a:gd name="T33" fmla="*/ 39 h 49"/>
                <a:gd name="T34" fmla="*/ 35 w 47"/>
                <a:gd name="T35" fmla="*/ 43 h 49"/>
                <a:gd name="T36" fmla="*/ 35 w 47"/>
                <a:gd name="T37" fmla="*/ 43 h 49"/>
                <a:gd name="T38" fmla="*/ 35 w 47"/>
                <a:gd name="T39" fmla="*/ 49 h 49"/>
                <a:gd name="T40" fmla="*/ 25 w 47"/>
                <a:gd name="T41" fmla="*/ 43 h 49"/>
                <a:gd name="T42" fmla="*/ 25 w 47"/>
                <a:gd name="T43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49">
                  <a:moveTo>
                    <a:pt x="25" y="43"/>
                  </a:moveTo>
                  <a:lnTo>
                    <a:pt x="25" y="39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6" y="16"/>
                  </a:lnTo>
                  <a:lnTo>
                    <a:pt x="6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9"/>
                  </a:lnTo>
                  <a:lnTo>
                    <a:pt x="25" y="43"/>
                  </a:lnTo>
                  <a:lnTo>
                    <a:pt x="25" y="4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669">
              <a:extLst>
                <a:ext uri="{FF2B5EF4-FFF2-40B4-BE49-F238E27FC236}">
                  <a16:creationId xmlns:a16="http://schemas.microsoft.com/office/drawing/2014/main" id="{8FE77392-A2B2-4475-8F94-64031B03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630" y="2597864"/>
              <a:ext cx="61949" cy="69317"/>
            </a:xfrm>
            <a:custGeom>
              <a:avLst/>
              <a:gdLst>
                <a:gd name="T0" fmla="*/ 25 w 47"/>
                <a:gd name="T1" fmla="*/ 43 h 49"/>
                <a:gd name="T2" fmla="*/ 25 w 47"/>
                <a:gd name="T3" fmla="*/ 39 h 49"/>
                <a:gd name="T4" fmla="*/ 19 w 47"/>
                <a:gd name="T5" fmla="*/ 33 h 49"/>
                <a:gd name="T6" fmla="*/ 19 w 47"/>
                <a:gd name="T7" fmla="*/ 26 h 49"/>
                <a:gd name="T8" fmla="*/ 12 w 47"/>
                <a:gd name="T9" fmla="*/ 20 h 49"/>
                <a:gd name="T10" fmla="*/ 12 w 47"/>
                <a:gd name="T11" fmla="*/ 20 h 49"/>
                <a:gd name="T12" fmla="*/ 6 w 47"/>
                <a:gd name="T13" fmla="*/ 16 h 49"/>
                <a:gd name="T14" fmla="*/ 6 w 47"/>
                <a:gd name="T15" fmla="*/ 10 h 49"/>
                <a:gd name="T16" fmla="*/ 0 w 47"/>
                <a:gd name="T17" fmla="*/ 4 h 49"/>
                <a:gd name="T18" fmla="*/ 0 w 47"/>
                <a:gd name="T19" fmla="*/ 0 h 49"/>
                <a:gd name="T20" fmla="*/ 35 w 47"/>
                <a:gd name="T21" fmla="*/ 0 h 49"/>
                <a:gd name="T22" fmla="*/ 47 w 47"/>
                <a:gd name="T23" fmla="*/ 26 h 49"/>
                <a:gd name="T24" fmla="*/ 47 w 47"/>
                <a:gd name="T25" fmla="*/ 26 h 49"/>
                <a:gd name="T26" fmla="*/ 41 w 47"/>
                <a:gd name="T27" fmla="*/ 33 h 49"/>
                <a:gd name="T28" fmla="*/ 41 w 47"/>
                <a:gd name="T29" fmla="*/ 33 h 49"/>
                <a:gd name="T30" fmla="*/ 41 w 47"/>
                <a:gd name="T31" fmla="*/ 39 h 49"/>
                <a:gd name="T32" fmla="*/ 41 w 47"/>
                <a:gd name="T33" fmla="*/ 39 h 49"/>
                <a:gd name="T34" fmla="*/ 35 w 47"/>
                <a:gd name="T35" fmla="*/ 43 h 49"/>
                <a:gd name="T36" fmla="*/ 35 w 47"/>
                <a:gd name="T37" fmla="*/ 43 h 49"/>
                <a:gd name="T38" fmla="*/ 35 w 47"/>
                <a:gd name="T39" fmla="*/ 49 h 49"/>
                <a:gd name="T40" fmla="*/ 25 w 47"/>
                <a:gd name="T41" fmla="*/ 43 h 49"/>
                <a:gd name="T42" fmla="*/ 25 w 47"/>
                <a:gd name="T43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49">
                  <a:moveTo>
                    <a:pt x="25" y="43"/>
                  </a:moveTo>
                  <a:lnTo>
                    <a:pt x="25" y="39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6" y="16"/>
                  </a:lnTo>
                  <a:lnTo>
                    <a:pt x="6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9"/>
                  </a:lnTo>
                  <a:lnTo>
                    <a:pt x="25" y="43"/>
                  </a:lnTo>
                  <a:lnTo>
                    <a:pt x="25" y="4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670">
              <a:extLst>
                <a:ext uri="{FF2B5EF4-FFF2-40B4-BE49-F238E27FC236}">
                  <a16:creationId xmlns:a16="http://schemas.microsoft.com/office/drawing/2014/main" id="{E1D2FEE8-EE06-4C3C-B19D-92534E62F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762" y="2570985"/>
              <a:ext cx="86993" cy="120244"/>
            </a:xfrm>
            <a:custGeom>
              <a:avLst/>
              <a:gdLst>
                <a:gd name="T0" fmla="*/ 6 w 66"/>
                <a:gd name="T1" fmla="*/ 12 h 85"/>
                <a:gd name="T2" fmla="*/ 6 w 66"/>
                <a:gd name="T3" fmla="*/ 12 h 85"/>
                <a:gd name="T4" fmla="*/ 6 w 66"/>
                <a:gd name="T5" fmla="*/ 12 h 85"/>
                <a:gd name="T6" fmla="*/ 6 w 66"/>
                <a:gd name="T7" fmla="*/ 12 h 85"/>
                <a:gd name="T8" fmla="*/ 6 w 66"/>
                <a:gd name="T9" fmla="*/ 6 h 85"/>
                <a:gd name="T10" fmla="*/ 6 w 66"/>
                <a:gd name="T11" fmla="*/ 6 h 85"/>
                <a:gd name="T12" fmla="*/ 6 w 66"/>
                <a:gd name="T13" fmla="*/ 0 h 85"/>
                <a:gd name="T14" fmla="*/ 6 w 66"/>
                <a:gd name="T15" fmla="*/ 0 h 85"/>
                <a:gd name="T16" fmla="*/ 25 w 66"/>
                <a:gd name="T17" fmla="*/ 0 h 85"/>
                <a:gd name="T18" fmla="*/ 31 w 66"/>
                <a:gd name="T19" fmla="*/ 6 h 85"/>
                <a:gd name="T20" fmla="*/ 31 w 66"/>
                <a:gd name="T21" fmla="*/ 12 h 85"/>
                <a:gd name="T22" fmla="*/ 35 w 66"/>
                <a:gd name="T23" fmla="*/ 12 h 85"/>
                <a:gd name="T24" fmla="*/ 35 w 66"/>
                <a:gd name="T25" fmla="*/ 19 h 85"/>
                <a:gd name="T26" fmla="*/ 41 w 66"/>
                <a:gd name="T27" fmla="*/ 23 h 85"/>
                <a:gd name="T28" fmla="*/ 47 w 66"/>
                <a:gd name="T29" fmla="*/ 23 h 85"/>
                <a:gd name="T30" fmla="*/ 54 w 66"/>
                <a:gd name="T31" fmla="*/ 29 h 85"/>
                <a:gd name="T32" fmla="*/ 54 w 66"/>
                <a:gd name="T33" fmla="*/ 39 h 85"/>
                <a:gd name="T34" fmla="*/ 54 w 66"/>
                <a:gd name="T35" fmla="*/ 39 h 85"/>
                <a:gd name="T36" fmla="*/ 60 w 66"/>
                <a:gd name="T37" fmla="*/ 39 h 85"/>
                <a:gd name="T38" fmla="*/ 60 w 66"/>
                <a:gd name="T39" fmla="*/ 45 h 85"/>
                <a:gd name="T40" fmla="*/ 60 w 66"/>
                <a:gd name="T41" fmla="*/ 45 h 85"/>
                <a:gd name="T42" fmla="*/ 66 w 66"/>
                <a:gd name="T43" fmla="*/ 45 h 85"/>
                <a:gd name="T44" fmla="*/ 66 w 66"/>
                <a:gd name="T45" fmla="*/ 52 h 85"/>
                <a:gd name="T46" fmla="*/ 66 w 66"/>
                <a:gd name="T47" fmla="*/ 52 h 85"/>
                <a:gd name="T48" fmla="*/ 66 w 66"/>
                <a:gd name="T49" fmla="*/ 58 h 85"/>
                <a:gd name="T50" fmla="*/ 60 w 66"/>
                <a:gd name="T51" fmla="*/ 58 h 85"/>
                <a:gd name="T52" fmla="*/ 60 w 66"/>
                <a:gd name="T53" fmla="*/ 62 h 85"/>
                <a:gd name="T54" fmla="*/ 47 w 66"/>
                <a:gd name="T55" fmla="*/ 62 h 85"/>
                <a:gd name="T56" fmla="*/ 47 w 66"/>
                <a:gd name="T57" fmla="*/ 68 h 85"/>
                <a:gd name="T58" fmla="*/ 41 w 66"/>
                <a:gd name="T59" fmla="*/ 74 h 85"/>
                <a:gd name="T60" fmla="*/ 35 w 66"/>
                <a:gd name="T61" fmla="*/ 74 h 85"/>
                <a:gd name="T62" fmla="*/ 35 w 66"/>
                <a:gd name="T63" fmla="*/ 74 h 85"/>
                <a:gd name="T64" fmla="*/ 31 w 66"/>
                <a:gd name="T65" fmla="*/ 80 h 85"/>
                <a:gd name="T66" fmla="*/ 25 w 66"/>
                <a:gd name="T67" fmla="*/ 80 h 85"/>
                <a:gd name="T68" fmla="*/ 25 w 66"/>
                <a:gd name="T69" fmla="*/ 80 h 85"/>
                <a:gd name="T70" fmla="*/ 25 w 66"/>
                <a:gd name="T71" fmla="*/ 74 h 85"/>
                <a:gd name="T72" fmla="*/ 25 w 66"/>
                <a:gd name="T73" fmla="*/ 74 h 85"/>
                <a:gd name="T74" fmla="*/ 25 w 66"/>
                <a:gd name="T75" fmla="*/ 74 h 85"/>
                <a:gd name="T76" fmla="*/ 25 w 66"/>
                <a:gd name="T77" fmla="*/ 68 h 85"/>
                <a:gd name="T78" fmla="*/ 12 w 66"/>
                <a:gd name="T79" fmla="*/ 68 h 85"/>
                <a:gd name="T80" fmla="*/ 12 w 66"/>
                <a:gd name="T81" fmla="*/ 68 h 85"/>
                <a:gd name="T82" fmla="*/ 12 w 66"/>
                <a:gd name="T83" fmla="*/ 74 h 85"/>
                <a:gd name="T84" fmla="*/ 12 w 66"/>
                <a:gd name="T85" fmla="*/ 74 h 85"/>
                <a:gd name="T86" fmla="*/ 12 w 66"/>
                <a:gd name="T87" fmla="*/ 85 h 85"/>
                <a:gd name="T88" fmla="*/ 6 w 66"/>
                <a:gd name="T89" fmla="*/ 85 h 85"/>
                <a:gd name="T90" fmla="*/ 6 w 66"/>
                <a:gd name="T91" fmla="*/ 74 h 85"/>
                <a:gd name="T92" fmla="*/ 6 w 66"/>
                <a:gd name="T93" fmla="*/ 74 h 85"/>
                <a:gd name="T94" fmla="*/ 6 w 66"/>
                <a:gd name="T95" fmla="*/ 74 h 85"/>
                <a:gd name="T96" fmla="*/ 6 w 66"/>
                <a:gd name="T97" fmla="*/ 68 h 85"/>
                <a:gd name="T98" fmla="*/ 0 w 66"/>
                <a:gd name="T99" fmla="*/ 68 h 85"/>
                <a:gd name="T100" fmla="*/ 0 w 66"/>
                <a:gd name="T101" fmla="*/ 62 h 85"/>
                <a:gd name="T102" fmla="*/ 0 w 66"/>
                <a:gd name="T103" fmla="*/ 62 h 85"/>
                <a:gd name="T104" fmla="*/ 0 w 66"/>
                <a:gd name="T105" fmla="*/ 58 h 85"/>
                <a:gd name="T106" fmla="*/ 0 w 66"/>
                <a:gd name="T107" fmla="*/ 58 h 85"/>
                <a:gd name="T108" fmla="*/ 6 w 66"/>
                <a:gd name="T109" fmla="*/ 58 h 85"/>
                <a:gd name="T110" fmla="*/ 6 w 66"/>
                <a:gd name="T111" fmla="*/ 52 h 85"/>
                <a:gd name="T112" fmla="*/ 6 w 66"/>
                <a:gd name="T113" fmla="*/ 52 h 85"/>
                <a:gd name="T114" fmla="*/ 12 w 66"/>
                <a:gd name="T115" fmla="*/ 45 h 85"/>
                <a:gd name="T116" fmla="*/ 12 w 66"/>
                <a:gd name="T117" fmla="*/ 45 h 85"/>
                <a:gd name="T118" fmla="*/ 0 w 66"/>
                <a:gd name="T119" fmla="*/ 19 h 85"/>
                <a:gd name="T120" fmla="*/ 6 w 66"/>
                <a:gd name="T121" fmla="*/ 12 h 85"/>
                <a:gd name="T122" fmla="*/ 6 w 66"/>
                <a:gd name="T123" fmla="*/ 1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6" h="85">
                  <a:moveTo>
                    <a:pt x="6" y="12"/>
                  </a:move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25" y="0"/>
                  </a:lnTo>
                  <a:lnTo>
                    <a:pt x="31" y="6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5" y="19"/>
                  </a:lnTo>
                  <a:lnTo>
                    <a:pt x="41" y="23"/>
                  </a:lnTo>
                  <a:lnTo>
                    <a:pt x="47" y="23"/>
                  </a:lnTo>
                  <a:lnTo>
                    <a:pt x="54" y="29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60" y="39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6" y="45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8"/>
                  </a:lnTo>
                  <a:lnTo>
                    <a:pt x="60" y="58"/>
                  </a:lnTo>
                  <a:lnTo>
                    <a:pt x="60" y="62"/>
                  </a:lnTo>
                  <a:lnTo>
                    <a:pt x="47" y="62"/>
                  </a:lnTo>
                  <a:lnTo>
                    <a:pt x="47" y="68"/>
                  </a:lnTo>
                  <a:lnTo>
                    <a:pt x="41" y="74"/>
                  </a:lnTo>
                  <a:lnTo>
                    <a:pt x="35" y="74"/>
                  </a:lnTo>
                  <a:lnTo>
                    <a:pt x="35" y="74"/>
                  </a:lnTo>
                  <a:lnTo>
                    <a:pt x="31" y="80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85"/>
                  </a:lnTo>
                  <a:lnTo>
                    <a:pt x="6" y="85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68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6" y="58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0" y="19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Freeform 671">
              <a:extLst>
                <a:ext uri="{FF2B5EF4-FFF2-40B4-BE49-F238E27FC236}">
                  <a16:creationId xmlns:a16="http://schemas.microsoft.com/office/drawing/2014/main" id="{3466FE78-FC72-4C51-9ACE-11251641F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762" y="2570985"/>
              <a:ext cx="86993" cy="120244"/>
            </a:xfrm>
            <a:custGeom>
              <a:avLst/>
              <a:gdLst>
                <a:gd name="T0" fmla="*/ 6 w 66"/>
                <a:gd name="T1" fmla="*/ 12 h 85"/>
                <a:gd name="T2" fmla="*/ 6 w 66"/>
                <a:gd name="T3" fmla="*/ 12 h 85"/>
                <a:gd name="T4" fmla="*/ 6 w 66"/>
                <a:gd name="T5" fmla="*/ 12 h 85"/>
                <a:gd name="T6" fmla="*/ 6 w 66"/>
                <a:gd name="T7" fmla="*/ 12 h 85"/>
                <a:gd name="T8" fmla="*/ 6 w 66"/>
                <a:gd name="T9" fmla="*/ 6 h 85"/>
                <a:gd name="T10" fmla="*/ 6 w 66"/>
                <a:gd name="T11" fmla="*/ 6 h 85"/>
                <a:gd name="T12" fmla="*/ 6 w 66"/>
                <a:gd name="T13" fmla="*/ 0 h 85"/>
                <a:gd name="T14" fmla="*/ 6 w 66"/>
                <a:gd name="T15" fmla="*/ 0 h 85"/>
                <a:gd name="T16" fmla="*/ 25 w 66"/>
                <a:gd name="T17" fmla="*/ 0 h 85"/>
                <a:gd name="T18" fmla="*/ 31 w 66"/>
                <a:gd name="T19" fmla="*/ 6 h 85"/>
                <a:gd name="T20" fmla="*/ 31 w 66"/>
                <a:gd name="T21" fmla="*/ 12 h 85"/>
                <a:gd name="T22" fmla="*/ 35 w 66"/>
                <a:gd name="T23" fmla="*/ 12 h 85"/>
                <a:gd name="T24" fmla="*/ 35 w 66"/>
                <a:gd name="T25" fmla="*/ 19 h 85"/>
                <a:gd name="T26" fmla="*/ 41 w 66"/>
                <a:gd name="T27" fmla="*/ 23 h 85"/>
                <a:gd name="T28" fmla="*/ 47 w 66"/>
                <a:gd name="T29" fmla="*/ 23 h 85"/>
                <a:gd name="T30" fmla="*/ 54 w 66"/>
                <a:gd name="T31" fmla="*/ 29 h 85"/>
                <a:gd name="T32" fmla="*/ 54 w 66"/>
                <a:gd name="T33" fmla="*/ 39 h 85"/>
                <a:gd name="T34" fmla="*/ 54 w 66"/>
                <a:gd name="T35" fmla="*/ 39 h 85"/>
                <a:gd name="T36" fmla="*/ 60 w 66"/>
                <a:gd name="T37" fmla="*/ 39 h 85"/>
                <a:gd name="T38" fmla="*/ 60 w 66"/>
                <a:gd name="T39" fmla="*/ 45 h 85"/>
                <a:gd name="T40" fmla="*/ 60 w 66"/>
                <a:gd name="T41" fmla="*/ 45 h 85"/>
                <a:gd name="T42" fmla="*/ 66 w 66"/>
                <a:gd name="T43" fmla="*/ 45 h 85"/>
                <a:gd name="T44" fmla="*/ 66 w 66"/>
                <a:gd name="T45" fmla="*/ 52 h 85"/>
                <a:gd name="T46" fmla="*/ 66 w 66"/>
                <a:gd name="T47" fmla="*/ 52 h 85"/>
                <a:gd name="T48" fmla="*/ 66 w 66"/>
                <a:gd name="T49" fmla="*/ 58 h 85"/>
                <a:gd name="T50" fmla="*/ 60 w 66"/>
                <a:gd name="T51" fmla="*/ 58 h 85"/>
                <a:gd name="T52" fmla="*/ 60 w 66"/>
                <a:gd name="T53" fmla="*/ 62 h 85"/>
                <a:gd name="T54" fmla="*/ 47 w 66"/>
                <a:gd name="T55" fmla="*/ 62 h 85"/>
                <a:gd name="T56" fmla="*/ 47 w 66"/>
                <a:gd name="T57" fmla="*/ 68 h 85"/>
                <a:gd name="T58" fmla="*/ 41 w 66"/>
                <a:gd name="T59" fmla="*/ 74 h 85"/>
                <a:gd name="T60" fmla="*/ 35 w 66"/>
                <a:gd name="T61" fmla="*/ 74 h 85"/>
                <a:gd name="T62" fmla="*/ 35 w 66"/>
                <a:gd name="T63" fmla="*/ 74 h 85"/>
                <a:gd name="T64" fmla="*/ 31 w 66"/>
                <a:gd name="T65" fmla="*/ 80 h 85"/>
                <a:gd name="T66" fmla="*/ 25 w 66"/>
                <a:gd name="T67" fmla="*/ 80 h 85"/>
                <a:gd name="T68" fmla="*/ 25 w 66"/>
                <a:gd name="T69" fmla="*/ 80 h 85"/>
                <a:gd name="T70" fmla="*/ 25 w 66"/>
                <a:gd name="T71" fmla="*/ 74 h 85"/>
                <a:gd name="T72" fmla="*/ 25 w 66"/>
                <a:gd name="T73" fmla="*/ 74 h 85"/>
                <a:gd name="T74" fmla="*/ 25 w 66"/>
                <a:gd name="T75" fmla="*/ 74 h 85"/>
                <a:gd name="T76" fmla="*/ 25 w 66"/>
                <a:gd name="T77" fmla="*/ 68 h 85"/>
                <a:gd name="T78" fmla="*/ 12 w 66"/>
                <a:gd name="T79" fmla="*/ 68 h 85"/>
                <a:gd name="T80" fmla="*/ 12 w 66"/>
                <a:gd name="T81" fmla="*/ 68 h 85"/>
                <a:gd name="T82" fmla="*/ 12 w 66"/>
                <a:gd name="T83" fmla="*/ 74 h 85"/>
                <a:gd name="T84" fmla="*/ 12 w 66"/>
                <a:gd name="T85" fmla="*/ 74 h 85"/>
                <a:gd name="T86" fmla="*/ 12 w 66"/>
                <a:gd name="T87" fmla="*/ 85 h 85"/>
                <a:gd name="T88" fmla="*/ 6 w 66"/>
                <a:gd name="T89" fmla="*/ 85 h 85"/>
                <a:gd name="T90" fmla="*/ 6 w 66"/>
                <a:gd name="T91" fmla="*/ 74 h 85"/>
                <a:gd name="T92" fmla="*/ 6 w 66"/>
                <a:gd name="T93" fmla="*/ 74 h 85"/>
                <a:gd name="T94" fmla="*/ 6 w 66"/>
                <a:gd name="T95" fmla="*/ 74 h 85"/>
                <a:gd name="T96" fmla="*/ 6 w 66"/>
                <a:gd name="T97" fmla="*/ 68 h 85"/>
                <a:gd name="T98" fmla="*/ 0 w 66"/>
                <a:gd name="T99" fmla="*/ 68 h 85"/>
                <a:gd name="T100" fmla="*/ 0 w 66"/>
                <a:gd name="T101" fmla="*/ 62 h 85"/>
                <a:gd name="T102" fmla="*/ 0 w 66"/>
                <a:gd name="T103" fmla="*/ 62 h 85"/>
                <a:gd name="T104" fmla="*/ 0 w 66"/>
                <a:gd name="T105" fmla="*/ 58 h 85"/>
                <a:gd name="T106" fmla="*/ 0 w 66"/>
                <a:gd name="T107" fmla="*/ 58 h 85"/>
                <a:gd name="T108" fmla="*/ 6 w 66"/>
                <a:gd name="T109" fmla="*/ 58 h 85"/>
                <a:gd name="T110" fmla="*/ 6 w 66"/>
                <a:gd name="T111" fmla="*/ 52 h 85"/>
                <a:gd name="T112" fmla="*/ 6 w 66"/>
                <a:gd name="T113" fmla="*/ 52 h 85"/>
                <a:gd name="T114" fmla="*/ 12 w 66"/>
                <a:gd name="T115" fmla="*/ 45 h 85"/>
                <a:gd name="T116" fmla="*/ 12 w 66"/>
                <a:gd name="T117" fmla="*/ 45 h 85"/>
                <a:gd name="T118" fmla="*/ 0 w 66"/>
                <a:gd name="T119" fmla="*/ 19 h 85"/>
                <a:gd name="T120" fmla="*/ 6 w 66"/>
                <a:gd name="T121" fmla="*/ 12 h 85"/>
                <a:gd name="T122" fmla="*/ 6 w 66"/>
                <a:gd name="T123" fmla="*/ 1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6" h="85">
                  <a:moveTo>
                    <a:pt x="6" y="12"/>
                  </a:move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25" y="0"/>
                  </a:lnTo>
                  <a:lnTo>
                    <a:pt x="31" y="6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5" y="19"/>
                  </a:lnTo>
                  <a:lnTo>
                    <a:pt x="41" y="23"/>
                  </a:lnTo>
                  <a:lnTo>
                    <a:pt x="47" y="23"/>
                  </a:lnTo>
                  <a:lnTo>
                    <a:pt x="54" y="29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60" y="39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6" y="45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8"/>
                  </a:lnTo>
                  <a:lnTo>
                    <a:pt x="60" y="58"/>
                  </a:lnTo>
                  <a:lnTo>
                    <a:pt x="60" y="62"/>
                  </a:lnTo>
                  <a:lnTo>
                    <a:pt x="47" y="62"/>
                  </a:lnTo>
                  <a:lnTo>
                    <a:pt x="47" y="68"/>
                  </a:lnTo>
                  <a:lnTo>
                    <a:pt x="41" y="74"/>
                  </a:lnTo>
                  <a:lnTo>
                    <a:pt x="35" y="74"/>
                  </a:lnTo>
                  <a:lnTo>
                    <a:pt x="35" y="74"/>
                  </a:lnTo>
                  <a:lnTo>
                    <a:pt x="31" y="80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85"/>
                  </a:lnTo>
                  <a:lnTo>
                    <a:pt x="6" y="85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68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6" y="58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0" y="19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672">
              <a:extLst>
                <a:ext uri="{FF2B5EF4-FFF2-40B4-BE49-F238E27FC236}">
                  <a16:creationId xmlns:a16="http://schemas.microsoft.com/office/drawing/2014/main" id="{6C8069BF-E7C8-43F8-AEFB-EA7873514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715" y="2658694"/>
              <a:ext cx="59314" cy="49512"/>
            </a:xfrm>
            <a:custGeom>
              <a:avLst/>
              <a:gdLst>
                <a:gd name="T0" fmla="*/ 35 w 45"/>
                <a:gd name="T1" fmla="*/ 0 h 35"/>
                <a:gd name="T2" fmla="*/ 35 w 45"/>
                <a:gd name="T3" fmla="*/ 0 h 35"/>
                <a:gd name="T4" fmla="*/ 35 w 45"/>
                <a:gd name="T5" fmla="*/ 12 h 35"/>
                <a:gd name="T6" fmla="*/ 35 w 45"/>
                <a:gd name="T7" fmla="*/ 12 h 35"/>
                <a:gd name="T8" fmla="*/ 35 w 45"/>
                <a:gd name="T9" fmla="*/ 12 h 35"/>
                <a:gd name="T10" fmla="*/ 41 w 45"/>
                <a:gd name="T11" fmla="*/ 12 h 35"/>
                <a:gd name="T12" fmla="*/ 41 w 45"/>
                <a:gd name="T13" fmla="*/ 18 h 35"/>
                <a:gd name="T14" fmla="*/ 41 w 45"/>
                <a:gd name="T15" fmla="*/ 18 h 35"/>
                <a:gd name="T16" fmla="*/ 45 w 45"/>
                <a:gd name="T17" fmla="*/ 18 h 35"/>
                <a:gd name="T18" fmla="*/ 45 w 45"/>
                <a:gd name="T19" fmla="*/ 23 h 35"/>
                <a:gd name="T20" fmla="*/ 41 w 45"/>
                <a:gd name="T21" fmla="*/ 23 h 35"/>
                <a:gd name="T22" fmla="*/ 41 w 45"/>
                <a:gd name="T23" fmla="*/ 29 h 35"/>
                <a:gd name="T24" fmla="*/ 29 w 45"/>
                <a:gd name="T25" fmla="*/ 29 h 35"/>
                <a:gd name="T26" fmla="*/ 29 w 45"/>
                <a:gd name="T27" fmla="*/ 35 h 35"/>
                <a:gd name="T28" fmla="*/ 10 w 45"/>
                <a:gd name="T29" fmla="*/ 35 h 35"/>
                <a:gd name="T30" fmla="*/ 10 w 45"/>
                <a:gd name="T31" fmla="*/ 29 h 35"/>
                <a:gd name="T32" fmla="*/ 10 w 45"/>
                <a:gd name="T33" fmla="*/ 29 h 35"/>
                <a:gd name="T34" fmla="*/ 10 w 45"/>
                <a:gd name="T35" fmla="*/ 23 h 35"/>
                <a:gd name="T36" fmla="*/ 6 w 45"/>
                <a:gd name="T37" fmla="*/ 23 h 35"/>
                <a:gd name="T38" fmla="*/ 6 w 45"/>
                <a:gd name="T39" fmla="*/ 23 h 35"/>
                <a:gd name="T40" fmla="*/ 6 w 45"/>
                <a:gd name="T41" fmla="*/ 18 h 35"/>
                <a:gd name="T42" fmla="*/ 0 w 45"/>
                <a:gd name="T43" fmla="*/ 18 h 35"/>
                <a:gd name="T44" fmla="*/ 6 w 45"/>
                <a:gd name="T45" fmla="*/ 18 h 35"/>
                <a:gd name="T46" fmla="*/ 6 w 45"/>
                <a:gd name="T47" fmla="*/ 12 h 35"/>
                <a:gd name="T48" fmla="*/ 10 w 45"/>
                <a:gd name="T49" fmla="*/ 12 h 35"/>
                <a:gd name="T50" fmla="*/ 16 w 45"/>
                <a:gd name="T51" fmla="*/ 6 h 35"/>
                <a:gd name="T52" fmla="*/ 22 w 45"/>
                <a:gd name="T53" fmla="*/ 6 h 35"/>
                <a:gd name="T54" fmla="*/ 29 w 45"/>
                <a:gd name="T55" fmla="*/ 0 h 35"/>
                <a:gd name="T56" fmla="*/ 35 w 45"/>
                <a:gd name="T57" fmla="*/ 0 h 35"/>
                <a:gd name="T58" fmla="*/ 35 w 45"/>
                <a:gd name="T5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35">
                  <a:moveTo>
                    <a:pt x="35" y="0"/>
                  </a:moveTo>
                  <a:lnTo>
                    <a:pt x="35" y="0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5" y="18"/>
                  </a:lnTo>
                  <a:lnTo>
                    <a:pt x="45" y="23"/>
                  </a:lnTo>
                  <a:lnTo>
                    <a:pt x="41" y="23"/>
                  </a:lnTo>
                  <a:lnTo>
                    <a:pt x="41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10" y="35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2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Freeform 673">
              <a:extLst>
                <a:ext uri="{FF2B5EF4-FFF2-40B4-BE49-F238E27FC236}">
                  <a16:creationId xmlns:a16="http://schemas.microsoft.com/office/drawing/2014/main" id="{C5C4804A-9795-4117-A915-0CBBE4A4A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715" y="2658694"/>
              <a:ext cx="59314" cy="49512"/>
            </a:xfrm>
            <a:custGeom>
              <a:avLst/>
              <a:gdLst>
                <a:gd name="T0" fmla="*/ 35 w 45"/>
                <a:gd name="T1" fmla="*/ 0 h 35"/>
                <a:gd name="T2" fmla="*/ 35 w 45"/>
                <a:gd name="T3" fmla="*/ 0 h 35"/>
                <a:gd name="T4" fmla="*/ 35 w 45"/>
                <a:gd name="T5" fmla="*/ 12 h 35"/>
                <a:gd name="T6" fmla="*/ 35 w 45"/>
                <a:gd name="T7" fmla="*/ 12 h 35"/>
                <a:gd name="T8" fmla="*/ 35 w 45"/>
                <a:gd name="T9" fmla="*/ 12 h 35"/>
                <a:gd name="T10" fmla="*/ 41 w 45"/>
                <a:gd name="T11" fmla="*/ 12 h 35"/>
                <a:gd name="T12" fmla="*/ 41 w 45"/>
                <a:gd name="T13" fmla="*/ 18 h 35"/>
                <a:gd name="T14" fmla="*/ 41 w 45"/>
                <a:gd name="T15" fmla="*/ 18 h 35"/>
                <a:gd name="T16" fmla="*/ 45 w 45"/>
                <a:gd name="T17" fmla="*/ 18 h 35"/>
                <a:gd name="T18" fmla="*/ 45 w 45"/>
                <a:gd name="T19" fmla="*/ 23 h 35"/>
                <a:gd name="T20" fmla="*/ 41 w 45"/>
                <a:gd name="T21" fmla="*/ 23 h 35"/>
                <a:gd name="T22" fmla="*/ 41 w 45"/>
                <a:gd name="T23" fmla="*/ 29 h 35"/>
                <a:gd name="T24" fmla="*/ 29 w 45"/>
                <a:gd name="T25" fmla="*/ 29 h 35"/>
                <a:gd name="T26" fmla="*/ 29 w 45"/>
                <a:gd name="T27" fmla="*/ 35 h 35"/>
                <a:gd name="T28" fmla="*/ 10 w 45"/>
                <a:gd name="T29" fmla="*/ 35 h 35"/>
                <a:gd name="T30" fmla="*/ 10 w 45"/>
                <a:gd name="T31" fmla="*/ 29 h 35"/>
                <a:gd name="T32" fmla="*/ 10 w 45"/>
                <a:gd name="T33" fmla="*/ 29 h 35"/>
                <a:gd name="T34" fmla="*/ 10 w 45"/>
                <a:gd name="T35" fmla="*/ 23 h 35"/>
                <a:gd name="T36" fmla="*/ 6 w 45"/>
                <a:gd name="T37" fmla="*/ 23 h 35"/>
                <a:gd name="T38" fmla="*/ 6 w 45"/>
                <a:gd name="T39" fmla="*/ 23 h 35"/>
                <a:gd name="T40" fmla="*/ 6 w 45"/>
                <a:gd name="T41" fmla="*/ 18 h 35"/>
                <a:gd name="T42" fmla="*/ 0 w 45"/>
                <a:gd name="T43" fmla="*/ 18 h 35"/>
                <a:gd name="T44" fmla="*/ 6 w 45"/>
                <a:gd name="T45" fmla="*/ 18 h 35"/>
                <a:gd name="T46" fmla="*/ 6 w 45"/>
                <a:gd name="T47" fmla="*/ 12 h 35"/>
                <a:gd name="T48" fmla="*/ 10 w 45"/>
                <a:gd name="T49" fmla="*/ 12 h 35"/>
                <a:gd name="T50" fmla="*/ 16 w 45"/>
                <a:gd name="T51" fmla="*/ 6 h 35"/>
                <a:gd name="T52" fmla="*/ 22 w 45"/>
                <a:gd name="T53" fmla="*/ 6 h 35"/>
                <a:gd name="T54" fmla="*/ 29 w 45"/>
                <a:gd name="T55" fmla="*/ 0 h 35"/>
                <a:gd name="T56" fmla="*/ 35 w 45"/>
                <a:gd name="T57" fmla="*/ 0 h 35"/>
                <a:gd name="T58" fmla="*/ 35 w 45"/>
                <a:gd name="T5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35">
                  <a:moveTo>
                    <a:pt x="35" y="0"/>
                  </a:moveTo>
                  <a:lnTo>
                    <a:pt x="35" y="0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5" y="18"/>
                  </a:lnTo>
                  <a:lnTo>
                    <a:pt x="45" y="23"/>
                  </a:lnTo>
                  <a:lnTo>
                    <a:pt x="41" y="23"/>
                  </a:lnTo>
                  <a:lnTo>
                    <a:pt x="41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10" y="35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2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0" name="Freeform 674">
              <a:extLst>
                <a:ext uri="{FF2B5EF4-FFF2-40B4-BE49-F238E27FC236}">
                  <a16:creationId xmlns:a16="http://schemas.microsoft.com/office/drawing/2014/main" id="{104862A4-D2F2-4438-AB2D-9AB480829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937" y="3167962"/>
              <a:ext cx="317660" cy="502195"/>
            </a:xfrm>
            <a:custGeom>
              <a:avLst/>
              <a:gdLst>
                <a:gd name="T0" fmla="*/ 188 w 241"/>
                <a:gd name="T1" fmla="*/ 7 h 355"/>
                <a:gd name="T2" fmla="*/ 194 w 241"/>
                <a:gd name="T3" fmla="*/ 0 h 355"/>
                <a:gd name="T4" fmla="*/ 210 w 241"/>
                <a:gd name="T5" fmla="*/ 11 h 355"/>
                <a:gd name="T6" fmla="*/ 210 w 241"/>
                <a:gd name="T7" fmla="*/ 11 h 355"/>
                <a:gd name="T8" fmla="*/ 210 w 241"/>
                <a:gd name="T9" fmla="*/ 17 h 355"/>
                <a:gd name="T10" fmla="*/ 217 w 241"/>
                <a:gd name="T11" fmla="*/ 29 h 355"/>
                <a:gd name="T12" fmla="*/ 217 w 241"/>
                <a:gd name="T13" fmla="*/ 33 h 355"/>
                <a:gd name="T14" fmla="*/ 223 w 241"/>
                <a:gd name="T15" fmla="*/ 68 h 355"/>
                <a:gd name="T16" fmla="*/ 241 w 241"/>
                <a:gd name="T17" fmla="*/ 91 h 355"/>
                <a:gd name="T18" fmla="*/ 235 w 241"/>
                <a:gd name="T19" fmla="*/ 101 h 355"/>
                <a:gd name="T20" fmla="*/ 217 w 241"/>
                <a:gd name="T21" fmla="*/ 124 h 355"/>
                <a:gd name="T22" fmla="*/ 206 w 241"/>
                <a:gd name="T23" fmla="*/ 192 h 355"/>
                <a:gd name="T24" fmla="*/ 194 w 241"/>
                <a:gd name="T25" fmla="*/ 215 h 355"/>
                <a:gd name="T26" fmla="*/ 188 w 241"/>
                <a:gd name="T27" fmla="*/ 225 h 355"/>
                <a:gd name="T28" fmla="*/ 175 w 241"/>
                <a:gd name="T29" fmla="*/ 264 h 355"/>
                <a:gd name="T30" fmla="*/ 169 w 241"/>
                <a:gd name="T31" fmla="*/ 276 h 355"/>
                <a:gd name="T32" fmla="*/ 182 w 241"/>
                <a:gd name="T33" fmla="*/ 276 h 355"/>
                <a:gd name="T34" fmla="*/ 188 w 241"/>
                <a:gd name="T35" fmla="*/ 281 h 355"/>
                <a:gd name="T36" fmla="*/ 194 w 241"/>
                <a:gd name="T37" fmla="*/ 287 h 355"/>
                <a:gd name="T38" fmla="*/ 194 w 241"/>
                <a:gd name="T39" fmla="*/ 303 h 355"/>
                <a:gd name="T40" fmla="*/ 200 w 241"/>
                <a:gd name="T41" fmla="*/ 309 h 355"/>
                <a:gd name="T42" fmla="*/ 210 w 241"/>
                <a:gd name="T43" fmla="*/ 322 h 355"/>
                <a:gd name="T44" fmla="*/ 210 w 241"/>
                <a:gd name="T45" fmla="*/ 326 h 355"/>
                <a:gd name="T46" fmla="*/ 210 w 241"/>
                <a:gd name="T47" fmla="*/ 332 h 355"/>
                <a:gd name="T48" fmla="*/ 188 w 241"/>
                <a:gd name="T49" fmla="*/ 332 h 355"/>
                <a:gd name="T50" fmla="*/ 188 w 241"/>
                <a:gd name="T51" fmla="*/ 338 h 355"/>
                <a:gd name="T52" fmla="*/ 182 w 241"/>
                <a:gd name="T53" fmla="*/ 342 h 355"/>
                <a:gd name="T54" fmla="*/ 159 w 241"/>
                <a:gd name="T55" fmla="*/ 355 h 355"/>
                <a:gd name="T56" fmla="*/ 134 w 241"/>
                <a:gd name="T57" fmla="*/ 349 h 355"/>
                <a:gd name="T58" fmla="*/ 130 w 241"/>
                <a:gd name="T59" fmla="*/ 342 h 355"/>
                <a:gd name="T60" fmla="*/ 77 w 241"/>
                <a:gd name="T61" fmla="*/ 332 h 355"/>
                <a:gd name="T62" fmla="*/ 77 w 241"/>
                <a:gd name="T63" fmla="*/ 316 h 355"/>
                <a:gd name="T64" fmla="*/ 64 w 241"/>
                <a:gd name="T65" fmla="*/ 303 h 355"/>
                <a:gd name="T66" fmla="*/ 54 w 241"/>
                <a:gd name="T67" fmla="*/ 287 h 355"/>
                <a:gd name="T68" fmla="*/ 42 w 241"/>
                <a:gd name="T69" fmla="*/ 270 h 355"/>
                <a:gd name="T70" fmla="*/ 35 w 241"/>
                <a:gd name="T71" fmla="*/ 260 h 355"/>
                <a:gd name="T72" fmla="*/ 29 w 241"/>
                <a:gd name="T73" fmla="*/ 241 h 355"/>
                <a:gd name="T74" fmla="*/ 19 w 241"/>
                <a:gd name="T75" fmla="*/ 231 h 355"/>
                <a:gd name="T76" fmla="*/ 19 w 241"/>
                <a:gd name="T77" fmla="*/ 215 h 355"/>
                <a:gd name="T78" fmla="*/ 7 w 241"/>
                <a:gd name="T79" fmla="*/ 198 h 355"/>
                <a:gd name="T80" fmla="*/ 0 w 241"/>
                <a:gd name="T81" fmla="*/ 180 h 355"/>
                <a:gd name="T82" fmla="*/ 7 w 241"/>
                <a:gd name="T83" fmla="*/ 169 h 355"/>
                <a:gd name="T84" fmla="*/ 7 w 241"/>
                <a:gd name="T85" fmla="*/ 157 h 355"/>
                <a:gd name="T86" fmla="*/ 19 w 241"/>
                <a:gd name="T87" fmla="*/ 141 h 355"/>
                <a:gd name="T88" fmla="*/ 25 w 241"/>
                <a:gd name="T89" fmla="*/ 134 h 355"/>
                <a:gd name="T90" fmla="*/ 29 w 241"/>
                <a:gd name="T91" fmla="*/ 62 h 355"/>
                <a:gd name="T92" fmla="*/ 29 w 241"/>
                <a:gd name="T93" fmla="*/ 56 h 355"/>
                <a:gd name="T94" fmla="*/ 29 w 241"/>
                <a:gd name="T95" fmla="*/ 52 h 355"/>
                <a:gd name="T96" fmla="*/ 42 w 241"/>
                <a:gd name="T97" fmla="*/ 46 h 355"/>
                <a:gd name="T98" fmla="*/ 42 w 241"/>
                <a:gd name="T99" fmla="*/ 23 h 355"/>
                <a:gd name="T100" fmla="*/ 42 w 241"/>
                <a:gd name="T101" fmla="*/ 17 h 355"/>
                <a:gd name="T102" fmla="*/ 175 w 241"/>
                <a:gd name="T103" fmla="*/ 17 h 355"/>
                <a:gd name="T104" fmla="*/ 182 w 241"/>
                <a:gd name="T105" fmla="*/ 1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1" h="355">
                  <a:moveTo>
                    <a:pt x="188" y="7"/>
                  </a:moveTo>
                  <a:lnTo>
                    <a:pt x="188" y="7"/>
                  </a:lnTo>
                  <a:lnTo>
                    <a:pt x="188" y="7"/>
                  </a:lnTo>
                  <a:lnTo>
                    <a:pt x="188" y="7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194" y="7"/>
                  </a:lnTo>
                  <a:lnTo>
                    <a:pt x="210" y="7"/>
                  </a:lnTo>
                  <a:lnTo>
                    <a:pt x="210" y="11"/>
                  </a:lnTo>
                  <a:lnTo>
                    <a:pt x="210" y="11"/>
                  </a:lnTo>
                  <a:lnTo>
                    <a:pt x="210" y="11"/>
                  </a:lnTo>
                  <a:lnTo>
                    <a:pt x="210" y="11"/>
                  </a:lnTo>
                  <a:lnTo>
                    <a:pt x="210" y="11"/>
                  </a:lnTo>
                  <a:lnTo>
                    <a:pt x="210" y="17"/>
                  </a:lnTo>
                  <a:lnTo>
                    <a:pt x="210" y="17"/>
                  </a:lnTo>
                  <a:lnTo>
                    <a:pt x="217" y="23"/>
                  </a:lnTo>
                  <a:lnTo>
                    <a:pt x="217" y="23"/>
                  </a:lnTo>
                  <a:lnTo>
                    <a:pt x="217" y="29"/>
                  </a:lnTo>
                  <a:lnTo>
                    <a:pt x="217" y="29"/>
                  </a:lnTo>
                  <a:lnTo>
                    <a:pt x="217" y="33"/>
                  </a:lnTo>
                  <a:lnTo>
                    <a:pt x="217" y="33"/>
                  </a:lnTo>
                  <a:lnTo>
                    <a:pt x="217" y="56"/>
                  </a:lnTo>
                  <a:lnTo>
                    <a:pt x="223" y="62"/>
                  </a:lnTo>
                  <a:lnTo>
                    <a:pt x="223" y="68"/>
                  </a:lnTo>
                  <a:lnTo>
                    <a:pt x="229" y="73"/>
                  </a:lnTo>
                  <a:lnTo>
                    <a:pt x="235" y="85"/>
                  </a:lnTo>
                  <a:lnTo>
                    <a:pt x="241" y="91"/>
                  </a:lnTo>
                  <a:lnTo>
                    <a:pt x="241" y="91"/>
                  </a:lnTo>
                  <a:lnTo>
                    <a:pt x="235" y="95"/>
                  </a:lnTo>
                  <a:lnTo>
                    <a:pt x="235" y="101"/>
                  </a:lnTo>
                  <a:lnTo>
                    <a:pt x="223" y="114"/>
                  </a:lnTo>
                  <a:lnTo>
                    <a:pt x="223" y="118"/>
                  </a:lnTo>
                  <a:lnTo>
                    <a:pt x="217" y="124"/>
                  </a:lnTo>
                  <a:lnTo>
                    <a:pt x="210" y="192"/>
                  </a:lnTo>
                  <a:lnTo>
                    <a:pt x="206" y="192"/>
                  </a:lnTo>
                  <a:lnTo>
                    <a:pt x="206" y="192"/>
                  </a:lnTo>
                  <a:lnTo>
                    <a:pt x="200" y="198"/>
                  </a:lnTo>
                  <a:lnTo>
                    <a:pt x="200" y="215"/>
                  </a:lnTo>
                  <a:lnTo>
                    <a:pt x="194" y="215"/>
                  </a:lnTo>
                  <a:lnTo>
                    <a:pt x="194" y="215"/>
                  </a:lnTo>
                  <a:lnTo>
                    <a:pt x="194" y="219"/>
                  </a:lnTo>
                  <a:lnTo>
                    <a:pt x="188" y="225"/>
                  </a:lnTo>
                  <a:lnTo>
                    <a:pt x="188" y="260"/>
                  </a:lnTo>
                  <a:lnTo>
                    <a:pt x="182" y="260"/>
                  </a:lnTo>
                  <a:lnTo>
                    <a:pt x="175" y="264"/>
                  </a:lnTo>
                  <a:lnTo>
                    <a:pt x="175" y="264"/>
                  </a:lnTo>
                  <a:lnTo>
                    <a:pt x="169" y="270"/>
                  </a:lnTo>
                  <a:lnTo>
                    <a:pt x="169" y="276"/>
                  </a:lnTo>
                  <a:lnTo>
                    <a:pt x="175" y="276"/>
                  </a:lnTo>
                  <a:lnTo>
                    <a:pt x="175" y="281"/>
                  </a:lnTo>
                  <a:lnTo>
                    <a:pt x="182" y="276"/>
                  </a:lnTo>
                  <a:lnTo>
                    <a:pt x="182" y="281"/>
                  </a:lnTo>
                  <a:lnTo>
                    <a:pt x="182" y="281"/>
                  </a:lnTo>
                  <a:lnTo>
                    <a:pt x="188" y="281"/>
                  </a:lnTo>
                  <a:lnTo>
                    <a:pt x="188" y="287"/>
                  </a:lnTo>
                  <a:lnTo>
                    <a:pt x="188" y="287"/>
                  </a:lnTo>
                  <a:lnTo>
                    <a:pt x="194" y="287"/>
                  </a:lnTo>
                  <a:lnTo>
                    <a:pt x="194" y="293"/>
                  </a:lnTo>
                  <a:lnTo>
                    <a:pt x="194" y="293"/>
                  </a:lnTo>
                  <a:lnTo>
                    <a:pt x="194" y="303"/>
                  </a:lnTo>
                  <a:lnTo>
                    <a:pt x="194" y="303"/>
                  </a:lnTo>
                  <a:lnTo>
                    <a:pt x="200" y="309"/>
                  </a:lnTo>
                  <a:lnTo>
                    <a:pt x="200" y="309"/>
                  </a:lnTo>
                  <a:lnTo>
                    <a:pt x="200" y="316"/>
                  </a:lnTo>
                  <a:lnTo>
                    <a:pt x="210" y="316"/>
                  </a:lnTo>
                  <a:lnTo>
                    <a:pt x="210" y="322"/>
                  </a:lnTo>
                  <a:lnTo>
                    <a:pt x="210" y="322"/>
                  </a:lnTo>
                  <a:lnTo>
                    <a:pt x="210" y="322"/>
                  </a:lnTo>
                  <a:lnTo>
                    <a:pt x="210" y="326"/>
                  </a:lnTo>
                  <a:lnTo>
                    <a:pt x="210" y="326"/>
                  </a:lnTo>
                  <a:lnTo>
                    <a:pt x="210" y="326"/>
                  </a:lnTo>
                  <a:lnTo>
                    <a:pt x="210" y="332"/>
                  </a:lnTo>
                  <a:lnTo>
                    <a:pt x="188" y="332"/>
                  </a:lnTo>
                  <a:lnTo>
                    <a:pt x="188" y="332"/>
                  </a:lnTo>
                  <a:lnTo>
                    <a:pt x="188" y="332"/>
                  </a:lnTo>
                  <a:lnTo>
                    <a:pt x="188" y="338"/>
                  </a:lnTo>
                  <a:lnTo>
                    <a:pt x="188" y="338"/>
                  </a:lnTo>
                  <a:lnTo>
                    <a:pt x="188" y="338"/>
                  </a:lnTo>
                  <a:lnTo>
                    <a:pt x="188" y="342"/>
                  </a:lnTo>
                  <a:lnTo>
                    <a:pt x="182" y="342"/>
                  </a:lnTo>
                  <a:lnTo>
                    <a:pt x="182" y="342"/>
                  </a:lnTo>
                  <a:lnTo>
                    <a:pt x="182" y="349"/>
                  </a:lnTo>
                  <a:lnTo>
                    <a:pt x="159" y="349"/>
                  </a:lnTo>
                  <a:lnTo>
                    <a:pt x="159" y="355"/>
                  </a:lnTo>
                  <a:lnTo>
                    <a:pt x="140" y="355"/>
                  </a:lnTo>
                  <a:lnTo>
                    <a:pt x="140" y="355"/>
                  </a:lnTo>
                  <a:lnTo>
                    <a:pt x="134" y="349"/>
                  </a:lnTo>
                  <a:lnTo>
                    <a:pt x="134" y="349"/>
                  </a:lnTo>
                  <a:lnTo>
                    <a:pt x="134" y="342"/>
                  </a:lnTo>
                  <a:lnTo>
                    <a:pt x="130" y="342"/>
                  </a:lnTo>
                  <a:lnTo>
                    <a:pt x="130" y="338"/>
                  </a:lnTo>
                  <a:lnTo>
                    <a:pt x="83" y="338"/>
                  </a:lnTo>
                  <a:lnTo>
                    <a:pt x="77" y="332"/>
                  </a:lnTo>
                  <a:lnTo>
                    <a:pt x="77" y="326"/>
                  </a:lnTo>
                  <a:lnTo>
                    <a:pt x="77" y="326"/>
                  </a:lnTo>
                  <a:lnTo>
                    <a:pt x="77" y="316"/>
                  </a:lnTo>
                  <a:lnTo>
                    <a:pt x="70" y="309"/>
                  </a:lnTo>
                  <a:lnTo>
                    <a:pt x="70" y="303"/>
                  </a:lnTo>
                  <a:lnTo>
                    <a:pt x="64" y="303"/>
                  </a:lnTo>
                  <a:lnTo>
                    <a:pt x="60" y="293"/>
                  </a:lnTo>
                  <a:lnTo>
                    <a:pt x="60" y="293"/>
                  </a:lnTo>
                  <a:lnTo>
                    <a:pt x="54" y="287"/>
                  </a:lnTo>
                  <a:lnTo>
                    <a:pt x="54" y="270"/>
                  </a:lnTo>
                  <a:lnTo>
                    <a:pt x="42" y="270"/>
                  </a:lnTo>
                  <a:lnTo>
                    <a:pt x="42" y="270"/>
                  </a:lnTo>
                  <a:lnTo>
                    <a:pt x="35" y="264"/>
                  </a:lnTo>
                  <a:lnTo>
                    <a:pt x="35" y="264"/>
                  </a:lnTo>
                  <a:lnTo>
                    <a:pt x="35" y="260"/>
                  </a:lnTo>
                  <a:lnTo>
                    <a:pt x="29" y="254"/>
                  </a:lnTo>
                  <a:lnTo>
                    <a:pt x="29" y="241"/>
                  </a:lnTo>
                  <a:lnTo>
                    <a:pt x="29" y="241"/>
                  </a:lnTo>
                  <a:lnTo>
                    <a:pt x="29" y="237"/>
                  </a:lnTo>
                  <a:lnTo>
                    <a:pt x="25" y="231"/>
                  </a:lnTo>
                  <a:lnTo>
                    <a:pt x="19" y="231"/>
                  </a:lnTo>
                  <a:lnTo>
                    <a:pt x="19" y="225"/>
                  </a:lnTo>
                  <a:lnTo>
                    <a:pt x="19" y="225"/>
                  </a:lnTo>
                  <a:lnTo>
                    <a:pt x="19" y="215"/>
                  </a:lnTo>
                  <a:lnTo>
                    <a:pt x="13" y="209"/>
                  </a:lnTo>
                  <a:lnTo>
                    <a:pt x="13" y="198"/>
                  </a:lnTo>
                  <a:lnTo>
                    <a:pt x="7" y="198"/>
                  </a:lnTo>
                  <a:lnTo>
                    <a:pt x="7" y="192"/>
                  </a:lnTo>
                  <a:lnTo>
                    <a:pt x="0" y="186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7" y="180"/>
                  </a:lnTo>
                  <a:lnTo>
                    <a:pt x="7" y="169"/>
                  </a:lnTo>
                  <a:lnTo>
                    <a:pt x="7" y="169"/>
                  </a:lnTo>
                  <a:lnTo>
                    <a:pt x="7" y="157"/>
                  </a:lnTo>
                  <a:lnTo>
                    <a:pt x="7" y="157"/>
                  </a:lnTo>
                  <a:lnTo>
                    <a:pt x="13" y="153"/>
                  </a:lnTo>
                  <a:lnTo>
                    <a:pt x="13" y="147"/>
                  </a:lnTo>
                  <a:lnTo>
                    <a:pt x="19" y="141"/>
                  </a:lnTo>
                  <a:lnTo>
                    <a:pt x="19" y="141"/>
                  </a:lnTo>
                  <a:lnTo>
                    <a:pt x="25" y="134"/>
                  </a:lnTo>
                  <a:lnTo>
                    <a:pt x="25" y="134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2"/>
                  </a:lnTo>
                  <a:lnTo>
                    <a:pt x="42" y="52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175" y="17"/>
                  </a:lnTo>
                  <a:lnTo>
                    <a:pt x="182" y="11"/>
                  </a:lnTo>
                  <a:lnTo>
                    <a:pt x="182" y="11"/>
                  </a:lnTo>
                  <a:lnTo>
                    <a:pt x="182" y="11"/>
                  </a:lnTo>
                  <a:lnTo>
                    <a:pt x="188" y="7"/>
                  </a:lnTo>
                  <a:lnTo>
                    <a:pt x="188" y="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Freeform 675">
              <a:extLst>
                <a:ext uri="{FF2B5EF4-FFF2-40B4-BE49-F238E27FC236}">
                  <a16:creationId xmlns:a16="http://schemas.microsoft.com/office/drawing/2014/main" id="{3985954C-E485-4447-9DCE-A59231D9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937" y="3167962"/>
              <a:ext cx="317660" cy="502195"/>
            </a:xfrm>
            <a:custGeom>
              <a:avLst/>
              <a:gdLst>
                <a:gd name="T0" fmla="*/ 188 w 241"/>
                <a:gd name="T1" fmla="*/ 7 h 355"/>
                <a:gd name="T2" fmla="*/ 194 w 241"/>
                <a:gd name="T3" fmla="*/ 0 h 355"/>
                <a:gd name="T4" fmla="*/ 210 w 241"/>
                <a:gd name="T5" fmla="*/ 11 h 355"/>
                <a:gd name="T6" fmla="*/ 210 w 241"/>
                <a:gd name="T7" fmla="*/ 11 h 355"/>
                <a:gd name="T8" fmla="*/ 210 w 241"/>
                <a:gd name="T9" fmla="*/ 17 h 355"/>
                <a:gd name="T10" fmla="*/ 217 w 241"/>
                <a:gd name="T11" fmla="*/ 29 h 355"/>
                <a:gd name="T12" fmla="*/ 217 w 241"/>
                <a:gd name="T13" fmla="*/ 33 h 355"/>
                <a:gd name="T14" fmla="*/ 223 w 241"/>
                <a:gd name="T15" fmla="*/ 68 h 355"/>
                <a:gd name="T16" fmla="*/ 241 w 241"/>
                <a:gd name="T17" fmla="*/ 91 h 355"/>
                <a:gd name="T18" fmla="*/ 235 w 241"/>
                <a:gd name="T19" fmla="*/ 101 h 355"/>
                <a:gd name="T20" fmla="*/ 217 w 241"/>
                <a:gd name="T21" fmla="*/ 124 h 355"/>
                <a:gd name="T22" fmla="*/ 206 w 241"/>
                <a:gd name="T23" fmla="*/ 192 h 355"/>
                <a:gd name="T24" fmla="*/ 194 w 241"/>
                <a:gd name="T25" fmla="*/ 215 h 355"/>
                <a:gd name="T26" fmla="*/ 188 w 241"/>
                <a:gd name="T27" fmla="*/ 225 h 355"/>
                <a:gd name="T28" fmla="*/ 175 w 241"/>
                <a:gd name="T29" fmla="*/ 264 h 355"/>
                <a:gd name="T30" fmla="*/ 169 w 241"/>
                <a:gd name="T31" fmla="*/ 276 h 355"/>
                <a:gd name="T32" fmla="*/ 182 w 241"/>
                <a:gd name="T33" fmla="*/ 276 h 355"/>
                <a:gd name="T34" fmla="*/ 188 w 241"/>
                <a:gd name="T35" fmla="*/ 281 h 355"/>
                <a:gd name="T36" fmla="*/ 194 w 241"/>
                <a:gd name="T37" fmla="*/ 287 h 355"/>
                <a:gd name="T38" fmla="*/ 194 w 241"/>
                <a:gd name="T39" fmla="*/ 303 h 355"/>
                <a:gd name="T40" fmla="*/ 200 w 241"/>
                <a:gd name="T41" fmla="*/ 309 h 355"/>
                <a:gd name="T42" fmla="*/ 210 w 241"/>
                <a:gd name="T43" fmla="*/ 322 h 355"/>
                <a:gd name="T44" fmla="*/ 210 w 241"/>
                <a:gd name="T45" fmla="*/ 326 h 355"/>
                <a:gd name="T46" fmla="*/ 210 w 241"/>
                <a:gd name="T47" fmla="*/ 332 h 355"/>
                <a:gd name="T48" fmla="*/ 188 w 241"/>
                <a:gd name="T49" fmla="*/ 332 h 355"/>
                <a:gd name="T50" fmla="*/ 188 w 241"/>
                <a:gd name="T51" fmla="*/ 338 h 355"/>
                <a:gd name="T52" fmla="*/ 182 w 241"/>
                <a:gd name="T53" fmla="*/ 342 h 355"/>
                <a:gd name="T54" fmla="*/ 159 w 241"/>
                <a:gd name="T55" fmla="*/ 355 h 355"/>
                <a:gd name="T56" fmla="*/ 134 w 241"/>
                <a:gd name="T57" fmla="*/ 349 h 355"/>
                <a:gd name="T58" fmla="*/ 130 w 241"/>
                <a:gd name="T59" fmla="*/ 342 h 355"/>
                <a:gd name="T60" fmla="*/ 77 w 241"/>
                <a:gd name="T61" fmla="*/ 332 h 355"/>
                <a:gd name="T62" fmla="*/ 77 w 241"/>
                <a:gd name="T63" fmla="*/ 316 h 355"/>
                <a:gd name="T64" fmla="*/ 64 w 241"/>
                <a:gd name="T65" fmla="*/ 303 h 355"/>
                <a:gd name="T66" fmla="*/ 54 w 241"/>
                <a:gd name="T67" fmla="*/ 287 h 355"/>
                <a:gd name="T68" fmla="*/ 42 w 241"/>
                <a:gd name="T69" fmla="*/ 270 h 355"/>
                <a:gd name="T70" fmla="*/ 35 w 241"/>
                <a:gd name="T71" fmla="*/ 260 h 355"/>
                <a:gd name="T72" fmla="*/ 29 w 241"/>
                <a:gd name="T73" fmla="*/ 241 h 355"/>
                <a:gd name="T74" fmla="*/ 19 w 241"/>
                <a:gd name="T75" fmla="*/ 231 h 355"/>
                <a:gd name="T76" fmla="*/ 19 w 241"/>
                <a:gd name="T77" fmla="*/ 215 h 355"/>
                <a:gd name="T78" fmla="*/ 7 w 241"/>
                <a:gd name="T79" fmla="*/ 198 h 355"/>
                <a:gd name="T80" fmla="*/ 0 w 241"/>
                <a:gd name="T81" fmla="*/ 180 h 355"/>
                <a:gd name="T82" fmla="*/ 7 w 241"/>
                <a:gd name="T83" fmla="*/ 169 h 355"/>
                <a:gd name="T84" fmla="*/ 7 w 241"/>
                <a:gd name="T85" fmla="*/ 157 h 355"/>
                <a:gd name="T86" fmla="*/ 19 w 241"/>
                <a:gd name="T87" fmla="*/ 141 h 355"/>
                <a:gd name="T88" fmla="*/ 25 w 241"/>
                <a:gd name="T89" fmla="*/ 134 h 355"/>
                <a:gd name="T90" fmla="*/ 29 w 241"/>
                <a:gd name="T91" fmla="*/ 62 h 355"/>
                <a:gd name="T92" fmla="*/ 29 w 241"/>
                <a:gd name="T93" fmla="*/ 56 h 355"/>
                <a:gd name="T94" fmla="*/ 29 w 241"/>
                <a:gd name="T95" fmla="*/ 52 h 355"/>
                <a:gd name="T96" fmla="*/ 42 w 241"/>
                <a:gd name="T97" fmla="*/ 46 h 355"/>
                <a:gd name="T98" fmla="*/ 42 w 241"/>
                <a:gd name="T99" fmla="*/ 23 h 355"/>
                <a:gd name="T100" fmla="*/ 42 w 241"/>
                <a:gd name="T101" fmla="*/ 17 h 355"/>
                <a:gd name="T102" fmla="*/ 175 w 241"/>
                <a:gd name="T103" fmla="*/ 17 h 355"/>
                <a:gd name="T104" fmla="*/ 182 w 241"/>
                <a:gd name="T105" fmla="*/ 1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1" h="355">
                  <a:moveTo>
                    <a:pt x="188" y="7"/>
                  </a:moveTo>
                  <a:lnTo>
                    <a:pt x="188" y="7"/>
                  </a:lnTo>
                  <a:lnTo>
                    <a:pt x="188" y="7"/>
                  </a:lnTo>
                  <a:lnTo>
                    <a:pt x="188" y="7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194" y="7"/>
                  </a:lnTo>
                  <a:lnTo>
                    <a:pt x="210" y="7"/>
                  </a:lnTo>
                  <a:lnTo>
                    <a:pt x="210" y="11"/>
                  </a:lnTo>
                  <a:lnTo>
                    <a:pt x="210" y="11"/>
                  </a:lnTo>
                  <a:lnTo>
                    <a:pt x="210" y="11"/>
                  </a:lnTo>
                  <a:lnTo>
                    <a:pt x="210" y="11"/>
                  </a:lnTo>
                  <a:lnTo>
                    <a:pt x="210" y="11"/>
                  </a:lnTo>
                  <a:lnTo>
                    <a:pt x="210" y="17"/>
                  </a:lnTo>
                  <a:lnTo>
                    <a:pt x="210" y="17"/>
                  </a:lnTo>
                  <a:lnTo>
                    <a:pt x="217" y="23"/>
                  </a:lnTo>
                  <a:lnTo>
                    <a:pt x="217" y="23"/>
                  </a:lnTo>
                  <a:lnTo>
                    <a:pt x="217" y="29"/>
                  </a:lnTo>
                  <a:lnTo>
                    <a:pt x="217" y="29"/>
                  </a:lnTo>
                  <a:lnTo>
                    <a:pt x="217" y="33"/>
                  </a:lnTo>
                  <a:lnTo>
                    <a:pt x="217" y="33"/>
                  </a:lnTo>
                  <a:lnTo>
                    <a:pt x="217" y="56"/>
                  </a:lnTo>
                  <a:lnTo>
                    <a:pt x="223" y="62"/>
                  </a:lnTo>
                  <a:lnTo>
                    <a:pt x="223" y="68"/>
                  </a:lnTo>
                  <a:lnTo>
                    <a:pt x="229" y="73"/>
                  </a:lnTo>
                  <a:lnTo>
                    <a:pt x="235" y="85"/>
                  </a:lnTo>
                  <a:lnTo>
                    <a:pt x="241" y="91"/>
                  </a:lnTo>
                  <a:lnTo>
                    <a:pt x="241" y="91"/>
                  </a:lnTo>
                  <a:lnTo>
                    <a:pt x="235" y="95"/>
                  </a:lnTo>
                  <a:lnTo>
                    <a:pt x="235" y="101"/>
                  </a:lnTo>
                  <a:lnTo>
                    <a:pt x="223" y="114"/>
                  </a:lnTo>
                  <a:lnTo>
                    <a:pt x="223" y="118"/>
                  </a:lnTo>
                  <a:lnTo>
                    <a:pt x="217" y="124"/>
                  </a:lnTo>
                  <a:lnTo>
                    <a:pt x="210" y="192"/>
                  </a:lnTo>
                  <a:lnTo>
                    <a:pt x="206" y="192"/>
                  </a:lnTo>
                  <a:lnTo>
                    <a:pt x="206" y="192"/>
                  </a:lnTo>
                  <a:lnTo>
                    <a:pt x="200" y="198"/>
                  </a:lnTo>
                  <a:lnTo>
                    <a:pt x="200" y="215"/>
                  </a:lnTo>
                  <a:lnTo>
                    <a:pt x="194" y="215"/>
                  </a:lnTo>
                  <a:lnTo>
                    <a:pt x="194" y="215"/>
                  </a:lnTo>
                  <a:lnTo>
                    <a:pt x="194" y="219"/>
                  </a:lnTo>
                  <a:lnTo>
                    <a:pt x="188" y="225"/>
                  </a:lnTo>
                  <a:lnTo>
                    <a:pt x="188" y="260"/>
                  </a:lnTo>
                  <a:lnTo>
                    <a:pt x="182" y="260"/>
                  </a:lnTo>
                  <a:lnTo>
                    <a:pt x="175" y="264"/>
                  </a:lnTo>
                  <a:lnTo>
                    <a:pt x="175" y="264"/>
                  </a:lnTo>
                  <a:lnTo>
                    <a:pt x="169" y="270"/>
                  </a:lnTo>
                  <a:lnTo>
                    <a:pt x="169" y="276"/>
                  </a:lnTo>
                  <a:lnTo>
                    <a:pt x="175" y="276"/>
                  </a:lnTo>
                  <a:lnTo>
                    <a:pt x="175" y="281"/>
                  </a:lnTo>
                  <a:lnTo>
                    <a:pt x="182" y="276"/>
                  </a:lnTo>
                  <a:lnTo>
                    <a:pt x="182" y="281"/>
                  </a:lnTo>
                  <a:lnTo>
                    <a:pt x="182" y="281"/>
                  </a:lnTo>
                  <a:lnTo>
                    <a:pt x="188" y="281"/>
                  </a:lnTo>
                  <a:lnTo>
                    <a:pt x="188" y="287"/>
                  </a:lnTo>
                  <a:lnTo>
                    <a:pt x="188" y="287"/>
                  </a:lnTo>
                  <a:lnTo>
                    <a:pt x="194" y="287"/>
                  </a:lnTo>
                  <a:lnTo>
                    <a:pt x="194" y="293"/>
                  </a:lnTo>
                  <a:lnTo>
                    <a:pt x="194" y="293"/>
                  </a:lnTo>
                  <a:lnTo>
                    <a:pt x="194" y="303"/>
                  </a:lnTo>
                  <a:lnTo>
                    <a:pt x="194" y="303"/>
                  </a:lnTo>
                  <a:lnTo>
                    <a:pt x="200" y="309"/>
                  </a:lnTo>
                  <a:lnTo>
                    <a:pt x="200" y="309"/>
                  </a:lnTo>
                  <a:lnTo>
                    <a:pt x="200" y="316"/>
                  </a:lnTo>
                  <a:lnTo>
                    <a:pt x="210" y="316"/>
                  </a:lnTo>
                  <a:lnTo>
                    <a:pt x="210" y="322"/>
                  </a:lnTo>
                  <a:lnTo>
                    <a:pt x="210" y="322"/>
                  </a:lnTo>
                  <a:lnTo>
                    <a:pt x="210" y="322"/>
                  </a:lnTo>
                  <a:lnTo>
                    <a:pt x="210" y="326"/>
                  </a:lnTo>
                  <a:lnTo>
                    <a:pt x="210" y="326"/>
                  </a:lnTo>
                  <a:lnTo>
                    <a:pt x="210" y="326"/>
                  </a:lnTo>
                  <a:lnTo>
                    <a:pt x="210" y="332"/>
                  </a:lnTo>
                  <a:lnTo>
                    <a:pt x="188" y="332"/>
                  </a:lnTo>
                  <a:lnTo>
                    <a:pt x="188" y="332"/>
                  </a:lnTo>
                  <a:lnTo>
                    <a:pt x="188" y="332"/>
                  </a:lnTo>
                  <a:lnTo>
                    <a:pt x="188" y="338"/>
                  </a:lnTo>
                  <a:lnTo>
                    <a:pt x="188" y="338"/>
                  </a:lnTo>
                  <a:lnTo>
                    <a:pt x="188" y="338"/>
                  </a:lnTo>
                  <a:lnTo>
                    <a:pt x="188" y="342"/>
                  </a:lnTo>
                  <a:lnTo>
                    <a:pt x="182" y="342"/>
                  </a:lnTo>
                  <a:lnTo>
                    <a:pt x="182" y="342"/>
                  </a:lnTo>
                  <a:lnTo>
                    <a:pt x="182" y="349"/>
                  </a:lnTo>
                  <a:lnTo>
                    <a:pt x="159" y="349"/>
                  </a:lnTo>
                  <a:lnTo>
                    <a:pt x="159" y="355"/>
                  </a:lnTo>
                  <a:lnTo>
                    <a:pt x="140" y="355"/>
                  </a:lnTo>
                  <a:lnTo>
                    <a:pt x="140" y="355"/>
                  </a:lnTo>
                  <a:lnTo>
                    <a:pt x="134" y="349"/>
                  </a:lnTo>
                  <a:lnTo>
                    <a:pt x="134" y="349"/>
                  </a:lnTo>
                  <a:lnTo>
                    <a:pt x="134" y="342"/>
                  </a:lnTo>
                  <a:lnTo>
                    <a:pt x="130" y="342"/>
                  </a:lnTo>
                  <a:lnTo>
                    <a:pt x="130" y="338"/>
                  </a:lnTo>
                  <a:lnTo>
                    <a:pt x="83" y="338"/>
                  </a:lnTo>
                  <a:lnTo>
                    <a:pt x="77" y="332"/>
                  </a:lnTo>
                  <a:lnTo>
                    <a:pt x="77" y="326"/>
                  </a:lnTo>
                  <a:lnTo>
                    <a:pt x="77" y="326"/>
                  </a:lnTo>
                  <a:lnTo>
                    <a:pt x="77" y="316"/>
                  </a:lnTo>
                  <a:lnTo>
                    <a:pt x="70" y="309"/>
                  </a:lnTo>
                  <a:lnTo>
                    <a:pt x="70" y="303"/>
                  </a:lnTo>
                  <a:lnTo>
                    <a:pt x="64" y="303"/>
                  </a:lnTo>
                  <a:lnTo>
                    <a:pt x="60" y="293"/>
                  </a:lnTo>
                  <a:lnTo>
                    <a:pt x="60" y="293"/>
                  </a:lnTo>
                  <a:lnTo>
                    <a:pt x="54" y="287"/>
                  </a:lnTo>
                  <a:lnTo>
                    <a:pt x="54" y="270"/>
                  </a:lnTo>
                  <a:lnTo>
                    <a:pt x="42" y="270"/>
                  </a:lnTo>
                  <a:lnTo>
                    <a:pt x="42" y="270"/>
                  </a:lnTo>
                  <a:lnTo>
                    <a:pt x="35" y="264"/>
                  </a:lnTo>
                  <a:lnTo>
                    <a:pt x="35" y="264"/>
                  </a:lnTo>
                  <a:lnTo>
                    <a:pt x="35" y="260"/>
                  </a:lnTo>
                  <a:lnTo>
                    <a:pt x="29" y="254"/>
                  </a:lnTo>
                  <a:lnTo>
                    <a:pt x="29" y="241"/>
                  </a:lnTo>
                  <a:lnTo>
                    <a:pt x="29" y="241"/>
                  </a:lnTo>
                  <a:lnTo>
                    <a:pt x="29" y="237"/>
                  </a:lnTo>
                  <a:lnTo>
                    <a:pt x="25" y="231"/>
                  </a:lnTo>
                  <a:lnTo>
                    <a:pt x="19" y="231"/>
                  </a:lnTo>
                  <a:lnTo>
                    <a:pt x="19" y="225"/>
                  </a:lnTo>
                  <a:lnTo>
                    <a:pt x="19" y="225"/>
                  </a:lnTo>
                  <a:lnTo>
                    <a:pt x="19" y="215"/>
                  </a:lnTo>
                  <a:lnTo>
                    <a:pt x="13" y="209"/>
                  </a:lnTo>
                  <a:lnTo>
                    <a:pt x="13" y="198"/>
                  </a:lnTo>
                  <a:lnTo>
                    <a:pt x="7" y="198"/>
                  </a:lnTo>
                  <a:lnTo>
                    <a:pt x="7" y="192"/>
                  </a:lnTo>
                  <a:lnTo>
                    <a:pt x="0" y="186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7" y="180"/>
                  </a:lnTo>
                  <a:lnTo>
                    <a:pt x="7" y="169"/>
                  </a:lnTo>
                  <a:lnTo>
                    <a:pt x="7" y="169"/>
                  </a:lnTo>
                  <a:lnTo>
                    <a:pt x="7" y="157"/>
                  </a:lnTo>
                  <a:lnTo>
                    <a:pt x="7" y="157"/>
                  </a:lnTo>
                  <a:lnTo>
                    <a:pt x="13" y="153"/>
                  </a:lnTo>
                  <a:lnTo>
                    <a:pt x="13" y="147"/>
                  </a:lnTo>
                  <a:lnTo>
                    <a:pt x="19" y="141"/>
                  </a:lnTo>
                  <a:lnTo>
                    <a:pt x="19" y="141"/>
                  </a:lnTo>
                  <a:lnTo>
                    <a:pt x="25" y="134"/>
                  </a:lnTo>
                  <a:lnTo>
                    <a:pt x="25" y="134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2"/>
                  </a:lnTo>
                  <a:lnTo>
                    <a:pt x="42" y="52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175" y="17"/>
                  </a:lnTo>
                  <a:lnTo>
                    <a:pt x="182" y="11"/>
                  </a:lnTo>
                  <a:lnTo>
                    <a:pt x="182" y="11"/>
                  </a:lnTo>
                  <a:lnTo>
                    <a:pt x="182" y="11"/>
                  </a:lnTo>
                  <a:lnTo>
                    <a:pt x="188" y="7"/>
                  </a:lnTo>
                  <a:lnTo>
                    <a:pt x="188" y="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Freeform 676">
              <a:extLst>
                <a:ext uri="{FF2B5EF4-FFF2-40B4-BE49-F238E27FC236}">
                  <a16:creationId xmlns:a16="http://schemas.microsoft.com/office/drawing/2014/main" id="{AC0FB661-CEB7-4713-A326-982FE9154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227" y="3439572"/>
              <a:ext cx="192440" cy="349415"/>
            </a:xfrm>
            <a:custGeom>
              <a:avLst/>
              <a:gdLst>
                <a:gd name="T0" fmla="*/ 24 w 146"/>
                <a:gd name="T1" fmla="*/ 23 h 247"/>
                <a:gd name="T2" fmla="*/ 28 w 146"/>
                <a:gd name="T3" fmla="*/ 17 h 247"/>
                <a:gd name="T4" fmla="*/ 35 w 146"/>
                <a:gd name="T5" fmla="*/ 23 h 247"/>
                <a:gd name="T6" fmla="*/ 35 w 146"/>
                <a:gd name="T7" fmla="*/ 23 h 247"/>
                <a:gd name="T8" fmla="*/ 41 w 146"/>
                <a:gd name="T9" fmla="*/ 27 h 247"/>
                <a:gd name="T10" fmla="*/ 41 w 146"/>
                <a:gd name="T11" fmla="*/ 27 h 247"/>
                <a:gd name="T12" fmla="*/ 76 w 146"/>
                <a:gd name="T13" fmla="*/ 23 h 247"/>
                <a:gd name="T14" fmla="*/ 76 w 146"/>
                <a:gd name="T15" fmla="*/ 23 h 247"/>
                <a:gd name="T16" fmla="*/ 94 w 146"/>
                <a:gd name="T17" fmla="*/ 17 h 247"/>
                <a:gd name="T18" fmla="*/ 117 w 146"/>
                <a:gd name="T19" fmla="*/ 10 h 247"/>
                <a:gd name="T20" fmla="*/ 134 w 146"/>
                <a:gd name="T21" fmla="*/ 0 h 247"/>
                <a:gd name="T22" fmla="*/ 140 w 146"/>
                <a:gd name="T23" fmla="*/ 6 h 247"/>
                <a:gd name="T24" fmla="*/ 140 w 146"/>
                <a:gd name="T25" fmla="*/ 10 h 247"/>
                <a:gd name="T26" fmla="*/ 146 w 146"/>
                <a:gd name="T27" fmla="*/ 17 h 247"/>
                <a:gd name="T28" fmla="*/ 146 w 146"/>
                <a:gd name="T29" fmla="*/ 33 h 247"/>
                <a:gd name="T30" fmla="*/ 129 w 146"/>
                <a:gd name="T31" fmla="*/ 84 h 247"/>
                <a:gd name="T32" fmla="*/ 111 w 146"/>
                <a:gd name="T33" fmla="*/ 124 h 247"/>
                <a:gd name="T34" fmla="*/ 105 w 146"/>
                <a:gd name="T35" fmla="*/ 140 h 247"/>
                <a:gd name="T36" fmla="*/ 94 w 146"/>
                <a:gd name="T37" fmla="*/ 157 h 247"/>
                <a:gd name="T38" fmla="*/ 59 w 146"/>
                <a:gd name="T39" fmla="*/ 185 h 247"/>
                <a:gd name="T40" fmla="*/ 35 w 146"/>
                <a:gd name="T41" fmla="*/ 218 h 247"/>
                <a:gd name="T42" fmla="*/ 28 w 146"/>
                <a:gd name="T43" fmla="*/ 218 h 247"/>
                <a:gd name="T44" fmla="*/ 18 w 146"/>
                <a:gd name="T45" fmla="*/ 225 h 247"/>
                <a:gd name="T46" fmla="*/ 18 w 146"/>
                <a:gd name="T47" fmla="*/ 231 h 247"/>
                <a:gd name="T48" fmla="*/ 12 w 146"/>
                <a:gd name="T49" fmla="*/ 235 h 247"/>
                <a:gd name="T50" fmla="*/ 6 w 146"/>
                <a:gd name="T51" fmla="*/ 241 h 247"/>
                <a:gd name="T52" fmla="*/ 6 w 146"/>
                <a:gd name="T53" fmla="*/ 247 h 247"/>
                <a:gd name="T54" fmla="*/ 0 w 146"/>
                <a:gd name="T55" fmla="*/ 173 h 247"/>
                <a:gd name="T56" fmla="*/ 6 w 146"/>
                <a:gd name="T57" fmla="*/ 169 h 247"/>
                <a:gd name="T58" fmla="*/ 6 w 146"/>
                <a:gd name="T59" fmla="*/ 163 h 247"/>
                <a:gd name="T60" fmla="*/ 12 w 146"/>
                <a:gd name="T61" fmla="*/ 157 h 247"/>
                <a:gd name="T62" fmla="*/ 18 w 146"/>
                <a:gd name="T63" fmla="*/ 150 h 247"/>
                <a:gd name="T64" fmla="*/ 18 w 146"/>
                <a:gd name="T65" fmla="*/ 150 h 247"/>
                <a:gd name="T66" fmla="*/ 28 w 146"/>
                <a:gd name="T67" fmla="*/ 146 h 247"/>
                <a:gd name="T68" fmla="*/ 35 w 146"/>
                <a:gd name="T69" fmla="*/ 146 h 247"/>
                <a:gd name="T70" fmla="*/ 35 w 146"/>
                <a:gd name="T71" fmla="*/ 140 h 247"/>
                <a:gd name="T72" fmla="*/ 35 w 146"/>
                <a:gd name="T73" fmla="*/ 134 h 247"/>
                <a:gd name="T74" fmla="*/ 63 w 146"/>
                <a:gd name="T75" fmla="*/ 130 h 247"/>
                <a:gd name="T76" fmla="*/ 63 w 146"/>
                <a:gd name="T77" fmla="*/ 130 h 247"/>
                <a:gd name="T78" fmla="*/ 63 w 146"/>
                <a:gd name="T79" fmla="*/ 124 h 247"/>
                <a:gd name="T80" fmla="*/ 70 w 146"/>
                <a:gd name="T81" fmla="*/ 117 h 247"/>
                <a:gd name="T82" fmla="*/ 76 w 146"/>
                <a:gd name="T83" fmla="*/ 107 h 247"/>
                <a:gd name="T84" fmla="*/ 88 w 146"/>
                <a:gd name="T85" fmla="*/ 78 h 247"/>
                <a:gd name="T86" fmla="*/ 63 w 146"/>
                <a:gd name="T87" fmla="*/ 72 h 247"/>
                <a:gd name="T88" fmla="*/ 53 w 146"/>
                <a:gd name="T89" fmla="*/ 68 h 247"/>
                <a:gd name="T90" fmla="*/ 41 w 146"/>
                <a:gd name="T91" fmla="*/ 62 h 247"/>
                <a:gd name="T92" fmla="*/ 35 w 146"/>
                <a:gd name="T93" fmla="*/ 49 h 247"/>
                <a:gd name="T94" fmla="*/ 28 w 146"/>
                <a:gd name="T95" fmla="*/ 39 h 247"/>
                <a:gd name="T96" fmla="*/ 24 w 146"/>
                <a:gd name="T97" fmla="*/ 23 h 247"/>
                <a:gd name="T98" fmla="*/ 18 w 146"/>
                <a:gd name="T99" fmla="*/ 27 h 247"/>
                <a:gd name="T100" fmla="*/ 18 w 146"/>
                <a:gd name="T101" fmla="*/ 27 h 247"/>
                <a:gd name="T102" fmla="*/ 24 w 146"/>
                <a:gd name="T103" fmla="*/ 2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47">
                  <a:moveTo>
                    <a:pt x="24" y="23"/>
                  </a:moveTo>
                  <a:lnTo>
                    <a:pt x="24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76" y="27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88" y="23"/>
                  </a:lnTo>
                  <a:lnTo>
                    <a:pt x="94" y="17"/>
                  </a:lnTo>
                  <a:lnTo>
                    <a:pt x="111" y="17"/>
                  </a:lnTo>
                  <a:lnTo>
                    <a:pt x="117" y="10"/>
                  </a:lnTo>
                  <a:lnTo>
                    <a:pt x="123" y="10"/>
                  </a:lnTo>
                  <a:lnTo>
                    <a:pt x="134" y="0"/>
                  </a:lnTo>
                  <a:lnTo>
                    <a:pt x="140" y="6"/>
                  </a:lnTo>
                  <a:lnTo>
                    <a:pt x="140" y="6"/>
                  </a:lnTo>
                  <a:lnTo>
                    <a:pt x="140" y="6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6" y="17"/>
                  </a:lnTo>
                  <a:lnTo>
                    <a:pt x="146" y="17"/>
                  </a:lnTo>
                  <a:lnTo>
                    <a:pt x="146" y="33"/>
                  </a:lnTo>
                  <a:lnTo>
                    <a:pt x="129" y="72"/>
                  </a:lnTo>
                  <a:lnTo>
                    <a:pt x="129" y="84"/>
                  </a:lnTo>
                  <a:lnTo>
                    <a:pt x="111" y="101"/>
                  </a:lnTo>
                  <a:lnTo>
                    <a:pt x="111" y="124"/>
                  </a:lnTo>
                  <a:lnTo>
                    <a:pt x="105" y="130"/>
                  </a:lnTo>
                  <a:lnTo>
                    <a:pt x="105" y="140"/>
                  </a:lnTo>
                  <a:lnTo>
                    <a:pt x="94" y="150"/>
                  </a:lnTo>
                  <a:lnTo>
                    <a:pt x="94" y="157"/>
                  </a:lnTo>
                  <a:lnTo>
                    <a:pt x="63" y="185"/>
                  </a:lnTo>
                  <a:lnTo>
                    <a:pt x="59" y="185"/>
                  </a:lnTo>
                  <a:lnTo>
                    <a:pt x="35" y="208"/>
                  </a:lnTo>
                  <a:lnTo>
                    <a:pt x="35" y="218"/>
                  </a:lnTo>
                  <a:lnTo>
                    <a:pt x="28" y="218"/>
                  </a:lnTo>
                  <a:lnTo>
                    <a:pt x="28" y="218"/>
                  </a:lnTo>
                  <a:lnTo>
                    <a:pt x="28" y="225"/>
                  </a:lnTo>
                  <a:lnTo>
                    <a:pt x="18" y="225"/>
                  </a:lnTo>
                  <a:lnTo>
                    <a:pt x="18" y="231"/>
                  </a:lnTo>
                  <a:lnTo>
                    <a:pt x="18" y="231"/>
                  </a:lnTo>
                  <a:lnTo>
                    <a:pt x="12" y="235"/>
                  </a:lnTo>
                  <a:lnTo>
                    <a:pt x="12" y="235"/>
                  </a:lnTo>
                  <a:lnTo>
                    <a:pt x="6" y="241"/>
                  </a:lnTo>
                  <a:lnTo>
                    <a:pt x="6" y="241"/>
                  </a:lnTo>
                  <a:lnTo>
                    <a:pt x="6" y="247"/>
                  </a:lnTo>
                  <a:lnTo>
                    <a:pt x="6" y="247"/>
                  </a:lnTo>
                  <a:lnTo>
                    <a:pt x="6" y="173"/>
                  </a:lnTo>
                  <a:lnTo>
                    <a:pt x="0" y="173"/>
                  </a:lnTo>
                  <a:lnTo>
                    <a:pt x="6" y="173"/>
                  </a:lnTo>
                  <a:lnTo>
                    <a:pt x="6" y="169"/>
                  </a:lnTo>
                  <a:lnTo>
                    <a:pt x="6" y="169"/>
                  </a:lnTo>
                  <a:lnTo>
                    <a:pt x="6" y="163"/>
                  </a:lnTo>
                  <a:lnTo>
                    <a:pt x="12" y="163"/>
                  </a:lnTo>
                  <a:lnTo>
                    <a:pt x="12" y="157"/>
                  </a:lnTo>
                  <a:lnTo>
                    <a:pt x="18" y="157"/>
                  </a:lnTo>
                  <a:lnTo>
                    <a:pt x="18" y="150"/>
                  </a:lnTo>
                  <a:lnTo>
                    <a:pt x="18" y="150"/>
                  </a:lnTo>
                  <a:lnTo>
                    <a:pt x="18" y="150"/>
                  </a:lnTo>
                  <a:lnTo>
                    <a:pt x="28" y="150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35" y="146"/>
                  </a:lnTo>
                  <a:lnTo>
                    <a:pt x="35" y="140"/>
                  </a:lnTo>
                  <a:lnTo>
                    <a:pt x="35" y="140"/>
                  </a:lnTo>
                  <a:lnTo>
                    <a:pt x="35" y="140"/>
                  </a:lnTo>
                  <a:lnTo>
                    <a:pt x="35" y="134"/>
                  </a:lnTo>
                  <a:lnTo>
                    <a:pt x="59" y="134"/>
                  </a:lnTo>
                  <a:lnTo>
                    <a:pt x="63" y="130"/>
                  </a:lnTo>
                  <a:lnTo>
                    <a:pt x="63" y="130"/>
                  </a:lnTo>
                  <a:lnTo>
                    <a:pt x="63" y="130"/>
                  </a:lnTo>
                  <a:lnTo>
                    <a:pt x="63" y="124"/>
                  </a:lnTo>
                  <a:lnTo>
                    <a:pt x="63" y="124"/>
                  </a:lnTo>
                  <a:lnTo>
                    <a:pt x="63" y="117"/>
                  </a:lnTo>
                  <a:lnTo>
                    <a:pt x="70" y="117"/>
                  </a:lnTo>
                  <a:lnTo>
                    <a:pt x="76" y="111"/>
                  </a:lnTo>
                  <a:lnTo>
                    <a:pt x="76" y="107"/>
                  </a:lnTo>
                  <a:lnTo>
                    <a:pt x="105" y="78"/>
                  </a:lnTo>
                  <a:lnTo>
                    <a:pt x="88" y="78"/>
                  </a:lnTo>
                  <a:lnTo>
                    <a:pt x="76" y="72"/>
                  </a:lnTo>
                  <a:lnTo>
                    <a:pt x="63" y="72"/>
                  </a:lnTo>
                  <a:lnTo>
                    <a:pt x="63" y="68"/>
                  </a:lnTo>
                  <a:lnTo>
                    <a:pt x="53" y="68"/>
                  </a:lnTo>
                  <a:lnTo>
                    <a:pt x="47" y="62"/>
                  </a:lnTo>
                  <a:lnTo>
                    <a:pt x="41" y="62"/>
                  </a:lnTo>
                  <a:lnTo>
                    <a:pt x="41" y="62"/>
                  </a:lnTo>
                  <a:lnTo>
                    <a:pt x="35" y="49"/>
                  </a:lnTo>
                  <a:lnTo>
                    <a:pt x="28" y="49"/>
                  </a:lnTo>
                  <a:lnTo>
                    <a:pt x="28" y="39"/>
                  </a:lnTo>
                  <a:lnTo>
                    <a:pt x="24" y="33"/>
                  </a:lnTo>
                  <a:lnTo>
                    <a:pt x="24" y="23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" name="Freeform 677">
              <a:extLst>
                <a:ext uri="{FF2B5EF4-FFF2-40B4-BE49-F238E27FC236}">
                  <a16:creationId xmlns:a16="http://schemas.microsoft.com/office/drawing/2014/main" id="{C57B77FB-5D57-4B22-8FAC-CDE7F76C0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227" y="3439572"/>
              <a:ext cx="192440" cy="349415"/>
            </a:xfrm>
            <a:custGeom>
              <a:avLst/>
              <a:gdLst>
                <a:gd name="T0" fmla="*/ 24 w 146"/>
                <a:gd name="T1" fmla="*/ 23 h 247"/>
                <a:gd name="T2" fmla="*/ 28 w 146"/>
                <a:gd name="T3" fmla="*/ 17 h 247"/>
                <a:gd name="T4" fmla="*/ 35 w 146"/>
                <a:gd name="T5" fmla="*/ 23 h 247"/>
                <a:gd name="T6" fmla="*/ 35 w 146"/>
                <a:gd name="T7" fmla="*/ 23 h 247"/>
                <a:gd name="T8" fmla="*/ 41 w 146"/>
                <a:gd name="T9" fmla="*/ 27 h 247"/>
                <a:gd name="T10" fmla="*/ 41 w 146"/>
                <a:gd name="T11" fmla="*/ 27 h 247"/>
                <a:gd name="T12" fmla="*/ 76 w 146"/>
                <a:gd name="T13" fmla="*/ 23 h 247"/>
                <a:gd name="T14" fmla="*/ 76 w 146"/>
                <a:gd name="T15" fmla="*/ 23 h 247"/>
                <a:gd name="T16" fmla="*/ 94 w 146"/>
                <a:gd name="T17" fmla="*/ 17 h 247"/>
                <a:gd name="T18" fmla="*/ 117 w 146"/>
                <a:gd name="T19" fmla="*/ 10 h 247"/>
                <a:gd name="T20" fmla="*/ 134 w 146"/>
                <a:gd name="T21" fmla="*/ 0 h 247"/>
                <a:gd name="T22" fmla="*/ 140 w 146"/>
                <a:gd name="T23" fmla="*/ 6 h 247"/>
                <a:gd name="T24" fmla="*/ 140 w 146"/>
                <a:gd name="T25" fmla="*/ 10 h 247"/>
                <a:gd name="T26" fmla="*/ 146 w 146"/>
                <a:gd name="T27" fmla="*/ 17 h 247"/>
                <a:gd name="T28" fmla="*/ 146 w 146"/>
                <a:gd name="T29" fmla="*/ 33 h 247"/>
                <a:gd name="T30" fmla="*/ 129 w 146"/>
                <a:gd name="T31" fmla="*/ 84 h 247"/>
                <a:gd name="T32" fmla="*/ 111 w 146"/>
                <a:gd name="T33" fmla="*/ 124 h 247"/>
                <a:gd name="T34" fmla="*/ 105 w 146"/>
                <a:gd name="T35" fmla="*/ 140 h 247"/>
                <a:gd name="T36" fmla="*/ 94 w 146"/>
                <a:gd name="T37" fmla="*/ 157 h 247"/>
                <a:gd name="T38" fmla="*/ 59 w 146"/>
                <a:gd name="T39" fmla="*/ 185 h 247"/>
                <a:gd name="T40" fmla="*/ 35 w 146"/>
                <a:gd name="T41" fmla="*/ 218 h 247"/>
                <a:gd name="T42" fmla="*/ 28 w 146"/>
                <a:gd name="T43" fmla="*/ 218 h 247"/>
                <a:gd name="T44" fmla="*/ 18 w 146"/>
                <a:gd name="T45" fmla="*/ 225 h 247"/>
                <a:gd name="T46" fmla="*/ 18 w 146"/>
                <a:gd name="T47" fmla="*/ 231 h 247"/>
                <a:gd name="T48" fmla="*/ 12 w 146"/>
                <a:gd name="T49" fmla="*/ 235 h 247"/>
                <a:gd name="T50" fmla="*/ 6 w 146"/>
                <a:gd name="T51" fmla="*/ 241 h 247"/>
                <a:gd name="T52" fmla="*/ 6 w 146"/>
                <a:gd name="T53" fmla="*/ 247 h 247"/>
                <a:gd name="T54" fmla="*/ 0 w 146"/>
                <a:gd name="T55" fmla="*/ 173 h 247"/>
                <a:gd name="T56" fmla="*/ 6 w 146"/>
                <a:gd name="T57" fmla="*/ 169 h 247"/>
                <a:gd name="T58" fmla="*/ 6 w 146"/>
                <a:gd name="T59" fmla="*/ 163 h 247"/>
                <a:gd name="T60" fmla="*/ 12 w 146"/>
                <a:gd name="T61" fmla="*/ 157 h 247"/>
                <a:gd name="T62" fmla="*/ 18 w 146"/>
                <a:gd name="T63" fmla="*/ 150 h 247"/>
                <a:gd name="T64" fmla="*/ 18 w 146"/>
                <a:gd name="T65" fmla="*/ 150 h 247"/>
                <a:gd name="T66" fmla="*/ 28 w 146"/>
                <a:gd name="T67" fmla="*/ 146 h 247"/>
                <a:gd name="T68" fmla="*/ 35 w 146"/>
                <a:gd name="T69" fmla="*/ 146 h 247"/>
                <a:gd name="T70" fmla="*/ 35 w 146"/>
                <a:gd name="T71" fmla="*/ 140 h 247"/>
                <a:gd name="T72" fmla="*/ 35 w 146"/>
                <a:gd name="T73" fmla="*/ 134 h 247"/>
                <a:gd name="T74" fmla="*/ 63 w 146"/>
                <a:gd name="T75" fmla="*/ 130 h 247"/>
                <a:gd name="T76" fmla="*/ 63 w 146"/>
                <a:gd name="T77" fmla="*/ 130 h 247"/>
                <a:gd name="T78" fmla="*/ 63 w 146"/>
                <a:gd name="T79" fmla="*/ 124 h 247"/>
                <a:gd name="T80" fmla="*/ 70 w 146"/>
                <a:gd name="T81" fmla="*/ 117 h 247"/>
                <a:gd name="T82" fmla="*/ 76 w 146"/>
                <a:gd name="T83" fmla="*/ 107 h 247"/>
                <a:gd name="T84" fmla="*/ 88 w 146"/>
                <a:gd name="T85" fmla="*/ 78 h 247"/>
                <a:gd name="T86" fmla="*/ 63 w 146"/>
                <a:gd name="T87" fmla="*/ 72 h 247"/>
                <a:gd name="T88" fmla="*/ 53 w 146"/>
                <a:gd name="T89" fmla="*/ 68 h 247"/>
                <a:gd name="T90" fmla="*/ 41 w 146"/>
                <a:gd name="T91" fmla="*/ 62 h 247"/>
                <a:gd name="T92" fmla="*/ 35 w 146"/>
                <a:gd name="T93" fmla="*/ 49 h 247"/>
                <a:gd name="T94" fmla="*/ 28 w 146"/>
                <a:gd name="T95" fmla="*/ 39 h 247"/>
                <a:gd name="T96" fmla="*/ 24 w 146"/>
                <a:gd name="T97" fmla="*/ 23 h 247"/>
                <a:gd name="T98" fmla="*/ 18 w 146"/>
                <a:gd name="T99" fmla="*/ 27 h 247"/>
                <a:gd name="T100" fmla="*/ 18 w 146"/>
                <a:gd name="T101" fmla="*/ 27 h 247"/>
                <a:gd name="T102" fmla="*/ 24 w 146"/>
                <a:gd name="T103" fmla="*/ 2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247">
                  <a:moveTo>
                    <a:pt x="24" y="23"/>
                  </a:moveTo>
                  <a:lnTo>
                    <a:pt x="24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76" y="27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88" y="23"/>
                  </a:lnTo>
                  <a:lnTo>
                    <a:pt x="94" y="17"/>
                  </a:lnTo>
                  <a:lnTo>
                    <a:pt x="111" y="17"/>
                  </a:lnTo>
                  <a:lnTo>
                    <a:pt x="117" y="10"/>
                  </a:lnTo>
                  <a:lnTo>
                    <a:pt x="123" y="10"/>
                  </a:lnTo>
                  <a:lnTo>
                    <a:pt x="134" y="0"/>
                  </a:lnTo>
                  <a:lnTo>
                    <a:pt x="140" y="6"/>
                  </a:lnTo>
                  <a:lnTo>
                    <a:pt x="140" y="6"/>
                  </a:lnTo>
                  <a:lnTo>
                    <a:pt x="140" y="6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6" y="17"/>
                  </a:lnTo>
                  <a:lnTo>
                    <a:pt x="146" y="17"/>
                  </a:lnTo>
                  <a:lnTo>
                    <a:pt x="146" y="33"/>
                  </a:lnTo>
                  <a:lnTo>
                    <a:pt x="129" y="72"/>
                  </a:lnTo>
                  <a:lnTo>
                    <a:pt x="129" y="84"/>
                  </a:lnTo>
                  <a:lnTo>
                    <a:pt x="111" y="101"/>
                  </a:lnTo>
                  <a:lnTo>
                    <a:pt x="111" y="124"/>
                  </a:lnTo>
                  <a:lnTo>
                    <a:pt x="105" y="130"/>
                  </a:lnTo>
                  <a:lnTo>
                    <a:pt x="105" y="140"/>
                  </a:lnTo>
                  <a:lnTo>
                    <a:pt x="94" y="150"/>
                  </a:lnTo>
                  <a:lnTo>
                    <a:pt x="94" y="157"/>
                  </a:lnTo>
                  <a:lnTo>
                    <a:pt x="63" y="185"/>
                  </a:lnTo>
                  <a:lnTo>
                    <a:pt x="59" y="185"/>
                  </a:lnTo>
                  <a:lnTo>
                    <a:pt x="35" y="208"/>
                  </a:lnTo>
                  <a:lnTo>
                    <a:pt x="35" y="218"/>
                  </a:lnTo>
                  <a:lnTo>
                    <a:pt x="28" y="218"/>
                  </a:lnTo>
                  <a:lnTo>
                    <a:pt x="28" y="218"/>
                  </a:lnTo>
                  <a:lnTo>
                    <a:pt x="28" y="225"/>
                  </a:lnTo>
                  <a:lnTo>
                    <a:pt x="18" y="225"/>
                  </a:lnTo>
                  <a:lnTo>
                    <a:pt x="18" y="231"/>
                  </a:lnTo>
                  <a:lnTo>
                    <a:pt x="18" y="231"/>
                  </a:lnTo>
                  <a:lnTo>
                    <a:pt x="12" y="235"/>
                  </a:lnTo>
                  <a:lnTo>
                    <a:pt x="12" y="235"/>
                  </a:lnTo>
                  <a:lnTo>
                    <a:pt x="6" y="241"/>
                  </a:lnTo>
                  <a:lnTo>
                    <a:pt x="6" y="241"/>
                  </a:lnTo>
                  <a:lnTo>
                    <a:pt x="6" y="247"/>
                  </a:lnTo>
                  <a:lnTo>
                    <a:pt x="6" y="247"/>
                  </a:lnTo>
                  <a:lnTo>
                    <a:pt x="6" y="173"/>
                  </a:lnTo>
                  <a:lnTo>
                    <a:pt x="0" y="173"/>
                  </a:lnTo>
                  <a:lnTo>
                    <a:pt x="6" y="173"/>
                  </a:lnTo>
                  <a:lnTo>
                    <a:pt x="6" y="169"/>
                  </a:lnTo>
                  <a:lnTo>
                    <a:pt x="6" y="169"/>
                  </a:lnTo>
                  <a:lnTo>
                    <a:pt x="6" y="163"/>
                  </a:lnTo>
                  <a:lnTo>
                    <a:pt x="12" y="163"/>
                  </a:lnTo>
                  <a:lnTo>
                    <a:pt x="12" y="157"/>
                  </a:lnTo>
                  <a:lnTo>
                    <a:pt x="18" y="157"/>
                  </a:lnTo>
                  <a:lnTo>
                    <a:pt x="18" y="150"/>
                  </a:lnTo>
                  <a:lnTo>
                    <a:pt x="18" y="150"/>
                  </a:lnTo>
                  <a:lnTo>
                    <a:pt x="18" y="150"/>
                  </a:lnTo>
                  <a:lnTo>
                    <a:pt x="28" y="150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35" y="146"/>
                  </a:lnTo>
                  <a:lnTo>
                    <a:pt x="35" y="140"/>
                  </a:lnTo>
                  <a:lnTo>
                    <a:pt x="35" y="140"/>
                  </a:lnTo>
                  <a:lnTo>
                    <a:pt x="35" y="140"/>
                  </a:lnTo>
                  <a:lnTo>
                    <a:pt x="35" y="134"/>
                  </a:lnTo>
                  <a:lnTo>
                    <a:pt x="59" y="134"/>
                  </a:lnTo>
                  <a:lnTo>
                    <a:pt x="63" y="130"/>
                  </a:lnTo>
                  <a:lnTo>
                    <a:pt x="63" y="130"/>
                  </a:lnTo>
                  <a:lnTo>
                    <a:pt x="63" y="130"/>
                  </a:lnTo>
                  <a:lnTo>
                    <a:pt x="63" y="124"/>
                  </a:lnTo>
                  <a:lnTo>
                    <a:pt x="63" y="124"/>
                  </a:lnTo>
                  <a:lnTo>
                    <a:pt x="63" y="117"/>
                  </a:lnTo>
                  <a:lnTo>
                    <a:pt x="70" y="117"/>
                  </a:lnTo>
                  <a:lnTo>
                    <a:pt x="76" y="111"/>
                  </a:lnTo>
                  <a:lnTo>
                    <a:pt x="76" y="107"/>
                  </a:lnTo>
                  <a:lnTo>
                    <a:pt x="105" y="78"/>
                  </a:lnTo>
                  <a:lnTo>
                    <a:pt x="88" y="78"/>
                  </a:lnTo>
                  <a:lnTo>
                    <a:pt x="76" y="72"/>
                  </a:lnTo>
                  <a:lnTo>
                    <a:pt x="63" y="72"/>
                  </a:lnTo>
                  <a:lnTo>
                    <a:pt x="63" y="68"/>
                  </a:lnTo>
                  <a:lnTo>
                    <a:pt x="53" y="68"/>
                  </a:lnTo>
                  <a:lnTo>
                    <a:pt x="47" y="62"/>
                  </a:lnTo>
                  <a:lnTo>
                    <a:pt x="41" y="62"/>
                  </a:lnTo>
                  <a:lnTo>
                    <a:pt x="41" y="62"/>
                  </a:lnTo>
                  <a:lnTo>
                    <a:pt x="35" y="49"/>
                  </a:lnTo>
                  <a:lnTo>
                    <a:pt x="28" y="49"/>
                  </a:lnTo>
                  <a:lnTo>
                    <a:pt x="28" y="39"/>
                  </a:lnTo>
                  <a:lnTo>
                    <a:pt x="24" y="33"/>
                  </a:lnTo>
                  <a:lnTo>
                    <a:pt x="24" y="23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Freeform 678">
              <a:extLst>
                <a:ext uri="{FF2B5EF4-FFF2-40B4-BE49-F238E27FC236}">
                  <a16:creationId xmlns:a16="http://schemas.microsoft.com/office/drawing/2014/main" id="{2145BEAA-024D-48B0-A847-813034C92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Freeform 679">
              <a:extLst>
                <a:ext uri="{FF2B5EF4-FFF2-40B4-BE49-F238E27FC236}">
                  <a16:creationId xmlns:a16="http://schemas.microsoft.com/office/drawing/2014/main" id="{DAAE0296-6591-46E7-9C7A-16B587C48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" name="Freeform 680">
              <a:extLst>
                <a:ext uri="{FF2B5EF4-FFF2-40B4-BE49-F238E27FC236}">
                  <a16:creationId xmlns:a16="http://schemas.microsoft.com/office/drawing/2014/main" id="{24004398-06CF-461E-9835-398025FD2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Freeform 681">
              <a:extLst>
                <a:ext uri="{FF2B5EF4-FFF2-40B4-BE49-F238E27FC236}">
                  <a16:creationId xmlns:a16="http://schemas.microsoft.com/office/drawing/2014/main" id="{45750599-5975-46D0-97F5-C3FF28006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693" y="3351863"/>
              <a:ext cx="293933" cy="318294"/>
            </a:xfrm>
            <a:custGeom>
              <a:avLst/>
              <a:gdLst>
                <a:gd name="T0" fmla="*/ 48 w 223"/>
                <a:gd name="T1" fmla="*/ 11 h 225"/>
                <a:gd name="T2" fmla="*/ 54 w 223"/>
                <a:gd name="T3" fmla="*/ 11 h 225"/>
                <a:gd name="T4" fmla="*/ 66 w 223"/>
                <a:gd name="T5" fmla="*/ 0 h 225"/>
                <a:gd name="T6" fmla="*/ 72 w 223"/>
                <a:gd name="T7" fmla="*/ 4 h 225"/>
                <a:gd name="T8" fmla="*/ 83 w 223"/>
                <a:gd name="T9" fmla="*/ 11 h 225"/>
                <a:gd name="T10" fmla="*/ 89 w 223"/>
                <a:gd name="T11" fmla="*/ 17 h 225"/>
                <a:gd name="T12" fmla="*/ 95 w 223"/>
                <a:gd name="T13" fmla="*/ 23 h 225"/>
                <a:gd name="T14" fmla="*/ 101 w 223"/>
                <a:gd name="T15" fmla="*/ 27 h 225"/>
                <a:gd name="T16" fmla="*/ 111 w 223"/>
                <a:gd name="T17" fmla="*/ 33 h 225"/>
                <a:gd name="T18" fmla="*/ 111 w 223"/>
                <a:gd name="T19" fmla="*/ 39 h 225"/>
                <a:gd name="T20" fmla="*/ 118 w 223"/>
                <a:gd name="T21" fmla="*/ 46 h 225"/>
                <a:gd name="T22" fmla="*/ 118 w 223"/>
                <a:gd name="T23" fmla="*/ 50 h 225"/>
                <a:gd name="T24" fmla="*/ 130 w 223"/>
                <a:gd name="T25" fmla="*/ 56 h 225"/>
                <a:gd name="T26" fmla="*/ 130 w 223"/>
                <a:gd name="T27" fmla="*/ 56 h 225"/>
                <a:gd name="T28" fmla="*/ 130 w 223"/>
                <a:gd name="T29" fmla="*/ 62 h 225"/>
                <a:gd name="T30" fmla="*/ 124 w 223"/>
                <a:gd name="T31" fmla="*/ 79 h 225"/>
                <a:gd name="T32" fmla="*/ 130 w 223"/>
                <a:gd name="T33" fmla="*/ 85 h 225"/>
                <a:gd name="T34" fmla="*/ 142 w 223"/>
                <a:gd name="T35" fmla="*/ 101 h 225"/>
                <a:gd name="T36" fmla="*/ 171 w 223"/>
                <a:gd name="T37" fmla="*/ 124 h 225"/>
                <a:gd name="T38" fmla="*/ 194 w 223"/>
                <a:gd name="T39" fmla="*/ 134 h 225"/>
                <a:gd name="T40" fmla="*/ 223 w 223"/>
                <a:gd name="T41" fmla="*/ 140 h 225"/>
                <a:gd name="T42" fmla="*/ 188 w 223"/>
                <a:gd name="T43" fmla="*/ 169 h 225"/>
                <a:gd name="T44" fmla="*/ 181 w 223"/>
                <a:gd name="T45" fmla="*/ 192 h 225"/>
                <a:gd name="T46" fmla="*/ 159 w 223"/>
                <a:gd name="T47" fmla="*/ 196 h 225"/>
                <a:gd name="T48" fmla="*/ 153 w 223"/>
                <a:gd name="T49" fmla="*/ 202 h 225"/>
                <a:gd name="T50" fmla="*/ 142 w 223"/>
                <a:gd name="T51" fmla="*/ 208 h 225"/>
                <a:gd name="T52" fmla="*/ 136 w 223"/>
                <a:gd name="T53" fmla="*/ 212 h 225"/>
                <a:gd name="T54" fmla="*/ 118 w 223"/>
                <a:gd name="T55" fmla="*/ 212 h 225"/>
                <a:gd name="T56" fmla="*/ 107 w 223"/>
                <a:gd name="T57" fmla="*/ 212 h 225"/>
                <a:gd name="T58" fmla="*/ 101 w 223"/>
                <a:gd name="T59" fmla="*/ 225 h 225"/>
                <a:gd name="T60" fmla="*/ 76 w 223"/>
                <a:gd name="T61" fmla="*/ 219 h 225"/>
                <a:gd name="T62" fmla="*/ 66 w 223"/>
                <a:gd name="T63" fmla="*/ 208 h 225"/>
                <a:gd name="T64" fmla="*/ 41 w 223"/>
                <a:gd name="T65" fmla="*/ 202 h 225"/>
                <a:gd name="T66" fmla="*/ 41 w 223"/>
                <a:gd name="T67" fmla="*/ 196 h 225"/>
                <a:gd name="T68" fmla="*/ 41 w 223"/>
                <a:gd name="T69" fmla="*/ 196 h 225"/>
                <a:gd name="T70" fmla="*/ 41 w 223"/>
                <a:gd name="T71" fmla="*/ 192 h 225"/>
                <a:gd name="T72" fmla="*/ 31 w 223"/>
                <a:gd name="T73" fmla="*/ 179 h 225"/>
                <a:gd name="T74" fmla="*/ 25 w 223"/>
                <a:gd name="T75" fmla="*/ 173 h 225"/>
                <a:gd name="T76" fmla="*/ 25 w 223"/>
                <a:gd name="T77" fmla="*/ 157 h 225"/>
                <a:gd name="T78" fmla="*/ 19 w 223"/>
                <a:gd name="T79" fmla="*/ 151 h 225"/>
                <a:gd name="T80" fmla="*/ 0 w 223"/>
                <a:gd name="T81" fmla="*/ 146 h 225"/>
                <a:gd name="T82" fmla="*/ 19 w 223"/>
                <a:gd name="T83" fmla="*/ 130 h 225"/>
                <a:gd name="T84" fmla="*/ 25 w 223"/>
                <a:gd name="T85" fmla="*/ 85 h 225"/>
                <a:gd name="T86" fmla="*/ 31 w 223"/>
                <a:gd name="T87" fmla="*/ 68 h 225"/>
                <a:gd name="T88" fmla="*/ 41 w 223"/>
                <a:gd name="T89" fmla="*/ 62 h 225"/>
                <a:gd name="T90" fmla="*/ 48 w 223"/>
                <a:gd name="T91" fmla="*/ 1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3" h="225">
                  <a:moveTo>
                    <a:pt x="48" y="11"/>
                  </a:moveTo>
                  <a:lnTo>
                    <a:pt x="48" y="11"/>
                  </a:lnTo>
                  <a:lnTo>
                    <a:pt x="48" y="11"/>
                  </a:lnTo>
                  <a:lnTo>
                    <a:pt x="48" y="17"/>
                  </a:lnTo>
                  <a:lnTo>
                    <a:pt x="54" y="17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66" y="11"/>
                  </a:lnTo>
                  <a:lnTo>
                    <a:pt x="66" y="0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72" y="4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83" y="11"/>
                  </a:lnTo>
                  <a:lnTo>
                    <a:pt x="89" y="17"/>
                  </a:lnTo>
                  <a:lnTo>
                    <a:pt x="89" y="17"/>
                  </a:lnTo>
                  <a:lnTo>
                    <a:pt x="89" y="17"/>
                  </a:lnTo>
                  <a:lnTo>
                    <a:pt x="95" y="17"/>
                  </a:lnTo>
                  <a:lnTo>
                    <a:pt x="95" y="23"/>
                  </a:lnTo>
                  <a:lnTo>
                    <a:pt x="95" y="23"/>
                  </a:lnTo>
                  <a:lnTo>
                    <a:pt x="101" y="23"/>
                  </a:lnTo>
                  <a:lnTo>
                    <a:pt x="101" y="27"/>
                  </a:lnTo>
                  <a:lnTo>
                    <a:pt x="101" y="27"/>
                  </a:lnTo>
                  <a:lnTo>
                    <a:pt x="107" y="27"/>
                  </a:lnTo>
                  <a:lnTo>
                    <a:pt x="107" y="33"/>
                  </a:lnTo>
                  <a:lnTo>
                    <a:pt x="111" y="33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8" y="39"/>
                  </a:lnTo>
                  <a:lnTo>
                    <a:pt x="118" y="46"/>
                  </a:lnTo>
                  <a:lnTo>
                    <a:pt x="118" y="46"/>
                  </a:lnTo>
                  <a:lnTo>
                    <a:pt x="118" y="46"/>
                  </a:lnTo>
                  <a:lnTo>
                    <a:pt x="118" y="46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30" y="50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4" y="68"/>
                  </a:lnTo>
                  <a:lnTo>
                    <a:pt x="124" y="6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42" y="85"/>
                  </a:lnTo>
                  <a:lnTo>
                    <a:pt x="142" y="101"/>
                  </a:lnTo>
                  <a:lnTo>
                    <a:pt x="165" y="124"/>
                  </a:lnTo>
                  <a:lnTo>
                    <a:pt x="165" y="124"/>
                  </a:lnTo>
                  <a:lnTo>
                    <a:pt x="171" y="124"/>
                  </a:lnTo>
                  <a:lnTo>
                    <a:pt x="177" y="130"/>
                  </a:lnTo>
                  <a:lnTo>
                    <a:pt x="188" y="130"/>
                  </a:lnTo>
                  <a:lnTo>
                    <a:pt x="194" y="134"/>
                  </a:lnTo>
                  <a:lnTo>
                    <a:pt x="206" y="134"/>
                  </a:lnTo>
                  <a:lnTo>
                    <a:pt x="212" y="140"/>
                  </a:lnTo>
                  <a:lnTo>
                    <a:pt x="223" y="140"/>
                  </a:lnTo>
                  <a:lnTo>
                    <a:pt x="200" y="163"/>
                  </a:lnTo>
                  <a:lnTo>
                    <a:pt x="194" y="163"/>
                  </a:lnTo>
                  <a:lnTo>
                    <a:pt x="188" y="169"/>
                  </a:lnTo>
                  <a:lnTo>
                    <a:pt x="188" y="179"/>
                  </a:lnTo>
                  <a:lnTo>
                    <a:pt x="181" y="186"/>
                  </a:lnTo>
                  <a:lnTo>
                    <a:pt x="181" y="192"/>
                  </a:lnTo>
                  <a:lnTo>
                    <a:pt x="177" y="192"/>
                  </a:lnTo>
                  <a:lnTo>
                    <a:pt x="177" y="196"/>
                  </a:lnTo>
                  <a:lnTo>
                    <a:pt x="159" y="196"/>
                  </a:lnTo>
                  <a:lnTo>
                    <a:pt x="159" y="196"/>
                  </a:lnTo>
                  <a:lnTo>
                    <a:pt x="153" y="202"/>
                  </a:lnTo>
                  <a:lnTo>
                    <a:pt x="153" y="202"/>
                  </a:lnTo>
                  <a:lnTo>
                    <a:pt x="146" y="208"/>
                  </a:lnTo>
                  <a:lnTo>
                    <a:pt x="142" y="208"/>
                  </a:lnTo>
                  <a:lnTo>
                    <a:pt x="142" y="208"/>
                  </a:lnTo>
                  <a:lnTo>
                    <a:pt x="142" y="212"/>
                  </a:lnTo>
                  <a:lnTo>
                    <a:pt x="136" y="212"/>
                  </a:lnTo>
                  <a:lnTo>
                    <a:pt x="136" y="212"/>
                  </a:lnTo>
                  <a:lnTo>
                    <a:pt x="130" y="219"/>
                  </a:lnTo>
                  <a:lnTo>
                    <a:pt x="130" y="212"/>
                  </a:lnTo>
                  <a:lnTo>
                    <a:pt x="118" y="212"/>
                  </a:lnTo>
                  <a:lnTo>
                    <a:pt x="118" y="208"/>
                  </a:lnTo>
                  <a:lnTo>
                    <a:pt x="111" y="212"/>
                  </a:lnTo>
                  <a:lnTo>
                    <a:pt x="107" y="212"/>
                  </a:lnTo>
                  <a:lnTo>
                    <a:pt x="107" y="219"/>
                  </a:lnTo>
                  <a:lnTo>
                    <a:pt x="107" y="219"/>
                  </a:lnTo>
                  <a:lnTo>
                    <a:pt x="101" y="225"/>
                  </a:lnTo>
                  <a:lnTo>
                    <a:pt x="89" y="225"/>
                  </a:lnTo>
                  <a:lnTo>
                    <a:pt x="83" y="219"/>
                  </a:lnTo>
                  <a:lnTo>
                    <a:pt x="76" y="219"/>
                  </a:lnTo>
                  <a:lnTo>
                    <a:pt x="72" y="212"/>
                  </a:lnTo>
                  <a:lnTo>
                    <a:pt x="72" y="212"/>
                  </a:lnTo>
                  <a:lnTo>
                    <a:pt x="66" y="208"/>
                  </a:lnTo>
                  <a:lnTo>
                    <a:pt x="48" y="208"/>
                  </a:lnTo>
                  <a:lnTo>
                    <a:pt x="48" y="202"/>
                  </a:lnTo>
                  <a:lnTo>
                    <a:pt x="41" y="202"/>
                  </a:lnTo>
                  <a:lnTo>
                    <a:pt x="41" y="202"/>
                  </a:lnTo>
                  <a:lnTo>
                    <a:pt x="41" y="202"/>
                  </a:lnTo>
                  <a:lnTo>
                    <a:pt x="41" y="196"/>
                  </a:lnTo>
                  <a:lnTo>
                    <a:pt x="41" y="196"/>
                  </a:lnTo>
                  <a:lnTo>
                    <a:pt x="41" y="196"/>
                  </a:lnTo>
                  <a:lnTo>
                    <a:pt x="41" y="196"/>
                  </a:lnTo>
                  <a:lnTo>
                    <a:pt x="41" y="192"/>
                  </a:lnTo>
                  <a:lnTo>
                    <a:pt x="41" y="192"/>
                  </a:lnTo>
                  <a:lnTo>
                    <a:pt x="41" y="192"/>
                  </a:lnTo>
                  <a:lnTo>
                    <a:pt x="41" y="186"/>
                  </a:lnTo>
                  <a:lnTo>
                    <a:pt x="31" y="186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25" y="173"/>
                  </a:lnTo>
                  <a:lnTo>
                    <a:pt x="25" y="173"/>
                  </a:lnTo>
                  <a:lnTo>
                    <a:pt x="25" y="163"/>
                  </a:lnTo>
                  <a:lnTo>
                    <a:pt x="25" y="163"/>
                  </a:lnTo>
                  <a:lnTo>
                    <a:pt x="25" y="157"/>
                  </a:lnTo>
                  <a:lnTo>
                    <a:pt x="19" y="157"/>
                  </a:lnTo>
                  <a:lnTo>
                    <a:pt x="19" y="157"/>
                  </a:lnTo>
                  <a:lnTo>
                    <a:pt x="19" y="151"/>
                  </a:lnTo>
                  <a:lnTo>
                    <a:pt x="13" y="151"/>
                  </a:lnTo>
                  <a:lnTo>
                    <a:pt x="13" y="146"/>
                  </a:lnTo>
                  <a:lnTo>
                    <a:pt x="0" y="146"/>
                  </a:lnTo>
                  <a:lnTo>
                    <a:pt x="6" y="140"/>
                  </a:lnTo>
                  <a:lnTo>
                    <a:pt x="6" y="130"/>
                  </a:lnTo>
                  <a:lnTo>
                    <a:pt x="19" y="130"/>
                  </a:lnTo>
                  <a:lnTo>
                    <a:pt x="19" y="101"/>
                  </a:lnTo>
                  <a:lnTo>
                    <a:pt x="25" y="89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31" y="85"/>
                  </a:lnTo>
                  <a:lnTo>
                    <a:pt x="31" y="68"/>
                  </a:lnTo>
                  <a:lnTo>
                    <a:pt x="37" y="68"/>
                  </a:lnTo>
                  <a:lnTo>
                    <a:pt x="37" y="62"/>
                  </a:lnTo>
                  <a:lnTo>
                    <a:pt x="41" y="62"/>
                  </a:lnTo>
                  <a:lnTo>
                    <a:pt x="41" y="56"/>
                  </a:lnTo>
                  <a:lnTo>
                    <a:pt x="48" y="56"/>
                  </a:lnTo>
                  <a:lnTo>
                    <a:pt x="48" y="11"/>
                  </a:lnTo>
                  <a:lnTo>
                    <a:pt x="48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Freeform 682">
              <a:extLst>
                <a:ext uri="{FF2B5EF4-FFF2-40B4-BE49-F238E27FC236}">
                  <a16:creationId xmlns:a16="http://schemas.microsoft.com/office/drawing/2014/main" id="{62E99996-764B-497B-86F3-E2A20E260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693" y="3351863"/>
              <a:ext cx="293933" cy="318294"/>
            </a:xfrm>
            <a:custGeom>
              <a:avLst/>
              <a:gdLst>
                <a:gd name="T0" fmla="*/ 48 w 223"/>
                <a:gd name="T1" fmla="*/ 11 h 225"/>
                <a:gd name="T2" fmla="*/ 54 w 223"/>
                <a:gd name="T3" fmla="*/ 11 h 225"/>
                <a:gd name="T4" fmla="*/ 66 w 223"/>
                <a:gd name="T5" fmla="*/ 0 h 225"/>
                <a:gd name="T6" fmla="*/ 72 w 223"/>
                <a:gd name="T7" fmla="*/ 4 h 225"/>
                <a:gd name="T8" fmla="*/ 83 w 223"/>
                <a:gd name="T9" fmla="*/ 11 h 225"/>
                <a:gd name="T10" fmla="*/ 89 w 223"/>
                <a:gd name="T11" fmla="*/ 17 h 225"/>
                <a:gd name="T12" fmla="*/ 95 w 223"/>
                <a:gd name="T13" fmla="*/ 23 h 225"/>
                <a:gd name="T14" fmla="*/ 101 w 223"/>
                <a:gd name="T15" fmla="*/ 27 h 225"/>
                <a:gd name="T16" fmla="*/ 111 w 223"/>
                <a:gd name="T17" fmla="*/ 33 h 225"/>
                <a:gd name="T18" fmla="*/ 111 w 223"/>
                <a:gd name="T19" fmla="*/ 39 h 225"/>
                <a:gd name="T20" fmla="*/ 118 w 223"/>
                <a:gd name="T21" fmla="*/ 46 h 225"/>
                <a:gd name="T22" fmla="*/ 118 w 223"/>
                <a:gd name="T23" fmla="*/ 50 h 225"/>
                <a:gd name="T24" fmla="*/ 130 w 223"/>
                <a:gd name="T25" fmla="*/ 56 h 225"/>
                <a:gd name="T26" fmla="*/ 130 w 223"/>
                <a:gd name="T27" fmla="*/ 56 h 225"/>
                <a:gd name="T28" fmla="*/ 130 w 223"/>
                <a:gd name="T29" fmla="*/ 62 h 225"/>
                <a:gd name="T30" fmla="*/ 124 w 223"/>
                <a:gd name="T31" fmla="*/ 79 h 225"/>
                <a:gd name="T32" fmla="*/ 130 w 223"/>
                <a:gd name="T33" fmla="*/ 85 h 225"/>
                <a:gd name="T34" fmla="*/ 142 w 223"/>
                <a:gd name="T35" fmla="*/ 101 h 225"/>
                <a:gd name="T36" fmla="*/ 171 w 223"/>
                <a:gd name="T37" fmla="*/ 124 h 225"/>
                <a:gd name="T38" fmla="*/ 194 w 223"/>
                <a:gd name="T39" fmla="*/ 134 h 225"/>
                <a:gd name="T40" fmla="*/ 223 w 223"/>
                <a:gd name="T41" fmla="*/ 140 h 225"/>
                <a:gd name="T42" fmla="*/ 188 w 223"/>
                <a:gd name="T43" fmla="*/ 169 h 225"/>
                <a:gd name="T44" fmla="*/ 181 w 223"/>
                <a:gd name="T45" fmla="*/ 192 h 225"/>
                <a:gd name="T46" fmla="*/ 159 w 223"/>
                <a:gd name="T47" fmla="*/ 196 h 225"/>
                <a:gd name="T48" fmla="*/ 153 w 223"/>
                <a:gd name="T49" fmla="*/ 202 h 225"/>
                <a:gd name="T50" fmla="*/ 142 w 223"/>
                <a:gd name="T51" fmla="*/ 208 h 225"/>
                <a:gd name="T52" fmla="*/ 136 w 223"/>
                <a:gd name="T53" fmla="*/ 212 h 225"/>
                <a:gd name="T54" fmla="*/ 118 w 223"/>
                <a:gd name="T55" fmla="*/ 212 h 225"/>
                <a:gd name="T56" fmla="*/ 107 w 223"/>
                <a:gd name="T57" fmla="*/ 212 h 225"/>
                <a:gd name="T58" fmla="*/ 101 w 223"/>
                <a:gd name="T59" fmla="*/ 225 h 225"/>
                <a:gd name="T60" fmla="*/ 76 w 223"/>
                <a:gd name="T61" fmla="*/ 219 h 225"/>
                <a:gd name="T62" fmla="*/ 66 w 223"/>
                <a:gd name="T63" fmla="*/ 208 h 225"/>
                <a:gd name="T64" fmla="*/ 41 w 223"/>
                <a:gd name="T65" fmla="*/ 202 h 225"/>
                <a:gd name="T66" fmla="*/ 41 w 223"/>
                <a:gd name="T67" fmla="*/ 196 h 225"/>
                <a:gd name="T68" fmla="*/ 41 w 223"/>
                <a:gd name="T69" fmla="*/ 196 h 225"/>
                <a:gd name="T70" fmla="*/ 41 w 223"/>
                <a:gd name="T71" fmla="*/ 192 h 225"/>
                <a:gd name="T72" fmla="*/ 31 w 223"/>
                <a:gd name="T73" fmla="*/ 179 h 225"/>
                <a:gd name="T74" fmla="*/ 25 w 223"/>
                <a:gd name="T75" fmla="*/ 173 h 225"/>
                <a:gd name="T76" fmla="*/ 25 w 223"/>
                <a:gd name="T77" fmla="*/ 157 h 225"/>
                <a:gd name="T78" fmla="*/ 19 w 223"/>
                <a:gd name="T79" fmla="*/ 151 h 225"/>
                <a:gd name="T80" fmla="*/ 0 w 223"/>
                <a:gd name="T81" fmla="*/ 146 h 225"/>
                <a:gd name="T82" fmla="*/ 19 w 223"/>
                <a:gd name="T83" fmla="*/ 130 h 225"/>
                <a:gd name="T84" fmla="*/ 25 w 223"/>
                <a:gd name="T85" fmla="*/ 85 h 225"/>
                <a:gd name="T86" fmla="*/ 31 w 223"/>
                <a:gd name="T87" fmla="*/ 68 h 225"/>
                <a:gd name="T88" fmla="*/ 41 w 223"/>
                <a:gd name="T89" fmla="*/ 62 h 225"/>
                <a:gd name="T90" fmla="*/ 48 w 223"/>
                <a:gd name="T91" fmla="*/ 1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3" h="225">
                  <a:moveTo>
                    <a:pt x="48" y="11"/>
                  </a:moveTo>
                  <a:lnTo>
                    <a:pt x="48" y="11"/>
                  </a:lnTo>
                  <a:lnTo>
                    <a:pt x="48" y="11"/>
                  </a:lnTo>
                  <a:lnTo>
                    <a:pt x="48" y="17"/>
                  </a:lnTo>
                  <a:lnTo>
                    <a:pt x="54" y="17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66" y="11"/>
                  </a:lnTo>
                  <a:lnTo>
                    <a:pt x="66" y="0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72" y="4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83" y="11"/>
                  </a:lnTo>
                  <a:lnTo>
                    <a:pt x="89" y="17"/>
                  </a:lnTo>
                  <a:lnTo>
                    <a:pt x="89" y="17"/>
                  </a:lnTo>
                  <a:lnTo>
                    <a:pt x="89" y="17"/>
                  </a:lnTo>
                  <a:lnTo>
                    <a:pt x="95" y="17"/>
                  </a:lnTo>
                  <a:lnTo>
                    <a:pt x="95" y="23"/>
                  </a:lnTo>
                  <a:lnTo>
                    <a:pt x="95" y="23"/>
                  </a:lnTo>
                  <a:lnTo>
                    <a:pt x="101" y="23"/>
                  </a:lnTo>
                  <a:lnTo>
                    <a:pt x="101" y="27"/>
                  </a:lnTo>
                  <a:lnTo>
                    <a:pt x="101" y="27"/>
                  </a:lnTo>
                  <a:lnTo>
                    <a:pt x="107" y="27"/>
                  </a:lnTo>
                  <a:lnTo>
                    <a:pt x="107" y="33"/>
                  </a:lnTo>
                  <a:lnTo>
                    <a:pt x="111" y="33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8" y="39"/>
                  </a:lnTo>
                  <a:lnTo>
                    <a:pt x="118" y="46"/>
                  </a:lnTo>
                  <a:lnTo>
                    <a:pt x="118" y="46"/>
                  </a:lnTo>
                  <a:lnTo>
                    <a:pt x="118" y="46"/>
                  </a:lnTo>
                  <a:lnTo>
                    <a:pt x="118" y="46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30" y="50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4" y="68"/>
                  </a:lnTo>
                  <a:lnTo>
                    <a:pt x="124" y="6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42" y="85"/>
                  </a:lnTo>
                  <a:lnTo>
                    <a:pt x="142" y="101"/>
                  </a:lnTo>
                  <a:lnTo>
                    <a:pt x="165" y="124"/>
                  </a:lnTo>
                  <a:lnTo>
                    <a:pt x="165" y="124"/>
                  </a:lnTo>
                  <a:lnTo>
                    <a:pt x="171" y="124"/>
                  </a:lnTo>
                  <a:lnTo>
                    <a:pt x="177" y="130"/>
                  </a:lnTo>
                  <a:lnTo>
                    <a:pt x="188" y="130"/>
                  </a:lnTo>
                  <a:lnTo>
                    <a:pt x="194" y="134"/>
                  </a:lnTo>
                  <a:lnTo>
                    <a:pt x="206" y="134"/>
                  </a:lnTo>
                  <a:lnTo>
                    <a:pt x="212" y="140"/>
                  </a:lnTo>
                  <a:lnTo>
                    <a:pt x="223" y="140"/>
                  </a:lnTo>
                  <a:lnTo>
                    <a:pt x="200" y="163"/>
                  </a:lnTo>
                  <a:lnTo>
                    <a:pt x="194" y="163"/>
                  </a:lnTo>
                  <a:lnTo>
                    <a:pt x="188" y="169"/>
                  </a:lnTo>
                  <a:lnTo>
                    <a:pt x="188" y="179"/>
                  </a:lnTo>
                  <a:lnTo>
                    <a:pt x="181" y="186"/>
                  </a:lnTo>
                  <a:lnTo>
                    <a:pt x="181" y="192"/>
                  </a:lnTo>
                  <a:lnTo>
                    <a:pt x="177" y="192"/>
                  </a:lnTo>
                  <a:lnTo>
                    <a:pt x="177" y="196"/>
                  </a:lnTo>
                  <a:lnTo>
                    <a:pt x="159" y="196"/>
                  </a:lnTo>
                  <a:lnTo>
                    <a:pt x="159" y="196"/>
                  </a:lnTo>
                  <a:lnTo>
                    <a:pt x="153" y="202"/>
                  </a:lnTo>
                  <a:lnTo>
                    <a:pt x="153" y="202"/>
                  </a:lnTo>
                  <a:lnTo>
                    <a:pt x="146" y="208"/>
                  </a:lnTo>
                  <a:lnTo>
                    <a:pt x="142" y="208"/>
                  </a:lnTo>
                  <a:lnTo>
                    <a:pt x="142" y="208"/>
                  </a:lnTo>
                  <a:lnTo>
                    <a:pt x="142" y="212"/>
                  </a:lnTo>
                  <a:lnTo>
                    <a:pt x="136" y="212"/>
                  </a:lnTo>
                  <a:lnTo>
                    <a:pt x="136" y="212"/>
                  </a:lnTo>
                  <a:lnTo>
                    <a:pt x="130" y="219"/>
                  </a:lnTo>
                  <a:lnTo>
                    <a:pt x="130" y="212"/>
                  </a:lnTo>
                  <a:lnTo>
                    <a:pt x="118" y="212"/>
                  </a:lnTo>
                  <a:lnTo>
                    <a:pt x="118" y="208"/>
                  </a:lnTo>
                  <a:lnTo>
                    <a:pt x="111" y="212"/>
                  </a:lnTo>
                  <a:lnTo>
                    <a:pt x="107" y="212"/>
                  </a:lnTo>
                  <a:lnTo>
                    <a:pt x="107" y="219"/>
                  </a:lnTo>
                  <a:lnTo>
                    <a:pt x="107" y="219"/>
                  </a:lnTo>
                  <a:lnTo>
                    <a:pt x="101" y="225"/>
                  </a:lnTo>
                  <a:lnTo>
                    <a:pt x="89" y="225"/>
                  </a:lnTo>
                  <a:lnTo>
                    <a:pt x="83" y="219"/>
                  </a:lnTo>
                  <a:lnTo>
                    <a:pt x="76" y="219"/>
                  </a:lnTo>
                  <a:lnTo>
                    <a:pt x="72" y="212"/>
                  </a:lnTo>
                  <a:lnTo>
                    <a:pt x="72" y="212"/>
                  </a:lnTo>
                  <a:lnTo>
                    <a:pt x="66" y="208"/>
                  </a:lnTo>
                  <a:lnTo>
                    <a:pt x="48" y="208"/>
                  </a:lnTo>
                  <a:lnTo>
                    <a:pt x="48" y="202"/>
                  </a:lnTo>
                  <a:lnTo>
                    <a:pt x="41" y="202"/>
                  </a:lnTo>
                  <a:lnTo>
                    <a:pt x="41" y="202"/>
                  </a:lnTo>
                  <a:lnTo>
                    <a:pt x="41" y="202"/>
                  </a:lnTo>
                  <a:lnTo>
                    <a:pt x="41" y="196"/>
                  </a:lnTo>
                  <a:lnTo>
                    <a:pt x="41" y="196"/>
                  </a:lnTo>
                  <a:lnTo>
                    <a:pt x="41" y="196"/>
                  </a:lnTo>
                  <a:lnTo>
                    <a:pt x="41" y="196"/>
                  </a:lnTo>
                  <a:lnTo>
                    <a:pt x="41" y="192"/>
                  </a:lnTo>
                  <a:lnTo>
                    <a:pt x="41" y="192"/>
                  </a:lnTo>
                  <a:lnTo>
                    <a:pt x="41" y="192"/>
                  </a:lnTo>
                  <a:lnTo>
                    <a:pt x="41" y="186"/>
                  </a:lnTo>
                  <a:lnTo>
                    <a:pt x="31" y="186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25" y="173"/>
                  </a:lnTo>
                  <a:lnTo>
                    <a:pt x="25" y="173"/>
                  </a:lnTo>
                  <a:lnTo>
                    <a:pt x="25" y="163"/>
                  </a:lnTo>
                  <a:lnTo>
                    <a:pt x="25" y="163"/>
                  </a:lnTo>
                  <a:lnTo>
                    <a:pt x="25" y="157"/>
                  </a:lnTo>
                  <a:lnTo>
                    <a:pt x="19" y="157"/>
                  </a:lnTo>
                  <a:lnTo>
                    <a:pt x="19" y="157"/>
                  </a:lnTo>
                  <a:lnTo>
                    <a:pt x="19" y="151"/>
                  </a:lnTo>
                  <a:lnTo>
                    <a:pt x="13" y="151"/>
                  </a:lnTo>
                  <a:lnTo>
                    <a:pt x="13" y="146"/>
                  </a:lnTo>
                  <a:lnTo>
                    <a:pt x="0" y="146"/>
                  </a:lnTo>
                  <a:lnTo>
                    <a:pt x="6" y="140"/>
                  </a:lnTo>
                  <a:lnTo>
                    <a:pt x="6" y="130"/>
                  </a:lnTo>
                  <a:lnTo>
                    <a:pt x="19" y="130"/>
                  </a:lnTo>
                  <a:lnTo>
                    <a:pt x="19" y="101"/>
                  </a:lnTo>
                  <a:lnTo>
                    <a:pt x="25" y="89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31" y="85"/>
                  </a:lnTo>
                  <a:lnTo>
                    <a:pt x="31" y="68"/>
                  </a:lnTo>
                  <a:lnTo>
                    <a:pt x="37" y="68"/>
                  </a:lnTo>
                  <a:lnTo>
                    <a:pt x="37" y="62"/>
                  </a:lnTo>
                  <a:lnTo>
                    <a:pt x="41" y="62"/>
                  </a:lnTo>
                  <a:lnTo>
                    <a:pt x="41" y="56"/>
                  </a:lnTo>
                  <a:lnTo>
                    <a:pt x="48" y="56"/>
                  </a:lnTo>
                  <a:lnTo>
                    <a:pt x="48" y="11"/>
                  </a:lnTo>
                  <a:lnTo>
                    <a:pt x="48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Line 686">
              <a:extLst>
                <a:ext uri="{FF2B5EF4-FFF2-40B4-BE49-F238E27FC236}">
                  <a16:creationId xmlns:a16="http://schemas.microsoft.com/office/drawing/2014/main" id="{C6847EA5-FFBC-4833-A18F-BA83F7593D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71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Line 687">
              <a:extLst>
                <a:ext uri="{FF2B5EF4-FFF2-40B4-BE49-F238E27FC236}">
                  <a16:creationId xmlns:a16="http://schemas.microsoft.com/office/drawing/2014/main" id="{4FB0745A-8F28-48FD-90A4-28149B421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Line 688">
              <a:extLst>
                <a:ext uri="{FF2B5EF4-FFF2-40B4-BE49-F238E27FC236}">
                  <a16:creationId xmlns:a16="http://schemas.microsoft.com/office/drawing/2014/main" id="{899166C6-B043-4AF3-A42D-BE1F5E694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8239" y="5118742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Line 689">
              <a:extLst>
                <a:ext uri="{FF2B5EF4-FFF2-40B4-BE49-F238E27FC236}">
                  <a16:creationId xmlns:a16="http://schemas.microsoft.com/office/drawing/2014/main" id="{1BFCD803-C232-420F-AE6F-A4D1F76A78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0330" y="5100351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" name="Line 690">
              <a:extLst>
                <a:ext uri="{FF2B5EF4-FFF2-40B4-BE49-F238E27FC236}">
                  <a16:creationId xmlns:a16="http://schemas.microsoft.com/office/drawing/2014/main" id="{880607F4-050F-4BB2-8196-D99D7D82E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2422" y="5086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4" name="Line 691">
              <a:extLst>
                <a:ext uri="{FF2B5EF4-FFF2-40B4-BE49-F238E27FC236}">
                  <a16:creationId xmlns:a16="http://schemas.microsoft.com/office/drawing/2014/main" id="{004B7FB9-6878-48B2-A3C7-D0D8EE0291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8064" y="483864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" name="Line 692">
              <a:extLst>
                <a:ext uri="{FF2B5EF4-FFF2-40B4-BE49-F238E27FC236}">
                  <a16:creationId xmlns:a16="http://schemas.microsoft.com/office/drawing/2014/main" id="{83A86AFA-BD75-4C26-BCEB-AB6280B4B3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3882" y="4926350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Line 693">
              <a:extLst>
                <a:ext uri="{FF2B5EF4-FFF2-40B4-BE49-F238E27FC236}">
                  <a16:creationId xmlns:a16="http://schemas.microsoft.com/office/drawing/2014/main" id="{47E3590B-304C-4301-9222-08E8905A5F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382" y="4934841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7" name="Line 694">
              <a:extLst>
                <a:ext uri="{FF2B5EF4-FFF2-40B4-BE49-F238E27FC236}">
                  <a16:creationId xmlns:a16="http://schemas.microsoft.com/office/drawing/2014/main" id="{E9132F8E-E592-42BA-9F64-DF47E06F00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382" y="500415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8" name="Line 695">
              <a:extLst>
                <a:ext uri="{FF2B5EF4-FFF2-40B4-BE49-F238E27FC236}">
                  <a16:creationId xmlns:a16="http://schemas.microsoft.com/office/drawing/2014/main" id="{BEB3440C-595E-4350-BAD5-596DFFC31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2107" y="503103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9" name="Line 696">
              <a:extLst>
                <a:ext uri="{FF2B5EF4-FFF2-40B4-BE49-F238E27FC236}">
                  <a16:creationId xmlns:a16="http://schemas.microsoft.com/office/drawing/2014/main" id="{8ED99E33-2D69-4107-B220-9E557E75A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2107" y="5045181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0" name="Line 697">
              <a:extLst>
                <a:ext uri="{FF2B5EF4-FFF2-40B4-BE49-F238E27FC236}">
                  <a16:creationId xmlns:a16="http://schemas.microsoft.com/office/drawing/2014/main" id="{D374D3B8-F9CB-4A5C-BFAA-D34835A071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9241" y="5053668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" name="Line 698">
              <a:extLst>
                <a:ext uri="{FF2B5EF4-FFF2-40B4-BE49-F238E27FC236}">
                  <a16:creationId xmlns:a16="http://schemas.microsoft.com/office/drawing/2014/main" id="{0071821F-7707-4913-B6F0-5A9CAFDFC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464" y="5132888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2" name="Line 699">
              <a:extLst>
                <a:ext uri="{FF2B5EF4-FFF2-40B4-BE49-F238E27FC236}">
                  <a16:creationId xmlns:a16="http://schemas.microsoft.com/office/drawing/2014/main" id="{305BBD19-6D4F-4B34-8A62-2A2DAE08A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982" y="347776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" name="Line 700">
              <a:extLst>
                <a:ext uri="{FF2B5EF4-FFF2-40B4-BE49-F238E27FC236}">
                  <a16:creationId xmlns:a16="http://schemas.microsoft.com/office/drawing/2014/main" id="{BD15D5B2-3798-416C-BE4D-BD26DC57C1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9491" y="3739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" name="Line 701">
              <a:extLst>
                <a:ext uri="{FF2B5EF4-FFF2-40B4-BE49-F238E27FC236}">
                  <a16:creationId xmlns:a16="http://schemas.microsoft.com/office/drawing/2014/main" id="{F4FFF063-1D6C-4711-8032-16C965BBBB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2281" y="354991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5" name="Line 703">
              <a:extLst>
                <a:ext uri="{FF2B5EF4-FFF2-40B4-BE49-F238E27FC236}">
                  <a16:creationId xmlns:a16="http://schemas.microsoft.com/office/drawing/2014/main" id="{D04A582F-5FBB-48B7-92B7-65CEDB8446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" name="Line 709">
              <a:extLst>
                <a:ext uri="{FF2B5EF4-FFF2-40B4-BE49-F238E27FC236}">
                  <a16:creationId xmlns:a16="http://schemas.microsoft.com/office/drawing/2014/main" id="{C7914D6B-788E-4CA5-A9EB-9DBC610DB2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117" y="2023520"/>
              <a:ext cx="25044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7" name="Line 710">
              <a:extLst>
                <a:ext uri="{FF2B5EF4-FFF2-40B4-BE49-F238E27FC236}">
                  <a16:creationId xmlns:a16="http://schemas.microsoft.com/office/drawing/2014/main" id="{976B425A-9549-457F-8B1A-212E7DC024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71" y="213386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8" name="Line 711">
              <a:extLst>
                <a:ext uri="{FF2B5EF4-FFF2-40B4-BE49-F238E27FC236}">
                  <a16:creationId xmlns:a16="http://schemas.microsoft.com/office/drawing/2014/main" id="{E3CEAABF-E22F-4D86-BE17-8FC6B9138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0504" y="2070203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9" name="Line 712">
              <a:extLst>
                <a:ext uri="{FF2B5EF4-FFF2-40B4-BE49-F238E27FC236}">
                  <a16:creationId xmlns:a16="http://schemas.microsoft.com/office/drawing/2014/main" id="{0B005E6A-3723-4FD2-9CFA-9B49E42BA1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3108" y="1976839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0" name="Line 713">
              <a:extLst>
                <a:ext uri="{FF2B5EF4-FFF2-40B4-BE49-F238E27FC236}">
                  <a16:creationId xmlns:a16="http://schemas.microsoft.com/office/drawing/2014/main" id="{00856BB7-49F3-4E4E-BA9C-95C38B4550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2166398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" name="Line 714">
              <a:extLst>
                <a:ext uri="{FF2B5EF4-FFF2-40B4-BE49-F238E27FC236}">
                  <a16:creationId xmlns:a16="http://schemas.microsoft.com/office/drawing/2014/main" id="{0C9D124E-EE6A-47DB-BA8B-0391B41D5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2" name="Line 719">
              <a:extLst>
                <a:ext uri="{FF2B5EF4-FFF2-40B4-BE49-F238E27FC236}">
                  <a16:creationId xmlns:a16="http://schemas.microsoft.com/office/drawing/2014/main" id="{78D92232-1B3B-412E-B7CE-0B3997929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448" y="243659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" name="Line 720">
              <a:extLst>
                <a:ext uri="{FF2B5EF4-FFF2-40B4-BE49-F238E27FC236}">
                  <a16:creationId xmlns:a16="http://schemas.microsoft.com/office/drawing/2014/main" id="{2C3FB9D5-7D78-41B0-8C9F-40CCDF29E8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738" y="2276740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" name="Line 721">
              <a:extLst>
                <a:ext uri="{FF2B5EF4-FFF2-40B4-BE49-F238E27FC236}">
                  <a16:creationId xmlns:a16="http://schemas.microsoft.com/office/drawing/2014/main" id="{DA4D3A2B-C9A7-45EC-A91E-9B196A69F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513" y="232625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5" name="Line 722">
              <a:extLst>
                <a:ext uri="{FF2B5EF4-FFF2-40B4-BE49-F238E27FC236}">
                  <a16:creationId xmlns:a16="http://schemas.microsoft.com/office/drawing/2014/main" id="{532FCB0B-50B4-4290-86A3-4C58056755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2248" y="2722351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" name="Line 723">
              <a:extLst>
                <a:ext uri="{FF2B5EF4-FFF2-40B4-BE49-F238E27FC236}">
                  <a16:creationId xmlns:a16="http://schemas.microsoft.com/office/drawing/2014/main" id="{92061606-A845-4860-83F3-C0329C421B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9965" y="4671717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7" name="Line 725">
              <a:extLst>
                <a:ext uri="{FF2B5EF4-FFF2-40B4-BE49-F238E27FC236}">
                  <a16:creationId xmlns:a16="http://schemas.microsoft.com/office/drawing/2014/main" id="{9E8C3E70-2A32-4188-9347-7BD20DFE6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2230" y="487118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" name="Line 726">
              <a:extLst>
                <a:ext uri="{FF2B5EF4-FFF2-40B4-BE49-F238E27FC236}">
                  <a16:creationId xmlns:a16="http://schemas.microsoft.com/office/drawing/2014/main" id="{95778D3E-FF4B-4488-B5B1-826794737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126" y="4313814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9" name="Line 727">
              <a:extLst>
                <a:ext uri="{FF2B5EF4-FFF2-40B4-BE49-F238E27FC236}">
                  <a16:creationId xmlns:a16="http://schemas.microsoft.com/office/drawing/2014/main" id="{B13B1EB3-ADB5-458B-AB15-3E74A2874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4073" y="4957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0" name="Line 728">
              <a:extLst>
                <a:ext uri="{FF2B5EF4-FFF2-40B4-BE49-F238E27FC236}">
                  <a16:creationId xmlns:a16="http://schemas.microsoft.com/office/drawing/2014/main" id="{00317731-D247-4B1E-93E7-712B93E50E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479" y="2007960"/>
              <a:ext cx="7908" cy="7073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1" name="Line 729">
              <a:extLst>
                <a:ext uri="{FF2B5EF4-FFF2-40B4-BE49-F238E27FC236}">
                  <a16:creationId xmlns:a16="http://schemas.microsoft.com/office/drawing/2014/main" id="{0A5855D6-91B0-43F7-98F8-9F50791D32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585" y="210132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2" name="Line 730">
              <a:extLst>
                <a:ext uri="{FF2B5EF4-FFF2-40B4-BE49-F238E27FC236}">
                  <a16:creationId xmlns:a16="http://schemas.microsoft.com/office/drawing/2014/main" id="{E54EC92F-AEDF-48CD-93EA-D31B7542D1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3230" y="2708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" name="Line 731">
              <a:extLst>
                <a:ext uri="{FF2B5EF4-FFF2-40B4-BE49-F238E27FC236}">
                  <a16:creationId xmlns:a16="http://schemas.microsoft.com/office/drawing/2014/main" id="{A9D500B8-166D-450F-87E2-A953C5D91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873" y="2746402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" name="Line 732">
              <a:extLst>
                <a:ext uri="{FF2B5EF4-FFF2-40B4-BE49-F238E27FC236}">
                  <a16:creationId xmlns:a16="http://schemas.microsoft.com/office/drawing/2014/main" id="{A0550B34-A3CF-4946-895A-93A027535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1138" y="2658694"/>
              <a:ext cx="7908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5" name="Line 733">
              <a:extLst>
                <a:ext uri="{FF2B5EF4-FFF2-40B4-BE49-F238E27FC236}">
                  <a16:creationId xmlns:a16="http://schemas.microsoft.com/office/drawing/2014/main" id="{E743A5C6-5C68-4C0F-95C0-2997DD417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117" y="2372936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6" name="Line 734">
              <a:extLst>
                <a:ext uri="{FF2B5EF4-FFF2-40B4-BE49-F238E27FC236}">
                  <a16:creationId xmlns:a16="http://schemas.microsoft.com/office/drawing/2014/main" id="{0BD7B527-A38F-42C7-9F4C-C08F35274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477" y="218337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7" name="Line 736">
              <a:extLst>
                <a:ext uri="{FF2B5EF4-FFF2-40B4-BE49-F238E27FC236}">
                  <a16:creationId xmlns:a16="http://schemas.microsoft.com/office/drawing/2014/main" id="{4639A9E4-B4F4-4BC4-9F19-BA82ED3508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9047" y="2340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8" name="Line 737">
              <a:extLst>
                <a:ext uri="{FF2B5EF4-FFF2-40B4-BE49-F238E27FC236}">
                  <a16:creationId xmlns:a16="http://schemas.microsoft.com/office/drawing/2014/main" id="{6480E80D-4A3E-46D0-819D-FCA1405A15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6183" y="2331913"/>
              <a:ext cx="5271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9" name="Line 738">
              <a:extLst>
                <a:ext uri="{FF2B5EF4-FFF2-40B4-BE49-F238E27FC236}">
                  <a16:creationId xmlns:a16="http://schemas.microsoft.com/office/drawing/2014/main" id="{BFF5B726-9452-478C-9E25-BEDE4543ED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630" y="2293716"/>
              <a:ext cx="0" cy="9902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0" name="Line 743">
              <a:extLst>
                <a:ext uri="{FF2B5EF4-FFF2-40B4-BE49-F238E27FC236}">
                  <a16:creationId xmlns:a16="http://schemas.microsoft.com/office/drawing/2014/main" id="{DBFF7789-D1D6-4A0B-B0D3-16EFF22D13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477" y="226259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1" name="Line 748">
              <a:extLst>
                <a:ext uri="{FF2B5EF4-FFF2-40B4-BE49-F238E27FC236}">
                  <a16:creationId xmlns:a16="http://schemas.microsoft.com/office/drawing/2014/main" id="{170AD765-40A0-48F8-91E4-753F49E822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8386" y="238142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2" name="Line 749">
              <a:extLst>
                <a:ext uri="{FF2B5EF4-FFF2-40B4-BE49-F238E27FC236}">
                  <a16:creationId xmlns:a16="http://schemas.microsoft.com/office/drawing/2014/main" id="{B11BC84E-0E28-4818-8E1D-AF8BE6ED8A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2056" y="2675668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" name="Line 750">
              <a:extLst>
                <a:ext uri="{FF2B5EF4-FFF2-40B4-BE49-F238E27FC236}">
                  <a16:creationId xmlns:a16="http://schemas.microsoft.com/office/drawing/2014/main" id="{4F77E484-A8F8-4C94-B4CB-76B01611D7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1915" y="260352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" name="Line 751">
              <a:extLst>
                <a:ext uri="{FF2B5EF4-FFF2-40B4-BE49-F238E27FC236}">
                  <a16:creationId xmlns:a16="http://schemas.microsoft.com/office/drawing/2014/main" id="{6B424836-D11E-4EE0-8541-876804E5AA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5608" y="223854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" name="Line 753">
              <a:extLst>
                <a:ext uri="{FF2B5EF4-FFF2-40B4-BE49-F238E27FC236}">
                  <a16:creationId xmlns:a16="http://schemas.microsoft.com/office/drawing/2014/main" id="{9C7DC267-F5B0-4EC0-992C-C395EFC2C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630" y="3804545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" name="Line 754">
              <a:extLst>
                <a:ext uri="{FF2B5EF4-FFF2-40B4-BE49-F238E27FC236}">
                  <a16:creationId xmlns:a16="http://schemas.microsoft.com/office/drawing/2014/main" id="{C7717DCB-9FE6-4708-BE99-D7A7936659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453" y="3917717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" name="Line 755">
              <a:extLst>
                <a:ext uri="{FF2B5EF4-FFF2-40B4-BE49-F238E27FC236}">
                  <a16:creationId xmlns:a16="http://schemas.microsoft.com/office/drawing/2014/main" id="{7E907980-2D43-440B-B7D5-8BDC11231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0901" y="3701278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" name="Line 756">
              <a:extLst>
                <a:ext uri="{FF2B5EF4-FFF2-40B4-BE49-F238E27FC236}">
                  <a16:creationId xmlns:a16="http://schemas.microsoft.com/office/drawing/2014/main" id="{2775CD0C-68A3-4F4C-B89F-91DE3DF8E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080" y="3596596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" name="Line 757">
              <a:extLst>
                <a:ext uri="{FF2B5EF4-FFF2-40B4-BE49-F238E27FC236}">
                  <a16:creationId xmlns:a16="http://schemas.microsoft.com/office/drawing/2014/main" id="{C013AF5F-6226-4F57-879C-9217A608D8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1378" y="285957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" name="Line 760">
              <a:extLst>
                <a:ext uri="{FF2B5EF4-FFF2-40B4-BE49-F238E27FC236}">
                  <a16:creationId xmlns:a16="http://schemas.microsoft.com/office/drawing/2014/main" id="{D79130E9-1683-4319-BE49-0C29FD03D4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3296" y="281854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1" name="Line 761">
              <a:extLst>
                <a:ext uri="{FF2B5EF4-FFF2-40B4-BE49-F238E27FC236}">
                  <a16:creationId xmlns:a16="http://schemas.microsoft.com/office/drawing/2014/main" id="{B3147EC4-D9D5-439B-9A70-99F694479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850" y="311279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" name="Line 768">
              <a:extLst>
                <a:ext uri="{FF2B5EF4-FFF2-40B4-BE49-F238E27FC236}">
                  <a16:creationId xmlns:a16="http://schemas.microsoft.com/office/drawing/2014/main" id="{0392BC71-743E-4BEB-9DAC-5FFC93386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155" y="3780497"/>
              <a:ext cx="30315" cy="24049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" name="Line 769">
              <a:extLst>
                <a:ext uri="{FF2B5EF4-FFF2-40B4-BE49-F238E27FC236}">
                  <a16:creationId xmlns:a16="http://schemas.microsoft.com/office/drawing/2014/main" id="{FD2729AA-5B92-4972-8B17-AFBC365D70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41378" y="3844156"/>
              <a:ext cx="67223" cy="9902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" name="Freeform 770">
              <a:extLst>
                <a:ext uri="{FF2B5EF4-FFF2-40B4-BE49-F238E27FC236}">
                  <a16:creationId xmlns:a16="http://schemas.microsoft.com/office/drawing/2014/main" id="{363A8334-F4EC-4AA0-9D48-1B9E0AB55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77" y="2174888"/>
              <a:ext cx="5271" cy="14146"/>
            </a:xfrm>
            <a:custGeom>
              <a:avLst/>
              <a:gdLst>
                <a:gd name="T0" fmla="*/ 0 w 4"/>
                <a:gd name="T1" fmla="*/ 0 h 10"/>
                <a:gd name="T2" fmla="*/ 4 w 4"/>
                <a:gd name="T3" fmla="*/ 6 h 10"/>
                <a:gd name="T4" fmla="*/ 4 w 4"/>
                <a:gd name="T5" fmla="*/ 10 h 10"/>
                <a:gd name="T6" fmla="*/ 0 w 4"/>
                <a:gd name="T7" fmla="*/ 10 h 10"/>
                <a:gd name="T8" fmla="*/ 0 w 4"/>
                <a:gd name="T9" fmla="*/ 6 h 10"/>
                <a:gd name="T10" fmla="*/ 0 w 4"/>
                <a:gd name="T11" fmla="*/ 6 h 10"/>
                <a:gd name="T12" fmla="*/ 0 w 4"/>
                <a:gd name="T13" fmla="*/ 6 h 10"/>
                <a:gd name="T14" fmla="*/ 0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0" y="0"/>
                  </a:moveTo>
                  <a:lnTo>
                    <a:pt x="4" y="6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" name="Freeform 771">
              <a:extLst>
                <a:ext uri="{FF2B5EF4-FFF2-40B4-BE49-F238E27FC236}">
                  <a16:creationId xmlns:a16="http://schemas.microsoft.com/office/drawing/2014/main" id="{A23CC311-85A5-4CFA-8DC1-09ADD5827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06" y="2501669"/>
              <a:ext cx="1076875" cy="626684"/>
            </a:xfrm>
            <a:custGeom>
              <a:avLst/>
              <a:gdLst>
                <a:gd name="T0" fmla="*/ 770 w 817"/>
                <a:gd name="T1" fmla="*/ 94 h 443"/>
                <a:gd name="T2" fmla="*/ 741 w 817"/>
                <a:gd name="T3" fmla="*/ 123 h 443"/>
                <a:gd name="T4" fmla="*/ 741 w 817"/>
                <a:gd name="T5" fmla="*/ 134 h 443"/>
                <a:gd name="T6" fmla="*/ 747 w 817"/>
                <a:gd name="T7" fmla="*/ 134 h 443"/>
                <a:gd name="T8" fmla="*/ 684 w 817"/>
                <a:gd name="T9" fmla="*/ 173 h 443"/>
                <a:gd name="T10" fmla="*/ 665 w 817"/>
                <a:gd name="T11" fmla="*/ 173 h 443"/>
                <a:gd name="T12" fmla="*/ 659 w 817"/>
                <a:gd name="T13" fmla="*/ 191 h 443"/>
                <a:gd name="T14" fmla="*/ 653 w 817"/>
                <a:gd name="T15" fmla="*/ 208 h 443"/>
                <a:gd name="T16" fmla="*/ 649 w 817"/>
                <a:gd name="T17" fmla="*/ 191 h 443"/>
                <a:gd name="T18" fmla="*/ 636 w 817"/>
                <a:gd name="T19" fmla="*/ 195 h 443"/>
                <a:gd name="T20" fmla="*/ 642 w 817"/>
                <a:gd name="T21" fmla="*/ 208 h 443"/>
                <a:gd name="T22" fmla="*/ 630 w 817"/>
                <a:gd name="T23" fmla="*/ 224 h 443"/>
                <a:gd name="T24" fmla="*/ 642 w 817"/>
                <a:gd name="T25" fmla="*/ 235 h 443"/>
                <a:gd name="T26" fmla="*/ 614 w 817"/>
                <a:gd name="T27" fmla="*/ 274 h 443"/>
                <a:gd name="T28" fmla="*/ 572 w 817"/>
                <a:gd name="T29" fmla="*/ 302 h 443"/>
                <a:gd name="T30" fmla="*/ 543 w 817"/>
                <a:gd name="T31" fmla="*/ 342 h 443"/>
                <a:gd name="T32" fmla="*/ 543 w 817"/>
                <a:gd name="T33" fmla="*/ 364 h 443"/>
                <a:gd name="T34" fmla="*/ 548 w 817"/>
                <a:gd name="T35" fmla="*/ 403 h 443"/>
                <a:gd name="T36" fmla="*/ 525 w 817"/>
                <a:gd name="T37" fmla="*/ 432 h 443"/>
                <a:gd name="T38" fmla="*/ 519 w 817"/>
                <a:gd name="T39" fmla="*/ 410 h 443"/>
                <a:gd name="T40" fmla="*/ 513 w 817"/>
                <a:gd name="T41" fmla="*/ 393 h 443"/>
                <a:gd name="T42" fmla="*/ 513 w 817"/>
                <a:gd name="T43" fmla="*/ 377 h 443"/>
                <a:gd name="T44" fmla="*/ 461 w 817"/>
                <a:gd name="T45" fmla="*/ 354 h 443"/>
                <a:gd name="T46" fmla="*/ 420 w 817"/>
                <a:gd name="T47" fmla="*/ 348 h 443"/>
                <a:gd name="T48" fmla="*/ 414 w 817"/>
                <a:gd name="T49" fmla="*/ 358 h 443"/>
                <a:gd name="T50" fmla="*/ 391 w 817"/>
                <a:gd name="T51" fmla="*/ 358 h 443"/>
                <a:gd name="T52" fmla="*/ 327 w 817"/>
                <a:gd name="T53" fmla="*/ 370 h 443"/>
                <a:gd name="T54" fmla="*/ 296 w 817"/>
                <a:gd name="T55" fmla="*/ 420 h 443"/>
                <a:gd name="T56" fmla="*/ 280 w 817"/>
                <a:gd name="T57" fmla="*/ 416 h 443"/>
                <a:gd name="T58" fmla="*/ 232 w 817"/>
                <a:gd name="T59" fmla="*/ 370 h 443"/>
                <a:gd name="T60" fmla="*/ 210 w 817"/>
                <a:gd name="T61" fmla="*/ 342 h 443"/>
                <a:gd name="T62" fmla="*/ 191 w 817"/>
                <a:gd name="T63" fmla="*/ 319 h 443"/>
                <a:gd name="T64" fmla="*/ 146 w 817"/>
                <a:gd name="T65" fmla="*/ 331 h 443"/>
                <a:gd name="T66" fmla="*/ 86 w 817"/>
                <a:gd name="T67" fmla="*/ 302 h 443"/>
                <a:gd name="T68" fmla="*/ 41 w 817"/>
                <a:gd name="T69" fmla="*/ 302 h 443"/>
                <a:gd name="T70" fmla="*/ 41 w 817"/>
                <a:gd name="T71" fmla="*/ 292 h 443"/>
                <a:gd name="T72" fmla="*/ 6 w 817"/>
                <a:gd name="T73" fmla="*/ 270 h 443"/>
                <a:gd name="T74" fmla="*/ 0 w 817"/>
                <a:gd name="T75" fmla="*/ 208 h 443"/>
                <a:gd name="T76" fmla="*/ 6 w 817"/>
                <a:gd name="T77" fmla="*/ 195 h 443"/>
                <a:gd name="T78" fmla="*/ 0 w 817"/>
                <a:gd name="T79" fmla="*/ 202 h 443"/>
                <a:gd name="T80" fmla="*/ 0 w 817"/>
                <a:gd name="T81" fmla="*/ 185 h 443"/>
                <a:gd name="T82" fmla="*/ 35 w 817"/>
                <a:gd name="T83" fmla="*/ 101 h 443"/>
                <a:gd name="T84" fmla="*/ 64 w 817"/>
                <a:gd name="T85" fmla="*/ 49 h 443"/>
                <a:gd name="T86" fmla="*/ 70 w 817"/>
                <a:gd name="T87" fmla="*/ 26 h 443"/>
                <a:gd name="T88" fmla="*/ 86 w 817"/>
                <a:gd name="T89" fmla="*/ 45 h 443"/>
                <a:gd name="T90" fmla="*/ 467 w 817"/>
                <a:gd name="T91" fmla="*/ 10 h 443"/>
                <a:gd name="T92" fmla="*/ 473 w 817"/>
                <a:gd name="T93" fmla="*/ 6 h 443"/>
                <a:gd name="T94" fmla="*/ 519 w 817"/>
                <a:gd name="T95" fmla="*/ 22 h 443"/>
                <a:gd name="T96" fmla="*/ 543 w 817"/>
                <a:gd name="T97" fmla="*/ 16 h 443"/>
                <a:gd name="T98" fmla="*/ 583 w 817"/>
                <a:gd name="T99" fmla="*/ 26 h 443"/>
                <a:gd name="T100" fmla="*/ 589 w 817"/>
                <a:gd name="T101" fmla="*/ 49 h 443"/>
                <a:gd name="T102" fmla="*/ 630 w 817"/>
                <a:gd name="T103" fmla="*/ 61 h 443"/>
                <a:gd name="T104" fmla="*/ 630 w 817"/>
                <a:gd name="T105" fmla="*/ 84 h 443"/>
                <a:gd name="T106" fmla="*/ 618 w 817"/>
                <a:gd name="T107" fmla="*/ 78 h 443"/>
                <a:gd name="T108" fmla="*/ 601 w 817"/>
                <a:gd name="T109" fmla="*/ 107 h 443"/>
                <a:gd name="T110" fmla="*/ 583 w 817"/>
                <a:gd name="T111" fmla="*/ 123 h 443"/>
                <a:gd name="T112" fmla="*/ 630 w 817"/>
                <a:gd name="T113" fmla="*/ 123 h 443"/>
                <a:gd name="T114" fmla="*/ 764 w 817"/>
                <a:gd name="T115" fmla="*/ 68 h 443"/>
                <a:gd name="T116" fmla="*/ 789 w 817"/>
                <a:gd name="T117" fmla="*/ 39 h 443"/>
                <a:gd name="T118" fmla="*/ 811 w 817"/>
                <a:gd name="T119" fmla="*/ 78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7" h="443">
                  <a:moveTo>
                    <a:pt x="811" y="78"/>
                  </a:moveTo>
                  <a:lnTo>
                    <a:pt x="805" y="84"/>
                  </a:lnTo>
                  <a:lnTo>
                    <a:pt x="799" y="84"/>
                  </a:lnTo>
                  <a:lnTo>
                    <a:pt x="789" y="88"/>
                  </a:lnTo>
                  <a:lnTo>
                    <a:pt x="782" y="88"/>
                  </a:lnTo>
                  <a:lnTo>
                    <a:pt x="776" y="94"/>
                  </a:lnTo>
                  <a:lnTo>
                    <a:pt x="770" y="94"/>
                  </a:lnTo>
                  <a:lnTo>
                    <a:pt x="764" y="101"/>
                  </a:lnTo>
                  <a:lnTo>
                    <a:pt x="754" y="101"/>
                  </a:lnTo>
                  <a:lnTo>
                    <a:pt x="754" y="107"/>
                  </a:lnTo>
                  <a:lnTo>
                    <a:pt x="747" y="111"/>
                  </a:lnTo>
                  <a:lnTo>
                    <a:pt x="747" y="111"/>
                  </a:lnTo>
                  <a:lnTo>
                    <a:pt x="741" y="123"/>
                  </a:lnTo>
                  <a:lnTo>
                    <a:pt x="741" y="123"/>
                  </a:lnTo>
                  <a:lnTo>
                    <a:pt x="741" y="129"/>
                  </a:lnTo>
                  <a:lnTo>
                    <a:pt x="735" y="129"/>
                  </a:lnTo>
                  <a:lnTo>
                    <a:pt x="735" y="129"/>
                  </a:lnTo>
                  <a:lnTo>
                    <a:pt x="741" y="129"/>
                  </a:lnTo>
                  <a:lnTo>
                    <a:pt x="741" y="134"/>
                  </a:lnTo>
                  <a:lnTo>
                    <a:pt x="741" y="134"/>
                  </a:lnTo>
                  <a:lnTo>
                    <a:pt x="741" y="134"/>
                  </a:lnTo>
                  <a:lnTo>
                    <a:pt x="741" y="134"/>
                  </a:lnTo>
                  <a:lnTo>
                    <a:pt x="741" y="134"/>
                  </a:lnTo>
                  <a:lnTo>
                    <a:pt x="741" y="129"/>
                  </a:lnTo>
                  <a:lnTo>
                    <a:pt x="741" y="129"/>
                  </a:lnTo>
                  <a:lnTo>
                    <a:pt x="747" y="129"/>
                  </a:lnTo>
                  <a:lnTo>
                    <a:pt x="747" y="134"/>
                  </a:lnTo>
                  <a:lnTo>
                    <a:pt x="747" y="134"/>
                  </a:lnTo>
                  <a:lnTo>
                    <a:pt x="741" y="140"/>
                  </a:lnTo>
                  <a:lnTo>
                    <a:pt x="712" y="140"/>
                  </a:lnTo>
                  <a:lnTo>
                    <a:pt x="706" y="146"/>
                  </a:lnTo>
                  <a:lnTo>
                    <a:pt x="694" y="146"/>
                  </a:lnTo>
                  <a:lnTo>
                    <a:pt x="688" y="150"/>
                  </a:lnTo>
                  <a:lnTo>
                    <a:pt x="684" y="150"/>
                  </a:lnTo>
                  <a:lnTo>
                    <a:pt x="684" y="173"/>
                  </a:lnTo>
                  <a:lnTo>
                    <a:pt x="677" y="173"/>
                  </a:lnTo>
                  <a:lnTo>
                    <a:pt x="677" y="179"/>
                  </a:lnTo>
                  <a:lnTo>
                    <a:pt x="671" y="185"/>
                  </a:lnTo>
                  <a:lnTo>
                    <a:pt x="665" y="185"/>
                  </a:lnTo>
                  <a:lnTo>
                    <a:pt x="665" y="179"/>
                  </a:lnTo>
                  <a:lnTo>
                    <a:pt x="665" y="179"/>
                  </a:lnTo>
                  <a:lnTo>
                    <a:pt x="665" y="173"/>
                  </a:lnTo>
                  <a:lnTo>
                    <a:pt x="659" y="173"/>
                  </a:lnTo>
                  <a:lnTo>
                    <a:pt x="659" y="173"/>
                  </a:lnTo>
                  <a:lnTo>
                    <a:pt x="659" y="185"/>
                  </a:lnTo>
                  <a:lnTo>
                    <a:pt x="659" y="185"/>
                  </a:lnTo>
                  <a:lnTo>
                    <a:pt x="659" y="191"/>
                  </a:lnTo>
                  <a:lnTo>
                    <a:pt x="659" y="191"/>
                  </a:lnTo>
                  <a:lnTo>
                    <a:pt x="659" y="191"/>
                  </a:lnTo>
                  <a:lnTo>
                    <a:pt x="659" y="195"/>
                  </a:lnTo>
                  <a:lnTo>
                    <a:pt x="659" y="195"/>
                  </a:lnTo>
                  <a:lnTo>
                    <a:pt x="659" y="202"/>
                  </a:lnTo>
                  <a:lnTo>
                    <a:pt x="659" y="202"/>
                  </a:lnTo>
                  <a:lnTo>
                    <a:pt x="659" y="208"/>
                  </a:lnTo>
                  <a:lnTo>
                    <a:pt x="653" y="208"/>
                  </a:lnTo>
                  <a:lnTo>
                    <a:pt x="653" y="208"/>
                  </a:lnTo>
                  <a:lnTo>
                    <a:pt x="653" y="212"/>
                  </a:lnTo>
                  <a:lnTo>
                    <a:pt x="649" y="212"/>
                  </a:lnTo>
                  <a:lnTo>
                    <a:pt x="649" y="208"/>
                  </a:lnTo>
                  <a:lnTo>
                    <a:pt x="649" y="208"/>
                  </a:lnTo>
                  <a:lnTo>
                    <a:pt x="649" y="195"/>
                  </a:lnTo>
                  <a:lnTo>
                    <a:pt x="649" y="195"/>
                  </a:lnTo>
                  <a:lnTo>
                    <a:pt x="649" y="191"/>
                  </a:lnTo>
                  <a:lnTo>
                    <a:pt x="653" y="185"/>
                  </a:lnTo>
                  <a:lnTo>
                    <a:pt x="642" y="185"/>
                  </a:lnTo>
                  <a:lnTo>
                    <a:pt x="642" y="191"/>
                  </a:lnTo>
                  <a:lnTo>
                    <a:pt x="642" y="191"/>
                  </a:lnTo>
                  <a:lnTo>
                    <a:pt x="642" y="195"/>
                  </a:lnTo>
                  <a:lnTo>
                    <a:pt x="636" y="195"/>
                  </a:lnTo>
                  <a:lnTo>
                    <a:pt x="636" y="195"/>
                  </a:lnTo>
                  <a:lnTo>
                    <a:pt x="636" y="195"/>
                  </a:lnTo>
                  <a:lnTo>
                    <a:pt x="636" y="195"/>
                  </a:lnTo>
                  <a:lnTo>
                    <a:pt x="636" y="202"/>
                  </a:lnTo>
                  <a:lnTo>
                    <a:pt x="636" y="202"/>
                  </a:lnTo>
                  <a:lnTo>
                    <a:pt x="642" y="208"/>
                  </a:lnTo>
                  <a:lnTo>
                    <a:pt x="642" y="208"/>
                  </a:lnTo>
                  <a:lnTo>
                    <a:pt x="642" y="208"/>
                  </a:lnTo>
                  <a:lnTo>
                    <a:pt x="642" y="208"/>
                  </a:lnTo>
                  <a:lnTo>
                    <a:pt x="649" y="212"/>
                  </a:lnTo>
                  <a:lnTo>
                    <a:pt x="649" y="218"/>
                  </a:lnTo>
                  <a:lnTo>
                    <a:pt x="630" y="218"/>
                  </a:lnTo>
                  <a:lnTo>
                    <a:pt x="630" y="218"/>
                  </a:lnTo>
                  <a:lnTo>
                    <a:pt x="630" y="218"/>
                  </a:lnTo>
                  <a:lnTo>
                    <a:pt x="630" y="224"/>
                  </a:lnTo>
                  <a:lnTo>
                    <a:pt x="630" y="224"/>
                  </a:lnTo>
                  <a:lnTo>
                    <a:pt x="636" y="224"/>
                  </a:lnTo>
                  <a:lnTo>
                    <a:pt x="642" y="230"/>
                  </a:lnTo>
                  <a:lnTo>
                    <a:pt x="642" y="230"/>
                  </a:lnTo>
                  <a:lnTo>
                    <a:pt x="642" y="230"/>
                  </a:lnTo>
                  <a:lnTo>
                    <a:pt x="642" y="230"/>
                  </a:lnTo>
                  <a:lnTo>
                    <a:pt x="642" y="235"/>
                  </a:lnTo>
                  <a:lnTo>
                    <a:pt x="642" y="235"/>
                  </a:lnTo>
                  <a:lnTo>
                    <a:pt x="642" y="235"/>
                  </a:lnTo>
                  <a:lnTo>
                    <a:pt x="630" y="247"/>
                  </a:lnTo>
                  <a:lnTo>
                    <a:pt x="630" y="253"/>
                  </a:lnTo>
                  <a:lnTo>
                    <a:pt x="624" y="257"/>
                  </a:lnTo>
                  <a:lnTo>
                    <a:pt x="624" y="263"/>
                  </a:lnTo>
                  <a:lnTo>
                    <a:pt x="614" y="274"/>
                  </a:lnTo>
                  <a:lnTo>
                    <a:pt x="601" y="274"/>
                  </a:lnTo>
                  <a:lnTo>
                    <a:pt x="601" y="280"/>
                  </a:lnTo>
                  <a:lnTo>
                    <a:pt x="595" y="280"/>
                  </a:lnTo>
                  <a:lnTo>
                    <a:pt x="583" y="292"/>
                  </a:lnTo>
                  <a:lnTo>
                    <a:pt x="583" y="296"/>
                  </a:lnTo>
                  <a:lnTo>
                    <a:pt x="579" y="296"/>
                  </a:lnTo>
                  <a:lnTo>
                    <a:pt x="572" y="302"/>
                  </a:lnTo>
                  <a:lnTo>
                    <a:pt x="572" y="309"/>
                  </a:lnTo>
                  <a:lnTo>
                    <a:pt x="560" y="309"/>
                  </a:lnTo>
                  <a:lnTo>
                    <a:pt x="548" y="319"/>
                  </a:lnTo>
                  <a:lnTo>
                    <a:pt x="548" y="319"/>
                  </a:lnTo>
                  <a:lnTo>
                    <a:pt x="543" y="325"/>
                  </a:lnTo>
                  <a:lnTo>
                    <a:pt x="543" y="342"/>
                  </a:lnTo>
                  <a:lnTo>
                    <a:pt x="543" y="342"/>
                  </a:lnTo>
                  <a:lnTo>
                    <a:pt x="543" y="348"/>
                  </a:lnTo>
                  <a:lnTo>
                    <a:pt x="543" y="348"/>
                  </a:lnTo>
                  <a:lnTo>
                    <a:pt x="543" y="358"/>
                  </a:lnTo>
                  <a:lnTo>
                    <a:pt x="543" y="358"/>
                  </a:lnTo>
                  <a:lnTo>
                    <a:pt x="543" y="358"/>
                  </a:lnTo>
                  <a:lnTo>
                    <a:pt x="543" y="364"/>
                  </a:lnTo>
                  <a:lnTo>
                    <a:pt x="543" y="364"/>
                  </a:lnTo>
                  <a:lnTo>
                    <a:pt x="543" y="370"/>
                  </a:lnTo>
                  <a:lnTo>
                    <a:pt x="543" y="370"/>
                  </a:lnTo>
                  <a:lnTo>
                    <a:pt x="543" y="370"/>
                  </a:lnTo>
                  <a:lnTo>
                    <a:pt x="543" y="381"/>
                  </a:lnTo>
                  <a:lnTo>
                    <a:pt x="543" y="381"/>
                  </a:lnTo>
                  <a:lnTo>
                    <a:pt x="543" y="387"/>
                  </a:lnTo>
                  <a:lnTo>
                    <a:pt x="548" y="403"/>
                  </a:lnTo>
                  <a:lnTo>
                    <a:pt x="548" y="410"/>
                  </a:lnTo>
                  <a:lnTo>
                    <a:pt x="543" y="416"/>
                  </a:lnTo>
                  <a:lnTo>
                    <a:pt x="543" y="438"/>
                  </a:lnTo>
                  <a:lnTo>
                    <a:pt x="537" y="438"/>
                  </a:lnTo>
                  <a:lnTo>
                    <a:pt x="537" y="443"/>
                  </a:lnTo>
                  <a:lnTo>
                    <a:pt x="525" y="443"/>
                  </a:lnTo>
                  <a:lnTo>
                    <a:pt x="525" y="432"/>
                  </a:lnTo>
                  <a:lnTo>
                    <a:pt x="525" y="432"/>
                  </a:lnTo>
                  <a:lnTo>
                    <a:pt x="525" y="432"/>
                  </a:lnTo>
                  <a:lnTo>
                    <a:pt x="525" y="426"/>
                  </a:lnTo>
                  <a:lnTo>
                    <a:pt x="519" y="426"/>
                  </a:lnTo>
                  <a:lnTo>
                    <a:pt x="519" y="420"/>
                  </a:lnTo>
                  <a:lnTo>
                    <a:pt x="519" y="420"/>
                  </a:lnTo>
                  <a:lnTo>
                    <a:pt x="519" y="410"/>
                  </a:lnTo>
                  <a:lnTo>
                    <a:pt x="513" y="410"/>
                  </a:lnTo>
                  <a:lnTo>
                    <a:pt x="513" y="403"/>
                  </a:lnTo>
                  <a:lnTo>
                    <a:pt x="513" y="403"/>
                  </a:lnTo>
                  <a:lnTo>
                    <a:pt x="513" y="403"/>
                  </a:lnTo>
                  <a:lnTo>
                    <a:pt x="513" y="399"/>
                  </a:lnTo>
                  <a:lnTo>
                    <a:pt x="513" y="399"/>
                  </a:lnTo>
                  <a:lnTo>
                    <a:pt x="513" y="393"/>
                  </a:lnTo>
                  <a:lnTo>
                    <a:pt x="513" y="393"/>
                  </a:lnTo>
                  <a:lnTo>
                    <a:pt x="513" y="387"/>
                  </a:lnTo>
                  <a:lnTo>
                    <a:pt x="513" y="387"/>
                  </a:lnTo>
                  <a:lnTo>
                    <a:pt x="513" y="381"/>
                  </a:lnTo>
                  <a:lnTo>
                    <a:pt x="513" y="381"/>
                  </a:lnTo>
                  <a:lnTo>
                    <a:pt x="513" y="377"/>
                  </a:lnTo>
                  <a:lnTo>
                    <a:pt x="513" y="377"/>
                  </a:lnTo>
                  <a:lnTo>
                    <a:pt x="513" y="370"/>
                  </a:lnTo>
                  <a:lnTo>
                    <a:pt x="513" y="370"/>
                  </a:lnTo>
                  <a:lnTo>
                    <a:pt x="508" y="364"/>
                  </a:lnTo>
                  <a:lnTo>
                    <a:pt x="508" y="358"/>
                  </a:lnTo>
                  <a:lnTo>
                    <a:pt x="502" y="358"/>
                  </a:lnTo>
                  <a:lnTo>
                    <a:pt x="502" y="354"/>
                  </a:lnTo>
                  <a:lnTo>
                    <a:pt x="461" y="354"/>
                  </a:lnTo>
                  <a:lnTo>
                    <a:pt x="461" y="348"/>
                  </a:lnTo>
                  <a:lnTo>
                    <a:pt x="443" y="348"/>
                  </a:lnTo>
                  <a:lnTo>
                    <a:pt x="443" y="348"/>
                  </a:lnTo>
                  <a:lnTo>
                    <a:pt x="443" y="342"/>
                  </a:lnTo>
                  <a:lnTo>
                    <a:pt x="426" y="342"/>
                  </a:lnTo>
                  <a:lnTo>
                    <a:pt x="426" y="342"/>
                  </a:lnTo>
                  <a:lnTo>
                    <a:pt x="420" y="348"/>
                  </a:lnTo>
                  <a:lnTo>
                    <a:pt x="414" y="348"/>
                  </a:lnTo>
                  <a:lnTo>
                    <a:pt x="414" y="348"/>
                  </a:lnTo>
                  <a:lnTo>
                    <a:pt x="414" y="348"/>
                  </a:lnTo>
                  <a:lnTo>
                    <a:pt x="414" y="354"/>
                  </a:lnTo>
                  <a:lnTo>
                    <a:pt x="414" y="354"/>
                  </a:lnTo>
                  <a:lnTo>
                    <a:pt x="414" y="358"/>
                  </a:lnTo>
                  <a:lnTo>
                    <a:pt x="414" y="358"/>
                  </a:lnTo>
                  <a:lnTo>
                    <a:pt x="414" y="358"/>
                  </a:lnTo>
                  <a:lnTo>
                    <a:pt x="420" y="358"/>
                  </a:lnTo>
                  <a:lnTo>
                    <a:pt x="420" y="370"/>
                  </a:lnTo>
                  <a:lnTo>
                    <a:pt x="391" y="370"/>
                  </a:lnTo>
                  <a:lnTo>
                    <a:pt x="391" y="364"/>
                  </a:lnTo>
                  <a:lnTo>
                    <a:pt x="391" y="364"/>
                  </a:lnTo>
                  <a:lnTo>
                    <a:pt x="391" y="358"/>
                  </a:lnTo>
                  <a:lnTo>
                    <a:pt x="385" y="358"/>
                  </a:lnTo>
                  <a:lnTo>
                    <a:pt x="379" y="364"/>
                  </a:lnTo>
                  <a:lnTo>
                    <a:pt x="373" y="364"/>
                  </a:lnTo>
                  <a:lnTo>
                    <a:pt x="373" y="358"/>
                  </a:lnTo>
                  <a:lnTo>
                    <a:pt x="344" y="358"/>
                  </a:lnTo>
                  <a:lnTo>
                    <a:pt x="338" y="370"/>
                  </a:lnTo>
                  <a:lnTo>
                    <a:pt x="327" y="370"/>
                  </a:lnTo>
                  <a:lnTo>
                    <a:pt x="321" y="381"/>
                  </a:lnTo>
                  <a:lnTo>
                    <a:pt x="309" y="387"/>
                  </a:lnTo>
                  <a:lnTo>
                    <a:pt x="296" y="399"/>
                  </a:lnTo>
                  <a:lnTo>
                    <a:pt x="296" y="399"/>
                  </a:lnTo>
                  <a:lnTo>
                    <a:pt x="296" y="410"/>
                  </a:lnTo>
                  <a:lnTo>
                    <a:pt x="296" y="410"/>
                  </a:lnTo>
                  <a:lnTo>
                    <a:pt x="296" y="420"/>
                  </a:lnTo>
                  <a:lnTo>
                    <a:pt x="296" y="420"/>
                  </a:lnTo>
                  <a:lnTo>
                    <a:pt x="292" y="426"/>
                  </a:lnTo>
                  <a:lnTo>
                    <a:pt x="292" y="426"/>
                  </a:lnTo>
                  <a:lnTo>
                    <a:pt x="286" y="420"/>
                  </a:lnTo>
                  <a:lnTo>
                    <a:pt x="280" y="420"/>
                  </a:lnTo>
                  <a:lnTo>
                    <a:pt x="280" y="420"/>
                  </a:lnTo>
                  <a:lnTo>
                    <a:pt x="280" y="416"/>
                  </a:lnTo>
                  <a:lnTo>
                    <a:pt x="274" y="416"/>
                  </a:lnTo>
                  <a:lnTo>
                    <a:pt x="274" y="387"/>
                  </a:lnTo>
                  <a:lnTo>
                    <a:pt x="267" y="377"/>
                  </a:lnTo>
                  <a:lnTo>
                    <a:pt x="267" y="370"/>
                  </a:lnTo>
                  <a:lnTo>
                    <a:pt x="261" y="358"/>
                  </a:lnTo>
                  <a:lnTo>
                    <a:pt x="232" y="358"/>
                  </a:lnTo>
                  <a:lnTo>
                    <a:pt x="232" y="370"/>
                  </a:lnTo>
                  <a:lnTo>
                    <a:pt x="222" y="370"/>
                  </a:lnTo>
                  <a:lnTo>
                    <a:pt x="222" y="364"/>
                  </a:lnTo>
                  <a:lnTo>
                    <a:pt x="216" y="358"/>
                  </a:lnTo>
                  <a:lnTo>
                    <a:pt x="216" y="354"/>
                  </a:lnTo>
                  <a:lnTo>
                    <a:pt x="210" y="348"/>
                  </a:lnTo>
                  <a:lnTo>
                    <a:pt x="210" y="342"/>
                  </a:lnTo>
                  <a:lnTo>
                    <a:pt x="210" y="342"/>
                  </a:lnTo>
                  <a:lnTo>
                    <a:pt x="210" y="338"/>
                  </a:lnTo>
                  <a:lnTo>
                    <a:pt x="204" y="338"/>
                  </a:lnTo>
                  <a:lnTo>
                    <a:pt x="204" y="331"/>
                  </a:lnTo>
                  <a:lnTo>
                    <a:pt x="204" y="331"/>
                  </a:lnTo>
                  <a:lnTo>
                    <a:pt x="197" y="325"/>
                  </a:lnTo>
                  <a:lnTo>
                    <a:pt x="197" y="325"/>
                  </a:lnTo>
                  <a:lnTo>
                    <a:pt x="191" y="319"/>
                  </a:lnTo>
                  <a:lnTo>
                    <a:pt x="191" y="319"/>
                  </a:lnTo>
                  <a:lnTo>
                    <a:pt x="187" y="315"/>
                  </a:lnTo>
                  <a:lnTo>
                    <a:pt x="181" y="319"/>
                  </a:lnTo>
                  <a:lnTo>
                    <a:pt x="169" y="319"/>
                  </a:lnTo>
                  <a:lnTo>
                    <a:pt x="169" y="325"/>
                  </a:lnTo>
                  <a:lnTo>
                    <a:pt x="150" y="325"/>
                  </a:lnTo>
                  <a:lnTo>
                    <a:pt x="146" y="331"/>
                  </a:lnTo>
                  <a:lnTo>
                    <a:pt x="134" y="325"/>
                  </a:lnTo>
                  <a:lnTo>
                    <a:pt x="127" y="325"/>
                  </a:lnTo>
                  <a:lnTo>
                    <a:pt x="115" y="319"/>
                  </a:lnTo>
                  <a:lnTo>
                    <a:pt x="111" y="315"/>
                  </a:lnTo>
                  <a:lnTo>
                    <a:pt x="99" y="309"/>
                  </a:lnTo>
                  <a:lnTo>
                    <a:pt x="92" y="309"/>
                  </a:lnTo>
                  <a:lnTo>
                    <a:pt x="86" y="302"/>
                  </a:lnTo>
                  <a:lnTo>
                    <a:pt x="64" y="302"/>
                  </a:lnTo>
                  <a:lnTo>
                    <a:pt x="64" y="302"/>
                  </a:lnTo>
                  <a:lnTo>
                    <a:pt x="57" y="309"/>
                  </a:lnTo>
                  <a:lnTo>
                    <a:pt x="51" y="309"/>
                  </a:lnTo>
                  <a:lnTo>
                    <a:pt x="45" y="302"/>
                  </a:lnTo>
                  <a:lnTo>
                    <a:pt x="41" y="302"/>
                  </a:lnTo>
                  <a:lnTo>
                    <a:pt x="41" y="302"/>
                  </a:lnTo>
                  <a:lnTo>
                    <a:pt x="45" y="296"/>
                  </a:lnTo>
                  <a:lnTo>
                    <a:pt x="45" y="296"/>
                  </a:lnTo>
                  <a:lnTo>
                    <a:pt x="45" y="296"/>
                  </a:lnTo>
                  <a:lnTo>
                    <a:pt x="45" y="296"/>
                  </a:lnTo>
                  <a:lnTo>
                    <a:pt x="45" y="292"/>
                  </a:lnTo>
                  <a:lnTo>
                    <a:pt x="41" y="292"/>
                  </a:lnTo>
                  <a:lnTo>
                    <a:pt x="41" y="292"/>
                  </a:lnTo>
                  <a:lnTo>
                    <a:pt x="35" y="286"/>
                  </a:lnTo>
                  <a:lnTo>
                    <a:pt x="29" y="286"/>
                  </a:lnTo>
                  <a:lnTo>
                    <a:pt x="29" y="280"/>
                  </a:lnTo>
                  <a:lnTo>
                    <a:pt x="22" y="274"/>
                  </a:lnTo>
                  <a:lnTo>
                    <a:pt x="6" y="274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6" y="263"/>
                  </a:lnTo>
                  <a:lnTo>
                    <a:pt x="6" y="263"/>
                  </a:lnTo>
                  <a:lnTo>
                    <a:pt x="6" y="263"/>
                  </a:lnTo>
                  <a:lnTo>
                    <a:pt x="6" y="218"/>
                  </a:lnTo>
                  <a:lnTo>
                    <a:pt x="0" y="212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6" y="208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6" y="195"/>
                  </a:lnTo>
                  <a:lnTo>
                    <a:pt x="6" y="195"/>
                  </a:lnTo>
                  <a:lnTo>
                    <a:pt x="6" y="195"/>
                  </a:lnTo>
                  <a:lnTo>
                    <a:pt x="6" y="195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0" y="191"/>
                  </a:lnTo>
                  <a:lnTo>
                    <a:pt x="0" y="191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16" y="129"/>
                  </a:lnTo>
                  <a:lnTo>
                    <a:pt x="22" y="123"/>
                  </a:lnTo>
                  <a:lnTo>
                    <a:pt x="35" y="101"/>
                  </a:lnTo>
                  <a:lnTo>
                    <a:pt x="51" y="84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7" y="72"/>
                  </a:lnTo>
                  <a:lnTo>
                    <a:pt x="57" y="61"/>
                  </a:lnTo>
                  <a:lnTo>
                    <a:pt x="64" y="55"/>
                  </a:lnTo>
                  <a:lnTo>
                    <a:pt x="64" y="49"/>
                  </a:lnTo>
                  <a:lnTo>
                    <a:pt x="70" y="4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2"/>
                  </a:lnTo>
                  <a:lnTo>
                    <a:pt x="86" y="22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99" y="33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467" y="10"/>
                  </a:lnTo>
                  <a:lnTo>
                    <a:pt x="467" y="6"/>
                  </a:lnTo>
                  <a:lnTo>
                    <a:pt x="467" y="6"/>
                  </a:lnTo>
                  <a:lnTo>
                    <a:pt x="467" y="6"/>
                  </a:lnTo>
                  <a:lnTo>
                    <a:pt x="467" y="0"/>
                  </a:lnTo>
                  <a:lnTo>
                    <a:pt x="473" y="0"/>
                  </a:lnTo>
                  <a:lnTo>
                    <a:pt x="473" y="6"/>
                  </a:lnTo>
                  <a:lnTo>
                    <a:pt x="473" y="6"/>
                  </a:lnTo>
                  <a:lnTo>
                    <a:pt x="478" y="10"/>
                  </a:lnTo>
                  <a:lnTo>
                    <a:pt x="478" y="10"/>
                  </a:lnTo>
                  <a:lnTo>
                    <a:pt x="478" y="16"/>
                  </a:lnTo>
                  <a:lnTo>
                    <a:pt x="502" y="16"/>
                  </a:lnTo>
                  <a:lnTo>
                    <a:pt x="502" y="22"/>
                  </a:lnTo>
                  <a:lnTo>
                    <a:pt x="502" y="22"/>
                  </a:lnTo>
                  <a:lnTo>
                    <a:pt x="519" y="22"/>
                  </a:lnTo>
                  <a:lnTo>
                    <a:pt x="525" y="26"/>
                  </a:lnTo>
                  <a:lnTo>
                    <a:pt x="525" y="26"/>
                  </a:lnTo>
                  <a:lnTo>
                    <a:pt x="525" y="26"/>
                  </a:lnTo>
                  <a:lnTo>
                    <a:pt x="543" y="26"/>
                  </a:lnTo>
                  <a:lnTo>
                    <a:pt x="543" y="22"/>
                  </a:lnTo>
                  <a:lnTo>
                    <a:pt x="543" y="22"/>
                  </a:lnTo>
                  <a:lnTo>
                    <a:pt x="543" y="16"/>
                  </a:lnTo>
                  <a:lnTo>
                    <a:pt x="543" y="16"/>
                  </a:lnTo>
                  <a:lnTo>
                    <a:pt x="548" y="16"/>
                  </a:lnTo>
                  <a:lnTo>
                    <a:pt x="548" y="10"/>
                  </a:lnTo>
                  <a:lnTo>
                    <a:pt x="548" y="10"/>
                  </a:lnTo>
                  <a:lnTo>
                    <a:pt x="572" y="10"/>
                  </a:lnTo>
                  <a:lnTo>
                    <a:pt x="572" y="26"/>
                  </a:lnTo>
                  <a:lnTo>
                    <a:pt x="583" y="26"/>
                  </a:lnTo>
                  <a:lnTo>
                    <a:pt x="583" y="33"/>
                  </a:lnTo>
                  <a:lnTo>
                    <a:pt x="583" y="33"/>
                  </a:lnTo>
                  <a:lnTo>
                    <a:pt x="589" y="39"/>
                  </a:lnTo>
                  <a:lnTo>
                    <a:pt x="589" y="39"/>
                  </a:lnTo>
                  <a:lnTo>
                    <a:pt x="589" y="45"/>
                  </a:lnTo>
                  <a:lnTo>
                    <a:pt x="589" y="45"/>
                  </a:lnTo>
                  <a:lnTo>
                    <a:pt x="589" y="49"/>
                  </a:lnTo>
                  <a:lnTo>
                    <a:pt x="589" y="49"/>
                  </a:lnTo>
                  <a:lnTo>
                    <a:pt x="589" y="49"/>
                  </a:lnTo>
                  <a:lnTo>
                    <a:pt x="589" y="55"/>
                  </a:lnTo>
                  <a:lnTo>
                    <a:pt x="589" y="55"/>
                  </a:lnTo>
                  <a:lnTo>
                    <a:pt x="595" y="61"/>
                  </a:lnTo>
                  <a:lnTo>
                    <a:pt x="595" y="61"/>
                  </a:lnTo>
                  <a:lnTo>
                    <a:pt x="630" y="61"/>
                  </a:lnTo>
                  <a:lnTo>
                    <a:pt x="630" y="68"/>
                  </a:lnTo>
                  <a:lnTo>
                    <a:pt x="630" y="68"/>
                  </a:lnTo>
                  <a:lnTo>
                    <a:pt x="636" y="72"/>
                  </a:lnTo>
                  <a:lnTo>
                    <a:pt x="636" y="72"/>
                  </a:lnTo>
                  <a:lnTo>
                    <a:pt x="636" y="72"/>
                  </a:lnTo>
                  <a:lnTo>
                    <a:pt x="636" y="84"/>
                  </a:lnTo>
                  <a:lnTo>
                    <a:pt x="630" y="84"/>
                  </a:lnTo>
                  <a:lnTo>
                    <a:pt x="630" y="88"/>
                  </a:lnTo>
                  <a:lnTo>
                    <a:pt x="618" y="88"/>
                  </a:lnTo>
                  <a:lnTo>
                    <a:pt x="618" y="88"/>
                  </a:lnTo>
                  <a:lnTo>
                    <a:pt x="618" y="84"/>
                  </a:lnTo>
                  <a:lnTo>
                    <a:pt x="618" y="84"/>
                  </a:lnTo>
                  <a:lnTo>
                    <a:pt x="618" y="84"/>
                  </a:lnTo>
                  <a:lnTo>
                    <a:pt x="618" y="78"/>
                  </a:lnTo>
                  <a:lnTo>
                    <a:pt x="607" y="78"/>
                  </a:lnTo>
                  <a:lnTo>
                    <a:pt x="607" y="88"/>
                  </a:lnTo>
                  <a:lnTo>
                    <a:pt x="607" y="88"/>
                  </a:lnTo>
                  <a:lnTo>
                    <a:pt x="607" y="94"/>
                  </a:lnTo>
                  <a:lnTo>
                    <a:pt x="607" y="94"/>
                  </a:lnTo>
                  <a:lnTo>
                    <a:pt x="607" y="101"/>
                  </a:lnTo>
                  <a:lnTo>
                    <a:pt x="601" y="107"/>
                  </a:lnTo>
                  <a:lnTo>
                    <a:pt x="601" y="107"/>
                  </a:lnTo>
                  <a:lnTo>
                    <a:pt x="595" y="111"/>
                  </a:lnTo>
                  <a:lnTo>
                    <a:pt x="595" y="111"/>
                  </a:lnTo>
                  <a:lnTo>
                    <a:pt x="595" y="111"/>
                  </a:lnTo>
                  <a:lnTo>
                    <a:pt x="589" y="117"/>
                  </a:lnTo>
                  <a:lnTo>
                    <a:pt x="589" y="123"/>
                  </a:lnTo>
                  <a:lnTo>
                    <a:pt x="583" y="123"/>
                  </a:lnTo>
                  <a:lnTo>
                    <a:pt x="583" y="129"/>
                  </a:lnTo>
                  <a:lnTo>
                    <a:pt x="583" y="129"/>
                  </a:lnTo>
                  <a:lnTo>
                    <a:pt x="583" y="129"/>
                  </a:lnTo>
                  <a:lnTo>
                    <a:pt x="583" y="129"/>
                  </a:lnTo>
                  <a:lnTo>
                    <a:pt x="595" y="129"/>
                  </a:lnTo>
                  <a:lnTo>
                    <a:pt x="595" y="123"/>
                  </a:lnTo>
                  <a:lnTo>
                    <a:pt x="630" y="123"/>
                  </a:lnTo>
                  <a:lnTo>
                    <a:pt x="649" y="111"/>
                  </a:lnTo>
                  <a:lnTo>
                    <a:pt x="665" y="111"/>
                  </a:lnTo>
                  <a:lnTo>
                    <a:pt x="700" y="78"/>
                  </a:lnTo>
                  <a:lnTo>
                    <a:pt x="723" y="78"/>
                  </a:lnTo>
                  <a:lnTo>
                    <a:pt x="729" y="72"/>
                  </a:lnTo>
                  <a:lnTo>
                    <a:pt x="760" y="72"/>
                  </a:lnTo>
                  <a:lnTo>
                    <a:pt x="764" y="68"/>
                  </a:lnTo>
                  <a:lnTo>
                    <a:pt x="770" y="68"/>
                  </a:lnTo>
                  <a:lnTo>
                    <a:pt x="776" y="61"/>
                  </a:lnTo>
                  <a:lnTo>
                    <a:pt x="776" y="49"/>
                  </a:lnTo>
                  <a:lnTo>
                    <a:pt x="782" y="49"/>
                  </a:lnTo>
                  <a:lnTo>
                    <a:pt x="782" y="45"/>
                  </a:lnTo>
                  <a:lnTo>
                    <a:pt x="789" y="45"/>
                  </a:lnTo>
                  <a:lnTo>
                    <a:pt x="789" y="39"/>
                  </a:lnTo>
                  <a:lnTo>
                    <a:pt x="817" y="39"/>
                  </a:lnTo>
                  <a:lnTo>
                    <a:pt x="811" y="45"/>
                  </a:lnTo>
                  <a:lnTo>
                    <a:pt x="811" y="45"/>
                  </a:lnTo>
                  <a:lnTo>
                    <a:pt x="811" y="49"/>
                  </a:lnTo>
                  <a:lnTo>
                    <a:pt x="811" y="49"/>
                  </a:lnTo>
                  <a:lnTo>
                    <a:pt x="811" y="49"/>
                  </a:lnTo>
                  <a:lnTo>
                    <a:pt x="811" y="78"/>
                  </a:lnTo>
                  <a:lnTo>
                    <a:pt x="811" y="78"/>
                  </a:lnTo>
                  <a:lnTo>
                    <a:pt x="811" y="7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" name="Freeform 772">
              <a:extLst>
                <a:ext uri="{FF2B5EF4-FFF2-40B4-BE49-F238E27FC236}">
                  <a16:creationId xmlns:a16="http://schemas.microsoft.com/office/drawing/2014/main" id="{23D8422D-87F7-4E81-A703-E554258CC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06" y="2501669"/>
              <a:ext cx="1076875" cy="626684"/>
            </a:xfrm>
            <a:custGeom>
              <a:avLst/>
              <a:gdLst>
                <a:gd name="T0" fmla="*/ 770 w 817"/>
                <a:gd name="T1" fmla="*/ 94 h 443"/>
                <a:gd name="T2" fmla="*/ 741 w 817"/>
                <a:gd name="T3" fmla="*/ 123 h 443"/>
                <a:gd name="T4" fmla="*/ 741 w 817"/>
                <a:gd name="T5" fmla="*/ 134 h 443"/>
                <a:gd name="T6" fmla="*/ 747 w 817"/>
                <a:gd name="T7" fmla="*/ 134 h 443"/>
                <a:gd name="T8" fmla="*/ 684 w 817"/>
                <a:gd name="T9" fmla="*/ 173 h 443"/>
                <a:gd name="T10" fmla="*/ 665 w 817"/>
                <a:gd name="T11" fmla="*/ 173 h 443"/>
                <a:gd name="T12" fmla="*/ 659 w 817"/>
                <a:gd name="T13" fmla="*/ 191 h 443"/>
                <a:gd name="T14" fmla="*/ 653 w 817"/>
                <a:gd name="T15" fmla="*/ 208 h 443"/>
                <a:gd name="T16" fmla="*/ 649 w 817"/>
                <a:gd name="T17" fmla="*/ 191 h 443"/>
                <a:gd name="T18" fmla="*/ 636 w 817"/>
                <a:gd name="T19" fmla="*/ 195 h 443"/>
                <a:gd name="T20" fmla="*/ 642 w 817"/>
                <a:gd name="T21" fmla="*/ 208 h 443"/>
                <a:gd name="T22" fmla="*/ 630 w 817"/>
                <a:gd name="T23" fmla="*/ 224 h 443"/>
                <a:gd name="T24" fmla="*/ 642 w 817"/>
                <a:gd name="T25" fmla="*/ 235 h 443"/>
                <a:gd name="T26" fmla="*/ 614 w 817"/>
                <a:gd name="T27" fmla="*/ 274 h 443"/>
                <a:gd name="T28" fmla="*/ 572 w 817"/>
                <a:gd name="T29" fmla="*/ 302 h 443"/>
                <a:gd name="T30" fmla="*/ 543 w 817"/>
                <a:gd name="T31" fmla="*/ 342 h 443"/>
                <a:gd name="T32" fmla="*/ 543 w 817"/>
                <a:gd name="T33" fmla="*/ 364 h 443"/>
                <a:gd name="T34" fmla="*/ 548 w 817"/>
                <a:gd name="T35" fmla="*/ 403 h 443"/>
                <a:gd name="T36" fmla="*/ 525 w 817"/>
                <a:gd name="T37" fmla="*/ 432 h 443"/>
                <a:gd name="T38" fmla="*/ 519 w 817"/>
                <a:gd name="T39" fmla="*/ 410 h 443"/>
                <a:gd name="T40" fmla="*/ 513 w 817"/>
                <a:gd name="T41" fmla="*/ 393 h 443"/>
                <a:gd name="T42" fmla="*/ 513 w 817"/>
                <a:gd name="T43" fmla="*/ 377 h 443"/>
                <a:gd name="T44" fmla="*/ 461 w 817"/>
                <a:gd name="T45" fmla="*/ 354 h 443"/>
                <a:gd name="T46" fmla="*/ 420 w 817"/>
                <a:gd name="T47" fmla="*/ 348 h 443"/>
                <a:gd name="T48" fmla="*/ 414 w 817"/>
                <a:gd name="T49" fmla="*/ 358 h 443"/>
                <a:gd name="T50" fmla="*/ 391 w 817"/>
                <a:gd name="T51" fmla="*/ 358 h 443"/>
                <a:gd name="T52" fmla="*/ 327 w 817"/>
                <a:gd name="T53" fmla="*/ 370 h 443"/>
                <a:gd name="T54" fmla="*/ 296 w 817"/>
                <a:gd name="T55" fmla="*/ 420 h 443"/>
                <a:gd name="T56" fmla="*/ 280 w 817"/>
                <a:gd name="T57" fmla="*/ 416 h 443"/>
                <a:gd name="T58" fmla="*/ 232 w 817"/>
                <a:gd name="T59" fmla="*/ 370 h 443"/>
                <a:gd name="T60" fmla="*/ 210 w 817"/>
                <a:gd name="T61" fmla="*/ 342 h 443"/>
                <a:gd name="T62" fmla="*/ 191 w 817"/>
                <a:gd name="T63" fmla="*/ 319 h 443"/>
                <a:gd name="T64" fmla="*/ 146 w 817"/>
                <a:gd name="T65" fmla="*/ 331 h 443"/>
                <a:gd name="T66" fmla="*/ 86 w 817"/>
                <a:gd name="T67" fmla="*/ 302 h 443"/>
                <a:gd name="T68" fmla="*/ 41 w 817"/>
                <a:gd name="T69" fmla="*/ 302 h 443"/>
                <a:gd name="T70" fmla="*/ 41 w 817"/>
                <a:gd name="T71" fmla="*/ 292 h 443"/>
                <a:gd name="T72" fmla="*/ 6 w 817"/>
                <a:gd name="T73" fmla="*/ 270 h 443"/>
                <a:gd name="T74" fmla="*/ 0 w 817"/>
                <a:gd name="T75" fmla="*/ 208 h 443"/>
                <a:gd name="T76" fmla="*/ 6 w 817"/>
                <a:gd name="T77" fmla="*/ 195 h 443"/>
                <a:gd name="T78" fmla="*/ 0 w 817"/>
                <a:gd name="T79" fmla="*/ 202 h 443"/>
                <a:gd name="T80" fmla="*/ 0 w 817"/>
                <a:gd name="T81" fmla="*/ 185 h 443"/>
                <a:gd name="T82" fmla="*/ 35 w 817"/>
                <a:gd name="T83" fmla="*/ 101 h 443"/>
                <a:gd name="T84" fmla="*/ 64 w 817"/>
                <a:gd name="T85" fmla="*/ 49 h 443"/>
                <a:gd name="T86" fmla="*/ 70 w 817"/>
                <a:gd name="T87" fmla="*/ 26 h 443"/>
                <a:gd name="T88" fmla="*/ 86 w 817"/>
                <a:gd name="T89" fmla="*/ 45 h 443"/>
                <a:gd name="T90" fmla="*/ 467 w 817"/>
                <a:gd name="T91" fmla="*/ 10 h 443"/>
                <a:gd name="T92" fmla="*/ 473 w 817"/>
                <a:gd name="T93" fmla="*/ 6 h 443"/>
                <a:gd name="T94" fmla="*/ 519 w 817"/>
                <a:gd name="T95" fmla="*/ 22 h 443"/>
                <a:gd name="T96" fmla="*/ 543 w 817"/>
                <a:gd name="T97" fmla="*/ 16 h 443"/>
                <a:gd name="T98" fmla="*/ 583 w 817"/>
                <a:gd name="T99" fmla="*/ 26 h 443"/>
                <a:gd name="T100" fmla="*/ 589 w 817"/>
                <a:gd name="T101" fmla="*/ 49 h 443"/>
                <a:gd name="T102" fmla="*/ 630 w 817"/>
                <a:gd name="T103" fmla="*/ 61 h 443"/>
                <a:gd name="T104" fmla="*/ 630 w 817"/>
                <a:gd name="T105" fmla="*/ 84 h 443"/>
                <a:gd name="T106" fmla="*/ 618 w 817"/>
                <a:gd name="T107" fmla="*/ 78 h 443"/>
                <a:gd name="T108" fmla="*/ 601 w 817"/>
                <a:gd name="T109" fmla="*/ 107 h 443"/>
                <a:gd name="T110" fmla="*/ 583 w 817"/>
                <a:gd name="T111" fmla="*/ 123 h 443"/>
                <a:gd name="T112" fmla="*/ 630 w 817"/>
                <a:gd name="T113" fmla="*/ 123 h 443"/>
                <a:gd name="T114" fmla="*/ 764 w 817"/>
                <a:gd name="T115" fmla="*/ 68 h 443"/>
                <a:gd name="T116" fmla="*/ 789 w 817"/>
                <a:gd name="T117" fmla="*/ 39 h 443"/>
                <a:gd name="T118" fmla="*/ 811 w 817"/>
                <a:gd name="T119" fmla="*/ 78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7" h="443">
                  <a:moveTo>
                    <a:pt x="811" y="78"/>
                  </a:moveTo>
                  <a:lnTo>
                    <a:pt x="805" y="84"/>
                  </a:lnTo>
                  <a:lnTo>
                    <a:pt x="799" y="84"/>
                  </a:lnTo>
                  <a:lnTo>
                    <a:pt x="789" y="88"/>
                  </a:lnTo>
                  <a:lnTo>
                    <a:pt x="782" y="88"/>
                  </a:lnTo>
                  <a:lnTo>
                    <a:pt x="776" y="94"/>
                  </a:lnTo>
                  <a:lnTo>
                    <a:pt x="770" y="94"/>
                  </a:lnTo>
                  <a:lnTo>
                    <a:pt x="764" y="101"/>
                  </a:lnTo>
                  <a:lnTo>
                    <a:pt x="754" y="101"/>
                  </a:lnTo>
                  <a:lnTo>
                    <a:pt x="754" y="107"/>
                  </a:lnTo>
                  <a:lnTo>
                    <a:pt x="747" y="111"/>
                  </a:lnTo>
                  <a:lnTo>
                    <a:pt x="747" y="111"/>
                  </a:lnTo>
                  <a:lnTo>
                    <a:pt x="741" y="123"/>
                  </a:lnTo>
                  <a:lnTo>
                    <a:pt x="741" y="123"/>
                  </a:lnTo>
                  <a:lnTo>
                    <a:pt x="741" y="129"/>
                  </a:lnTo>
                  <a:lnTo>
                    <a:pt x="735" y="129"/>
                  </a:lnTo>
                  <a:lnTo>
                    <a:pt x="735" y="129"/>
                  </a:lnTo>
                  <a:lnTo>
                    <a:pt x="741" y="129"/>
                  </a:lnTo>
                  <a:lnTo>
                    <a:pt x="741" y="134"/>
                  </a:lnTo>
                  <a:lnTo>
                    <a:pt x="741" y="134"/>
                  </a:lnTo>
                  <a:lnTo>
                    <a:pt x="741" y="134"/>
                  </a:lnTo>
                  <a:lnTo>
                    <a:pt x="741" y="134"/>
                  </a:lnTo>
                  <a:lnTo>
                    <a:pt x="741" y="134"/>
                  </a:lnTo>
                  <a:lnTo>
                    <a:pt x="741" y="129"/>
                  </a:lnTo>
                  <a:lnTo>
                    <a:pt x="741" y="129"/>
                  </a:lnTo>
                  <a:lnTo>
                    <a:pt x="747" y="129"/>
                  </a:lnTo>
                  <a:lnTo>
                    <a:pt x="747" y="134"/>
                  </a:lnTo>
                  <a:lnTo>
                    <a:pt x="747" y="134"/>
                  </a:lnTo>
                  <a:lnTo>
                    <a:pt x="741" y="140"/>
                  </a:lnTo>
                  <a:lnTo>
                    <a:pt x="712" y="140"/>
                  </a:lnTo>
                  <a:lnTo>
                    <a:pt x="706" y="146"/>
                  </a:lnTo>
                  <a:lnTo>
                    <a:pt x="694" y="146"/>
                  </a:lnTo>
                  <a:lnTo>
                    <a:pt x="688" y="150"/>
                  </a:lnTo>
                  <a:lnTo>
                    <a:pt x="684" y="150"/>
                  </a:lnTo>
                  <a:lnTo>
                    <a:pt x="684" y="173"/>
                  </a:lnTo>
                  <a:lnTo>
                    <a:pt x="677" y="173"/>
                  </a:lnTo>
                  <a:lnTo>
                    <a:pt x="677" y="179"/>
                  </a:lnTo>
                  <a:lnTo>
                    <a:pt x="671" y="185"/>
                  </a:lnTo>
                  <a:lnTo>
                    <a:pt x="665" y="185"/>
                  </a:lnTo>
                  <a:lnTo>
                    <a:pt x="665" y="179"/>
                  </a:lnTo>
                  <a:lnTo>
                    <a:pt x="665" y="179"/>
                  </a:lnTo>
                  <a:lnTo>
                    <a:pt x="665" y="173"/>
                  </a:lnTo>
                  <a:lnTo>
                    <a:pt x="659" y="173"/>
                  </a:lnTo>
                  <a:lnTo>
                    <a:pt x="659" y="173"/>
                  </a:lnTo>
                  <a:lnTo>
                    <a:pt x="659" y="185"/>
                  </a:lnTo>
                  <a:lnTo>
                    <a:pt x="659" y="185"/>
                  </a:lnTo>
                  <a:lnTo>
                    <a:pt x="659" y="191"/>
                  </a:lnTo>
                  <a:lnTo>
                    <a:pt x="659" y="191"/>
                  </a:lnTo>
                  <a:lnTo>
                    <a:pt x="659" y="191"/>
                  </a:lnTo>
                  <a:lnTo>
                    <a:pt x="659" y="195"/>
                  </a:lnTo>
                  <a:lnTo>
                    <a:pt x="659" y="195"/>
                  </a:lnTo>
                  <a:lnTo>
                    <a:pt x="659" y="202"/>
                  </a:lnTo>
                  <a:lnTo>
                    <a:pt x="659" y="202"/>
                  </a:lnTo>
                  <a:lnTo>
                    <a:pt x="659" y="208"/>
                  </a:lnTo>
                  <a:lnTo>
                    <a:pt x="653" y="208"/>
                  </a:lnTo>
                  <a:lnTo>
                    <a:pt x="653" y="208"/>
                  </a:lnTo>
                  <a:lnTo>
                    <a:pt x="653" y="212"/>
                  </a:lnTo>
                  <a:lnTo>
                    <a:pt x="649" y="212"/>
                  </a:lnTo>
                  <a:lnTo>
                    <a:pt x="649" y="208"/>
                  </a:lnTo>
                  <a:lnTo>
                    <a:pt x="649" y="208"/>
                  </a:lnTo>
                  <a:lnTo>
                    <a:pt x="649" y="195"/>
                  </a:lnTo>
                  <a:lnTo>
                    <a:pt x="649" y="195"/>
                  </a:lnTo>
                  <a:lnTo>
                    <a:pt x="649" y="191"/>
                  </a:lnTo>
                  <a:lnTo>
                    <a:pt x="653" y="185"/>
                  </a:lnTo>
                  <a:lnTo>
                    <a:pt x="642" y="185"/>
                  </a:lnTo>
                  <a:lnTo>
                    <a:pt x="642" y="191"/>
                  </a:lnTo>
                  <a:lnTo>
                    <a:pt x="642" y="191"/>
                  </a:lnTo>
                  <a:lnTo>
                    <a:pt x="642" y="195"/>
                  </a:lnTo>
                  <a:lnTo>
                    <a:pt x="636" y="195"/>
                  </a:lnTo>
                  <a:lnTo>
                    <a:pt x="636" y="195"/>
                  </a:lnTo>
                  <a:lnTo>
                    <a:pt x="636" y="195"/>
                  </a:lnTo>
                  <a:lnTo>
                    <a:pt x="636" y="195"/>
                  </a:lnTo>
                  <a:lnTo>
                    <a:pt x="636" y="202"/>
                  </a:lnTo>
                  <a:lnTo>
                    <a:pt x="636" y="202"/>
                  </a:lnTo>
                  <a:lnTo>
                    <a:pt x="642" y="208"/>
                  </a:lnTo>
                  <a:lnTo>
                    <a:pt x="642" y="208"/>
                  </a:lnTo>
                  <a:lnTo>
                    <a:pt x="642" y="208"/>
                  </a:lnTo>
                  <a:lnTo>
                    <a:pt x="642" y="208"/>
                  </a:lnTo>
                  <a:lnTo>
                    <a:pt x="649" y="212"/>
                  </a:lnTo>
                  <a:lnTo>
                    <a:pt x="649" y="218"/>
                  </a:lnTo>
                  <a:lnTo>
                    <a:pt x="630" y="218"/>
                  </a:lnTo>
                  <a:lnTo>
                    <a:pt x="630" y="218"/>
                  </a:lnTo>
                  <a:lnTo>
                    <a:pt x="630" y="218"/>
                  </a:lnTo>
                  <a:lnTo>
                    <a:pt x="630" y="224"/>
                  </a:lnTo>
                  <a:lnTo>
                    <a:pt x="630" y="224"/>
                  </a:lnTo>
                  <a:lnTo>
                    <a:pt x="636" y="224"/>
                  </a:lnTo>
                  <a:lnTo>
                    <a:pt x="642" y="230"/>
                  </a:lnTo>
                  <a:lnTo>
                    <a:pt x="642" y="230"/>
                  </a:lnTo>
                  <a:lnTo>
                    <a:pt x="642" y="230"/>
                  </a:lnTo>
                  <a:lnTo>
                    <a:pt x="642" y="230"/>
                  </a:lnTo>
                  <a:lnTo>
                    <a:pt x="642" y="235"/>
                  </a:lnTo>
                  <a:lnTo>
                    <a:pt x="642" y="235"/>
                  </a:lnTo>
                  <a:lnTo>
                    <a:pt x="642" y="235"/>
                  </a:lnTo>
                  <a:lnTo>
                    <a:pt x="630" y="247"/>
                  </a:lnTo>
                  <a:lnTo>
                    <a:pt x="630" y="253"/>
                  </a:lnTo>
                  <a:lnTo>
                    <a:pt x="624" y="257"/>
                  </a:lnTo>
                  <a:lnTo>
                    <a:pt x="624" y="263"/>
                  </a:lnTo>
                  <a:lnTo>
                    <a:pt x="614" y="274"/>
                  </a:lnTo>
                  <a:lnTo>
                    <a:pt x="601" y="274"/>
                  </a:lnTo>
                  <a:lnTo>
                    <a:pt x="601" y="280"/>
                  </a:lnTo>
                  <a:lnTo>
                    <a:pt x="595" y="280"/>
                  </a:lnTo>
                  <a:lnTo>
                    <a:pt x="583" y="292"/>
                  </a:lnTo>
                  <a:lnTo>
                    <a:pt x="583" y="296"/>
                  </a:lnTo>
                  <a:lnTo>
                    <a:pt x="579" y="296"/>
                  </a:lnTo>
                  <a:lnTo>
                    <a:pt x="572" y="302"/>
                  </a:lnTo>
                  <a:lnTo>
                    <a:pt x="572" y="309"/>
                  </a:lnTo>
                  <a:lnTo>
                    <a:pt x="560" y="309"/>
                  </a:lnTo>
                  <a:lnTo>
                    <a:pt x="548" y="319"/>
                  </a:lnTo>
                  <a:lnTo>
                    <a:pt x="548" y="319"/>
                  </a:lnTo>
                  <a:lnTo>
                    <a:pt x="543" y="325"/>
                  </a:lnTo>
                  <a:lnTo>
                    <a:pt x="543" y="342"/>
                  </a:lnTo>
                  <a:lnTo>
                    <a:pt x="543" y="342"/>
                  </a:lnTo>
                  <a:lnTo>
                    <a:pt x="543" y="348"/>
                  </a:lnTo>
                  <a:lnTo>
                    <a:pt x="543" y="348"/>
                  </a:lnTo>
                  <a:lnTo>
                    <a:pt x="543" y="358"/>
                  </a:lnTo>
                  <a:lnTo>
                    <a:pt x="543" y="358"/>
                  </a:lnTo>
                  <a:lnTo>
                    <a:pt x="543" y="358"/>
                  </a:lnTo>
                  <a:lnTo>
                    <a:pt x="543" y="364"/>
                  </a:lnTo>
                  <a:lnTo>
                    <a:pt x="543" y="364"/>
                  </a:lnTo>
                  <a:lnTo>
                    <a:pt x="543" y="370"/>
                  </a:lnTo>
                  <a:lnTo>
                    <a:pt x="543" y="370"/>
                  </a:lnTo>
                  <a:lnTo>
                    <a:pt x="543" y="370"/>
                  </a:lnTo>
                  <a:lnTo>
                    <a:pt x="543" y="381"/>
                  </a:lnTo>
                  <a:lnTo>
                    <a:pt x="543" y="381"/>
                  </a:lnTo>
                  <a:lnTo>
                    <a:pt x="543" y="387"/>
                  </a:lnTo>
                  <a:lnTo>
                    <a:pt x="548" y="403"/>
                  </a:lnTo>
                  <a:lnTo>
                    <a:pt x="548" y="410"/>
                  </a:lnTo>
                  <a:lnTo>
                    <a:pt x="543" y="416"/>
                  </a:lnTo>
                  <a:lnTo>
                    <a:pt x="543" y="438"/>
                  </a:lnTo>
                  <a:lnTo>
                    <a:pt x="537" y="438"/>
                  </a:lnTo>
                  <a:lnTo>
                    <a:pt x="537" y="443"/>
                  </a:lnTo>
                  <a:lnTo>
                    <a:pt x="525" y="443"/>
                  </a:lnTo>
                  <a:lnTo>
                    <a:pt x="525" y="432"/>
                  </a:lnTo>
                  <a:lnTo>
                    <a:pt x="525" y="432"/>
                  </a:lnTo>
                  <a:lnTo>
                    <a:pt x="525" y="432"/>
                  </a:lnTo>
                  <a:lnTo>
                    <a:pt x="525" y="426"/>
                  </a:lnTo>
                  <a:lnTo>
                    <a:pt x="519" y="426"/>
                  </a:lnTo>
                  <a:lnTo>
                    <a:pt x="519" y="420"/>
                  </a:lnTo>
                  <a:lnTo>
                    <a:pt x="519" y="420"/>
                  </a:lnTo>
                  <a:lnTo>
                    <a:pt x="519" y="410"/>
                  </a:lnTo>
                  <a:lnTo>
                    <a:pt x="513" y="410"/>
                  </a:lnTo>
                  <a:lnTo>
                    <a:pt x="513" y="403"/>
                  </a:lnTo>
                  <a:lnTo>
                    <a:pt x="513" y="403"/>
                  </a:lnTo>
                  <a:lnTo>
                    <a:pt x="513" y="403"/>
                  </a:lnTo>
                  <a:lnTo>
                    <a:pt x="513" y="399"/>
                  </a:lnTo>
                  <a:lnTo>
                    <a:pt x="513" y="399"/>
                  </a:lnTo>
                  <a:lnTo>
                    <a:pt x="513" y="393"/>
                  </a:lnTo>
                  <a:lnTo>
                    <a:pt x="513" y="393"/>
                  </a:lnTo>
                  <a:lnTo>
                    <a:pt x="513" y="387"/>
                  </a:lnTo>
                  <a:lnTo>
                    <a:pt x="513" y="387"/>
                  </a:lnTo>
                  <a:lnTo>
                    <a:pt x="513" y="381"/>
                  </a:lnTo>
                  <a:lnTo>
                    <a:pt x="513" y="381"/>
                  </a:lnTo>
                  <a:lnTo>
                    <a:pt x="513" y="377"/>
                  </a:lnTo>
                  <a:lnTo>
                    <a:pt x="513" y="377"/>
                  </a:lnTo>
                  <a:lnTo>
                    <a:pt x="513" y="370"/>
                  </a:lnTo>
                  <a:lnTo>
                    <a:pt x="513" y="370"/>
                  </a:lnTo>
                  <a:lnTo>
                    <a:pt x="508" y="364"/>
                  </a:lnTo>
                  <a:lnTo>
                    <a:pt x="508" y="358"/>
                  </a:lnTo>
                  <a:lnTo>
                    <a:pt x="502" y="358"/>
                  </a:lnTo>
                  <a:lnTo>
                    <a:pt x="502" y="354"/>
                  </a:lnTo>
                  <a:lnTo>
                    <a:pt x="461" y="354"/>
                  </a:lnTo>
                  <a:lnTo>
                    <a:pt x="461" y="348"/>
                  </a:lnTo>
                  <a:lnTo>
                    <a:pt x="443" y="348"/>
                  </a:lnTo>
                  <a:lnTo>
                    <a:pt x="443" y="348"/>
                  </a:lnTo>
                  <a:lnTo>
                    <a:pt x="443" y="342"/>
                  </a:lnTo>
                  <a:lnTo>
                    <a:pt x="426" y="342"/>
                  </a:lnTo>
                  <a:lnTo>
                    <a:pt x="426" y="342"/>
                  </a:lnTo>
                  <a:lnTo>
                    <a:pt x="420" y="348"/>
                  </a:lnTo>
                  <a:lnTo>
                    <a:pt x="414" y="348"/>
                  </a:lnTo>
                  <a:lnTo>
                    <a:pt x="414" y="348"/>
                  </a:lnTo>
                  <a:lnTo>
                    <a:pt x="414" y="348"/>
                  </a:lnTo>
                  <a:lnTo>
                    <a:pt x="414" y="354"/>
                  </a:lnTo>
                  <a:lnTo>
                    <a:pt x="414" y="354"/>
                  </a:lnTo>
                  <a:lnTo>
                    <a:pt x="414" y="358"/>
                  </a:lnTo>
                  <a:lnTo>
                    <a:pt x="414" y="358"/>
                  </a:lnTo>
                  <a:lnTo>
                    <a:pt x="414" y="358"/>
                  </a:lnTo>
                  <a:lnTo>
                    <a:pt x="420" y="358"/>
                  </a:lnTo>
                  <a:lnTo>
                    <a:pt x="420" y="370"/>
                  </a:lnTo>
                  <a:lnTo>
                    <a:pt x="391" y="370"/>
                  </a:lnTo>
                  <a:lnTo>
                    <a:pt x="391" y="364"/>
                  </a:lnTo>
                  <a:lnTo>
                    <a:pt x="391" y="364"/>
                  </a:lnTo>
                  <a:lnTo>
                    <a:pt x="391" y="358"/>
                  </a:lnTo>
                  <a:lnTo>
                    <a:pt x="385" y="358"/>
                  </a:lnTo>
                  <a:lnTo>
                    <a:pt x="379" y="364"/>
                  </a:lnTo>
                  <a:lnTo>
                    <a:pt x="373" y="364"/>
                  </a:lnTo>
                  <a:lnTo>
                    <a:pt x="373" y="358"/>
                  </a:lnTo>
                  <a:lnTo>
                    <a:pt x="344" y="358"/>
                  </a:lnTo>
                  <a:lnTo>
                    <a:pt x="338" y="370"/>
                  </a:lnTo>
                  <a:lnTo>
                    <a:pt x="327" y="370"/>
                  </a:lnTo>
                  <a:lnTo>
                    <a:pt x="321" y="381"/>
                  </a:lnTo>
                  <a:lnTo>
                    <a:pt x="309" y="387"/>
                  </a:lnTo>
                  <a:lnTo>
                    <a:pt x="296" y="399"/>
                  </a:lnTo>
                  <a:lnTo>
                    <a:pt x="296" y="399"/>
                  </a:lnTo>
                  <a:lnTo>
                    <a:pt x="296" y="410"/>
                  </a:lnTo>
                  <a:lnTo>
                    <a:pt x="296" y="410"/>
                  </a:lnTo>
                  <a:lnTo>
                    <a:pt x="296" y="420"/>
                  </a:lnTo>
                  <a:lnTo>
                    <a:pt x="296" y="420"/>
                  </a:lnTo>
                  <a:lnTo>
                    <a:pt x="292" y="426"/>
                  </a:lnTo>
                  <a:lnTo>
                    <a:pt x="292" y="426"/>
                  </a:lnTo>
                  <a:lnTo>
                    <a:pt x="286" y="420"/>
                  </a:lnTo>
                  <a:lnTo>
                    <a:pt x="280" y="420"/>
                  </a:lnTo>
                  <a:lnTo>
                    <a:pt x="280" y="420"/>
                  </a:lnTo>
                  <a:lnTo>
                    <a:pt x="280" y="416"/>
                  </a:lnTo>
                  <a:lnTo>
                    <a:pt x="274" y="416"/>
                  </a:lnTo>
                  <a:lnTo>
                    <a:pt x="274" y="387"/>
                  </a:lnTo>
                  <a:lnTo>
                    <a:pt x="267" y="377"/>
                  </a:lnTo>
                  <a:lnTo>
                    <a:pt x="267" y="370"/>
                  </a:lnTo>
                  <a:lnTo>
                    <a:pt x="261" y="358"/>
                  </a:lnTo>
                  <a:lnTo>
                    <a:pt x="232" y="358"/>
                  </a:lnTo>
                  <a:lnTo>
                    <a:pt x="232" y="370"/>
                  </a:lnTo>
                  <a:lnTo>
                    <a:pt x="222" y="370"/>
                  </a:lnTo>
                  <a:lnTo>
                    <a:pt x="222" y="364"/>
                  </a:lnTo>
                  <a:lnTo>
                    <a:pt x="216" y="358"/>
                  </a:lnTo>
                  <a:lnTo>
                    <a:pt x="216" y="354"/>
                  </a:lnTo>
                  <a:lnTo>
                    <a:pt x="210" y="348"/>
                  </a:lnTo>
                  <a:lnTo>
                    <a:pt x="210" y="342"/>
                  </a:lnTo>
                  <a:lnTo>
                    <a:pt x="210" y="342"/>
                  </a:lnTo>
                  <a:lnTo>
                    <a:pt x="210" y="338"/>
                  </a:lnTo>
                  <a:lnTo>
                    <a:pt x="204" y="338"/>
                  </a:lnTo>
                  <a:lnTo>
                    <a:pt x="204" y="331"/>
                  </a:lnTo>
                  <a:lnTo>
                    <a:pt x="204" y="331"/>
                  </a:lnTo>
                  <a:lnTo>
                    <a:pt x="197" y="325"/>
                  </a:lnTo>
                  <a:lnTo>
                    <a:pt x="197" y="325"/>
                  </a:lnTo>
                  <a:lnTo>
                    <a:pt x="191" y="319"/>
                  </a:lnTo>
                  <a:lnTo>
                    <a:pt x="191" y="319"/>
                  </a:lnTo>
                  <a:lnTo>
                    <a:pt x="187" y="315"/>
                  </a:lnTo>
                  <a:lnTo>
                    <a:pt x="181" y="319"/>
                  </a:lnTo>
                  <a:lnTo>
                    <a:pt x="169" y="319"/>
                  </a:lnTo>
                  <a:lnTo>
                    <a:pt x="169" y="325"/>
                  </a:lnTo>
                  <a:lnTo>
                    <a:pt x="150" y="325"/>
                  </a:lnTo>
                  <a:lnTo>
                    <a:pt x="146" y="331"/>
                  </a:lnTo>
                  <a:lnTo>
                    <a:pt x="134" y="325"/>
                  </a:lnTo>
                  <a:lnTo>
                    <a:pt x="127" y="325"/>
                  </a:lnTo>
                  <a:lnTo>
                    <a:pt x="115" y="319"/>
                  </a:lnTo>
                  <a:lnTo>
                    <a:pt x="111" y="315"/>
                  </a:lnTo>
                  <a:lnTo>
                    <a:pt x="99" y="309"/>
                  </a:lnTo>
                  <a:lnTo>
                    <a:pt x="92" y="309"/>
                  </a:lnTo>
                  <a:lnTo>
                    <a:pt x="86" y="302"/>
                  </a:lnTo>
                  <a:lnTo>
                    <a:pt x="64" y="302"/>
                  </a:lnTo>
                  <a:lnTo>
                    <a:pt x="64" y="302"/>
                  </a:lnTo>
                  <a:lnTo>
                    <a:pt x="57" y="309"/>
                  </a:lnTo>
                  <a:lnTo>
                    <a:pt x="51" y="309"/>
                  </a:lnTo>
                  <a:lnTo>
                    <a:pt x="45" y="302"/>
                  </a:lnTo>
                  <a:lnTo>
                    <a:pt x="41" y="302"/>
                  </a:lnTo>
                  <a:lnTo>
                    <a:pt x="41" y="302"/>
                  </a:lnTo>
                  <a:lnTo>
                    <a:pt x="45" y="296"/>
                  </a:lnTo>
                  <a:lnTo>
                    <a:pt x="45" y="296"/>
                  </a:lnTo>
                  <a:lnTo>
                    <a:pt x="45" y="296"/>
                  </a:lnTo>
                  <a:lnTo>
                    <a:pt x="45" y="296"/>
                  </a:lnTo>
                  <a:lnTo>
                    <a:pt x="45" y="292"/>
                  </a:lnTo>
                  <a:lnTo>
                    <a:pt x="41" y="292"/>
                  </a:lnTo>
                  <a:lnTo>
                    <a:pt x="41" y="292"/>
                  </a:lnTo>
                  <a:lnTo>
                    <a:pt x="35" y="286"/>
                  </a:lnTo>
                  <a:lnTo>
                    <a:pt x="29" y="286"/>
                  </a:lnTo>
                  <a:lnTo>
                    <a:pt x="29" y="280"/>
                  </a:lnTo>
                  <a:lnTo>
                    <a:pt x="22" y="274"/>
                  </a:lnTo>
                  <a:lnTo>
                    <a:pt x="6" y="274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6" y="263"/>
                  </a:lnTo>
                  <a:lnTo>
                    <a:pt x="6" y="263"/>
                  </a:lnTo>
                  <a:lnTo>
                    <a:pt x="6" y="263"/>
                  </a:lnTo>
                  <a:lnTo>
                    <a:pt x="6" y="218"/>
                  </a:lnTo>
                  <a:lnTo>
                    <a:pt x="0" y="212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6" y="208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6" y="195"/>
                  </a:lnTo>
                  <a:lnTo>
                    <a:pt x="6" y="195"/>
                  </a:lnTo>
                  <a:lnTo>
                    <a:pt x="6" y="195"/>
                  </a:lnTo>
                  <a:lnTo>
                    <a:pt x="6" y="195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0" y="191"/>
                  </a:lnTo>
                  <a:lnTo>
                    <a:pt x="0" y="191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16" y="129"/>
                  </a:lnTo>
                  <a:lnTo>
                    <a:pt x="22" y="123"/>
                  </a:lnTo>
                  <a:lnTo>
                    <a:pt x="35" y="101"/>
                  </a:lnTo>
                  <a:lnTo>
                    <a:pt x="51" y="84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7" y="72"/>
                  </a:lnTo>
                  <a:lnTo>
                    <a:pt x="57" y="61"/>
                  </a:lnTo>
                  <a:lnTo>
                    <a:pt x="64" y="55"/>
                  </a:lnTo>
                  <a:lnTo>
                    <a:pt x="64" y="49"/>
                  </a:lnTo>
                  <a:lnTo>
                    <a:pt x="70" y="4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2"/>
                  </a:lnTo>
                  <a:lnTo>
                    <a:pt x="86" y="22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99" y="33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467" y="10"/>
                  </a:lnTo>
                  <a:lnTo>
                    <a:pt x="467" y="6"/>
                  </a:lnTo>
                  <a:lnTo>
                    <a:pt x="467" y="6"/>
                  </a:lnTo>
                  <a:lnTo>
                    <a:pt x="467" y="6"/>
                  </a:lnTo>
                  <a:lnTo>
                    <a:pt x="467" y="0"/>
                  </a:lnTo>
                  <a:lnTo>
                    <a:pt x="473" y="0"/>
                  </a:lnTo>
                  <a:lnTo>
                    <a:pt x="473" y="6"/>
                  </a:lnTo>
                  <a:lnTo>
                    <a:pt x="473" y="6"/>
                  </a:lnTo>
                  <a:lnTo>
                    <a:pt x="478" y="10"/>
                  </a:lnTo>
                  <a:lnTo>
                    <a:pt x="478" y="10"/>
                  </a:lnTo>
                  <a:lnTo>
                    <a:pt x="478" y="16"/>
                  </a:lnTo>
                  <a:lnTo>
                    <a:pt x="502" y="16"/>
                  </a:lnTo>
                  <a:lnTo>
                    <a:pt x="502" y="22"/>
                  </a:lnTo>
                  <a:lnTo>
                    <a:pt x="502" y="22"/>
                  </a:lnTo>
                  <a:lnTo>
                    <a:pt x="519" y="22"/>
                  </a:lnTo>
                  <a:lnTo>
                    <a:pt x="525" y="26"/>
                  </a:lnTo>
                  <a:lnTo>
                    <a:pt x="525" y="26"/>
                  </a:lnTo>
                  <a:lnTo>
                    <a:pt x="525" y="26"/>
                  </a:lnTo>
                  <a:lnTo>
                    <a:pt x="543" y="26"/>
                  </a:lnTo>
                  <a:lnTo>
                    <a:pt x="543" y="22"/>
                  </a:lnTo>
                  <a:lnTo>
                    <a:pt x="543" y="22"/>
                  </a:lnTo>
                  <a:lnTo>
                    <a:pt x="543" y="16"/>
                  </a:lnTo>
                  <a:lnTo>
                    <a:pt x="543" y="16"/>
                  </a:lnTo>
                  <a:lnTo>
                    <a:pt x="548" y="16"/>
                  </a:lnTo>
                  <a:lnTo>
                    <a:pt x="548" y="10"/>
                  </a:lnTo>
                  <a:lnTo>
                    <a:pt x="548" y="10"/>
                  </a:lnTo>
                  <a:lnTo>
                    <a:pt x="572" y="10"/>
                  </a:lnTo>
                  <a:lnTo>
                    <a:pt x="572" y="26"/>
                  </a:lnTo>
                  <a:lnTo>
                    <a:pt x="583" y="26"/>
                  </a:lnTo>
                  <a:lnTo>
                    <a:pt x="583" y="33"/>
                  </a:lnTo>
                  <a:lnTo>
                    <a:pt x="583" y="33"/>
                  </a:lnTo>
                  <a:lnTo>
                    <a:pt x="589" y="39"/>
                  </a:lnTo>
                  <a:lnTo>
                    <a:pt x="589" y="39"/>
                  </a:lnTo>
                  <a:lnTo>
                    <a:pt x="589" y="45"/>
                  </a:lnTo>
                  <a:lnTo>
                    <a:pt x="589" y="45"/>
                  </a:lnTo>
                  <a:lnTo>
                    <a:pt x="589" y="49"/>
                  </a:lnTo>
                  <a:lnTo>
                    <a:pt x="589" y="49"/>
                  </a:lnTo>
                  <a:lnTo>
                    <a:pt x="589" y="49"/>
                  </a:lnTo>
                  <a:lnTo>
                    <a:pt x="589" y="55"/>
                  </a:lnTo>
                  <a:lnTo>
                    <a:pt x="589" y="55"/>
                  </a:lnTo>
                  <a:lnTo>
                    <a:pt x="595" y="61"/>
                  </a:lnTo>
                  <a:lnTo>
                    <a:pt x="595" y="61"/>
                  </a:lnTo>
                  <a:lnTo>
                    <a:pt x="630" y="61"/>
                  </a:lnTo>
                  <a:lnTo>
                    <a:pt x="630" y="68"/>
                  </a:lnTo>
                  <a:lnTo>
                    <a:pt x="630" y="68"/>
                  </a:lnTo>
                  <a:lnTo>
                    <a:pt x="636" y="72"/>
                  </a:lnTo>
                  <a:lnTo>
                    <a:pt x="636" y="72"/>
                  </a:lnTo>
                  <a:lnTo>
                    <a:pt x="636" y="72"/>
                  </a:lnTo>
                  <a:lnTo>
                    <a:pt x="636" y="84"/>
                  </a:lnTo>
                  <a:lnTo>
                    <a:pt x="630" y="84"/>
                  </a:lnTo>
                  <a:lnTo>
                    <a:pt x="630" y="88"/>
                  </a:lnTo>
                  <a:lnTo>
                    <a:pt x="618" y="88"/>
                  </a:lnTo>
                  <a:lnTo>
                    <a:pt x="618" y="88"/>
                  </a:lnTo>
                  <a:lnTo>
                    <a:pt x="618" y="84"/>
                  </a:lnTo>
                  <a:lnTo>
                    <a:pt x="618" y="84"/>
                  </a:lnTo>
                  <a:lnTo>
                    <a:pt x="618" y="84"/>
                  </a:lnTo>
                  <a:lnTo>
                    <a:pt x="618" y="78"/>
                  </a:lnTo>
                  <a:lnTo>
                    <a:pt x="607" y="78"/>
                  </a:lnTo>
                  <a:lnTo>
                    <a:pt x="607" y="88"/>
                  </a:lnTo>
                  <a:lnTo>
                    <a:pt x="607" y="88"/>
                  </a:lnTo>
                  <a:lnTo>
                    <a:pt x="607" y="94"/>
                  </a:lnTo>
                  <a:lnTo>
                    <a:pt x="607" y="94"/>
                  </a:lnTo>
                  <a:lnTo>
                    <a:pt x="607" y="101"/>
                  </a:lnTo>
                  <a:lnTo>
                    <a:pt x="601" y="107"/>
                  </a:lnTo>
                  <a:lnTo>
                    <a:pt x="601" y="107"/>
                  </a:lnTo>
                  <a:lnTo>
                    <a:pt x="595" y="111"/>
                  </a:lnTo>
                  <a:lnTo>
                    <a:pt x="595" y="111"/>
                  </a:lnTo>
                  <a:lnTo>
                    <a:pt x="595" y="111"/>
                  </a:lnTo>
                  <a:lnTo>
                    <a:pt x="589" y="117"/>
                  </a:lnTo>
                  <a:lnTo>
                    <a:pt x="589" y="123"/>
                  </a:lnTo>
                  <a:lnTo>
                    <a:pt x="583" y="123"/>
                  </a:lnTo>
                  <a:lnTo>
                    <a:pt x="583" y="129"/>
                  </a:lnTo>
                  <a:lnTo>
                    <a:pt x="583" y="129"/>
                  </a:lnTo>
                  <a:lnTo>
                    <a:pt x="583" y="129"/>
                  </a:lnTo>
                  <a:lnTo>
                    <a:pt x="583" y="129"/>
                  </a:lnTo>
                  <a:lnTo>
                    <a:pt x="595" y="129"/>
                  </a:lnTo>
                  <a:lnTo>
                    <a:pt x="595" y="123"/>
                  </a:lnTo>
                  <a:lnTo>
                    <a:pt x="630" y="123"/>
                  </a:lnTo>
                  <a:lnTo>
                    <a:pt x="649" y="111"/>
                  </a:lnTo>
                  <a:lnTo>
                    <a:pt x="665" y="111"/>
                  </a:lnTo>
                  <a:lnTo>
                    <a:pt x="700" y="78"/>
                  </a:lnTo>
                  <a:lnTo>
                    <a:pt x="723" y="78"/>
                  </a:lnTo>
                  <a:lnTo>
                    <a:pt x="729" y="72"/>
                  </a:lnTo>
                  <a:lnTo>
                    <a:pt x="760" y="72"/>
                  </a:lnTo>
                  <a:lnTo>
                    <a:pt x="764" y="68"/>
                  </a:lnTo>
                  <a:lnTo>
                    <a:pt x="770" y="68"/>
                  </a:lnTo>
                  <a:lnTo>
                    <a:pt x="776" y="61"/>
                  </a:lnTo>
                  <a:lnTo>
                    <a:pt x="776" y="49"/>
                  </a:lnTo>
                  <a:lnTo>
                    <a:pt x="782" y="49"/>
                  </a:lnTo>
                  <a:lnTo>
                    <a:pt x="782" y="45"/>
                  </a:lnTo>
                  <a:lnTo>
                    <a:pt x="789" y="45"/>
                  </a:lnTo>
                  <a:lnTo>
                    <a:pt x="789" y="39"/>
                  </a:lnTo>
                  <a:lnTo>
                    <a:pt x="817" y="39"/>
                  </a:lnTo>
                  <a:lnTo>
                    <a:pt x="811" y="45"/>
                  </a:lnTo>
                  <a:lnTo>
                    <a:pt x="811" y="45"/>
                  </a:lnTo>
                  <a:lnTo>
                    <a:pt x="811" y="49"/>
                  </a:lnTo>
                  <a:lnTo>
                    <a:pt x="811" y="49"/>
                  </a:lnTo>
                  <a:lnTo>
                    <a:pt x="811" y="49"/>
                  </a:lnTo>
                  <a:lnTo>
                    <a:pt x="811" y="78"/>
                  </a:lnTo>
                  <a:lnTo>
                    <a:pt x="811" y="78"/>
                  </a:lnTo>
                  <a:lnTo>
                    <a:pt x="811" y="78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" name="Freeform 773">
              <a:extLst>
                <a:ext uri="{FF2B5EF4-FFF2-40B4-BE49-F238E27FC236}">
                  <a16:creationId xmlns:a16="http://schemas.microsoft.com/office/drawing/2014/main" id="{002C0048-B6F2-4A00-9F0B-16AF226F5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5798" y="2634644"/>
              <a:ext cx="61949" cy="24049"/>
            </a:xfrm>
            <a:custGeom>
              <a:avLst/>
              <a:gdLst>
                <a:gd name="T0" fmla="*/ 29 w 47"/>
                <a:gd name="T1" fmla="*/ 7 h 17"/>
                <a:gd name="T2" fmla="*/ 6 w 47"/>
                <a:gd name="T3" fmla="*/ 7 h 17"/>
                <a:gd name="T4" fmla="*/ 0 w 47"/>
                <a:gd name="T5" fmla="*/ 13 h 17"/>
                <a:gd name="T6" fmla="*/ 0 w 47"/>
                <a:gd name="T7" fmla="*/ 13 h 17"/>
                <a:gd name="T8" fmla="*/ 0 w 47"/>
                <a:gd name="T9" fmla="*/ 17 h 17"/>
                <a:gd name="T10" fmla="*/ 0 w 47"/>
                <a:gd name="T11" fmla="*/ 17 h 17"/>
                <a:gd name="T12" fmla="*/ 0 w 47"/>
                <a:gd name="T13" fmla="*/ 17 h 17"/>
                <a:gd name="T14" fmla="*/ 0 w 47"/>
                <a:gd name="T15" fmla="*/ 17 h 17"/>
                <a:gd name="T16" fmla="*/ 35 w 47"/>
                <a:gd name="T17" fmla="*/ 17 h 17"/>
                <a:gd name="T18" fmla="*/ 41 w 47"/>
                <a:gd name="T19" fmla="*/ 13 h 17"/>
                <a:gd name="T20" fmla="*/ 41 w 47"/>
                <a:gd name="T21" fmla="*/ 13 h 17"/>
                <a:gd name="T22" fmla="*/ 47 w 47"/>
                <a:gd name="T23" fmla="*/ 7 h 17"/>
                <a:gd name="T24" fmla="*/ 47 w 47"/>
                <a:gd name="T25" fmla="*/ 0 h 17"/>
                <a:gd name="T26" fmla="*/ 41 w 47"/>
                <a:gd name="T27" fmla="*/ 0 h 17"/>
                <a:gd name="T28" fmla="*/ 29 w 47"/>
                <a:gd name="T29" fmla="*/ 7 h 17"/>
                <a:gd name="T30" fmla="*/ 29 w 47"/>
                <a:gd name="T3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17">
                  <a:moveTo>
                    <a:pt x="29" y="7"/>
                  </a:moveTo>
                  <a:lnTo>
                    <a:pt x="6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5" y="17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29" y="7"/>
                  </a:lnTo>
                  <a:lnTo>
                    <a:pt x="29" y="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" name="Freeform 774">
              <a:extLst>
                <a:ext uri="{FF2B5EF4-FFF2-40B4-BE49-F238E27FC236}">
                  <a16:creationId xmlns:a16="http://schemas.microsoft.com/office/drawing/2014/main" id="{312DAC96-5DF1-47BA-8085-AF63278F1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5798" y="2634644"/>
              <a:ext cx="61949" cy="24049"/>
            </a:xfrm>
            <a:custGeom>
              <a:avLst/>
              <a:gdLst>
                <a:gd name="T0" fmla="*/ 29 w 47"/>
                <a:gd name="T1" fmla="*/ 7 h 17"/>
                <a:gd name="T2" fmla="*/ 6 w 47"/>
                <a:gd name="T3" fmla="*/ 7 h 17"/>
                <a:gd name="T4" fmla="*/ 0 w 47"/>
                <a:gd name="T5" fmla="*/ 13 h 17"/>
                <a:gd name="T6" fmla="*/ 0 w 47"/>
                <a:gd name="T7" fmla="*/ 13 h 17"/>
                <a:gd name="T8" fmla="*/ 0 w 47"/>
                <a:gd name="T9" fmla="*/ 17 h 17"/>
                <a:gd name="T10" fmla="*/ 0 w 47"/>
                <a:gd name="T11" fmla="*/ 17 h 17"/>
                <a:gd name="T12" fmla="*/ 0 w 47"/>
                <a:gd name="T13" fmla="*/ 17 h 17"/>
                <a:gd name="T14" fmla="*/ 0 w 47"/>
                <a:gd name="T15" fmla="*/ 17 h 17"/>
                <a:gd name="T16" fmla="*/ 35 w 47"/>
                <a:gd name="T17" fmla="*/ 17 h 17"/>
                <a:gd name="T18" fmla="*/ 41 w 47"/>
                <a:gd name="T19" fmla="*/ 13 h 17"/>
                <a:gd name="T20" fmla="*/ 41 w 47"/>
                <a:gd name="T21" fmla="*/ 13 h 17"/>
                <a:gd name="T22" fmla="*/ 47 w 47"/>
                <a:gd name="T23" fmla="*/ 7 h 17"/>
                <a:gd name="T24" fmla="*/ 47 w 47"/>
                <a:gd name="T25" fmla="*/ 0 h 17"/>
                <a:gd name="T26" fmla="*/ 41 w 47"/>
                <a:gd name="T27" fmla="*/ 0 h 17"/>
                <a:gd name="T28" fmla="*/ 29 w 47"/>
                <a:gd name="T29" fmla="*/ 7 h 17"/>
                <a:gd name="T30" fmla="*/ 29 w 47"/>
                <a:gd name="T3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17">
                  <a:moveTo>
                    <a:pt x="29" y="7"/>
                  </a:moveTo>
                  <a:lnTo>
                    <a:pt x="6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5" y="17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29" y="7"/>
                  </a:lnTo>
                  <a:lnTo>
                    <a:pt x="29" y="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Freeform 775">
              <a:extLst>
                <a:ext uri="{FF2B5EF4-FFF2-40B4-BE49-F238E27FC236}">
                  <a16:creationId xmlns:a16="http://schemas.microsoft.com/office/drawing/2014/main" id="{15425BA7-5841-44BA-BC39-CCCF1E2CB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442" y="2658694"/>
              <a:ext cx="76450" cy="41026"/>
            </a:xfrm>
            <a:custGeom>
              <a:avLst/>
              <a:gdLst>
                <a:gd name="T0" fmla="*/ 29 w 58"/>
                <a:gd name="T1" fmla="*/ 12 h 29"/>
                <a:gd name="T2" fmla="*/ 17 w 58"/>
                <a:gd name="T3" fmla="*/ 12 h 29"/>
                <a:gd name="T4" fmla="*/ 13 w 58"/>
                <a:gd name="T5" fmla="*/ 18 h 29"/>
                <a:gd name="T6" fmla="*/ 6 w 58"/>
                <a:gd name="T7" fmla="*/ 18 h 29"/>
                <a:gd name="T8" fmla="*/ 6 w 58"/>
                <a:gd name="T9" fmla="*/ 18 h 29"/>
                <a:gd name="T10" fmla="*/ 0 w 58"/>
                <a:gd name="T11" fmla="*/ 23 h 29"/>
                <a:gd name="T12" fmla="*/ 0 w 58"/>
                <a:gd name="T13" fmla="*/ 23 h 29"/>
                <a:gd name="T14" fmla="*/ 0 w 58"/>
                <a:gd name="T15" fmla="*/ 23 h 29"/>
                <a:gd name="T16" fmla="*/ 0 w 58"/>
                <a:gd name="T17" fmla="*/ 23 h 29"/>
                <a:gd name="T18" fmla="*/ 6 w 58"/>
                <a:gd name="T19" fmla="*/ 29 h 29"/>
                <a:gd name="T20" fmla="*/ 6 w 58"/>
                <a:gd name="T21" fmla="*/ 29 h 29"/>
                <a:gd name="T22" fmla="*/ 6 w 58"/>
                <a:gd name="T23" fmla="*/ 29 h 29"/>
                <a:gd name="T24" fmla="*/ 23 w 58"/>
                <a:gd name="T25" fmla="*/ 29 h 29"/>
                <a:gd name="T26" fmla="*/ 29 w 58"/>
                <a:gd name="T27" fmla="*/ 23 h 29"/>
                <a:gd name="T28" fmla="*/ 35 w 58"/>
                <a:gd name="T29" fmla="*/ 23 h 29"/>
                <a:gd name="T30" fmla="*/ 41 w 58"/>
                <a:gd name="T31" fmla="*/ 18 h 29"/>
                <a:gd name="T32" fmla="*/ 52 w 58"/>
                <a:gd name="T33" fmla="*/ 12 h 29"/>
                <a:gd name="T34" fmla="*/ 52 w 58"/>
                <a:gd name="T35" fmla="*/ 12 h 29"/>
                <a:gd name="T36" fmla="*/ 58 w 58"/>
                <a:gd name="T37" fmla="*/ 12 h 29"/>
                <a:gd name="T38" fmla="*/ 52 w 58"/>
                <a:gd name="T39" fmla="*/ 6 h 29"/>
                <a:gd name="T40" fmla="*/ 52 w 58"/>
                <a:gd name="T41" fmla="*/ 0 h 29"/>
                <a:gd name="T42" fmla="*/ 48 w 58"/>
                <a:gd name="T43" fmla="*/ 0 h 29"/>
                <a:gd name="T44" fmla="*/ 41 w 58"/>
                <a:gd name="T45" fmla="*/ 6 h 29"/>
                <a:gd name="T46" fmla="*/ 29 w 58"/>
                <a:gd name="T47" fmla="*/ 6 h 29"/>
                <a:gd name="T48" fmla="*/ 29 w 58"/>
                <a:gd name="T49" fmla="*/ 12 h 29"/>
                <a:gd name="T50" fmla="*/ 29 w 58"/>
                <a:gd name="T51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29">
                  <a:moveTo>
                    <a:pt x="29" y="12"/>
                  </a:moveTo>
                  <a:lnTo>
                    <a:pt x="17" y="12"/>
                  </a:lnTo>
                  <a:lnTo>
                    <a:pt x="13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23" y="29"/>
                  </a:lnTo>
                  <a:lnTo>
                    <a:pt x="29" y="23"/>
                  </a:lnTo>
                  <a:lnTo>
                    <a:pt x="35" y="23"/>
                  </a:lnTo>
                  <a:lnTo>
                    <a:pt x="41" y="18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8" y="12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1" y="6"/>
                  </a:lnTo>
                  <a:lnTo>
                    <a:pt x="29" y="6"/>
                  </a:lnTo>
                  <a:lnTo>
                    <a:pt x="29" y="12"/>
                  </a:lnTo>
                  <a:lnTo>
                    <a:pt x="29" y="1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" name="Freeform 776">
              <a:extLst>
                <a:ext uri="{FF2B5EF4-FFF2-40B4-BE49-F238E27FC236}">
                  <a16:creationId xmlns:a16="http://schemas.microsoft.com/office/drawing/2014/main" id="{0673B829-BC8A-4BCF-A4F1-5E677EB05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442" y="2658694"/>
              <a:ext cx="76450" cy="41026"/>
            </a:xfrm>
            <a:custGeom>
              <a:avLst/>
              <a:gdLst>
                <a:gd name="T0" fmla="*/ 29 w 58"/>
                <a:gd name="T1" fmla="*/ 12 h 29"/>
                <a:gd name="T2" fmla="*/ 17 w 58"/>
                <a:gd name="T3" fmla="*/ 12 h 29"/>
                <a:gd name="T4" fmla="*/ 13 w 58"/>
                <a:gd name="T5" fmla="*/ 18 h 29"/>
                <a:gd name="T6" fmla="*/ 6 w 58"/>
                <a:gd name="T7" fmla="*/ 18 h 29"/>
                <a:gd name="T8" fmla="*/ 6 w 58"/>
                <a:gd name="T9" fmla="*/ 18 h 29"/>
                <a:gd name="T10" fmla="*/ 0 w 58"/>
                <a:gd name="T11" fmla="*/ 23 h 29"/>
                <a:gd name="T12" fmla="*/ 0 w 58"/>
                <a:gd name="T13" fmla="*/ 23 h 29"/>
                <a:gd name="T14" fmla="*/ 0 w 58"/>
                <a:gd name="T15" fmla="*/ 23 h 29"/>
                <a:gd name="T16" fmla="*/ 0 w 58"/>
                <a:gd name="T17" fmla="*/ 23 h 29"/>
                <a:gd name="T18" fmla="*/ 6 w 58"/>
                <a:gd name="T19" fmla="*/ 29 h 29"/>
                <a:gd name="T20" fmla="*/ 6 w 58"/>
                <a:gd name="T21" fmla="*/ 29 h 29"/>
                <a:gd name="T22" fmla="*/ 6 w 58"/>
                <a:gd name="T23" fmla="*/ 29 h 29"/>
                <a:gd name="T24" fmla="*/ 23 w 58"/>
                <a:gd name="T25" fmla="*/ 29 h 29"/>
                <a:gd name="T26" fmla="*/ 29 w 58"/>
                <a:gd name="T27" fmla="*/ 23 h 29"/>
                <a:gd name="T28" fmla="*/ 35 w 58"/>
                <a:gd name="T29" fmla="*/ 23 h 29"/>
                <a:gd name="T30" fmla="*/ 41 w 58"/>
                <a:gd name="T31" fmla="*/ 18 h 29"/>
                <a:gd name="T32" fmla="*/ 52 w 58"/>
                <a:gd name="T33" fmla="*/ 12 h 29"/>
                <a:gd name="T34" fmla="*/ 52 w 58"/>
                <a:gd name="T35" fmla="*/ 12 h 29"/>
                <a:gd name="T36" fmla="*/ 58 w 58"/>
                <a:gd name="T37" fmla="*/ 12 h 29"/>
                <a:gd name="T38" fmla="*/ 52 w 58"/>
                <a:gd name="T39" fmla="*/ 6 h 29"/>
                <a:gd name="T40" fmla="*/ 52 w 58"/>
                <a:gd name="T41" fmla="*/ 0 h 29"/>
                <a:gd name="T42" fmla="*/ 48 w 58"/>
                <a:gd name="T43" fmla="*/ 0 h 29"/>
                <a:gd name="T44" fmla="*/ 41 w 58"/>
                <a:gd name="T45" fmla="*/ 6 h 29"/>
                <a:gd name="T46" fmla="*/ 29 w 58"/>
                <a:gd name="T47" fmla="*/ 6 h 29"/>
                <a:gd name="T48" fmla="*/ 29 w 58"/>
                <a:gd name="T49" fmla="*/ 12 h 29"/>
                <a:gd name="T50" fmla="*/ 29 w 58"/>
                <a:gd name="T51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29">
                  <a:moveTo>
                    <a:pt x="29" y="12"/>
                  </a:moveTo>
                  <a:lnTo>
                    <a:pt x="17" y="12"/>
                  </a:lnTo>
                  <a:lnTo>
                    <a:pt x="13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23" y="29"/>
                  </a:lnTo>
                  <a:lnTo>
                    <a:pt x="29" y="23"/>
                  </a:lnTo>
                  <a:lnTo>
                    <a:pt x="35" y="23"/>
                  </a:lnTo>
                  <a:lnTo>
                    <a:pt x="41" y="18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8" y="12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1" y="6"/>
                  </a:lnTo>
                  <a:lnTo>
                    <a:pt x="29" y="6"/>
                  </a:lnTo>
                  <a:lnTo>
                    <a:pt x="29" y="12"/>
                  </a:lnTo>
                  <a:lnTo>
                    <a:pt x="29" y="1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1" name="Freeform 777">
              <a:extLst>
                <a:ext uri="{FF2B5EF4-FFF2-40B4-BE49-F238E27FC236}">
                  <a16:creationId xmlns:a16="http://schemas.microsoft.com/office/drawing/2014/main" id="{D49F7360-84EE-451C-ADE0-4B26CEA5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1267" y="2510155"/>
              <a:ext cx="192440" cy="189561"/>
            </a:xfrm>
            <a:custGeom>
              <a:avLst/>
              <a:gdLst>
                <a:gd name="T0" fmla="*/ 105 w 146"/>
                <a:gd name="T1" fmla="*/ 111 h 134"/>
                <a:gd name="T2" fmla="*/ 111 w 146"/>
                <a:gd name="T3" fmla="*/ 105 h 134"/>
                <a:gd name="T4" fmla="*/ 117 w 146"/>
                <a:gd name="T5" fmla="*/ 88 h 134"/>
                <a:gd name="T6" fmla="*/ 117 w 146"/>
                <a:gd name="T7" fmla="*/ 78 h 134"/>
                <a:gd name="T8" fmla="*/ 128 w 146"/>
                <a:gd name="T9" fmla="*/ 66 h 134"/>
                <a:gd name="T10" fmla="*/ 128 w 146"/>
                <a:gd name="T11" fmla="*/ 78 h 134"/>
                <a:gd name="T12" fmla="*/ 128 w 146"/>
                <a:gd name="T13" fmla="*/ 82 h 134"/>
                <a:gd name="T14" fmla="*/ 140 w 146"/>
                <a:gd name="T15" fmla="*/ 78 h 134"/>
                <a:gd name="T16" fmla="*/ 146 w 146"/>
                <a:gd name="T17" fmla="*/ 66 h 134"/>
                <a:gd name="T18" fmla="*/ 140 w 146"/>
                <a:gd name="T19" fmla="*/ 62 h 134"/>
                <a:gd name="T20" fmla="*/ 134 w 146"/>
                <a:gd name="T21" fmla="*/ 55 h 134"/>
                <a:gd name="T22" fmla="*/ 111 w 146"/>
                <a:gd name="T23" fmla="*/ 55 h 134"/>
                <a:gd name="T24" fmla="*/ 99 w 146"/>
                <a:gd name="T25" fmla="*/ 43 h 134"/>
                <a:gd name="T26" fmla="*/ 99 w 146"/>
                <a:gd name="T27" fmla="*/ 39 h 134"/>
                <a:gd name="T28" fmla="*/ 99 w 146"/>
                <a:gd name="T29" fmla="*/ 33 h 134"/>
                <a:gd name="T30" fmla="*/ 93 w 146"/>
                <a:gd name="T31" fmla="*/ 20 h 134"/>
                <a:gd name="T32" fmla="*/ 89 w 146"/>
                <a:gd name="T33" fmla="*/ 16 h 134"/>
                <a:gd name="T34" fmla="*/ 64 w 146"/>
                <a:gd name="T35" fmla="*/ 0 h 134"/>
                <a:gd name="T36" fmla="*/ 58 w 146"/>
                <a:gd name="T37" fmla="*/ 4 h 134"/>
                <a:gd name="T38" fmla="*/ 53 w 146"/>
                <a:gd name="T39" fmla="*/ 10 h 134"/>
                <a:gd name="T40" fmla="*/ 53 w 146"/>
                <a:gd name="T41" fmla="*/ 16 h 134"/>
                <a:gd name="T42" fmla="*/ 41 w 146"/>
                <a:gd name="T43" fmla="*/ 20 h 134"/>
                <a:gd name="T44" fmla="*/ 35 w 146"/>
                <a:gd name="T45" fmla="*/ 16 h 134"/>
                <a:gd name="T46" fmla="*/ 18 w 146"/>
                <a:gd name="T47" fmla="*/ 27 h 134"/>
                <a:gd name="T48" fmla="*/ 0 w 146"/>
                <a:gd name="T49" fmla="*/ 33 h 134"/>
                <a:gd name="T50" fmla="*/ 6 w 146"/>
                <a:gd name="T51" fmla="*/ 43 h 134"/>
                <a:gd name="T52" fmla="*/ 35 w 146"/>
                <a:gd name="T53" fmla="*/ 39 h 134"/>
                <a:gd name="T54" fmla="*/ 53 w 146"/>
                <a:gd name="T55" fmla="*/ 27 h 134"/>
                <a:gd name="T56" fmla="*/ 47 w 146"/>
                <a:gd name="T57" fmla="*/ 39 h 134"/>
                <a:gd name="T58" fmla="*/ 47 w 146"/>
                <a:gd name="T59" fmla="*/ 43 h 134"/>
                <a:gd name="T60" fmla="*/ 93 w 146"/>
                <a:gd name="T61" fmla="*/ 55 h 134"/>
                <a:gd name="T62" fmla="*/ 58 w 146"/>
                <a:gd name="T63" fmla="*/ 62 h 134"/>
                <a:gd name="T64" fmla="*/ 47 w 146"/>
                <a:gd name="T65" fmla="*/ 72 h 134"/>
                <a:gd name="T66" fmla="*/ 41 w 146"/>
                <a:gd name="T67" fmla="*/ 72 h 134"/>
                <a:gd name="T68" fmla="*/ 41 w 146"/>
                <a:gd name="T69" fmla="*/ 78 h 134"/>
                <a:gd name="T70" fmla="*/ 35 w 146"/>
                <a:gd name="T71" fmla="*/ 95 h 134"/>
                <a:gd name="T72" fmla="*/ 29 w 146"/>
                <a:gd name="T73" fmla="*/ 105 h 134"/>
                <a:gd name="T74" fmla="*/ 23 w 146"/>
                <a:gd name="T75" fmla="*/ 123 h 134"/>
                <a:gd name="T76" fmla="*/ 23 w 146"/>
                <a:gd name="T77" fmla="*/ 128 h 134"/>
                <a:gd name="T78" fmla="*/ 29 w 146"/>
                <a:gd name="T79" fmla="*/ 134 h 134"/>
                <a:gd name="T80" fmla="*/ 47 w 146"/>
                <a:gd name="T81" fmla="*/ 101 h 134"/>
                <a:gd name="T82" fmla="*/ 58 w 146"/>
                <a:gd name="T83" fmla="*/ 82 h 134"/>
                <a:gd name="T84" fmla="*/ 70 w 146"/>
                <a:gd name="T85" fmla="*/ 72 h 134"/>
                <a:gd name="T86" fmla="*/ 82 w 146"/>
                <a:gd name="T87" fmla="*/ 62 h 134"/>
                <a:gd name="T88" fmla="*/ 93 w 146"/>
                <a:gd name="T89" fmla="*/ 66 h 134"/>
                <a:gd name="T90" fmla="*/ 99 w 146"/>
                <a:gd name="T91" fmla="*/ 72 h 134"/>
                <a:gd name="T92" fmla="*/ 93 w 146"/>
                <a:gd name="T93" fmla="*/ 78 h 134"/>
                <a:gd name="T94" fmla="*/ 93 w 146"/>
                <a:gd name="T95" fmla="*/ 88 h 134"/>
                <a:gd name="T96" fmla="*/ 89 w 146"/>
                <a:gd name="T97" fmla="*/ 95 h 134"/>
                <a:gd name="T98" fmla="*/ 99 w 146"/>
                <a:gd name="T99" fmla="*/ 101 h 134"/>
                <a:gd name="T100" fmla="*/ 99 w 146"/>
                <a:gd name="T101" fmla="*/ 105 h 134"/>
                <a:gd name="T102" fmla="*/ 99 w 146"/>
                <a:gd name="T103" fmla="*/ 11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" h="134">
                  <a:moveTo>
                    <a:pt x="99" y="117"/>
                  </a:moveTo>
                  <a:lnTo>
                    <a:pt x="105" y="111"/>
                  </a:lnTo>
                  <a:lnTo>
                    <a:pt x="105" y="111"/>
                  </a:lnTo>
                  <a:lnTo>
                    <a:pt x="105" y="105"/>
                  </a:lnTo>
                  <a:lnTo>
                    <a:pt x="105" y="105"/>
                  </a:lnTo>
                  <a:lnTo>
                    <a:pt x="111" y="105"/>
                  </a:lnTo>
                  <a:lnTo>
                    <a:pt x="111" y="101"/>
                  </a:lnTo>
                  <a:lnTo>
                    <a:pt x="117" y="101"/>
                  </a:lnTo>
                  <a:lnTo>
                    <a:pt x="117" y="88"/>
                  </a:lnTo>
                  <a:lnTo>
                    <a:pt x="117" y="88"/>
                  </a:lnTo>
                  <a:lnTo>
                    <a:pt x="117" y="78"/>
                  </a:lnTo>
                  <a:lnTo>
                    <a:pt x="117" y="78"/>
                  </a:lnTo>
                  <a:lnTo>
                    <a:pt x="124" y="72"/>
                  </a:lnTo>
                  <a:lnTo>
                    <a:pt x="124" y="66"/>
                  </a:lnTo>
                  <a:lnTo>
                    <a:pt x="128" y="66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28" y="78"/>
                  </a:lnTo>
                  <a:lnTo>
                    <a:pt x="128" y="78"/>
                  </a:lnTo>
                  <a:lnTo>
                    <a:pt x="128" y="78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40" y="82"/>
                  </a:lnTo>
                  <a:lnTo>
                    <a:pt x="140" y="78"/>
                  </a:lnTo>
                  <a:lnTo>
                    <a:pt x="140" y="78"/>
                  </a:lnTo>
                  <a:lnTo>
                    <a:pt x="146" y="78"/>
                  </a:lnTo>
                  <a:lnTo>
                    <a:pt x="146" y="66"/>
                  </a:lnTo>
                  <a:lnTo>
                    <a:pt x="146" y="66"/>
                  </a:lnTo>
                  <a:lnTo>
                    <a:pt x="146" y="62"/>
                  </a:lnTo>
                  <a:lnTo>
                    <a:pt x="140" y="62"/>
                  </a:lnTo>
                  <a:lnTo>
                    <a:pt x="140" y="55"/>
                  </a:lnTo>
                  <a:lnTo>
                    <a:pt x="134" y="55"/>
                  </a:lnTo>
                  <a:lnTo>
                    <a:pt x="134" y="55"/>
                  </a:lnTo>
                  <a:lnTo>
                    <a:pt x="128" y="49"/>
                  </a:lnTo>
                  <a:lnTo>
                    <a:pt x="128" y="55"/>
                  </a:lnTo>
                  <a:lnTo>
                    <a:pt x="111" y="55"/>
                  </a:lnTo>
                  <a:lnTo>
                    <a:pt x="105" y="49"/>
                  </a:lnTo>
                  <a:lnTo>
                    <a:pt x="99" y="49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99" y="39"/>
                  </a:lnTo>
                  <a:lnTo>
                    <a:pt x="99" y="39"/>
                  </a:lnTo>
                  <a:lnTo>
                    <a:pt x="99" y="33"/>
                  </a:lnTo>
                  <a:lnTo>
                    <a:pt x="99" y="33"/>
                  </a:lnTo>
                  <a:lnTo>
                    <a:pt x="99" y="27"/>
                  </a:lnTo>
                  <a:lnTo>
                    <a:pt x="99" y="27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82" y="10"/>
                  </a:lnTo>
                  <a:lnTo>
                    <a:pt x="82" y="0"/>
                  </a:lnTo>
                  <a:lnTo>
                    <a:pt x="64" y="0"/>
                  </a:lnTo>
                  <a:lnTo>
                    <a:pt x="64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41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29" y="20"/>
                  </a:lnTo>
                  <a:lnTo>
                    <a:pt x="23" y="20"/>
                  </a:lnTo>
                  <a:lnTo>
                    <a:pt x="18" y="27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6" y="43"/>
                  </a:lnTo>
                  <a:lnTo>
                    <a:pt x="23" y="43"/>
                  </a:lnTo>
                  <a:lnTo>
                    <a:pt x="29" y="39"/>
                  </a:lnTo>
                  <a:lnTo>
                    <a:pt x="35" y="39"/>
                  </a:lnTo>
                  <a:lnTo>
                    <a:pt x="41" y="33"/>
                  </a:lnTo>
                  <a:lnTo>
                    <a:pt x="47" y="33"/>
                  </a:lnTo>
                  <a:lnTo>
                    <a:pt x="53" y="27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93" y="43"/>
                  </a:lnTo>
                  <a:lnTo>
                    <a:pt x="93" y="55"/>
                  </a:lnTo>
                  <a:lnTo>
                    <a:pt x="64" y="55"/>
                  </a:lnTo>
                  <a:lnTo>
                    <a:pt x="64" y="62"/>
                  </a:lnTo>
                  <a:lnTo>
                    <a:pt x="58" y="62"/>
                  </a:lnTo>
                  <a:lnTo>
                    <a:pt x="58" y="66"/>
                  </a:lnTo>
                  <a:lnTo>
                    <a:pt x="53" y="66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41" y="82"/>
                  </a:lnTo>
                  <a:lnTo>
                    <a:pt x="35" y="88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29" y="101"/>
                  </a:lnTo>
                  <a:lnTo>
                    <a:pt x="29" y="105"/>
                  </a:lnTo>
                  <a:lnTo>
                    <a:pt x="23" y="111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23" y="128"/>
                  </a:lnTo>
                  <a:lnTo>
                    <a:pt x="23" y="128"/>
                  </a:lnTo>
                  <a:lnTo>
                    <a:pt x="23" y="128"/>
                  </a:lnTo>
                  <a:lnTo>
                    <a:pt x="29" y="134"/>
                  </a:lnTo>
                  <a:lnTo>
                    <a:pt x="29" y="134"/>
                  </a:lnTo>
                  <a:lnTo>
                    <a:pt x="29" y="134"/>
                  </a:lnTo>
                  <a:lnTo>
                    <a:pt x="35" y="134"/>
                  </a:lnTo>
                  <a:lnTo>
                    <a:pt x="47" y="123"/>
                  </a:lnTo>
                  <a:lnTo>
                    <a:pt x="47" y="101"/>
                  </a:lnTo>
                  <a:lnTo>
                    <a:pt x="53" y="95"/>
                  </a:lnTo>
                  <a:lnTo>
                    <a:pt x="53" y="88"/>
                  </a:lnTo>
                  <a:lnTo>
                    <a:pt x="58" y="82"/>
                  </a:lnTo>
                  <a:lnTo>
                    <a:pt x="58" y="78"/>
                  </a:lnTo>
                  <a:lnTo>
                    <a:pt x="64" y="78"/>
                  </a:lnTo>
                  <a:lnTo>
                    <a:pt x="70" y="72"/>
                  </a:lnTo>
                  <a:lnTo>
                    <a:pt x="76" y="72"/>
                  </a:lnTo>
                  <a:lnTo>
                    <a:pt x="82" y="66"/>
                  </a:lnTo>
                  <a:lnTo>
                    <a:pt x="82" y="62"/>
                  </a:lnTo>
                  <a:lnTo>
                    <a:pt x="89" y="62"/>
                  </a:lnTo>
                  <a:lnTo>
                    <a:pt x="93" y="66"/>
                  </a:lnTo>
                  <a:lnTo>
                    <a:pt x="93" y="66"/>
                  </a:lnTo>
                  <a:lnTo>
                    <a:pt x="93" y="66"/>
                  </a:lnTo>
                  <a:lnTo>
                    <a:pt x="93" y="66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99" y="78"/>
                  </a:lnTo>
                  <a:lnTo>
                    <a:pt x="93" y="78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93" y="88"/>
                  </a:lnTo>
                  <a:lnTo>
                    <a:pt x="89" y="88"/>
                  </a:lnTo>
                  <a:lnTo>
                    <a:pt x="89" y="95"/>
                  </a:lnTo>
                  <a:lnTo>
                    <a:pt x="89" y="95"/>
                  </a:lnTo>
                  <a:lnTo>
                    <a:pt x="89" y="95"/>
                  </a:lnTo>
                  <a:lnTo>
                    <a:pt x="99" y="95"/>
                  </a:lnTo>
                  <a:lnTo>
                    <a:pt x="99" y="101"/>
                  </a:lnTo>
                  <a:lnTo>
                    <a:pt x="99" y="101"/>
                  </a:lnTo>
                  <a:lnTo>
                    <a:pt x="99" y="105"/>
                  </a:lnTo>
                  <a:lnTo>
                    <a:pt x="99" y="105"/>
                  </a:lnTo>
                  <a:lnTo>
                    <a:pt x="99" y="105"/>
                  </a:lnTo>
                  <a:lnTo>
                    <a:pt x="99" y="117"/>
                  </a:lnTo>
                  <a:lnTo>
                    <a:pt x="99" y="11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2" name="Freeform 779">
              <a:extLst>
                <a:ext uri="{FF2B5EF4-FFF2-40B4-BE49-F238E27FC236}">
                  <a16:creationId xmlns:a16="http://schemas.microsoft.com/office/drawing/2014/main" id="{916DD4F4-3E84-4E47-BBCF-B15AB6935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3" name="Freeform 780">
              <a:extLst>
                <a:ext uri="{FF2B5EF4-FFF2-40B4-BE49-F238E27FC236}">
                  <a16:creationId xmlns:a16="http://schemas.microsoft.com/office/drawing/2014/main" id="{E917C483-203D-4566-AD8A-283EB28D5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" name="Freeform 781">
              <a:extLst>
                <a:ext uri="{FF2B5EF4-FFF2-40B4-BE49-F238E27FC236}">
                  <a16:creationId xmlns:a16="http://schemas.microsoft.com/office/drawing/2014/main" id="{9A1B790B-E5E9-47F4-8796-B73CEA0A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" name="Freeform 782">
              <a:extLst>
                <a:ext uri="{FF2B5EF4-FFF2-40B4-BE49-F238E27FC236}">
                  <a16:creationId xmlns:a16="http://schemas.microsoft.com/office/drawing/2014/main" id="{6D65FCC9-69D0-4493-8700-D3F58F02F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4 w 16"/>
                <a:gd name="T23" fmla="*/ 6 h 10"/>
                <a:gd name="T24" fmla="*/ 10 w 16"/>
                <a:gd name="T25" fmla="*/ 6 h 10"/>
                <a:gd name="T26" fmla="*/ 16 w 16"/>
                <a:gd name="T27" fmla="*/ 0 h 10"/>
                <a:gd name="T28" fmla="*/ 16 w 16"/>
                <a:gd name="T29" fmla="*/ 0 h 10"/>
                <a:gd name="T30" fmla="*/ 16 w 16"/>
                <a:gd name="T3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" name="Freeform 783">
              <a:extLst>
                <a:ext uri="{FF2B5EF4-FFF2-40B4-BE49-F238E27FC236}">
                  <a16:creationId xmlns:a16="http://schemas.microsoft.com/office/drawing/2014/main" id="{C0319EBA-241F-41FD-B149-F69A2677A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4 w 16"/>
                <a:gd name="T23" fmla="*/ 6 h 10"/>
                <a:gd name="T24" fmla="*/ 10 w 16"/>
                <a:gd name="T25" fmla="*/ 6 h 10"/>
                <a:gd name="T26" fmla="*/ 16 w 16"/>
                <a:gd name="T27" fmla="*/ 0 h 10"/>
                <a:gd name="T28" fmla="*/ 16 w 16"/>
                <a:gd name="T29" fmla="*/ 0 h 10"/>
                <a:gd name="T30" fmla="*/ 16 w 16"/>
                <a:gd name="T3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784">
              <a:extLst>
                <a:ext uri="{FF2B5EF4-FFF2-40B4-BE49-F238E27FC236}">
                  <a16:creationId xmlns:a16="http://schemas.microsoft.com/office/drawing/2014/main" id="{CCD7F1BE-F17B-4C7C-905B-C29A64228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4 w 16"/>
                <a:gd name="T23" fmla="*/ 6 h 10"/>
                <a:gd name="T24" fmla="*/ 10 w 16"/>
                <a:gd name="T25" fmla="*/ 6 h 10"/>
                <a:gd name="T26" fmla="*/ 16 w 16"/>
                <a:gd name="T27" fmla="*/ 0 h 10"/>
                <a:gd name="T28" fmla="*/ 16 w 1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" name="Line 788">
              <a:extLst>
                <a:ext uri="{FF2B5EF4-FFF2-40B4-BE49-F238E27FC236}">
                  <a16:creationId xmlns:a16="http://schemas.microsoft.com/office/drawing/2014/main" id="{8AFEE317-63AD-4FF6-B12B-946762EC3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672" y="2285228"/>
              <a:ext cx="7908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" name="Freeform 786">
              <a:extLst>
                <a:ext uri="{FF2B5EF4-FFF2-40B4-BE49-F238E27FC236}">
                  <a16:creationId xmlns:a16="http://schemas.microsoft.com/office/drawing/2014/main" id="{68AE747E-0C6A-4601-8B88-6B08506A6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79" y="2285228"/>
              <a:ext cx="0" cy="8486"/>
            </a:xfrm>
            <a:custGeom>
              <a:avLst/>
              <a:gdLst>
                <a:gd name="T0" fmla="*/ 6 h 6"/>
                <a:gd name="T1" fmla="*/ 6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Freeform 789">
              <a:extLst>
                <a:ext uri="{FF2B5EF4-FFF2-40B4-BE49-F238E27FC236}">
                  <a16:creationId xmlns:a16="http://schemas.microsoft.com/office/drawing/2014/main" id="{D71C831E-BB33-4590-BB75-9A2588DD2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790">
              <a:extLst>
                <a:ext uri="{FF2B5EF4-FFF2-40B4-BE49-F238E27FC236}">
                  <a16:creationId xmlns:a16="http://schemas.microsoft.com/office/drawing/2014/main" id="{8EC97DFC-5070-46F4-B54D-08CD740FC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791">
              <a:extLst>
                <a:ext uri="{FF2B5EF4-FFF2-40B4-BE49-F238E27FC236}">
                  <a16:creationId xmlns:a16="http://schemas.microsoft.com/office/drawing/2014/main" id="{434201F7-3AFC-4058-9E7D-7BC07E982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792">
              <a:extLst>
                <a:ext uri="{FF2B5EF4-FFF2-40B4-BE49-F238E27FC236}">
                  <a16:creationId xmlns:a16="http://schemas.microsoft.com/office/drawing/2014/main" id="{2805E1A6-341E-4A51-8480-21359BB02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793">
              <a:extLst>
                <a:ext uri="{FF2B5EF4-FFF2-40B4-BE49-F238E27FC236}">
                  <a16:creationId xmlns:a16="http://schemas.microsoft.com/office/drawing/2014/main" id="{45D39DC7-C1E5-4FC6-9A76-C7948F9E7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794">
              <a:extLst>
                <a:ext uri="{FF2B5EF4-FFF2-40B4-BE49-F238E27FC236}">
                  <a16:creationId xmlns:a16="http://schemas.microsoft.com/office/drawing/2014/main" id="{3F7D1BA8-A436-416E-8894-33E08BF9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795">
              <a:extLst>
                <a:ext uri="{FF2B5EF4-FFF2-40B4-BE49-F238E27FC236}">
                  <a16:creationId xmlns:a16="http://schemas.microsoft.com/office/drawing/2014/main" id="{DD089F56-0729-4C20-BEB7-2B4123778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248" y="2708205"/>
              <a:ext cx="40861" cy="14146"/>
            </a:xfrm>
            <a:custGeom>
              <a:avLst/>
              <a:gdLst>
                <a:gd name="T0" fmla="*/ 0 w 31"/>
                <a:gd name="T1" fmla="*/ 10 h 10"/>
                <a:gd name="T2" fmla="*/ 18 w 31"/>
                <a:gd name="T3" fmla="*/ 10 h 10"/>
                <a:gd name="T4" fmla="*/ 18 w 31"/>
                <a:gd name="T5" fmla="*/ 4 h 10"/>
                <a:gd name="T6" fmla="*/ 18 w 31"/>
                <a:gd name="T7" fmla="*/ 4 h 10"/>
                <a:gd name="T8" fmla="*/ 31 w 31"/>
                <a:gd name="T9" fmla="*/ 4 h 10"/>
                <a:gd name="T10" fmla="*/ 31 w 31"/>
                <a:gd name="T11" fmla="*/ 0 h 10"/>
                <a:gd name="T12" fmla="*/ 12 w 31"/>
                <a:gd name="T13" fmla="*/ 0 h 10"/>
                <a:gd name="T14" fmla="*/ 6 w 31"/>
                <a:gd name="T15" fmla="*/ 4 h 10"/>
                <a:gd name="T16" fmla="*/ 0 w 31"/>
                <a:gd name="T17" fmla="*/ 4 h 10"/>
                <a:gd name="T18" fmla="*/ 0 w 31"/>
                <a:gd name="T19" fmla="*/ 10 h 10"/>
                <a:gd name="T20" fmla="*/ 0 w 31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0">
                  <a:moveTo>
                    <a:pt x="0" y="10"/>
                  </a:moveTo>
                  <a:lnTo>
                    <a:pt x="18" y="1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31" y="4"/>
                  </a:lnTo>
                  <a:lnTo>
                    <a:pt x="31" y="0"/>
                  </a:lnTo>
                  <a:lnTo>
                    <a:pt x="12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796">
              <a:extLst>
                <a:ext uri="{FF2B5EF4-FFF2-40B4-BE49-F238E27FC236}">
                  <a16:creationId xmlns:a16="http://schemas.microsoft.com/office/drawing/2014/main" id="{7D3FC03F-910B-4FD4-86D3-6B3851AE4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248" y="2708205"/>
              <a:ext cx="40861" cy="14146"/>
            </a:xfrm>
            <a:custGeom>
              <a:avLst/>
              <a:gdLst>
                <a:gd name="T0" fmla="*/ 0 w 31"/>
                <a:gd name="T1" fmla="*/ 10 h 10"/>
                <a:gd name="T2" fmla="*/ 18 w 31"/>
                <a:gd name="T3" fmla="*/ 10 h 10"/>
                <a:gd name="T4" fmla="*/ 18 w 31"/>
                <a:gd name="T5" fmla="*/ 4 h 10"/>
                <a:gd name="T6" fmla="*/ 18 w 31"/>
                <a:gd name="T7" fmla="*/ 4 h 10"/>
                <a:gd name="T8" fmla="*/ 31 w 31"/>
                <a:gd name="T9" fmla="*/ 4 h 10"/>
                <a:gd name="T10" fmla="*/ 31 w 31"/>
                <a:gd name="T11" fmla="*/ 0 h 10"/>
                <a:gd name="T12" fmla="*/ 12 w 31"/>
                <a:gd name="T13" fmla="*/ 0 h 10"/>
                <a:gd name="T14" fmla="*/ 6 w 31"/>
                <a:gd name="T15" fmla="*/ 4 h 10"/>
                <a:gd name="T16" fmla="*/ 0 w 31"/>
                <a:gd name="T17" fmla="*/ 4 h 10"/>
                <a:gd name="T18" fmla="*/ 0 w 31"/>
                <a:gd name="T19" fmla="*/ 10 h 10"/>
                <a:gd name="T20" fmla="*/ 0 w 31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0">
                  <a:moveTo>
                    <a:pt x="0" y="10"/>
                  </a:moveTo>
                  <a:lnTo>
                    <a:pt x="18" y="1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31" y="4"/>
                  </a:lnTo>
                  <a:lnTo>
                    <a:pt x="31" y="0"/>
                  </a:lnTo>
                  <a:lnTo>
                    <a:pt x="12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800">
              <a:extLst>
                <a:ext uri="{FF2B5EF4-FFF2-40B4-BE49-F238E27FC236}">
                  <a16:creationId xmlns:a16="http://schemas.microsoft.com/office/drawing/2014/main" id="{7C955A2B-31B4-4FD9-9FFD-7260DC23A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801">
              <a:extLst>
                <a:ext uri="{FF2B5EF4-FFF2-40B4-BE49-F238E27FC236}">
                  <a16:creationId xmlns:a16="http://schemas.microsoft.com/office/drawing/2014/main" id="{8D8E5CB2-0158-49EC-BBB9-7CD060F6E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802">
              <a:extLst>
                <a:ext uri="{FF2B5EF4-FFF2-40B4-BE49-F238E27FC236}">
                  <a16:creationId xmlns:a16="http://schemas.microsoft.com/office/drawing/2014/main" id="{B9DDA0EF-83BA-4E0D-A13A-0C78D5663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803">
              <a:extLst>
                <a:ext uri="{FF2B5EF4-FFF2-40B4-BE49-F238E27FC236}">
                  <a16:creationId xmlns:a16="http://schemas.microsoft.com/office/drawing/2014/main" id="{6A898A88-C5FE-47FB-A9A7-84AF273EA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804">
              <a:extLst>
                <a:ext uri="{FF2B5EF4-FFF2-40B4-BE49-F238E27FC236}">
                  <a16:creationId xmlns:a16="http://schemas.microsoft.com/office/drawing/2014/main" id="{BDFA64B6-49DF-4D62-B890-DB9B6A7CF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809">
              <a:extLst>
                <a:ext uri="{FF2B5EF4-FFF2-40B4-BE49-F238E27FC236}">
                  <a16:creationId xmlns:a16="http://schemas.microsoft.com/office/drawing/2014/main" id="{2168AE6F-6223-48D1-983D-286A104F9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Line 810">
              <a:extLst>
                <a:ext uri="{FF2B5EF4-FFF2-40B4-BE49-F238E27FC236}">
                  <a16:creationId xmlns:a16="http://schemas.microsoft.com/office/drawing/2014/main" id="{25C0F46C-4AF0-46D3-BE2B-E0A87B96A6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2090" y="4765082"/>
              <a:ext cx="0" cy="1839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811">
              <a:extLst>
                <a:ext uri="{FF2B5EF4-FFF2-40B4-BE49-F238E27FC236}">
                  <a16:creationId xmlns:a16="http://schemas.microsoft.com/office/drawing/2014/main" id="{0F9ACCAD-C7D2-4D0D-A076-9DB72D51C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2090" y="4765082"/>
              <a:ext cx="0" cy="18390"/>
            </a:xfrm>
            <a:custGeom>
              <a:avLst/>
              <a:gdLst>
                <a:gd name="T0" fmla="*/ 0 h 13"/>
                <a:gd name="T1" fmla="*/ 7 h 13"/>
                <a:gd name="T2" fmla="*/ 7 h 13"/>
                <a:gd name="T3" fmla="*/ 7 h 13"/>
                <a:gd name="T4" fmla="*/ 13 h 13"/>
                <a:gd name="T5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3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817">
              <a:extLst>
                <a:ext uri="{FF2B5EF4-FFF2-40B4-BE49-F238E27FC236}">
                  <a16:creationId xmlns:a16="http://schemas.microsoft.com/office/drawing/2014/main" id="{B85CD2CD-F1B2-40EC-A864-253CADFF4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818">
              <a:extLst>
                <a:ext uri="{FF2B5EF4-FFF2-40B4-BE49-F238E27FC236}">
                  <a16:creationId xmlns:a16="http://schemas.microsoft.com/office/drawing/2014/main" id="{E004B5F3-1897-4189-8144-BB5688633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819">
              <a:extLst>
                <a:ext uri="{FF2B5EF4-FFF2-40B4-BE49-F238E27FC236}">
                  <a16:creationId xmlns:a16="http://schemas.microsoft.com/office/drawing/2014/main" id="{17EA759B-448E-46D0-B3C7-901CB24BC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826">
              <a:extLst>
                <a:ext uri="{FF2B5EF4-FFF2-40B4-BE49-F238E27FC236}">
                  <a16:creationId xmlns:a16="http://schemas.microsoft.com/office/drawing/2014/main" id="{0700C0C0-30E6-4A98-98C8-28812313A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827">
              <a:extLst>
                <a:ext uri="{FF2B5EF4-FFF2-40B4-BE49-F238E27FC236}">
                  <a16:creationId xmlns:a16="http://schemas.microsoft.com/office/drawing/2014/main" id="{FBEB8D2C-F7B5-4898-BF3A-2B50D7D31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828">
              <a:extLst>
                <a:ext uri="{FF2B5EF4-FFF2-40B4-BE49-F238E27FC236}">
                  <a16:creationId xmlns:a16="http://schemas.microsoft.com/office/drawing/2014/main" id="{34ED838E-299A-443E-AA43-45CE64600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829">
              <a:extLst>
                <a:ext uri="{FF2B5EF4-FFF2-40B4-BE49-F238E27FC236}">
                  <a16:creationId xmlns:a16="http://schemas.microsoft.com/office/drawing/2014/main" id="{B60D6DE7-913B-488E-B818-9395565B4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830">
              <a:extLst>
                <a:ext uri="{FF2B5EF4-FFF2-40B4-BE49-F238E27FC236}">
                  <a16:creationId xmlns:a16="http://schemas.microsoft.com/office/drawing/2014/main" id="{F27A9545-86CD-451B-B272-029AD2189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831">
              <a:extLst>
                <a:ext uri="{FF2B5EF4-FFF2-40B4-BE49-F238E27FC236}">
                  <a16:creationId xmlns:a16="http://schemas.microsoft.com/office/drawing/2014/main" id="{E0E65A5E-8007-45D8-870A-E1A7F4E0C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832">
              <a:extLst>
                <a:ext uri="{FF2B5EF4-FFF2-40B4-BE49-F238E27FC236}">
                  <a16:creationId xmlns:a16="http://schemas.microsoft.com/office/drawing/2014/main" id="{14383BD9-B4BF-4177-8C8A-4C002D437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833">
              <a:extLst>
                <a:ext uri="{FF2B5EF4-FFF2-40B4-BE49-F238E27FC236}">
                  <a16:creationId xmlns:a16="http://schemas.microsoft.com/office/drawing/2014/main" id="{1049A227-9D9B-4F28-A1D2-DBC9F2B50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834">
              <a:extLst>
                <a:ext uri="{FF2B5EF4-FFF2-40B4-BE49-F238E27FC236}">
                  <a16:creationId xmlns:a16="http://schemas.microsoft.com/office/drawing/2014/main" id="{A3CF9519-69C0-4B91-806D-FBE372C06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Line 835">
              <a:extLst>
                <a:ext uri="{FF2B5EF4-FFF2-40B4-BE49-F238E27FC236}">
                  <a16:creationId xmlns:a16="http://schemas.microsoft.com/office/drawing/2014/main" id="{39F9B435-D3F0-4D95-9E7D-0934869487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5420" y="2947278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836">
              <a:extLst>
                <a:ext uri="{FF2B5EF4-FFF2-40B4-BE49-F238E27FC236}">
                  <a16:creationId xmlns:a16="http://schemas.microsoft.com/office/drawing/2014/main" id="{EB07A917-61EA-4E7B-B8A1-0CF45B6D0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490" y="2340400"/>
              <a:ext cx="38225" cy="32535"/>
            </a:xfrm>
            <a:custGeom>
              <a:avLst/>
              <a:gdLst>
                <a:gd name="T0" fmla="*/ 10 w 29"/>
                <a:gd name="T1" fmla="*/ 0 h 23"/>
                <a:gd name="T2" fmla="*/ 29 w 29"/>
                <a:gd name="T3" fmla="*/ 7 h 23"/>
                <a:gd name="T4" fmla="*/ 29 w 29"/>
                <a:gd name="T5" fmla="*/ 23 h 23"/>
                <a:gd name="T6" fmla="*/ 4 w 29"/>
                <a:gd name="T7" fmla="*/ 23 h 23"/>
                <a:gd name="T8" fmla="*/ 0 w 29"/>
                <a:gd name="T9" fmla="*/ 17 h 23"/>
                <a:gd name="T10" fmla="*/ 0 w 29"/>
                <a:gd name="T11" fmla="*/ 13 h 23"/>
                <a:gd name="T12" fmla="*/ 0 w 29"/>
                <a:gd name="T13" fmla="*/ 13 h 23"/>
                <a:gd name="T14" fmla="*/ 4 w 29"/>
                <a:gd name="T15" fmla="*/ 13 h 23"/>
                <a:gd name="T16" fmla="*/ 4 w 29"/>
                <a:gd name="T17" fmla="*/ 7 h 23"/>
                <a:gd name="T18" fmla="*/ 4 w 29"/>
                <a:gd name="T19" fmla="*/ 7 h 23"/>
                <a:gd name="T20" fmla="*/ 10 w 29"/>
                <a:gd name="T21" fmla="*/ 7 h 23"/>
                <a:gd name="T22" fmla="*/ 10 w 29"/>
                <a:gd name="T23" fmla="*/ 0 h 23"/>
                <a:gd name="T24" fmla="*/ 10 w 29"/>
                <a:gd name="T25" fmla="*/ 0 h 23"/>
                <a:gd name="T26" fmla="*/ 10 w 29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3">
                  <a:moveTo>
                    <a:pt x="10" y="0"/>
                  </a:moveTo>
                  <a:lnTo>
                    <a:pt x="29" y="7"/>
                  </a:lnTo>
                  <a:lnTo>
                    <a:pt x="29" y="23"/>
                  </a:lnTo>
                  <a:lnTo>
                    <a:pt x="4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3"/>
                  </a:lnTo>
                  <a:lnTo>
                    <a:pt x="4" y="7"/>
                  </a:lnTo>
                  <a:lnTo>
                    <a:pt x="4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837">
              <a:extLst>
                <a:ext uri="{FF2B5EF4-FFF2-40B4-BE49-F238E27FC236}">
                  <a16:creationId xmlns:a16="http://schemas.microsoft.com/office/drawing/2014/main" id="{A292E11A-7A31-41C3-B7DF-FE9C33627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490" y="2340400"/>
              <a:ext cx="38225" cy="32535"/>
            </a:xfrm>
            <a:custGeom>
              <a:avLst/>
              <a:gdLst>
                <a:gd name="T0" fmla="*/ 10 w 29"/>
                <a:gd name="T1" fmla="*/ 0 h 23"/>
                <a:gd name="T2" fmla="*/ 29 w 29"/>
                <a:gd name="T3" fmla="*/ 7 h 23"/>
                <a:gd name="T4" fmla="*/ 29 w 29"/>
                <a:gd name="T5" fmla="*/ 23 h 23"/>
                <a:gd name="T6" fmla="*/ 4 w 29"/>
                <a:gd name="T7" fmla="*/ 23 h 23"/>
                <a:gd name="T8" fmla="*/ 0 w 29"/>
                <a:gd name="T9" fmla="*/ 17 h 23"/>
                <a:gd name="T10" fmla="*/ 0 w 29"/>
                <a:gd name="T11" fmla="*/ 13 h 23"/>
                <a:gd name="T12" fmla="*/ 0 w 29"/>
                <a:gd name="T13" fmla="*/ 13 h 23"/>
                <a:gd name="T14" fmla="*/ 4 w 29"/>
                <a:gd name="T15" fmla="*/ 13 h 23"/>
                <a:gd name="T16" fmla="*/ 4 w 29"/>
                <a:gd name="T17" fmla="*/ 7 h 23"/>
                <a:gd name="T18" fmla="*/ 4 w 29"/>
                <a:gd name="T19" fmla="*/ 7 h 23"/>
                <a:gd name="T20" fmla="*/ 10 w 29"/>
                <a:gd name="T21" fmla="*/ 7 h 23"/>
                <a:gd name="T22" fmla="*/ 10 w 29"/>
                <a:gd name="T23" fmla="*/ 0 h 23"/>
                <a:gd name="T24" fmla="*/ 10 w 29"/>
                <a:gd name="T25" fmla="*/ 0 h 23"/>
                <a:gd name="T26" fmla="*/ 10 w 29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3">
                  <a:moveTo>
                    <a:pt x="10" y="0"/>
                  </a:moveTo>
                  <a:lnTo>
                    <a:pt x="29" y="7"/>
                  </a:lnTo>
                  <a:lnTo>
                    <a:pt x="29" y="23"/>
                  </a:lnTo>
                  <a:lnTo>
                    <a:pt x="4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3"/>
                  </a:lnTo>
                  <a:lnTo>
                    <a:pt x="4" y="7"/>
                  </a:lnTo>
                  <a:lnTo>
                    <a:pt x="4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841">
              <a:extLst>
                <a:ext uri="{FF2B5EF4-FFF2-40B4-BE49-F238E27FC236}">
                  <a16:creationId xmlns:a16="http://schemas.microsoft.com/office/drawing/2014/main" id="{2F94E1C2-3CAA-4426-8920-C65CDC9F4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842">
              <a:extLst>
                <a:ext uri="{FF2B5EF4-FFF2-40B4-BE49-F238E27FC236}">
                  <a16:creationId xmlns:a16="http://schemas.microsoft.com/office/drawing/2014/main" id="{854979F1-2BE0-4C36-84F9-CF63AD328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843">
              <a:extLst>
                <a:ext uri="{FF2B5EF4-FFF2-40B4-BE49-F238E27FC236}">
                  <a16:creationId xmlns:a16="http://schemas.microsoft.com/office/drawing/2014/main" id="{B7D0303B-B7CA-4B26-82C2-FCBD1035F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Line 844">
              <a:extLst>
                <a:ext uri="{FF2B5EF4-FFF2-40B4-BE49-F238E27FC236}">
                  <a16:creationId xmlns:a16="http://schemas.microsoft.com/office/drawing/2014/main" id="{BADD5164-8F72-4A16-AE80-9AE0F13353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71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Line 845">
              <a:extLst>
                <a:ext uri="{FF2B5EF4-FFF2-40B4-BE49-F238E27FC236}">
                  <a16:creationId xmlns:a16="http://schemas.microsoft.com/office/drawing/2014/main" id="{41F64DB5-59A5-4E19-A535-A8CCE1359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Line 846">
              <a:extLst>
                <a:ext uri="{FF2B5EF4-FFF2-40B4-BE49-F238E27FC236}">
                  <a16:creationId xmlns:a16="http://schemas.microsoft.com/office/drawing/2014/main" id="{975C936C-BF7A-4A42-B980-83CA037DE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8239" y="5118742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Line 847">
              <a:extLst>
                <a:ext uri="{FF2B5EF4-FFF2-40B4-BE49-F238E27FC236}">
                  <a16:creationId xmlns:a16="http://schemas.microsoft.com/office/drawing/2014/main" id="{F099EF34-7303-4712-A95F-F38A937F5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0330" y="5100351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Line 848">
              <a:extLst>
                <a:ext uri="{FF2B5EF4-FFF2-40B4-BE49-F238E27FC236}">
                  <a16:creationId xmlns:a16="http://schemas.microsoft.com/office/drawing/2014/main" id="{3506EC89-4BE4-47B2-A561-B8B0314476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2422" y="5086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Line 849">
              <a:extLst>
                <a:ext uri="{FF2B5EF4-FFF2-40B4-BE49-F238E27FC236}">
                  <a16:creationId xmlns:a16="http://schemas.microsoft.com/office/drawing/2014/main" id="{4FD90C98-7FF6-4065-B8ED-9DCEBAAC8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8064" y="483864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Line 850">
              <a:extLst>
                <a:ext uri="{FF2B5EF4-FFF2-40B4-BE49-F238E27FC236}">
                  <a16:creationId xmlns:a16="http://schemas.microsoft.com/office/drawing/2014/main" id="{4C247D91-00C4-4975-9985-81CCDEF6C1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3882" y="4926350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Line 851">
              <a:extLst>
                <a:ext uri="{FF2B5EF4-FFF2-40B4-BE49-F238E27FC236}">
                  <a16:creationId xmlns:a16="http://schemas.microsoft.com/office/drawing/2014/main" id="{86D0BF95-E9D5-4BF6-83D6-8B9D425613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3108" y="4934841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Line 852">
              <a:extLst>
                <a:ext uri="{FF2B5EF4-FFF2-40B4-BE49-F238E27FC236}">
                  <a16:creationId xmlns:a16="http://schemas.microsoft.com/office/drawing/2014/main" id="{80833748-C29D-4338-AE14-C8D7066971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382" y="500415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Line 853">
              <a:extLst>
                <a:ext uri="{FF2B5EF4-FFF2-40B4-BE49-F238E27FC236}">
                  <a16:creationId xmlns:a16="http://schemas.microsoft.com/office/drawing/2014/main" id="{D4EA403B-DA97-4A59-A47B-D1EB14FB7F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2107" y="503103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Line 854">
              <a:extLst>
                <a:ext uri="{FF2B5EF4-FFF2-40B4-BE49-F238E27FC236}">
                  <a16:creationId xmlns:a16="http://schemas.microsoft.com/office/drawing/2014/main" id="{58016AA5-BA21-45E8-B489-0909758804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9241" y="5053668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Line 855">
              <a:extLst>
                <a:ext uri="{FF2B5EF4-FFF2-40B4-BE49-F238E27FC236}">
                  <a16:creationId xmlns:a16="http://schemas.microsoft.com/office/drawing/2014/main" id="{5C1F902C-D6F6-4E81-B856-F0878C6F5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464" y="5132888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Line 856">
              <a:extLst>
                <a:ext uri="{FF2B5EF4-FFF2-40B4-BE49-F238E27FC236}">
                  <a16:creationId xmlns:a16="http://schemas.microsoft.com/office/drawing/2014/main" id="{4056D8ED-7479-4C27-A454-4DC1378FA9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982" y="347776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Line 857">
              <a:extLst>
                <a:ext uri="{FF2B5EF4-FFF2-40B4-BE49-F238E27FC236}">
                  <a16:creationId xmlns:a16="http://schemas.microsoft.com/office/drawing/2014/main" id="{5F287440-E015-4CD3-9094-393DD877C6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9491" y="3739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Line 858">
              <a:extLst>
                <a:ext uri="{FF2B5EF4-FFF2-40B4-BE49-F238E27FC236}">
                  <a16:creationId xmlns:a16="http://schemas.microsoft.com/office/drawing/2014/main" id="{566BCD8A-32DB-4520-BAA7-D8FF874B56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2281" y="354991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Line 860">
              <a:extLst>
                <a:ext uri="{FF2B5EF4-FFF2-40B4-BE49-F238E27FC236}">
                  <a16:creationId xmlns:a16="http://schemas.microsoft.com/office/drawing/2014/main" id="{961464BD-87A8-4C70-9D02-93472836DA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Line 866">
              <a:extLst>
                <a:ext uri="{FF2B5EF4-FFF2-40B4-BE49-F238E27FC236}">
                  <a16:creationId xmlns:a16="http://schemas.microsoft.com/office/drawing/2014/main" id="{E0762494-76C9-44F2-8455-CF032AE71A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117" y="2023520"/>
              <a:ext cx="25044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Line 867">
              <a:extLst>
                <a:ext uri="{FF2B5EF4-FFF2-40B4-BE49-F238E27FC236}">
                  <a16:creationId xmlns:a16="http://schemas.microsoft.com/office/drawing/2014/main" id="{7E57A0DE-6FE0-4CF0-9CB5-56418025AC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71" y="213386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Line 868">
              <a:extLst>
                <a:ext uri="{FF2B5EF4-FFF2-40B4-BE49-F238E27FC236}">
                  <a16:creationId xmlns:a16="http://schemas.microsoft.com/office/drawing/2014/main" id="{56EEB3E3-FD87-4A17-A5D7-EFBD4AEC85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0504" y="2070203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Line 869">
              <a:extLst>
                <a:ext uri="{FF2B5EF4-FFF2-40B4-BE49-F238E27FC236}">
                  <a16:creationId xmlns:a16="http://schemas.microsoft.com/office/drawing/2014/main" id="{B76A439E-D86C-4494-BB75-FDFB272FD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3108" y="1976839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Line 870">
              <a:extLst>
                <a:ext uri="{FF2B5EF4-FFF2-40B4-BE49-F238E27FC236}">
                  <a16:creationId xmlns:a16="http://schemas.microsoft.com/office/drawing/2014/main" id="{01F07621-5F2F-4898-815A-23C19F8834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2166398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Line 871">
              <a:extLst>
                <a:ext uri="{FF2B5EF4-FFF2-40B4-BE49-F238E27FC236}">
                  <a16:creationId xmlns:a16="http://schemas.microsoft.com/office/drawing/2014/main" id="{FF639BCB-4158-4F89-AA80-CD47CFB504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Line 876">
              <a:extLst>
                <a:ext uri="{FF2B5EF4-FFF2-40B4-BE49-F238E27FC236}">
                  <a16:creationId xmlns:a16="http://schemas.microsoft.com/office/drawing/2014/main" id="{B133576D-53DD-4A76-8A9D-C70AB10E9D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448" y="243659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Line 877">
              <a:extLst>
                <a:ext uri="{FF2B5EF4-FFF2-40B4-BE49-F238E27FC236}">
                  <a16:creationId xmlns:a16="http://schemas.microsoft.com/office/drawing/2014/main" id="{984F8C9A-73A8-475F-9B0C-6BFAF04875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738" y="2276740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Line 878">
              <a:extLst>
                <a:ext uri="{FF2B5EF4-FFF2-40B4-BE49-F238E27FC236}">
                  <a16:creationId xmlns:a16="http://schemas.microsoft.com/office/drawing/2014/main" id="{C3DE8BCA-2460-4B5E-A4D8-92CE01883E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513" y="232625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Line 879">
              <a:extLst>
                <a:ext uri="{FF2B5EF4-FFF2-40B4-BE49-F238E27FC236}">
                  <a16:creationId xmlns:a16="http://schemas.microsoft.com/office/drawing/2014/main" id="{0536F472-AE3D-40A0-90F8-C5C84B124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2248" y="2722351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Line 880">
              <a:extLst>
                <a:ext uri="{FF2B5EF4-FFF2-40B4-BE49-F238E27FC236}">
                  <a16:creationId xmlns:a16="http://schemas.microsoft.com/office/drawing/2014/main" id="{A87F9161-1D59-40CF-A21E-0B6EE065FD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9965" y="4671717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Line 882">
              <a:extLst>
                <a:ext uri="{FF2B5EF4-FFF2-40B4-BE49-F238E27FC236}">
                  <a16:creationId xmlns:a16="http://schemas.microsoft.com/office/drawing/2014/main" id="{074F4820-6704-41A1-AA12-18C827E6F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2230" y="487118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Line 883">
              <a:extLst>
                <a:ext uri="{FF2B5EF4-FFF2-40B4-BE49-F238E27FC236}">
                  <a16:creationId xmlns:a16="http://schemas.microsoft.com/office/drawing/2014/main" id="{01F982DF-53A5-4F6E-8F52-07B09FB7F6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126" y="4313814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Line 884">
              <a:extLst>
                <a:ext uri="{FF2B5EF4-FFF2-40B4-BE49-F238E27FC236}">
                  <a16:creationId xmlns:a16="http://schemas.microsoft.com/office/drawing/2014/main" id="{AEA93422-5DCF-4E5B-8B54-7157463D02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4073" y="4957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Line 885">
              <a:extLst>
                <a:ext uri="{FF2B5EF4-FFF2-40B4-BE49-F238E27FC236}">
                  <a16:creationId xmlns:a16="http://schemas.microsoft.com/office/drawing/2014/main" id="{A4169C79-60FA-4330-A04E-BD9ABEEB3F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479" y="2007960"/>
              <a:ext cx="7908" cy="7073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Line 886">
              <a:extLst>
                <a:ext uri="{FF2B5EF4-FFF2-40B4-BE49-F238E27FC236}">
                  <a16:creationId xmlns:a16="http://schemas.microsoft.com/office/drawing/2014/main" id="{924DFC9A-4A7A-4E8C-955F-3C66B5C0B7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585" y="210132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Line 887">
              <a:extLst>
                <a:ext uri="{FF2B5EF4-FFF2-40B4-BE49-F238E27FC236}">
                  <a16:creationId xmlns:a16="http://schemas.microsoft.com/office/drawing/2014/main" id="{C436C8AB-8650-4074-A05A-7F00C9A0A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3230" y="2708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Line 888">
              <a:extLst>
                <a:ext uri="{FF2B5EF4-FFF2-40B4-BE49-F238E27FC236}">
                  <a16:creationId xmlns:a16="http://schemas.microsoft.com/office/drawing/2014/main" id="{4F33FF86-B035-4D3E-83E0-68BD314C0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873" y="2746402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Line 889">
              <a:extLst>
                <a:ext uri="{FF2B5EF4-FFF2-40B4-BE49-F238E27FC236}">
                  <a16:creationId xmlns:a16="http://schemas.microsoft.com/office/drawing/2014/main" id="{1F4E63B4-EBDB-4416-AADF-3B88854640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1138" y="2658694"/>
              <a:ext cx="7908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Line 890">
              <a:extLst>
                <a:ext uri="{FF2B5EF4-FFF2-40B4-BE49-F238E27FC236}">
                  <a16:creationId xmlns:a16="http://schemas.microsoft.com/office/drawing/2014/main" id="{496875D1-3605-4840-A66C-BBA270187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117" y="2372936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Line 891">
              <a:extLst>
                <a:ext uri="{FF2B5EF4-FFF2-40B4-BE49-F238E27FC236}">
                  <a16:creationId xmlns:a16="http://schemas.microsoft.com/office/drawing/2014/main" id="{813C2ADA-BE14-43D5-B2BB-B31548FA49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2249" y="2183375"/>
              <a:ext cx="9227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Line 893">
              <a:extLst>
                <a:ext uri="{FF2B5EF4-FFF2-40B4-BE49-F238E27FC236}">
                  <a16:creationId xmlns:a16="http://schemas.microsoft.com/office/drawing/2014/main" id="{E862954F-FD8D-4586-86F9-63A83C1C7E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9047" y="2340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Line 894">
              <a:extLst>
                <a:ext uri="{FF2B5EF4-FFF2-40B4-BE49-F238E27FC236}">
                  <a16:creationId xmlns:a16="http://schemas.microsoft.com/office/drawing/2014/main" id="{5526FB73-5211-47E9-A910-C2B4DF563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6183" y="2331913"/>
              <a:ext cx="5271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Line 895">
              <a:extLst>
                <a:ext uri="{FF2B5EF4-FFF2-40B4-BE49-F238E27FC236}">
                  <a16:creationId xmlns:a16="http://schemas.microsoft.com/office/drawing/2014/main" id="{D99334FD-0E80-4A10-9D17-D82C8F47B0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630" y="2293716"/>
              <a:ext cx="0" cy="9902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Line 900">
              <a:extLst>
                <a:ext uri="{FF2B5EF4-FFF2-40B4-BE49-F238E27FC236}">
                  <a16:creationId xmlns:a16="http://schemas.microsoft.com/office/drawing/2014/main" id="{5CAED026-FE04-41F1-B8E7-F304BFDF55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477" y="226259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Line 904">
              <a:extLst>
                <a:ext uri="{FF2B5EF4-FFF2-40B4-BE49-F238E27FC236}">
                  <a16:creationId xmlns:a16="http://schemas.microsoft.com/office/drawing/2014/main" id="{32BCE215-DCB1-44CE-9322-7FBCFA8F21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8386" y="238142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Line 905">
              <a:extLst>
                <a:ext uri="{FF2B5EF4-FFF2-40B4-BE49-F238E27FC236}">
                  <a16:creationId xmlns:a16="http://schemas.microsoft.com/office/drawing/2014/main" id="{EBB6F9AB-9EA2-4F57-8888-BA6233FFB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2056" y="2675668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Line 906">
              <a:extLst>
                <a:ext uri="{FF2B5EF4-FFF2-40B4-BE49-F238E27FC236}">
                  <a16:creationId xmlns:a16="http://schemas.microsoft.com/office/drawing/2014/main" id="{9217D321-6D90-447C-B7F9-BE66C8BD5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1915" y="260352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Line 907">
              <a:extLst>
                <a:ext uri="{FF2B5EF4-FFF2-40B4-BE49-F238E27FC236}">
                  <a16:creationId xmlns:a16="http://schemas.microsoft.com/office/drawing/2014/main" id="{B7DA0B59-1501-45A7-B632-FD5E1B41A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5608" y="223854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908">
              <a:extLst>
                <a:ext uri="{FF2B5EF4-FFF2-40B4-BE49-F238E27FC236}">
                  <a16:creationId xmlns:a16="http://schemas.microsoft.com/office/drawing/2014/main" id="{C0808EB8-C3AA-4B4E-86F5-67E50E6FD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416" y="1927327"/>
              <a:ext cx="5271" cy="8486"/>
            </a:xfrm>
            <a:custGeom>
              <a:avLst/>
              <a:gdLst>
                <a:gd name="T0" fmla="*/ 4 w 4"/>
                <a:gd name="T1" fmla="*/ 0 h 6"/>
                <a:gd name="T2" fmla="*/ 0 w 4"/>
                <a:gd name="T3" fmla="*/ 0 h 6"/>
                <a:gd name="T4" fmla="*/ 0 w 4"/>
                <a:gd name="T5" fmla="*/ 6 h 6"/>
                <a:gd name="T6" fmla="*/ 4 w 4"/>
                <a:gd name="T7" fmla="*/ 6 h 6"/>
                <a:gd name="T8" fmla="*/ 4 w 4"/>
                <a:gd name="T9" fmla="*/ 0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909">
              <a:extLst>
                <a:ext uri="{FF2B5EF4-FFF2-40B4-BE49-F238E27FC236}">
                  <a16:creationId xmlns:a16="http://schemas.microsoft.com/office/drawing/2014/main" id="{F2821DE6-4591-429D-9C7A-FA4520874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416" y="1927327"/>
              <a:ext cx="5271" cy="8486"/>
            </a:xfrm>
            <a:custGeom>
              <a:avLst/>
              <a:gdLst>
                <a:gd name="T0" fmla="*/ 4 w 4"/>
                <a:gd name="T1" fmla="*/ 0 h 6"/>
                <a:gd name="T2" fmla="*/ 0 w 4"/>
                <a:gd name="T3" fmla="*/ 0 h 6"/>
                <a:gd name="T4" fmla="*/ 0 w 4"/>
                <a:gd name="T5" fmla="*/ 6 h 6"/>
                <a:gd name="T6" fmla="*/ 4 w 4"/>
                <a:gd name="T7" fmla="*/ 6 h 6"/>
                <a:gd name="T8" fmla="*/ 4 w 4"/>
                <a:gd name="T9" fmla="*/ 0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912">
              <a:extLst>
                <a:ext uri="{FF2B5EF4-FFF2-40B4-BE49-F238E27FC236}">
                  <a16:creationId xmlns:a16="http://schemas.microsoft.com/office/drawing/2014/main" id="{C6C47194-93FA-475E-B31F-C9E4E53C2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913">
              <a:extLst>
                <a:ext uri="{FF2B5EF4-FFF2-40B4-BE49-F238E27FC236}">
                  <a16:creationId xmlns:a16="http://schemas.microsoft.com/office/drawing/2014/main" id="{6A40579D-B5C2-4AC5-9709-E756532C5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914">
              <a:extLst>
                <a:ext uri="{FF2B5EF4-FFF2-40B4-BE49-F238E27FC236}">
                  <a16:creationId xmlns:a16="http://schemas.microsoft.com/office/drawing/2014/main" id="{487D476B-5B9F-446B-A738-09D5A1B4A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915">
              <a:extLst>
                <a:ext uri="{FF2B5EF4-FFF2-40B4-BE49-F238E27FC236}">
                  <a16:creationId xmlns:a16="http://schemas.microsoft.com/office/drawing/2014/main" id="{C6D980A9-16CD-4171-800A-7CCCE78A8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10 w 16"/>
                <a:gd name="T23" fmla="*/ 6 h 10"/>
                <a:gd name="T24" fmla="*/ 16 w 16"/>
                <a:gd name="T25" fmla="*/ 0 h 10"/>
                <a:gd name="T26" fmla="*/ 16 w 16"/>
                <a:gd name="T27" fmla="*/ 0 h 10"/>
                <a:gd name="T28" fmla="*/ 16 w 1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916">
              <a:extLst>
                <a:ext uri="{FF2B5EF4-FFF2-40B4-BE49-F238E27FC236}">
                  <a16:creationId xmlns:a16="http://schemas.microsoft.com/office/drawing/2014/main" id="{03C1ED7C-BF72-4074-AD68-A377417A2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10 w 16"/>
                <a:gd name="T23" fmla="*/ 6 h 10"/>
                <a:gd name="T24" fmla="*/ 16 w 16"/>
                <a:gd name="T25" fmla="*/ 0 h 10"/>
                <a:gd name="T26" fmla="*/ 16 w 16"/>
                <a:gd name="T27" fmla="*/ 0 h 10"/>
                <a:gd name="T28" fmla="*/ 16 w 1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917">
              <a:extLst>
                <a:ext uri="{FF2B5EF4-FFF2-40B4-BE49-F238E27FC236}">
                  <a16:creationId xmlns:a16="http://schemas.microsoft.com/office/drawing/2014/main" id="{674AC86D-B839-466F-817B-E7C9D9CF5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10 w 16"/>
                <a:gd name="T23" fmla="*/ 6 h 10"/>
                <a:gd name="T24" fmla="*/ 16 w 16"/>
                <a:gd name="T25" fmla="*/ 0 h 10"/>
                <a:gd name="T26" fmla="*/ 16 w 16"/>
                <a:gd name="T2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Line 918">
              <a:extLst>
                <a:ext uri="{FF2B5EF4-FFF2-40B4-BE49-F238E27FC236}">
                  <a16:creationId xmlns:a16="http://schemas.microsoft.com/office/drawing/2014/main" id="{27801B27-5423-409D-BDAE-41293431DC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672" y="2285228"/>
              <a:ext cx="7908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919">
              <a:extLst>
                <a:ext uri="{FF2B5EF4-FFF2-40B4-BE49-F238E27FC236}">
                  <a16:creationId xmlns:a16="http://schemas.microsoft.com/office/drawing/2014/main" id="{40B4E8D7-D7BA-4D74-A5CD-F0994785F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79" y="2285228"/>
              <a:ext cx="0" cy="8486"/>
            </a:xfrm>
            <a:custGeom>
              <a:avLst/>
              <a:gdLst>
                <a:gd name="T0" fmla="*/ 6 h 6"/>
                <a:gd name="T1" fmla="*/ 6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920">
              <a:extLst>
                <a:ext uri="{FF2B5EF4-FFF2-40B4-BE49-F238E27FC236}">
                  <a16:creationId xmlns:a16="http://schemas.microsoft.com/office/drawing/2014/main" id="{F58FF750-98F9-45A4-A38F-F71C51E71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921">
              <a:extLst>
                <a:ext uri="{FF2B5EF4-FFF2-40B4-BE49-F238E27FC236}">
                  <a16:creationId xmlns:a16="http://schemas.microsoft.com/office/drawing/2014/main" id="{7DB99F2C-A987-42C1-914A-A2BF9C02E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922">
              <a:extLst>
                <a:ext uri="{FF2B5EF4-FFF2-40B4-BE49-F238E27FC236}">
                  <a16:creationId xmlns:a16="http://schemas.microsoft.com/office/drawing/2014/main" id="{885D1023-2841-47DB-910C-37F48A59F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Freeform 923">
              <a:extLst>
                <a:ext uri="{FF2B5EF4-FFF2-40B4-BE49-F238E27FC236}">
                  <a16:creationId xmlns:a16="http://schemas.microsoft.com/office/drawing/2014/main" id="{CA1D67B6-9180-4F49-B7F9-82210857D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924">
              <a:extLst>
                <a:ext uri="{FF2B5EF4-FFF2-40B4-BE49-F238E27FC236}">
                  <a16:creationId xmlns:a16="http://schemas.microsoft.com/office/drawing/2014/main" id="{4A79555C-F2DC-43BE-97A5-17AD547A9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Freeform 925">
              <a:extLst>
                <a:ext uri="{FF2B5EF4-FFF2-40B4-BE49-F238E27FC236}">
                  <a16:creationId xmlns:a16="http://schemas.microsoft.com/office/drawing/2014/main" id="{A21DA41E-686D-4C62-904B-9142983D7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929">
              <a:extLst>
                <a:ext uri="{FF2B5EF4-FFF2-40B4-BE49-F238E27FC236}">
                  <a16:creationId xmlns:a16="http://schemas.microsoft.com/office/drawing/2014/main" id="{F34140D3-7698-412C-8866-25660AB69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930">
              <a:extLst>
                <a:ext uri="{FF2B5EF4-FFF2-40B4-BE49-F238E27FC236}">
                  <a16:creationId xmlns:a16="http://schemas.microsoft.com/office/drawing/2014/main" id="{DAFDD418-3624-4CC1-9C6B-1809BFB1E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931">
              <a:extLst>
                <a:ext uri="{FF2B5EF4-FFF2-40B4-BE49-F238E27FC236}">
                  <a16:creationId xmlns:a16="http://schemas.microsoft.com/office/drawing/2014/main" id="{18E27BFB-E145-4F35-9B9E-0067A375C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Freeform 932">
              <a:extLst>
                <a:ext uri="{FF2B5EF4-FFF2-40B4-BE49-F238E27FC236}">
                  <a16:creationId xmlns:a16="http://schemas.microsoft.com/office/drawing/2014/main" id="{ECE6409A-D1C3-4C9F-AAA7-3D3EEEDB8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Freeform 933">
              <a:extLst>
                <a:ext uri="{FF2B5EF4-FFF2-40B4-BE49-F238E27FC236}">
                  <a16:creationId xmlns:a16="http://schemas.microsoft.com/office/drawing/2014/main" id="{491A9D3F-0FF5-4FB1-B781-884240BF8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934">
              <a:extLst>
                <a:ext uri="{FF2B5EF4-FFF2-40B4-BE49-F238E27FC236}">
                  <a16:creationId xmlns:a16="http://schemas.microsoft.com/office/drawing/2014/main" id="{A9B41147-DBB3-40DD-8EB7-3E20A2988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Line 935">
              <a:extLst>
                <a:ext uri="{FF2B5EF4-FFF2-40B4-BE49-F238E27FC236}">
                  <a16:creationId xmlns:a16="http://schemas.microsoft.com/office/drawing/2014/main" id="{83586E98-4C3F-48CA-8E8D-567F37E50D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2090" y="4765082"/>
              <a:ext cx="0" cy="1839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936">
              <a:extLst>
                <a:ext uri="{FF2B5EF4-FFF2-40B4-BE49-F238E27FC236}">
                  <a16:creationId xmlns:a16="http://schemas.microsoft.com/office/drawing/2014/main" id="{B9A8B1EC-E2A6-499A-8EBE-E27DDF32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2090" y="4765082"/>
              <a:ext cx="0" cy="18390"/>
            </a:xfrm>
            <a:custGeom>
              <a:avLst/>
              <a:gdLst>
                <a:gd name="T0" fmla="*/ 0 h 13"/>
                <a:gd name="T1" fmla="*/ 7 h 13"/>
                <a:gd name="T2" fmla="*/ 7 h 13"/>
                <a:gd name="T3" fmla="*/ 7 h 13"/>
                <a:gd name="T4" fmla="*/ 13 h 13"/>
                <a:gd name="T5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3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942">
              <a:extLst>
                <a:ext uri="{FF2B5EF4-FFF2-40B4-BE49-F238E27FC236}">
                  <a16:creationId xmlns:a16="http://schemas.microsoft.com/office/drawing/2014/main" id="{5423264C-F889-4EDA-B8AE-F40DE4463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943">
              <a:extLst>
                <a:ext uri="{FF2B5EF4-FFF2-40B4-BE49-F238E27FC236}">
                  <a16:creationId xmlns:a16="http://schemas.microsoft.com/office/drawing/2014/main" id="{49B06AB4-6967-422A-B72F-6DE9DCB72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944">
              <a:extLst>
                <a:ext uri="{FF2B5EF4-FFF2-40B4-BE49-F238E27FC236}">
                  <a16:creationId xmlns:a16="http://schemas.microsoft.com/office/drawing/2014/main" id="{A7C91FC2-BEF5-4CFB-905D-D3983BC32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945">
              <a:extLst>
                <a:ext uri="{FF2B5EF4-FFF2-40B4-BE49-F238E27FC236}">
                  <a16:creationId xmlns:a16="http://schemas.microsoft.com/office/drawing/2014/main" id="{0C6DC1EB-4C10-4935-B49A-2009BDE5E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10 w 16"/>
                <a:gd name="T23" fmla="*/ 6 h 10"/>
                <a:gd name="T24" fmla="*/ 16 w 16"/>
                <a:gd name="T25" fmla="*/ 0 h 10"/>
                <a:gd name="T26" fmla="*/ 16 w 16"/>
                <a:gd name="T27" fmla="*/ 0 h 10"/>
                <a:gd name="T28" fmla="*/ 16 w 1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" name="Freeform 946">
              <a:extLst>
                <a:ext uri="{FF2B5EF4-FFF2-40B4-BE49-F238E27FC236}">
                  <a16:creationId xmlns:a16="http://schemas.microsoft.com/office/drawing/2014/main" id="{15CCECB0-73F9-4C68-B1CE-D1E6591C9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10 w 16"/>
                <a:gd name="T23" fmla="*/ 6 h 10"/>
                <a:gd name="T24" fmla="*/ 16 w 16"/>
                <a:gd name="T25" fmla="*/ 0 h 10"/>
                <a:gd name="T26" fmla="*/ 16 w 16"/>
                <a:gd name="T27" fmla="*/ 0 h 10"/>
                <a:gd name="T28" fmla="*/ 16 w 1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" name="Freeform 947">
              <a:extLst>
                <a:ext uri="{FF2B5EF4-FFF2-40B4-BE49-F238E27FC236}">
                  <a16:creationId xmlns:a16="http://schemas.microsoft.com/office/drawing/2014/main" id="{2919E14D-7422-4765-A40D-247FBC876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10 w 16"/>
                <a:gd name="T23" fmla="*/ 6 h 10"/>
                <a:gd name="T24" fmla="*/ 16 w 16"/>
                <a:gd name="T25" fmla="*/ 0 h 10"/>
                <a:gd name="T26" fmla="*/ 16 w 16"/>
                <a:gd name="T2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" name="Line 948">
              <a:extLst>
                <a:ext uri="{FF2B5EF4-FFF2-40B4-BE49-F238E27FC236}">
                  <a16:creationId xmlns:a16="http://schemas.microsoft.com/office/drawing/2014/main" id="{CA1893BC-5CEF-4E27-B672-EEF3007136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672" y="2285228"/>
              <a:ext cx="7908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" name="Freeform 949">
              <a:extLst>
                <a:ext uri="{FF2B5EF4-FFF2-40B4-BE49-F238E27FC236}">
                  <a16:creationId xmlns:a16="http://schemas.microsoft.com/office/drawing/2014/main" id="{C29BCFAA-B7F3-4B8C-9496-10FDA49A4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79" y="2285228"/>
              <a:ext cx="0" cy="8486"/>
            </a:xfrm>
            <a:custGeom>
              <a:avLst/>
              <a:gdLst>
                <a:gd name="T0" fmla="*/ 6 h 6"/>
                <a:gd name="T1" fmla="*/ 6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" name="Freeform 950">
              <a:extLst>
                <a:ext uri="{FF2B5EF4-FFF2-40B4-BE49-F238E27FC236}">
                  <a16:creationId xmlns:a16="http://schemas.microsoft.com/office/drawing/2014/main" id="{97448263-5878-4EB0-A8A9-E07FA8784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" name="Freeform 951">
              <a:extLst>
                <a:ext uri="{FF2B5EF4-FFF2-40B4-BE49-F238E27FC236}">
                  <a16:creationId xmlns:a16="http://schemas.microsoft.com/office/drawing/2014/main" id="{107D5944-15BA-4EBE-AC18-261FC209B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3" name="Freeform 952">
              <a:extLst>
                <a:ext uri="{FF2B5EF4-FFF2-40B4-BE49-F238E27FC236}">
                  <a16:creationId xmlns:a16="http://schemas.microsoft.com/office/drawing/2014/main" id="{FFB3B4A8-58AA-49E6-9FD3-556B8C17C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4" name="Freeform 953">
              <a:extLst>
                <a:ext uri="{FF2B5EF4-FFF2-40B4-BE49-F238E27FC236}">
                  <a16:creationId xmlns:a16="http://schemas.microsoft.com/office/drawing/2014/main" id="{2130747D-1AE1-4EEB-B024-A591BAADE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5" name="Freeform 954">
              <a:extLst>
                <a:ext uri="{FF2B5EF4-FFF2-40B4-BE49-F238E27FC236}">
                  <a16:creationId xmlns:a16="http://schemas.microsoft.com/office/drawing/2014/main" id="{5F3A7F24-8876-4D5D-A410-94477BA49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6" name="Freeform 955">
              <a:extLst>
                <a:ext uri="{FF2B5EF4-FFF2-40B4-BE49-F238E27FC236}">
                  <a16:creationId xmlns:a16="http://schemas.microsoft.com/office/drawing/2014/main" id="{95E384FD-5B23-4A72-A685-E84C5119D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" name="Freeform 959">
              <a:extLst>
                <a:ext uri="{FF2B5EF4-FFF2-40B4-BE49-F238E27FC236}">
                  <a16:creationId xmlns:a16="http://schemas.microsoft.com/office/drawing/2014/main" id="{12438E38-FBFC-4843-A979-FCF61DFA4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8" name="Freeform 960">
              <a:extLst>
                <a:ext uri="{FF2B5EF4-FFF2-40B4-BE49-F238E27FC236}">
                  <a16:creationId xmlns:a16="http://schemas.microsoft.com/office/drawing/2014/main" id="{38FBD04E-1F81-4B61-AD75-BCB7FD833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9" name="Freeform 961">
              <a:extLst>
                <a:ext uri="{FF2B5EF4-FFF2-40B4-BE49-F238E27FC236}">
                  <a16:creationId xmlns:a16="http://schemas.microsoft.com/office/drawing/2014/main" id="{1F006C2E-F582-4B51-918F-36864C6E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" name="Freeform 962">
              <a:extLst>
                <a:ext uri="{FF2B5EF4-FFF2-40B4-BE49-F238E27FC236}">
                  <a16:creationId xmlns:a16="http://schemas.microsoft.com/office/drawing/2014/main" id="{D7E829B7-E590-4AAE-A346-3C7381D82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" name="Freeform 963">
              <a:extLst>
                <a:ext uri="{FF2B5EF4-FFF2-40B4-BE49-F238E27FC236}">
                  <a16:creationId xmlns:a16="http://schemas.microsoft.com/office/drawing/2014/main" id="{36A9C40F-434D-47D3-A882-51E970166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" name="Freeform 964">
              <a:extLst>
                <a:ext uri="{FF2B5EF4-FFF2-40B4-BE49-F238E27FC236}">
                  <a16:creationId xmlns:a16="http://schemas.microsoft.com/office/drawing/2014/main" id="{026FF200-516D-4494-87C2-72791433B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" name="Line 965">
              <a:extLst>
                <a:ext uri="{FF2B5EF4-FFF2-40B4-BE49-F238E27FC236}">
                  <a16:creationId xmlns:a16="http://schemas.microsoft.com/office/drawing/2014/main" id="{976C7237-7A22-4098-A172-5D2BA49C74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2090" y="4765082"/>
              <a:ext cx="0" cy="1839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" name="Freeform 966">
              <a:extLst>
                <a:ext uri="{FF2B5EF4-FFF2-40B4-BE49-F238E27FC236}">
                  <a16:creationId xmlns:a16="http://schemas.microsoft.com/office/drawing/2014/main" id="{8E1861FD-1023-4E79-AB03-FD43149CE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2090" y="4765082"/>
              <a:ext cx="0" cy="18390"/>
            </a:xfrm>
            <a:custGeom>
              <a:avLst/>
              <a:gdLst>
                <a:gd name="T0" fmla="*/ 0 h 13"/>
                <a:gd name="T1" fmla="*/ 7 h 13"/>
                <a:gd name="T2" fmla="*/ 7 h 13"/>
                <a:gd name="T3" fmla="*/ 7 h 13"/>
                <a:gd name="T4" fmla="*/ 13 h 13"/>
                <a:gd name="T5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3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" name="Freeform 972">
              <a:extLst>
                <a:ext uri="{FF2B5EF4-FFF2-40B4-BE49-F238E27FC236}">
                  <a16:creationId xmlns:a16="http://schemas.microsoft.com/office/drawing/2014/main" id="{8EB07BA9-408B-4B69-8BF1-AAC37D1D7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" name="Freeform 973">
              <a:extLst>
                <a:ext uri="{FF2B5EF4-FFF2-40B4-BE49-F238E27FC236}">
                  <a16:creationId xmlns:a16="http://schemas.microsoft.com/office/drawing/2014/main" id="{AA6598F7-2C01-4B74-AD70-693AED323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" name="Freeform 974">
              <a:extLst>
                <a:ext uri="{FF2B5EF4-FFF2-40B4-BE49-F238E27FC236}">
                  <a16:creationId xmlns:a16="http://schemas.microsoft.com/office/drawing/2014/main" id="{75275849-0FF2-4347-941B-6C6E9C9BA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8" name="Freeform 981">
              <a:extLst>
                <a:ext uri="{FF2B5EF4-FFF2-40B4-BE49-F238E27FC236}">
                  <a16:creationId xmlns:a16="http://schemas.microsoft.com/office/drawing/2014/main" id="{383E4622-AD2F-40E9-B579-5304F6A20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9" name="Freeform 982">
              <a:extLst>
                <a:ext uri="{FF2B5EF4-FFF2-40B4-BE49-F238E27FC236}">
                  <a16:creationId xmlns:a16="http://schemas.microsoft.com/office/drawing/2014/main" id="{6D883F1E-F21B-46EA-8CE3-ECE392285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0" name="Freeform 983">
              <a:extLst>
                <a:ext uri="{FF2B5EF4-FFF2-40B4-BE49-F238E27FC236}">
                  <a16:creationId xmlns:a16="http://schemas.microsoft.com/office/drawing/2014/main" id="{AD383867-6314-4BAD-9657-3A620E50E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1" name="Freeform 990">
              <a:extLst>
                <a:ext uri="{FF2B5EF4-FFF2-40B4-BE49-F238E27FC236}">
                  <a16:creationId xmlns:a16="http://schemas.microsoft.com/office/drawing/2014/main" id="{A376FE75-4B15-4E74-BAEF-38DB66D2D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2" name="Freeform 991">
              <a:extLst>
                <a:ext uri="{FF2B5EF4-FFF2-40B4-BE49-F238E27FC236}">
                  <a16:creationId xmlns:a16="http://schemas.microsoft.com/office/drawing/2014/main" id="{BD36EF59-E3EA-4B9D-9346-FB76F29D4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3" name="Freeform 992">
              <a:extLst>
                <a:ext uri="{FF2B5EF4-FFF2-40B4-BE49-F238E27FC236}">
                  <a16:creationId xmlns:a16="http://schemas.microsoft.com/office/drawing/2014/main" id="{5244F3E9-AE54-47BF-8E89-95FD84CDE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4" name="Freeform 993">
              <a:extLst>
                <a:ext uri="{FF2B5EF4-FFF2-40B4-BE49-F238E27FC236}">
                  <a16:creationId xmlns:a16="http://schemas.microsoft.com/office/drawing/2014/main" id="{91BEDB4E-84F0-430D-8767-26ADF4A2F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5" name="Freeform 994">
              <a:extLst>
                <a:ext uri="{FF2B5EF4-FFF2-40B4-BE49-F238E27FC236}">
                  <a16:creationId xmlns:a16="http://schemas.microsoft.com/office/drawing/2014/main" id="{B186DFD0-403A-493B-9FBB-22D9F40B6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6" name="Freeform 995">
              <a:extLst>
                <a:ext uri="{FF2B5EF4-FFF2-40B4-BE49-F238E27FC236}">
                  <a16:creationId xmlns:a16="http://schemas.microsoft.com/office/drawing/2014/main" id="{53753481-4F97-4AE6-8D39-293FD2945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" name="Freeform 996">
              <a:extLst>
                <a:ext uri="{FF2B5EF4-FFF2-40B4-BE49-F238E27FC236}">
                  <a16:creationId xmlns:a16="http://schemas.microsoft.com/office/drawing/2014/main" id="{EC8DE7D2-4AFA-449F-AC81-0961AE2B0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8" name="Freeform 997">
              <a:extLst>
                <a:ext uri="{FF2B5EF4-FFF2-40B4-BE49-F238E27FC236}">
                  <a16:creationId xmlns:a16="http://schemas.microsoft.com/office/drawing/2014/main" id="{B2FF4C07-8337-4A9B-AC4B-51FC12800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9" name="Freeform 998">
              <a:extLst>
                <a:ext uri="{FF2B5EF4-FFF2-40B4-BE49-F238E27FC236}">
                  <a16:creationId xmlns:a16="http://schemas.microsoft.com/office/drawing/2014/main" id="{418EB0FF-C4B5-4DB8-BD08-D3939BB79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0" name="Freeform 999">
              <a:extLst>
                <a:ext uri="{FF2B5EF4-FFF2-40B4-BE49-F238E27FC236}">
                  <a16:creationId xmlns:a16="http://schemas.microsoft.com/office/drawing/2014/main" id="{85DAD8C5-20FF-4334-864C-3A42D2133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1" name="Freeform 1000">
              <a:extLst>
                <a:ext uri="{FF2B5EF4-FFF2-40B4-BE49-F238E27FC236}">
                  <a16:creationId xmlns:a16="http://schemas.microsoft.com/office/drawing/2014/main" id="{1F51A83C-F850-4020-AB18-95E82AA6F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2" name="Freeform 1001">
              <a:extLst>
                <a:ext uri="{FF2B5EF4-FFF2-40B4-BE49-F238E27FC236}">
                  <a16:creationId xmlns:a16="http://schemas.microsoft.com/office/drawing/2014/main" id="{11D37874-B45B-4403-88D9-EB4925B51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3" name="Freeform 1002">
              <a:extLst>
                <a:ext uri="{FF2B5EF4-FFF2-40B4-BE49-F238E27FC236}">
                  <a16:creationId xmlns:a16="http://schemas.microsoft.com/office/drawing/2014/main" id="{4BA4D2EB-FF4D-4BC8-A729-9A5A8857C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4" name="Freeform 1003">
              <a:extLst>
                <a:ext uri="{FF2B5EF4-FFF2-40B4-BE49-F238E27FC236}">
                  <a16:creationId xmlns:a16="http://schemas.microsoft.com/office/drawing/2014/main" id="{D4EA7B82-42E1-4E3C-8FCE-06A2F80C8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5" name="Freeform 1004">
              <a:extLst>
                <a:ext uri="{FF2B5EF4-FFF2-40B4-BE49-F238E27FC236}">
                  <a16:creationId xmlns:a16="http://schemas.microsoft.com/office/drawing/2014/main" id="{A1E3AFF7-1177-4DD5-9192-D46A599F7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6" name="Freeform 1005">
              <a:extLst>
                <a:ext uri="{FF2B5EF4-FFF2-40B4-BE49-F238E27FC236}">
                  <a16:creationId xmlns:a16="http://schemas.microsoft.com/office/drawing/2014/main" id="{FD908D4E-1EF5-4D2F-BF6E-EB89198D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" name="Freeform 1006">
              <a:extLst>
                <a:ext uri="{FF2B5EF4-FFF2-40B4-BE49-F238E27FC236}">
                  <a16:creationId xmlns:a16="http://schemas.microsoft.com/office/drawing/2014/main" id="{5883A32A-C10A-4F2E-B446-1F6B9D858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8" name="Freeform 1007">
              <a:extLst>
                <a:ext uri="{FF2B5EF4-FFF2-40B4-BE49-F238E27FC236}">
                  <a16:creationId xmlns:a16="http://schemas.microsoft.com/office/drawing/2014/main" id="{D606D041-C8FD-4B52-B358-1D4A9F01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9" name="Line 1008">
              <a:extLst>
                <a:ext uri="{FF2B5EF4-FFF2-40B4-BE49-F238E27FC236}">
                  <a16:creationId xmlns:a16="http://schemas.microsoft.com/office/drawing/2014/main" id="{A81402EB-2A00-43DE-B930-F1CD1A60A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5420" y="2947278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0" name="Line 1010">
              <a:extLst>
                <a:ext uri="{FF2B5EF4-FFF2-40B4-BE49-F238E27FC236}">
                  <a16:creationId xmlns:a16="http://schemas.microsoft.com/office/drawing/2014/main" id="{32D45EFC-86F7-4C1D-8633-79912D93C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5420" y="2947278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1" name="Freeform 1014">
              <a:extLst>
                <a:ext uri="{FF2B5EF4-FFF2-40B4-BE49-F238E27FC236}">
                  <a16:creationId xmlns:a16="http://schemas.microsoft.com/office/drawing/2014/main" id="{31625DD7-6113-4E93-942C-032CEA9C0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2" name="Freeform 1015">
              <a:extLst>
                <a:ext uri="{FF2B5EF4-FFF2-40B4-BE49-F238E27FC236}">
                  <a16:creationId xmlns:a16="http://schemas.microsoft.com/office/drawing/2014/main" id="{A86848E1-4030-46F5-82B0-799E991BE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3" name="Freeform 1016">
              <a:extLst>
                <a:ext uri="{FF2B5EF4-FFF2-40B4-BE49-F238E27FC236}">
                  <a16:creationId xmlns:a16="http://schemas.microsoft.com/office/drawing/2014/main" id="{A1C62E1A-AE28-4CBD-A028-70315C0E5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4" name="Line 1017">
              <a:extLst>
                <a:ext uri="{FF2B5EF4-FFF2-40B4-BE49-F238E27FC236}">
                  <a16:creationId xmlns:a16="http://schemas.microsoft.com/office/drawing/2014/main" id="{335EFF71-5B58-47BE-B0C8-E9CF6C6C26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71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5" name="Line 1018">
              <a:extLst>
                <a:ext uri="{FF2B5EF4-FFF2-40B4-BE49-F238E27FC236}">
                  <a16:creationId xmlns:a16="http://schemas.microsoft.com/office/drawing/2014/main" id="{6B6BD75B-BCBA-4E4C-A5E6-160F06A9F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6" name="Line 1019">
              <a:extLst>
                <a:ext uri="{FF2B5EF4-FFF2-40B4-BE49-F238E27FC236}">
                  <a16:creationId xmlns:a16="http://schemas.microsoft.com/office/drawing/2014/main" id="{27EA2325-F604-42B9-9B93-E1A2C9E39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8239" y="5118742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7" name="Line 1020">
              <a:extLst>
                <a:ext uri="{FF2B5EF4-FFF2-40B4-BE49-F238E27FC236}">
                  <a16:creationId xmlns:a16="http://schemas.microsoft.com/office/drawing/2014/main" id="{905D8A92-1AA9-4CB4-B676-B46ADE6DB6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0330" y="5100351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Line 1021">
              <a:extLst>
                <a:ext uri="{FF2B5EF4-FFF2-40B4-BE49-F238E27FC236}">
                  <a16:creationId xmlns:a16="http://schemas.microsoft.com/office/drawing/2014/main" id="{DCA98CFC-599B-419A-8D2B-9F3331FC9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2422" y="5086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Line 1022">
              <a:extLst>
                <a:ext uri="{FF2B5EF4-FFF2-40B4-BE49-F238E27FC236}">
                  <a16:creationId xmlns:a16="http://schemas.microsoft.com/office/drawing/2014/main" id="{48A45FA5-E0C3-486A-9903-AC424836B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8064" y="483864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Line 1023">
              <a:extLst>
                <a:ext uri="{FF2B5EF4-FFF2-40B4-BE49-F238E27FC236}">
                  <a16:creationId xmlns:a16="http://schemas.microsoft.com/office/drawing/2014/main" id="{EA6EEB54-C718-42D3-B6B5-D334F73AFB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3882" y="4926350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Line 1024">
              <a:extLst>
                <a:ext uri="{FF2B5EF4-FFF2-40B4-BE49-F238E27FC236}">
                  <a16:creationId xmlns:a16="http://schemas.microsoft.com/office/drawing/2014/main" id="{7EC8E792-B7B6-4A3D-A92B-1260A97833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382" y="4934841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Line 1025">
              <a:extLst>
                <a:ext uri="{FF2B5EF4-FFF2-40B4-BE49-F238E27FC236}">
                  <a16:creationId xmlns:a16="http://schemas.microsoft.com/office/drawing/2014/main" id="{5735BAAD-718D-4FCB-AEBD-DF128457C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382" y="500415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" name="Line 1026">
              <a:extLst>
                <a:ext uri="{FF2B5EF4-FFF2-40B4-BE49-F238E27FC236}">
                  <a16:creationId xmlns:a16="http://schemas.microsoft.com/office/drawing/2014/main" id="{4727ABEF-DDA9-47C1-9595-A721F7FFF4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2107" y="503103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Line 1027">
              <a:extLst>
                <a:ext uri="{FF2B5EF4-FFF2-40B4-BE49-F238E27FC236}">
                  <a16:creationId xmlns:a16="http://schemas.microsoft.com/office/drawing/2014/main" id="{01EA43B3-8850-4D74-97DD-2B6C12346E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9241" y="5053668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Line 1028">
              <a:extLst>
                <a:ext uri="{FF2B5EF4-FFF2-40B4-BE49-F238E27FC236}">
                  <a16:creationId xmlns:a16="http://schemas.microsoft.com/office/drawing/2014/main" id="{82DC7649-0F49-4917-995D-997D28A6A0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464" y="5132888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Line 1029">
              <a:extLst>
                <a:ext uri="{FF2B5EF4-FFF2-40B4-BE49-F238E27FC236}">
                  <a16:creationId xmlns:a16="http://schemas.microsoft.com/office/drawing/2014/main" id="{A8E19C03-4F90-41C2-B9C2-36E28D710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982" y="347776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Line 1030">
              <a:extLst>
                <a:ext uri="{FF2B5EF4-FFF2-40B4-BE49-F238E27FC236}">
                  <a16:creationId xmlns:a16="http://schemas.microsoft.com/office/drawing/2014/main" id="{BA4C364B-FC21-4E7D-8174-DC5040EF58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9491" y="3739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Line 1031">
              <a:extLst>
                <a:ext uri="{FF2B5EF4-FFF2-40B4-BE49-F238E27FC236}">
                  <a16:creationId xmlns:a16="http://schemas.microsoft.com/office/drawing/2014/main" id="{BE57CBC0-D2D8-4717-9598-8DD9248CB2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2281" y="354991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9" name="Line 1033">
              <a:extLst>
                <a:ext uri="{FF2B5EF4-FFF2-40B4-BE49-F238E27FC236}">
                  <a16:creationId xmlns:a16="http://schemas.microsoft.com/office/drawing/2014/main" id="{C180671B-E4D4-42DB-9F90-B100C96AC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0" name="Line 1039">
              <a:extLst>
                <a:ext uri="{FF2B5EF4-FFF2-40B4-BE49-F238E27FC236}">
                  <a16:creationId xmlns:a16="http://schemas.microsoft.com/office/drawing/2014/main" id="{25DAC1B9-1AD3-41F5-AEAA-BD45FE7C58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117" y="2023520"/>
              <a:ext cx="25044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1" name="Line 1040">
              <a:extLst>
                <a:ext uri="{FF2B5EF4-FFF2-40B4-BE49-F238E27FC236}">
                  <a16:creationId xmlns:a16="http://schemas.microsoft.com/office/drawing/2014/main" id="{9BF130C2-AF99-4884-AA18-B0F4870BA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71" y="213386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2" name="Line 1041">
              <a:extLst>
                <a:ext uri="{FF2B5EF4-FFF2-40B4-BE49-F238E27FC236}">
                  <a16:creationId xmlns:a16="http://schemas.microsoft.com/office/drawing/2014/main" id="{61BC0130-555D-4758-9CD7-F936622203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0504" y="2070203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3" name="Line 1042">
              <a:extLst>
                <a:ext uri="{FF2B5EF4-FFF2-40B4-BE49-F238E27FC236}">
                  <a16:creationId xmlns:a16="http://schemas.microsoft.com/office/drawing/2014/main" id="{80237F7A-8107-414A-AFCC-204B9AA0DE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3108" y="1976839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4" name="Line 1043">
              <a:extLst>
                <a:ext uri="{FF2B5EF4-FFF2-40B4-BE49-F238E27FC236}">
                  <a16:creationId xmlns:a16="http://schemas.microsoft.com/office/drawing/2014/main" id="{EDE488C5-3566-4A62-A896-B286F2519A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2166398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5" name="Line 1044">
              <a:extLst>
                <a:ext uri="{FF2B5EF4-FFF2-40B4-BE49-F238E27FC236}">
                  <a16:creationId xmlns:a16="http://schemas.microsoft.com/office/drawing/2014/main" id="{7B62882D-7172-42E0-84B5-323B9F1F2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6" name="Line 1049">
              <a:extLst>
                <a:ext uri="{FF2B5EF4-FFF2-40B4-BE49-F238E27FC236}">
                  <a16:creationId xmlns:a16="http://schemas.microsoft.com/office/drawing/2014/main" id="{3687828D-2745-4683-829F-55AAC0D96C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448" y="243659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7" name="Line 1050">
              <a:extLst>
                <a:ext uri="{FF2B5EF4-FFF2-40B4-BE49-F238E27FC236}">
                  <a16:creationId xmlns:a16="http://schemas.microsoft.com/office/drawing/2014/main" id="{94ACA5F0-58A0-4E02-958C-89C3CF9F66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738" y="2276740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" name="Line 1051">
              <a:extLst>
                <a:ext uri="{FF2B5EF4-FFF2-40B4-BE49-F238E27FC236}">
                  <a16:creationId xmlns:a16="http://schemas.microsoft.com/office/drawing/2014/main" id="{20FB3C2C-78AB-4E85-942D-EFA38E1828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513" y="232625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" name="Line 1052">
              <a:extLst>
                <a:ext uri="{FF2B5EF4-FFF2-40B4-BE49-F238E27FC236}">
                  <a16:creationId xmlns:a16="http://schemas.microsoft.com/office/drawing/2014/main" id="{61B0926D-0BB9-4EE4-AA04-125F6F586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2248" y="2722351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0" name="Line 1053">
              <a:extLst>
                <a:ext uri="{FF2B5EF4-FFF2-40B4-BE49-F238E27FC236}">
                  <a16:creationId xmlns:a16="http://schemas.microsoft.com/office/drawing/2014/main" id="{40D227E0-AB53-46C7-A9CB-5BF0B7623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9965" y="4671717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1" name="Line 1055">
              <a:extLst>
                <a:ext uri="{FF2B5EF4-FFF2-40B4-BE49-F238E27FC236}">
                  <a16:creationId xmlns:a16="http://schemas.microsoft.com/office/drawing/2014/main" id="{26A6D1DE-0BC3-4280-AE3D-AD533FF6B7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2230" y="487118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2" name="Line 1056">
              <a:extLst>
                <a:ext uri="{FF2B5EF4-FFF2-40B4-BE49-F238E27FC236}">
                  <a16:creationId xmlns:a16="http://schemas.microsoft.com/office/drawing/2014/main" id="{E192996C-E330-45B3-BCDF-3530F5794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126" y="4313814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3" name="Line 1057">
              <a:extLst>
                <a:ext uri="{FF2B5EF4-FFF2-40B4-BE49-F238E27FC236}">
                  <a16:creationId xmlns:a16="http://schemas.microsoft.com/office/drawing/2014/main" id="{DE434C2F-7ED2-42C9-AC81-2434F17A54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4073" y="4957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4" name="Line 1058">
              <a:extLst>
                <a:ext uri="{FF2B5EF4-FFF2-40B4-BE49-F238E27FC236}">
                  <a16:creationId xmlns:a16="http://schemas.microsoft.com/office/drawing/2014/main" id="{EB907B84-0A04-462B-9BB2-52D0DD56C2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479" y="2007960"/>
              <a:ext cx="7908" cy="7073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5" name="Line 1059">
              <a:extLst>
                <a:ext uri="{FF2B5EF4-FFF2-40B4-BE49-F238E27FC236}">
                  <a16:creationId xmlns:a16="http://schemas.microsoft.com/office/drawing/2014/main" id="{30106B8C-0715-4B00-BAAA-05FCEE440C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585" y="210132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6" name="Line 1060">
              <a:extLst>
                <a:ext uri="{FF2B5EF4-FFF2-40B4-BE49-F238E27FC236}">
                  <a16:creationId xmlns:a16="http://schemas.microsoft.com/office/drawing/2014/main" id="{F3F8E04C-B586-49BD-B681-662289F3F1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3230" y="2708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7" name="Line 1061">
              <a:extLst>
                <a:ext uri="{FF2B5EF4-FFF2-40B4-BE49-F238E27FC236}">
                  <a16:creationId xmlns:a16="http://schemas.microsoft.com/office/drawing/2014/main" id="{F10CCBBA-8142-44C8-B4E9-A4C9F7D47C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873" y="2746402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" name="Line 1062">
              <a:extLst>
                <a:ext uri="{FF2B5EF4-FFF2-40B4-BE49-F238E27FC236}">
                  <a16:creationId xmlns:a16="http://schemas.microsoft.com/office/drawing/2014/main" id="{FDC7BB9F-8B4A-4E8D-B068-038A85426F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1138" y="2658694"/>
              <a:ext cx="7908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9" name="Line 1063">
              <a:extLst>
                <a:ext uri="{FF2B5EF4-FFF2-40B4-BE49-F238E27FC236}">
                  <a16:creationId xmlns:a16="http://schemas.microsoft.com/office/drawing/2014/main" id="{1B878332-0DEE-4681-B0E7-9DFEFF937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117" y="2372936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0" name="Line 1064">
              <a:extLst>
                <a:ext uri="{FF2B5EF4-FFF2-40B4-BE49-F238E27FC236}">
                  <a16:creationId xmlns:a16="http://schemas.microsoft.com/office/drawing/2014/main" id="{1054840B-E324-44FF-BD2E-4CE0FBF2D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477" y="218337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1" name="Line 1066">
              <a:extLst>
                <a:ext uri="{FF2B5EF4-FFF2-40B4-BE49-F238E27FC236}">
                  <a16:creationId xmlns:a16="http://schemas.microsoft.com/office/drawing/2014/main" id="{E616830D-F681-4891-A5D8-4279BD908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9047" y="2340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2" name="Line 1067">
              <a:extLst>
                <a:ext uri="{FF2B5EF4-FFF2-40B4-BE49-F238E27FC236}">
                  <a16:creationId xmlns:a16="http://schemas.microsoft.com/office/drawing/2014/main" id="{7C4B3C36-0AFD-4979-AB7D-48772B386C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6183" y="2331913"/>
              <a:ext cx="5271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3" name="Line 1068">
              <a:extLst>
                <a:ext uri="{FF2B5EF4-FFF2-40B4-BE49-F238E27FC236}">
                  <a16:creationId xmlns:a16="http://schemas.microsoft.com/office/drawing/2014/main" id="{E6E5D29C-17AA-45AE-9EE6-05E47640E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630" y="2293716"/>
              <a:ext cx="0" cy="9902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4" name="Line 1073">
              <a:extLst>
                <a:ext uri="{FF2B5EF4-FFF2-40B4-BE49-F238E27FC236}">
                  <a16:creationId xmlns:a16="http://schemas.microsoft.com/office/drawing/2014/main" id="{86E476B0-D55C-4F5B-AA67-94B22D275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477" y="226259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5" name="Freeform 1079">
              <a:extLst>
                <a:ext uri="{FF2B5EF4-FFF2-40B4-BE49-F238E27FC236}">
                  <a16:creationId xmlns:a16="http://schemas.microsoft.com/office/drawing/2014/main" id="{13D09136-DDE8-48A2-B64B-5F1ECA6FC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6" name="Freeform 1080">
              <a:extLst>
                <a:ext uri="{FF2B5EF4-FFF2-40B4-BE49-F238E27FC236}">
                  <a16:creationId xmlns:a16="http://schemas.microsoft.com/office/drawing/2014/main" id="{BF0A7292-F427-4942-A271-C42D41C9B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7" name="Freeform 1081">
              <a:extLst>
                <a:ext uri="{FF2B5EF4-FFF2-40B4-BE49-F238E27FC236}">
                  <a16:creationId xmlns:a16="http://schemas.microsoft.com/office/drawing/2014/main" id="{C14BA45E-8833-4FEF-8FED-FC72AED4E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8" name="Line 1082">
              <a:extLst>
                <a:ext uri="{FF2B5EF4-FFF2-40B4-BE49-F238E27FC236}">
                  <a16:creationId xmlns:a16="http://schemas.microsoft.com/office/drawing/2014/main" id="{5348F049-714A-4F42-88EE-A1D8A4D669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71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" name="Line 1083">
              <a:extLst>
                <a:ext uri="{FF2B5EF4-FFF2-40B4-BE49-F238E27FC236}">
                  <a16:creationId xmlns:a16="http://schemas.microsoft.com/office/drawing/2014/main" id="{5DD6018E-D7ED-43E9-AB9F-8F43AECD8B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" name="Line 1084">
              <a:extLst>
                <a:ext uri="{FF2B5EF4-FFF2-40B4-BE49-F238E27FC236}">
                  <a16:creationId xmlns:a16="http://schemas.microsoft.com/office/drawing/2014/main" id="{5E8F4C59-6DE6-4EAC-A6EF-DD7B37E992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8239" y="5118742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Line 1085">
              <a:extLst>
                <a:ext uri="{FF2B5EF4-FFF2-40B4-BE49-F238E27FC236}">
                  <a16:creationId xmlns:a16="http://schemas.microsoft.com/office/drawing/2014/main" id="{C60FA5C5-2024-4B87-99C7-7612418466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0330" y="5100351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2" name="Line 1086">
              <a:extLst>
                <a:ext uri="{FF2B5EF4-FFF2-40B4-BE49-F238E27FC236}">
                  <a16:creationId xmlns:a16="http://schemas.microsoft.com/office/drawing/2014/main" id="{C8E34FDB-B32A-43A4-B1CC-2FB4FA639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2422" y="5086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3" name="Line 1087">
              <a:extLst>
                <a:ext uri="{FF2B5EF4-FFF2-40B4-BE49-F238E27FC236}">
                  <a16:creationId xmlns:a16="http://schemas.microsoft.com/office/drawing/2014/main" id="{C8268748-7F12-4421-B2C6-67802DCC26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8064" y="483864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4" name="Line 1088">
              <a:extLst>
                <a:ext uri="{FF2B5EF4-FFF2-40B4-BE49-F238E27FC236}">
                  <a16:creationId xmlns:a16="http://schemas.microsoft.com/office/drawing/2014/main" id="{E43615DF-FA2E-4C71-ADA3-687981A8C2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3882" y="4926350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" name="Line 1089">
              <a:extLst>
                <a:ext uri="{FF2B5EF4-FFF2-40B4-BE49-F238E27FC236}">
                  <a16:creationId xmlns:a16="http://schemas.microsoft.com/office/drawing/2014/main" id="{6EA72581-7272-4B77-8906-9210638EB6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382" y="4934841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" name="Line 1090">
              <a:extLst>
                <a:ext uri="{FF2B5EF4-FFF2-40B4-BE49-F238E27FC236}">
                  <a16:creationId xmlns:a16="http://schemas.microsoft.com/office/drawing/2014/main" id="{8F4F8FF1-ACBA-4C13-983B-06A5A38FF5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382" y="500415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" name="Line 1091">
              <a:extLst>
                <a:ext uri="{FF2B5EF4-FFF2-40B4-BE49-F238E27FC236}">
                  <a16:creationId xmlns:a16="http://schemas.microsoft.com/office/drawing/2014/main" id="{5DDC92AF-BCFD-4FFF-995B-7B1ED194A4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2107" y="503103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" name="Line 1092">
              <a:extLst>
                <a:ext uri="{FF2B5EF4-FFF2-40B4-BE49-F238E27FC236}">
                  <a16:creationId xmlns:a16="http://schemas.microsoft.com/office/drawing/2014/main" id="{B72F8261-CABC-48B1-B86F-1B73A81830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9241" y="5053668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" name="Line 1093">
              <a:extLst>
                <a:ext uri="{FF2B5EF4-FFF2-40B4-BE49-F238E27FC236}">
                  <a16:creationId xmlns:a16="http://schemas.microsoft.com/office/drawing/2014/main" id="{AAA5FF42-7282-4759-B4AD-4A15F7988B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464" y="5132888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" name="Line 1094">
              <a:extLst>
                <a:ext uri="{FF2B5EF4-FFF2-40B4-BE49-F238E27FC236}">
                  <a16:creationId xmlns:a16="http://schemas.microsoft.com/office/drawing/2014/main" id="{279D0B4E-8575-47A2-8EAB-1B9CB3C896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982" y="347776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" name="Line 1095">
              <a:extLst>
                <a:ext uri="{FF2B5EF4-FFF2-40B4-BE49-F238E27FC236}">
                  <a16:creationId xmlns:a16="http://schemas.microsoft.com/office/drawing/2014/main" id="{655736D3-6E9F-4877-89DC-5B7E8B6028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9491" y="3739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" name="Line 1096">
              <a:extLst>
                <a:ext uri="{FF2B5EF4-FFF2-40B4-BE49-F238E27FC236}">
                  <a16:creationId xmlns:a16="http://schemas.microsoft.com/office/drawing/2014/main" id="{BBF726AE-ADE5-40BD-9E94-E31C2E646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2281" y="354991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" name="Line 1098">
              <a:extLst>
                <a:ext uri="{FF2B5EF4-FFF2-40B4-BE49-F238E27FC236}">
                  <a16:creationId xmlns:a16="http://schemas.microsoft.com/office/drawing/2014/main" id="{9E270BE4-44A4-46B2-856D-E44182B170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4" name="Line 1104">
              <a:extLst>
                <a:ext uri="{FF2B5EF4-FFF2-40B4-BE49-F238E27FC236}">
                  <a16:creationId xmlns:a16="http://schemas.microsoft.com/office/drawing/2014/main" id="{4B9EBD64-0A20-45C6-91A7-20DE41F5E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117" y="2023520"/>
              <a:ext cx="25044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" name="Line 1105">
              <a:extLst>
                <a:ext uri="{FF2B5EF4-FFF2-40B4-BE49-F238E27FC236}">
                  <a16:creationId xmlns:a16="http://schemas.microsoft.com/office/drawing/2014/main" id="{DA4AA6DF-D78B-41C8-9655-10B5732ED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71" y="213386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6" name="Line 1106">
              <a:extLst>
                <a:ext uri="{FF2B5EF4-FFF2-40B4-BE49-F238E27FC236}">
                  <a16:creationId xmlns:a16="http://schemas.microsoft.com/office/drawing/2014/main" id="{0F79FAD9-583F-4C35-933D-DEE1633DEE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0504" y="2070203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" name="Line 1107">
              <a:extLst>
                <a:ext uri="{FF2B5EF4-FFF2-40B4-BE49-F238E27FC236}">
                  <a16:creationId xmlns:a16="http://schemas.microsoft.com/office/drawing/2014/main" id="{37460FE6-FDED-421A-A7EA-B5F43591D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3108" y="1976839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" name="Line 1108">
              <a:extLst>
                <a:ext uri="{FF2B5EF4-FFF2-40B4-BE49-F238E27FC236}">
                  <a16:creationId xmlns:a16="http://schemas.microsoft.com/office/drawing/2014/main" id="{712696CC-8E23-410C-B309-0B77A0119C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2166398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" name="Line 1109">
              <a:extLst>
                <a:ext uri="{FF2B5EF4-FFF2-40B4-BE49-F238E27FC236}">
                  <a16:creationId xmlns:a16="http://schemas.microsoft.com/office/drawing/2014/main" id="{16B33101-C9D5-4C1C-B1B5-DEC9FF20B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" name="Line 1114">
              <a:extLst>
                <a:ext uri="{FF2B5EF4-FFF2-40B4-BE49-F238E27FC236}">
                  <a16:creationId xmlns:a16="http://schemas.microsoft.com/office/drawing/2014/main" id="{92D5680A-B74C-41EE-B148-A36AA0FC6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448" y="243659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" name="Line 1115">
              <a:extLst>
                <a:ext uri="{FF2B5EF4-FFF2-40B4-BE49-F238E27FC236}">
                  <a16:creationId xmlns:a16="http://schemas.microsoft.com/office/drawing/2014/main" id="{D1473BE0-D971-4F73-AC80-95F2D3843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738" y="2276740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" name="Line 1116">
              <a:extLst>
                <a:ext uri="{FF2B5EF4-FFF2-40B4-BE49-F238E27FC236}">
                  <a16:creationId xmlns:a16="http://schemas.microsoft.com/office/drawing/2014/main" id="{191D492A-9EDC-48A8-9E71-210F4E0271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513" y="232625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" name="Line 1117">
              <a:extLst>
                <a:ext uri="{FF2B5EF4-FFF2-40B4-BE49-F238E27FC236}">
                  <a16:creationId xmlns:a16="http://schemas.microsoft.com/office/drawing/2014/main" id="{7F1A6FC1-3D6B-4DB9-B54A-B23C6E491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2248" y="2722351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" name="Line 1118">
              <a:extLst>
                <a:ext uri="{FF2B5EF4-FFF2-40B4-BE49-F238E27FC236}">
                  <a16:creationId xmlns:a16="http://schemas.microsoft.com/office/drawing/2014/main" id="{FD6A74A2-10AA-40CA-8958-97DD37E691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9965" y="4671717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" name="Line 1120">
              <a:extLst>
                <a:ext uri="{FF2B5EF4-FFF2-40B4-BE49-F238E27FC236}">
                  <a16:creationId xmlns:a16="http://schemas.microsoft.com/office/drawing/2014/main" id="{C750441F-4FEE-4E8B-816A-FAFC6CA9F8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2230" y="487118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" name="Line 1121">
              <a:extLst>
                <a:ext uri="{FF2B5EF4-FFF2-40B4-BE49-F238E27FC236}">
                  <a16:creationId xmlns:a16="http://schemas.microsoft.com/office/drawing/2014/main" id="{78E7EC50-0DAD-438A-981F-0ED3B7794A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126" y="4313814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" name="Line 1122">
              <a:extLst>
                <a:ext uri="{FF2B5EF4-FFF2-40B4-BE49-F238E27FC236}">
                  <a16:creationId xmlns:a16="http://schemas.microsoft.com/office/drawing/2014/main" id="{E4837FB4-8F0E-4A9E-9E85-7752612FEE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4073" y="4957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" name="Line 1123">
              <a:extLst>
                <a:ext uri="{FF2B5EF4-FFF2-40B4-BE49-F238E27FC236}">
                  <a16:creationId xmlns:a16="http://schemas.microsoft.com/office/drawing/2014/main" id="{F56DEE24-74F0-43FD-B452-5A26B3FB7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479" y="2007960"/>
              <a:ext cx="7908" cy="7073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" name="Line 1124">
              <a:extLst>
                <a:ext uri="{FF2B5EF4-FFF2-40B4-BE49-F238E27FC236}">
                  <a16:creationId xmlns:a16="http://schemas.microsoft.com/office/drawing/2014/main" id="{155DA0F0-E8C6-48CA-8A85-F26C547FDF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585" y="210132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" name="Line 1125">
              <a:extLst>
                <a:ext uri="{FF2B5EF4-FFF2-40B4-BE49-F238E27FC236}">
                  <a16:creationId xmlns:a16="http://schemas.microsoft.com/office/drawing/2014/main" id="{8C67EFD8-06F4-4B36-ABF1-B0C631B9A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3230" y="2708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1" name="Line 1127">
              <a:extLst>
                <a:ext uri="{FF2B5EF4-FFF2-40B4-BE49-F238E27FC236}">
                  <a16:creationId xmlns:a16="http://schemas.microsoft.com/office/drawing/2014/main" id="{D0AEA843-7009-4324-A382-D02ADAE5C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1138" y="2658694"/>
              <a:ext cx="7908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2" name="Line 1128">
              <a:extLst>
                <a:ext uri="{FF2B5EF4-FFF2-40B4-BE49-F238E27FC236}">
                  <a16:creationId xmlns:a16="http://schemas.microsoft.com/office/drawing/2014/main" id="{FCB39B62-238F-4951-BA24-70F9A46A5A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117" y="2372936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3" name="Line 1129">
              <a:extLst>
                <a:ext uri="{FF2B5EF4-FFF2-40B4-BE49-F238E27FC236}">
                  <a16:creationId xmlns:a16="http://schemas.microsoft.com/office/drawing/2014/main" id="{F19F9009-127C-4C1C-98B8-A2D084933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477" y="218337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4" name="Line 1131">
              <a:extLst>
                <a:ext uri="{FF2B5EF4-FFF2-40B4-BE49-F238E27FC236}">
                  <a16:creationId xmlns:a16="http://schemas.microsoft.com/office/drawing/2014/main" id="{1552E1C2-83D6-4370-8D55-419C2D155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9047" y="2340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" name="Line 1132">
              <a:extLst>
                <a:ext uri="{FF2B5EF4-FFF2-40B4-BE49-F238E27FC236}">
                  <a16:creationId xmlns:a16="http://schemas.microsoft.com/office/drawing/2014/main" id="{6EE01441-C1AC-41B5-B664-708C87003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6183" y="2331913"/>
              <a:ext cx="5271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" name="Line 1133">
              <a:extLst>
                <a:ext uri="{FF2B5EF4-FFF2-40B4-BE49-F238E27FC236}">
                  <a16:creationId xmlns:a16="http://schemas.microsoft.com/office/drawing/2014/main" id="{A80F8350-1EBA-48CF-AAB7-C3ECF51C7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630" y="2293716"/>
              <a:ext cx="0" cy="9902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" name="Line 1138">
              <a:extLst>
                <a:ext uri="{FF2B5EF4-FFF2-40B4-BE49-F238E27FC236}">
                  <a16:creationId xmlns:a16="http://schemas.microsoft.com/office/drawing/2014/main" id="{6525421A-F3C1-47CC-B0C0-0FAB523F9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477" y="226259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" name="Line 1142">
              <a:extLst>
                <a:ext uri="{FF2B5EF4-FFF2-40B4-BE49-F238E27FC236}">
                  <a16:creationId xmlns:a16="http://schemas.microsoft.com/office/drawing/2014/main" id="{610A8567-E9E4-481A-AD44-59B92FC860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8386" y="238142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" name="Line 1143">
              <a:extLst>
                <a:ext uri="{FF2B5EF4-FFF2-40B4-BE49-F238E27FC236}">
                  <a16:creationId xmlns:a16="http://schemas.microsoft.com/office/drawing/2014/main" id="{A5178550-6940-4389-8407-6D103EEF02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2056" y="2675668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" name="Line 1144">
              <a:extLst>
                <a:ext uri="{FF2B5EF4-FFF2-40B4-BE49-F238E27FC236}">
                  <a16:creationId xmlns:a16="http://schemas.microsoft.com/office/drawing/2014/main" id="{BDC50006-9130-4A99-8309-79D7C2A5DD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1915" y="260352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" name="Line 1145">
              <a:extLst>
                <a:ext uri="{FF2B5EF4-FFF2-40B4-BE49-F238E27FC236}">
                  <a16:creationId xmlns:a16="http://schemas.microsoft.com/office/drawing/2014/main" id="{2ACF9536-B788-40DA-A296-50DAF9CF57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5608" y="223854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" name="Line 1147">
              <a:extLst>
                <a:ext uri="{FF2B5EF4-FFF2-40B4-BE49-F238E27FC236}">
                  <a16:creationId xmlns:a16="http://schemas.microsoft.com/office/drawing/2014/main" id="{1E64AB96-5F95-4EC8-93A8-BF83FE43E0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630" y="3804545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" name="Line 1148">
              <a:extLst>
                <a:ext uri="{FF2B5EF4-FFF2-40B4-BE49-F238E27FC236}">
                  <a16:creationId xmlns:a16="http://schemas.microsoft.com/office/drawing/2014/main" id="{346CD304-F080-4991-AA70-DD695ECB5E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453" y="3917717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" name="Line 1149">
              <a:extLst>
                <a:ext uri="{FF2B5EF4-FFF2-40B4-BE49-F238E27FC236}">
                  <a16:creationId xmlns:a16="http://schemas.microsoft.com/office/drawing/2014/main" id="{1F30CB02-E673-4442-8388-9EF4265F4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0901" y="3701278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" name="Line 1150">
              <a:extLst>
                <a:ext uri="{FF2B5EF4-FFF2-40B4-BE49-F238E27FC236}">
                  <a16:creationId xmlns:a16="http://schemas.microsoft.com/office/drawing/2014/main" id="{CD448659-E704-44BF-8A8A-3F36AA341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080" y="3596596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" name="Line 1151">
              <a:extLst>
                <a:ext uri="{FF2B5EF4-FFF2-40B4-BE49-F238E27FC236}">
                  <a16:creationId xmlns:a16="http://schemas.microsoft.com/office/drawing/2014/main" id="{D40E8284-32DD-4D77-A142-F358BA56B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1378" y="285957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" name="Line 1152">
              <a:extLst>
                <a:ext uri="{FF2B5EF4-FFF2-40B4-BE49-F238E27FC236}">
                  <a16:creationId xmlns:a16="http://schemas.microsoft.com/office/drawing/2014/main" id="{F892ADB7-AC19-4DA6-A203-B33C757313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3296" y="281854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8" name="Line 1153">
              <a:extLst>
                <a:ext uri="{FF2B5EF4-FFF2-40B4-BE49-F238E27FC236}">
                  <a16:creationId xmlns:a16="http://schemas.microsoft.com/office/drawing/2014/main" id="{A8B5E00A-9012-411D-A8FB-1107448B71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850" y="311279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9" name="Freeform 1158">
              <a:extLst>
                <a:ext uri="{FF2B5EF4-FFF2-40B4-BE49-F238E27FC236}">
                  <a16:creationId xmlns:a16="http://schemas.microsoft.com/office/drawing/2014/main" id="{3EB41B7F-BD22-48DF-8E88-9ADF5D8DC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" name="Freeform 1159">
              <a:extLst>
                <a:ext uri="{FF2B5EF4-FFF2-40B4-BE49-F238E27FC236}">
                  <a16:creationId xmlns:a16="http://schemas.microsoft.com/office/drawing/2014/main" id="{B9841918-41DD-4EB2-933D-3B207DFC6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" name="Freeform 1160">
              <a:extLst>
                <a:ext uri="{FF2B5EF4-FFF2-40B4-BE49-F238E27FC236}">
                  <a16:creationId xmlns:a16="http://schemas.microsoft.com/office/drawing/2014/main" id="{8338C797-DF8B-4E26-9206-0233232D9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2" name="Freeform 1161">
              <a:extLst>
                <a:ext uri="{FF2B5EF4-FFF2-40B4-BE49-F238E27FC236}">
                  <a16:creationId xmlns:a16="http://schemas.microsoft.com/office/drawing/2014/main" id="{358C6D3B-5433-4AD1-A4B7-407047B18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4 w 16"/>
                <a:gd name="T23" fmla="*/ 6 h 10"/>
                <a:gd name="T24" fmla="*/ 10 w 16"/>
                <a:gd name="T25" fmla="*/ 6 h 10"/>
                <a:gd name="T26" fmla="*/ 16 w 16"/>
                <a:gd name="T27" fmla="*/ 0 h 10"/>
                <a:gd name="T28" fmla="*/ 16 w 16"/>
                <a:gd name="T29" fmla="*/ 0 h 10"/>
                <a:gd name="T30" fmla="*/ 16 w 16"/>
                <a:gd name="T3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3" name="Freeform 1162">
              <a:extLst>
                <a:ext uri="{FF2B5EF4-FFF2-40B4-BE49-F238E27FC236}">
                  <a16:creationId xmlns:a16="http://schemas.microsoft.com/office/drawing/2014/main" id="{BD931395-56EE-47FE-A3F4-C3FD803E2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4 w 16"/>
                <a:gd name="T23" fmla="*/ 6 h 10"/>
                <a:gd name="T24" fmla="*/ 10 w 16"/>
                <a:gd name="T25" fmla="*/ 6 h 10"/>
                <a:gd name="T26" fmla="*/ 16 w 16"/>
                <a:gd name="T27" fmla="*/ 0 h 10"/>
                <a:gd name="T28" fmla="*/ 16 w 16"/>
                <a:gd name="T29" fmla="*/ 0 h 10"/>
                <a:gd name="T30" fmla="*/ 16 w 16"/>
                <a:gd name="T3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4" name="Freeform 1163">
              <a:extLst>
                <a:ext uri="{FF2B5EF4-FFF2-40B4-BE49-F238E27FC236}">
                  <a16:creationId xmlns:a16="http://schemas.microsoft.com/office/drawing/2014/main" id="{E05958F9-1090-4951-AFAF-492544B61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4 w 16"/>
                <a:gd name="T23" fmla="*/ 6 h 10"/>
                <a:gd name="T24" fmla="*/ 10 w 16"/>
                <a:gd name="T25" fmla="*/ 6 h 10"/>
                <a:gd name="T26" fmla="*/ 16 w 16"/>
                <a:gd name="T27" fmla="*/ 0 h 10"/>
                <a:gd name="T28" fmla="*/ 16 w 1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5" name="Line 1165">
              <a:extLst>
                <a:ext uri="{FF2B5EF4-FFF2-40B4-BE49-F238E27FC236}">
                  <a16:creationId xmlns:a16="http://schemas.microsoft.com/office/drawing/2014/main" id="{0F320B12-5CC1-47C0-81E3-1B7497B11C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8386" y="238142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6" name="Line 1166">
              <a:extLst>
                <a:ext uri="{FF2B5EF4-FFF2-40B4-BE49-F238E27FC236}">
                  <a16:creationId xmlns:a16="http://schemas.microsoft.com/office/drawing/2014/main" id="{FE01AD50-A919-403C-8872-938AF19DE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2056" y="2675668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7" name="Line 1167">
              <a:extLst>
                <a:ext uri="{FF2B5EF4-FFF2-40B4-BE49-F238E27FC236}">
                  <a16:creationId xmlns:a16="http://schemas.microsoft.com/office/drawing/2014/main" id="{B41CA8DE-6B27-43BF-B3EB-4E96537CCC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1915" y="260352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8" name="Line 1168">
              <a:extLst>
                <a:ext uri="{FF2B5EF4-FFF2-40B4-BE49-F238E27FC236}">
                  <a16:creationId xmlns:a16="http://schemas.microsoft.com/office/drawing/2014/main" id="{7FB4E0BA-2984-4A4D-AE52-24CDBF3C8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5608" y="223854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9" name="Line 1170">
              <a:extLst>
                <a:ext uri="{FF2B5EF4-FFF2-40B4-BE49-F238E27FC236}">
                  <a16:creationId xmlns:a16="http://schemas.microsoft.com/office/drawing/2014/main" id="{7E8F96E2-819A-4ED4-90D1-1BE5E48AE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630" y="3804545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" name="Line 1171">
              <a:extLst>
                <a:ext uri="{FF2B5EF4-FFF2-40B4-BE49-F238E27FC236}">
                  <a16:creationId xmlns:a16="http://schemas.microsoft.com/office/drawing/2014/main" id="{06675E83-6DFF-4CBB-84EB-BD3948AA9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453" y="3917717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1" name="Line 1172">
              <a:extLst>
                <a:ext uri="{FF2B5EF4-FFF2-40B4-BE49-F238E27FC236}">
                  <a16:creationId xmlns:a16="http://schemas.microsoft.com/office/drawing/2014/main" id="{E9DCCC9F-DF0D-4509-B9FB-05DA00B941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0901" y="3701278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2" name="Line 1173">
              <a:extLst>
                <a:ext uri="{FF2B5EF4-FFF2-40B4-BE49-F238E27FC236}">
                  <a16:creationId xmlns:a16="http://schemas.microsoft.com/office/drawing/2014/main" id="{E740065C-11A2-4E9C-BCE0-868F0911E4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080" y="3596596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3" name="Line 1174">
              <a:extLst>
                <a:ext uri="{FF2B5EF4-FFF2-40B4-BE49-F238E27FC236}">
                  <a16:creationId xmlns:a16="http://schemas.microsoft.com/office/drawing/2014/main" id="{B1C7236C-0AC3-463B-A3EC-1B2ED697D1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1378" y="285957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4" name="Line 1175">
              <a:extLst>
                <a:ext uri="{FF2B5EF4-FFF2-40B4-BE49-F238E27FC236}">
                  <a16:creationId xmlns:a16="http://schemas.microsoft.com/office/drawing/2014/main" id="{9803D2BB-F4C2-4552-997C-1068A28F0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3296" y="281854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5" name="Line 1176">
              <a:extLst>
                <a:ext uri="{FF2B5EF4-FFF2-40B4-BE49-F238E27FC236}">
                  <a16:creationId xmlns:a16="http://schemas.microsoft.com/office/drawing/2014/main" id="{25E70526-5FD9-4AB0-BD0C-19A851BC4B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850" y="311279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6" name="Freeform 1181">
              <a:extLst>
                <a:ext uri="{FF2B5EF4-FFF2-40B4-BE49-F238E27FC236}">
                  <a16:creationId xmlns:a16="http://schemas.microsoft.com/office/drawing/2014/main" id="{96370E4B-0060-429F-AF83-0A3E98A08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7" name="Freeform 1182">
              <a:extLst>
                <a:ext uri="{FF2B5EF4-FFF2-40B4-BE49-F238E27FC236}">
                  <a16:creationId xmlns:a16="http://schemas.microsoft.com/office/drawing/2014/main" id="{4EA9E194-30D7-4930-882C-C5E60071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  <a:gd name="T32" fmla="*/ 13 w 13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8" name="Freeform 1183">
              <a:extLst>
                <a:ext uri="{FF2B5EF4-FFF2-40B4-BE49-F238E27FC236}">
                  <a16:creationId xmlns:a16="http://schemas.microsoft.com/office/drawing/2014/main" id="{B023A2D4-D943-4621-AADB-F8601C280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616" y="3081668"/>
              <a:ext cx="17136" cy="14146"/>
            </a:xfrm>
            <a:custGeom>
              <a:avLst/>
              <a:gdLst>
                <a:gd name="T0" fmla="*/ 13 w 13"/>
                <a:gd name="T1" fmla="*/ 10 h 10"/>
                <a:gd name="T2" fmla="*/ 6 w 13"/>
                <a:gd name="T3" fmla="*/ 10 h 10"/>
                <a:gd name="T4" fmla="*/ 6 w 13"/>
                <a:gd name="T5" fmla="*/ 10 h 10"/>
                <a:gd name="T6" fmla="*/ 6 w 13"/>
                <a:gd name="T7" fmla="*/ 6 h 10"/>
                <a:gd name="T8" fmla="*/ 0 w 13"/>
                <a:gd name="T9" fmla="*/ 6 h 10"/>
                <a:gd name="T10" fmla="*/ 0 w 13"/>
                <a:gd name="T11" fmla="*/ 6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0 h 10"/>
                <a:gd name="T18" fmla="*/ 6 w 13"/>
                <a:gd name="T19" fmla="*/ 0 h 10"/>
                <a:gd name="T20" fmla="*/ 6 w 13"/>
                <a:gd name="T21" fmla="*/ 6 h 10"/>
                <a:gd name="T22" fmla="*/ 13 w 13"/>
                <a:gd name="T23" fmla="*/ 6 h 10"/>
                <a:gd name="T24" fmla="*/ 13 w 13"/>
                <a:gd name="T25" fmla="*/ 10 h 10"/>
                <a:gd name="T26" fmla="*/ 13 w 13"/>
                <a:gd name="T27" fmla="*/ 10 h 10"/>
                <a:gd name="T28" fmla="*/ 13 w 13"/>
                <a:gd name="T29" fmla="*/ 10 h 10"/>
                <a:gd name="T30" fmla="*/ 13 w 13"/>
                <a:gd name="T3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" name="Freeform 1184">
              <a:extLst>
                <a:ext uri="{FF2B5EF4-FFF2-40B4-BE49-F238E27FC236}">
                  <a16:creationId xmlns:a16="http://schemas.microsoft.com/office/drawing/2014/main" id="{054E42ED-ABBA-493F-AB75-3F6EEE633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4 w 16"/>
                <a:gd name="T23" fmla="*/ 6 h 10"/>
                <a:gd name="T24" fmla="*/ 10 w 16"/>
                <a:gd name="T25" fmla="*/ 6 h 10"/>
                <a:gd name="T26" fmla="*/ 16 w 16"/>
                <a:gd name="T27" fmla="*/ 0 h 10"/>
                <a:gd name="T28" fmla="*/ 16 w 16"/>
                <a:gd name="T29" fmla="*/ 0 h 10"/>
                <a:gd name="T30" fmla="*/ 16 w 16"/>
                <a:gd name="T3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" name="Freeform 1185">
              <a:extLst>
                <a:ext uri="{FF2B5EF4-FFF2-40B4-BE49-F238E27FC236}">
                  <a16:creationId xmlns:a16="http://schemas.microsoft.com/office/drawing/2014/main" id="{C8EFA9DC-E4D8-4481-A706-2A57656E3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4 w 16"/>
                <a:gd name="T23" fmla="*/ 6 h 10"/>
                <a:gd name="T24" fmla="*/ 10 w 16"/>
                <a:gd name="T25" fmla="*/ 6 h 10"/>
                <a:gd name="T26" fmla="*/ 16 w 16"/>
                <a:gd name="T27" fmla="*/ 0 h 10"/>
                <a:gd name="T28" fmla="*/ 16 w 16"/>
                <a:gd name="T29" fmla="*/ 0 h 10"/>
                <a:gd name="T30" fmla="*/ 16 w 16"/>
                <a:gd name="T3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1" name="Freeform 1186">
              <a:extLst>
                <a:ext uri="{FF2B5EF4-FFF2-40B4-BE49-F238E27FC236}">
                  <a16:creationId xmlns:a16="http://schemas.microsoft.com/office/drawing/2014/main" id="{EF243269-F7E3-4B16-8721-C7B5347FD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709" y="1944302"/>
              <a:ext cx="21089" cy="14146"/>
            </a:xfrm>
            <a:custGeom>
              <a:avLst/>
              <a:gdLst>
                <a:gd name="T0" fmla="*/ 16 w 16"/>
                <a:gd name="T1" fmla="*/ 0 h 10"/>
                <a:gd name="T2" fmla="*/ 0 w 16"/>
                <a:gd name="T3" fmla="*/ 0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6 h 10"/>
                <a:gd name="T12" fmla="*/ 0 w 16"/>
                <a:gd name="T13" fmla="*/ 6 h 10"/>
                <a:gd name="T14" fmla="*/ 0 w 16"/>
                <a:gd name="T15" fmla="*/ 6 h 10"/>
                <a:gd name="T16" fmla="*/ 4 w 16"/>
                <a:gd name="T17" fmla="*/ 6 h 10"/>
                <a:gd name="T18" fmla="*/ 4 w 16"/>
                <a:gd name="T19" fmla="*/ 10 h 10"/>
                <a:gd name="T20" fmla="*/ 4 w 16"/>
                <a:gd name="T21" fmla="*/ 6 h 10"/>
                <a:gd name="T22" fmla="*/ 4 w 16"/>
                <a:gd name="T23" fmla="*/ 6 h 10"/>
                <a:gd name="T24" fmla="*/ 10 w 16"/>
                <a:gd name="T25" fmla="*/ 6 h 10"/>
                <a:gd name="T26" fmla="*/ 16 w 16"/>
                <a:gd name="T27" fmla="*/ 0 h 10"/>
                <a:gd name="T28" fmla="*/ 16 w 1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0">
                  <a:moveTo>
                    <a:pt x="1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2" name="Line 1187">
              <a:extLst>
                <a:ext uri="{FF2B5EF4-FFF2-40B4-BE49-F238E27FC236}">
                  <a16:creationId xmlns:a16="http://schemas.microsoft.com/office/drawing/2014/main" id="{86B565D3-6F4A-4F62-8428-8B8E1096C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672" y="2285228"/>
              <a:ext cx="7908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3" name="Freeform 1188">
              <a:extLst>
                <a:ext uri="{FF2B5EF4-FFF2-40B4-BE49-F238E27FC236}">
                  <a16:creationId xmlns:a16="http://schemas.microsoft.com/office/drawing/2014/main" id="{9241B7AC-BC3C-486C-B581-267B69D65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79" y="2285228"/>
              <a:ext cx="0" cy="8486"/>
            </a:xfrm>
            <a:custGeom>
              <a:avLst/>
              <a:gdLst>
                <a:gd name="T0" fmla="*/ 6 h 6"/>
                <a:gd name="T1" fmla="*/ 6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" name="Freeform 1189">
              <a:extLst>
                <a:ext uri="{FF2B5EF4-FFF2-40B4-BE49-F238E27FC236}">
                  <a16:creationId xmlns:a16="http://schemas.microsoft.com/office/drawing/2014/main" id="{C095AF66-6E26-45CD-B215-743C47A2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5" name="Freeform 1190">
              <a:extLst>
                <a:ext uri="{FF2B5EF4-FFF2-40B4-BE49-F238E27FC236}">
                  <a16:creationId xmlns:a16="http://schemas.microsoft.com/office/drawing/2014/main" id="{78BA73B6-1763-4549-BDB1-CC40A5DD8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6" name="Freeform 1191">
              <a:extLst>
                <a:ext uri="{FF2B5EF4-FFF2-40B4-BE49-F238E27FC236}">
                  <a16:creationId xmlns:a16="http://schemas.microsoft.com/office/drawing/2014/main" id="{9FB53206-6FFB-4A40-A9FF-6DB273D11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7" name="Freeform 1192">
              <a:extLst>
                <a:ext uri="{FF2B5EF4-FFF2-40B4-BE49-F238E27FC236}">
                  <a16:creationId xmlns:a16="http://schemas.microsoft.com/office/drawing/2014/main" id="{6B93AA60-F737-424E-AB20-519A30015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8" name="Freeform 1193">
              <a:extLst>
                <a:ext uri="{FF2B5EF4-FFF2-40B4-BE49-F238E27FC236}">
                  <a16:creationId xmlns:a16="http://schemas.microsoft.com/office/drawing/2014/main" id="{F051C71E-38DA-47FD-B367-01AA6C1CF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" name="Freeform 1194">
              <a:extLst>
                <a:ext uri="{FF2B5EF4-FFF2-40B4-BE49-F238E27FC236}">
                  <a16:creationId xmlns:a16="http://schemas.microsoft.com/office/drawing/2014/main" id="{5DA8799E-0360-419F-B739-3A275948F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" name="Freeform 1198">
              <a:extLst>
                <a:ext uri="{FF2B5EF4-FFF2-40B4-BE49-F238E27FC236}">
                  <a16:creationId xmlns:a16="http://schemas.microsoft.com/office/drawing/2014/main" id="{0EB89C91-E846-42EF-96A6-90234D4EA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" name="Freeform 1199">
              <a:extLst>
                <a:ext uri="{FF2B5EF4-FFF2-40B4-BE49-F238E27FC236}">
                  <a16:creationId xmlns:a16="http://schemas.microsoft.com/office/drawing/2014/main" id="{F4FF6D77-CD96-41E3-9C17-DAB5219A3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2" name="Freeform 1200">
              <a:extLst>
                <a:ext uri="{FF2B5EF4-FFF2-40B4-BE49-F238E27FC236}">
                  <a16:creationId xmlns:a16="http://schemas.microsoft.com/office/drawing/2014/main" id="{F26BEC4B-AB93-4923-94B7-D8A2BEEA1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3" name="Freeform 1201">
              <a:extLst>
                <a:ext uri="{FF2B5EF4-FFF2-40B4-BE49-F238E27FC236}">
                  <a16:creationId xmlns:a16="http://schemas.microsoft.com/office/drawing/2014/main" id="{563DA92E-EE34-488F-ABCD-305889EAD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4" name="Freeform 1202">
              <a:extLst>
                <a:ext uri="{FF2B5EF4-FFF2-40B4-BE49-F238E27FC236}">
                  <a16:creationId xmlns:a16="http://schemas.microsoft.com/office/drawing/2014/main" id="{ED3ABF8F-A538-4ED2-A398-444985A33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5" name="Freeform 1203">
              <a:extLst>
                <a:ext uri="{FF2B5EF4-FFF2-40B4-BE49-F238E27FC236}">
                  <a16:creationId xmlns:a16="http://schemas.microsoft.com/office/drawing/2014/main" id="{9D9C1D39-1632-4CBA-BFC2-00202265A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" name="Line 1204">
              <a:extLst>
                <a:ext uri="{FF2B5EF4-FFF2-40B4-BE49-F238E27FC236}">
                  <a16:creationId xmlns:a16="http://schemas.microsoft.com/office/drawing/2014/main" id="{76D214E5-1E4B-4356-8437-817B3BE2B0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2090" y="4765082"/>
              <a:ext cx="0" cy="1839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" name="Freeform 1205">
              <a:extLst>
                <a:ext uri="{FF2B5EF4-FFF2-40B4-BE49-F238E27FC236}">
                  <a16:creationId xmlns:a16="http://schemas.microsoft.com/office/drawing/2014/main" id="{81335F3D-36FD-42E2-98F2-5C8EE1AEA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2090" y="4765082"/>
              <a:ext cx="0" cy="18390"/>
            </a:xfrm>
            <a:custGeom>
              <a:avLst/>
              <a:gdLst>
                <a:gd name="T0" fmla="*/ 0 h 13"/>
                <a:gd name="T1" fmla="*/ 7 h 13"/>
                <a:gd name="T2" fmla="*/ 7 h 13"/>
                <a:gd name="T3" fmla="*/ 7 h 13"/>
                <a:gd name="T4" fmla="*/ 13 h 13"/>
                <a:gd name="T5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3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" name="Freeform 1212">
              <a:extLst>
                <a:ext uri="{FF2B5EF4-FFF2-40B4-BE49-F238E27FC236}">
                  <a16:creationId xmlns:a16="http://schemas.microsoft.com/office/drawing/2014/main" id="{3350FD2E-298C-4944-99CD-1559C990F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" name="Freeform 1213">
              <a:extLst>
                <a:ext uri="{FF2B5EF4-FFF2-40B4-BE49-F238E27FC236}">
                  <a16:creationId xmlns:a16="http://schemas.microsoft.com/office/drawing/2014/main" id="{4CBC63FA-FDFA-4F66-86DA-D4CAC9C74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0" name="Freeform 1214">
              <a:extLst>
                <a:ext uri="{FF2B5EF4-FFF2-40B4-BE49-F238E27FC236}">
                  <a16:creationId xmlns:a16="http://schemas.microsoft.com/office/drawing/2014/main" id="{9CD953B6-7DFF-4C93-B51B-B34294F2A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" name="Line 1215">
              <a:extLst>
                <a:ext uri="{FF2B5EF4-FFF2-40B4-BE49-F238E27FC236}">
                  <a16:creationId xmlns:a16="http://schemas.microsoft.com/office/drawing/2014/main" id="{D9EBA124-8552-4E71-A6AE-65A6B0A81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672" y="2285228"/>
              <a:ext cx="7908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" name="Freeform 1216">
              <a:extLst>
                <a:ext uri="{FF2B5EF4-FFF2-40B4-BE49-F238E27FC236}">
                  <a16:creationId xmlns:a16="http://schemas.microsoft.com/office/drawing/2014/main" id="{B7508E7A-DC14-4127-993C-99435AC7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79" y="2285228"/>
              <a:ext cx="0" cy="8486"/>
            </a:xfrm>
            <a:custGeom>
              <a:avLst/>
              <a:gdLst>
                <a:gd name="T0" fmla="*/ 6 h 6"/>
                <a:gd name="T1" fmla="*/ 6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" name="Freeform 1217">
              <a:extLst>
                <a:ext uri="{FF2B5EF4-FFF2-40B4-BE49-F238E27FC236}">
                  <a16:creationId xmlns:a16="http://schemas.microsoft.com/office/drawing/2014/main" id="{CE255C59-1C1D-4172-B91A-6BB6F53AB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" name="Freeform 1218">
              <a:extLst>
                <a:ext uri="{FF2B5EF4-FFF2-40B4-BE49-F238E27FC236}">
                  <a16:creationId xmlns:a16="http://schemas.microsoft.com/office/drawing/2014/main" id="{6DA2FEC2-6323-4815-B981-D89B3A054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  <a:gd name="T18" fmla="*/ 0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" name="Freeform 1219">
              <a:extLst>
                <a:ext uri="{FF2B5EF4-FFF2-40B4-BE49-F238E27FC236}">
                  <a16:creationId xmlns:a16="http://schemas.microsoft.com/office/drawing/2014/main" id="{51B8D266-AC55-4419-ABAF-A1D334708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" y="2317765"/>
              <a:ext cx="9227" cy="14146"/>
            </a:xfrm>
            <a:custGeom>
              <a:avLst/>
              <a:gdLst>
                <a:gd name="T0" fmla="*/ 0 w 7"/>
                <a:gd name="T1" fmla="*/ 6 h 10"/>
                <a:gd name="T2" fmla="*/ 0 w 7"/>
                <a:gd name="T3" fmla="*/ 10 h 10"/>
                <a:gd name="T4" fmla="*/ 0 w 7"/>
                <a:gd name="T5" fmla="*/ 6 h 10"/>
                <a:gd name="T6" fmla="*/ 0 w 7"/>
                <a:gd name="T7" fmla="*/ 6 h 10"/>
                <a:gd name="T8" fmla="*/ 7 w 7"/>
                <a:gd name="T9" fmla="*/ 6 h 10"/>
                <a:gd name="T10" fmla="*/ 7 w 7"/>
                <a:gd name="T11" fmla="*/ 0 h 10"/>
                <a:gd name="T12" fmla="*/ 0 w 7"/>
                <a:gd name="T13" fmla="*/ 0 h 10"/>
                <a:gd name="T14" fmla="*/ 0 w 7"/>
                <a:gd name="T15" fmla="*/ 6 h 10"/>
                <a:gd name="T16" fmla="*/ 0 w 7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" name="Freeform 1220">
              <a:extLst>
                <a:ext uri="{FF2B5EF4-FFF2-40B4-BE49-F238E27FC236}">
                  <a16:creationId xmlns:a16="http://schemas.microsoft.com/office/drawing/2014/main" id="{0485DD87-6079-4DE9-BA5A-2A9B3EAAE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" name="Freeform 1221">
              <a:extLst>
                <a:ext uri="{FF2B5EF4-FFF2-40B4-BE49-F238E27FC236}">
                  <a16:creationId xmlns:a16="http://schemas.microsoft.com/office/drawing/2014/main" id="{DAB56292-DDD0-4AB2-A29D-C8AFC8108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  <a:gd name="T20" fmla="*/ 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" name="Freeform 1222">
              <a:extLst>
                <a:ext uri="{FF2B5EF4-FFF2-40B4-BE49-F238E27FC236}">
                  <a16:creationId xmlns:a16="http://schemas.microsoft.com/office/drawing/2014/main" id="{8E9E461A-96DF-4141-AD9C-605FD689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282" y="2166398"/>
              <a:ext cx="13181" cy="848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4 w 10"/>
                <a:gd name="T7" fmla="*/ 0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6 h 6"/>
                <a:gd name="T14" fmla="*/ 10 w 10"/>
                <a:gd name="T15" fmla="*/ 0 h 6"/>
                <a:gd name="T16" fmla="*/ 0 w 10"/>
                <a:gd name="T17" fmla="*/ 0 h 6"/>
                <a:gd name="T18" fmla="*/ 0 w 10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" name="Freeform 1226">
              <a:extLst>
                <a:ext uri="{FF2B5EF4-FFF2-40B4-BE49-F238E27FC236}">
                  <a16:creationId xmlns:a16="http://schemas.microsoft.com/office/drawing/2014/main" id="{D4CF3B5F-F471-4CF6-863A-40DA970BB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" name="Freeform 1227">
              <a:extLst>
                <a:ext uri="{FF2B5EF4-FFF2-40B4-BE49-F238E27FC236}">
                  <a16:creationId xmlns:a16="http://schemas.microsoft.com/office/drawing/2014/main" id="{A2232AFB-0994-41D5-8E16-D158E6572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  <a:gd name="T12" fmla="*/ 0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1" name="Freeform 1228">
              <a:extLst>
                <a:ext uri="{FF2B5EF4-FFF2-40B4-BE49-F238E27FC236}">
                  <a16:creationId xmlns:a16="http://schemas.microsoft.com/office/drawing/2014/main" id="{1B243E4B-99AA-463F-B134-EC8A5AB20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4663231"/>
              <a:ext cx="23725" cy="848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6 h 6"/>
                <a:gd name="T4" fmla="*/ 6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0 w 1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2" name="Freeform 1229">
              <a:extLst>
                <a:ext uri="{FF2B5EF4-FFF2-40B4-BE49-F238E27FC236}">
                  <a16:creationId xmlns:a16="http://schemas.microsoft.com/office/drawing/2014/main" id="{9FF8D041-0A8D-48C6-AF6C-55259C917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3" name="Freeform 1230">
              <a:extLst>
                <a:ext uri="{FF2B5EF4-FFF2-40B4-BE49-F238E27FC236}">
                  <a16:creationId xmlns:a16="http://schemas.microsoft.com/office/drawing/2014/main" id="{42017A2D-7C98-4146-9540-8C5757E7E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4" name="Freeform 1231">
              <a:extLst>
                <a:ext uri="{FF2B5EF4-FFF2-40B4-BE49-F238E27FC236}">
                  <a16:creationId xmlns:a16="http://schemas.microsoft.com/office/drawing/2014/main" id="{5EA3E794-4393-470D-9967-A126961B1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230" y="4765082"/>
              <a:ext cx="0" cy="9902"/>
            </a:xfrm>
            <a:custGeom>
              <a:avLst/>
              <a:gdLst>
                <a:gd name="T0" fmla="*/ 0 h 7"/>
                <a:gd name="T1" fmla="*/ 7 h 7"/>
                <a:gd name="T2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5" name="Line 1232">
              <a:extLst>
                <a:ext uri="{FF2B5EF4-FFF2-40B4-BE49-F238E27FC236}">
                  <a16:creationId xmlns:a16="http://schemas.microsoft.com/office/drawing/2014/main" id="{D4D496B8-6DA8-4C10-AB08-F99CF895FD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2090" y="4765082"/>
              <a:ext cx="0" cy="1839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6" name="Freeform 1233">
              <a:extLst>
                <a:ext uri="{FF2B5EF4-FFF2-40B4-BE49-F238E27FC236}">
                  <a16:creationId xmlns:a16="http://schemas.microsoft.com/office/drawing/2014/main" id="{8362FB21-AF32-4C14-A4DC-21DEE2658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2090" y="4765082"/>
              <a:ext cx="0" cy="18390"/>
            </a:xfrm>
            <a:custGeom>
              <a:avLst/>
              <a:gdLst>
                <a:gd name="T0" fmla="*/ 0 h 13"/>
                <a:gd name="T1" fmla="*/ 7 h 13"/>
                <a:gd name="T2" fmla="*/ 7 h 13"/>
                <a:gd name="T3" fmla="*/ 7 h 13"/>
                <a:gd name="T4" fmla="*/ 13 h 13"/>
                <a:gd name="T5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3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7" name="Freeform 1240">
              <a:extLst>
                <a:ext uri="{FF2B5EF4-FFF2-40B4-BE49-F238E27FC236}">
                  <a16:creationId xmlns:a16="http://schemas.microsoft.com/office/drawing/2014/main" id="{A3451123-65F7-468E-8A9F-4C26E2B75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8" name="Freeform 1241">
              <a:extLst>
                <a:ext uri="{FF2B5EF4-FFF2-40B4-BE49-F238E27FC236}">
                  <a16:creationId xmlns:a16="http://schemas.microsoft.com/office/drawing/2014/main" id="{8A7C01EA-F203-414F-B471-912162121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  <a:gd name="T28" fmla="*/ 0 w 16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9" name="Freeform 1242">
              <a:extLst>
                <a:ext uri="{FF2B5EF4-FFF2-40B4-BE49-F238E27FC236}">
                  <a16:creationId xmlns:a16="http://schemas.microsoft.com/office/drawing/2014/main" id="{7A153CA3-7508-46CD-99F8-97106045F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3" y="4934841"/>
              <a:ext cx="21089" cy="22633"/>
            </a:xfrm>
            <a:custGeom>
              <a:avLst/>
              <a:gdLst>
                <a:gd name="T0" fmla="*/ 0 w 16"/>
                <a:gd name="T1" fmla="*/ 16 h 16"/>
                <a:gd name="T2" fmla="*/ 0 w 16"/>
                <a:gd name="T3" fmla="*/ 10 h 16"/>
                <a:gd name="T4" fmla="*/ 0 w 16"/>
                <a:gd name="T5" fmla="*/ 10 h 16"/>
                <a:gd name="T6" fmla="*/ 6 w 16"/>
                <a:gd name="T7" fmla="*/ 10 h 16"/>
                <a:gd name="T8" fmla="*/ 6 w 16"/>
                <a:gd name="T9" fmla="*/ 6 h 16"/>
                <a:gd name="T10" fmla="*/ 6 w 16"/>
                <a:gd name="T11" fmla="*/ 6 h 16"/>
                <a:gd name="T12" fmla="*/ 12 w 16"/>
                <a:gd name="T13" fmla="*/ 6 h 16"/>
                <a:gd name="T14" fmla="*/ 16 w 16"/>
                <a:gd name="T15" fmla="*/ 0 h 16"/>
                <a:gd name="T16" fmla="*/ 16 w 16"/>
                <a:gd name="T17" fmla="*/ 10 h 16"/>
                <a:gd name="T18" fmla="*/ 6 w 16"/>
                <a:gd name="T19" fmla="*/ 10 h 16"/>
                <a:gd name="T20" fmla="*/ 6 w 16"/>
                <a:gd name="T21" fmla="*/ 10 h 16"/>
                <a:gd name="T22" fmla="*/ 6 w 16"/>
                <a:gd name="T23" fmla="*/ 16 h 16"/>
                <a:gd name="T24" fmla="*/ 0 w 16"/>
                <a:gd name="T25" fmla="*/ 16 h 16"/>
                <a:gd name="T26" fmla="*/ 0 w 16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0" name="Freeform 1255">
              <a:extLst>
                <a:ext uri="{FF2B5EF4-FFF2-40B4-BE49-F238E27FC236}">
                  <a16:creationId xmlns:a16="http://schemas.microsoft.com/office/drawing/2014/main" id="{B3DFCF0D-A6D5-4FBD-BE4F-79DA41B36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1" name="Freeform 1256">
              <a:extLst>
                <a:ext uri="{FF2B5EF4-FFF2-40B4-BE49-F238E27FC236}">
                  <a16:creationId xmlns:a16="http://schemas.microsoft.com/office/drawing/2014/main" id="{DBF399BA-8002-485A-BBB0-D76950B29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" name="Freeform 1257">
              <a:extLst>
                <a:ext uri="{FF2B5EF4-FFF2-40B4-BE49-F238E27FC236}">
                  <a16:creationId xmlns:a16="http://schemas.microsoft.com/office/drawing/2014/main" id="{4AF68782-4677-48D9-A1FA-E60A35A4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" name="Freeform 1258">
              <a:extLst>
                <a:ext uri="{FF2B5EF4-FFF2-40B4-BE49-F238E27FC236}">
                  <a16:creationId xmlns:a16="http://schemas.microsoft.com/office/drawing/2014/main" id="{44A272E0-A774-4CEE-86D2-5DD7AA326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" name="Freeform 1259">
              <a:extLst>
                <a:ext uri="{FF2B5EF4-FFF2-40B4-BE49-F238E27FC236}">
                  <a16:creationId xmlns:a16="http://schemas.microsoft.com/office/drawing/2014/main" id="{5CC2EE6F-82F3-4875-9E12-B29448962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" name="Freeform 1260">
              <a:extLst>
                <a:ext uri="{FF2B5EF4-FFF2-40B4-BE49-F238E27FC236}">
                  <a16:creationId xmlns:a16="http://schemas.microsoft.com/office/drawing/2014/main" id="{9C09AD2B-10B7-4801-BC83-39E506FBF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" name="Freeform 1261">
              <a:extLst>
                <a:ext uri="{FF2B5EF4-FFF2-40B4-BE49-F238E27FC236}">
                  <a16:creationId xmlns:a16="http://schemas.microsoft.com/office/drawing/2014/main" id="{49A377B1-8157-4085-AA6F-7FEB7E9A2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" name="Freeform 1262">
              <a:extLst>
                <a:ext uri="{FF2B5EF4-FFF2-40B4-BE49-F238E27FC236}">
                  <a16:creationId xmlns:a16="http://schemas.microsoft.com/office/drawing/2014/main" id="{1D84C6E1-15FC-451D-8A01-92CD805B0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" name="Freeform 1263">
              <a:extLst>
                <a:ext uri="{FF2B5EF4-FFF2-40B4-BE49-F238E27FC236}">
                  <a16:creationId xmlns:a16="http://schemas.microsoft.com/office/drawing/2014/main" id="{15627A41-15F0-448C-8DB8-6D89D6883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" name="Line 1264">
              <a:extLst>
                <a:ext uri="{FF2B5EF4-FFF2-40B4-BE49-F238E27FC236}">
                  <a16:creationId xmlns:a16="http://schemas.microsoft.com/office/drawing/2014/main" id="{5383BCB2-182B-4ECF-A010-DC087692B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5420" y="2947278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" name="Freeform 1265">
              <a:extLst>
                <a:ext uri="{FF2B5EF4-FFF2-40B4-BE49-F238E27FC236}">
                  <a16:creationId xmlns:a16="http://schemas.microsoft.com/office/drawing/2014/main" id="{68BF35D2-339D-49C2-A820-5DD751C9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" name="Freeform 1266">
              <a:extLst>
                <a:ext uri="{FF2B5EF4-FFF2-40B4-BE49-F238E27FC236}">
                  <a16:creationId xmlns:a16="http://schemas.microsoft.com/office/drawing/2014/main" id="{9E76E717-70F6-4C35-97CC-7678AFC41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  <a:gd name="T14" fmla="*/ 13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" name="Freeform 1267">
              <a:extLst>
                <a:ext uri="{FF2B5EF4-FFF2-40B4-BE49-F238E27FC236}">
                  <a16:creationId xmlns:a16="http://schemas.microsoft.com/office/drawing/2014/main" id="{1FE60CC0-4AF3-40B6-BC0C-0D4B3F983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824" y="2238545"/>
              <a:ext cx="17136" cy="15562"/>
            </a:xfrm>
            <a:custGeom>
              <a:avLst/>
              <a:gdLst>
                <a:gd name="T0" fmla="*/ 13 w 13"/>
                <a:gd name="T1" fmla="*/ 11 h 11"/>
                <a:gd name="T2" fmla="*/ 0 w 13"/>
                <a:gd name="T3" fmla="*/ 11 h 11"/>
                <a:gd name="T4" fmla="*/ 0 w 13"/>
                <a:gd name="T5" fmla="*/ 0 h 11"/>
                <a:gd name="T6" fmla="*/ 13 w 13"/>
                <a:gd name="T7" fmla="*/ 0 h 11"/>
                <a:gd name="T8" fmla="*/ 13 w 13"/>
                <a:gd name="T9" fmla="*/ 4 h 11"/>
                <a:gd name="T10" fmla="*/ 13 w 13"/>
                <a:gd name="T11" fmla="*/ 4 h 11"/>
                <a:gd name="T12" fmla="*/ 13 w 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1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3" name="Freeform 1268">
              <a:extLst>
                <a:ext uri="{FF2B5EF4-FFF2-40B4-BE49-F238E27FC236}">
                  <a16:creationId xmlns:a16="http://schemas.microsoft.com/office/drawing/2014/main" id="{0F7DB972-3697-4E16-B0F2-A5A793FFB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4" name="Freeform 1269">
              <a:extLst>
                <a:ext uri="{FF2B5EF4-FFF2-40B4-BE49-F238E27FC236}">
                  <a16:creationId xmlns:a16="http://schemas.microsoft.com/office/drawing/2014/main" id="{22A0ED67-8C59-4373-A50F-E1E05112A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  <a:gd name="T11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5" name="Freeform 1270">
              <a:extLst>
                <a:ext uri="{FF2B5EF4-FFF2-40B4-BE49-F238E27FC236}">
                  <a16:creationId xmlns:a16="http://schemas.microsoft.com/office/drawing/2014/main" id="{5D31D989-851E-4F52-A00C-F656D21F2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2603522"/>
              <a:ext cx="0" cy="848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6 h 6"/>
                <a:gd name="T4" fmla="*/ 6 h 6"/>
                <a:gd name="T5" fmla="*/ 6 h 6"/>
                <a:gd name="T6" fmla="*/ 6 h 6"/>
                <a:gd name="T7" fmla="*/ 6 h 6"/>
                <a:gd name="T8" fmla="*/ 6 h 6"/>
                <a:gd name="T9" fmla="*/ 0 h 6"/>
                <a:gd name="T10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" name="Freeform 1271">
              <a:extLst>
                <a:ext uri="{FF2B5EF4-FFF2-40B4-BE49-F238E27FC236}">
                  <a16:creationId xmlns:a16="http://schemas.microsoft.com/office/drawing/2014/main" id="{6510857A-E430-46A2-8F2F-FB9414A46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" name="Freeform 1272">
              <a:extLst>
                <a:ext uri="{FF2B5EF4-FFF2-40B4-BE49-F238E27FC236}">
                  <a16:creationId xmlns:a16="http://schemas.microsoft.com/office/drawing/2014/main" id="{C5686B82-C489-413A-BDDF-E6F2AC12E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  <a:gd name="T8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" name="Freeform 1273">
              <a:extLst>
                <a:ext uri="{FF2B5EF4-FFF2-40B4-BE49-F238E27FC236}">
                  <a16:creationId xmlns:a16="http://schemas.microsoft.com/office/drawing/2014/main" id="{229BD109-AA84-48B7-B84F-85871A6DC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2238545"/>
              <a:ext cx="15817" cy="0"/>
            </a:xfrm>
            <a:custGeom>
              <a:avLst/>
              <a:gdLst>
                <a:gd name="T0" fmla="*/ 0 w 12"/>
                <a:gd name="T1" fmla="*/ 0 w 12"/>
                <a:gd name="T2" fmla="*/ 0 w 12"/>
                <a:gd name="T3" fmla="*/ 12 w 12"/>
                <a:gd name="T4" fmla="*/ 0 w 12"/>
                <a:gd name="T5" fmla="*/ 0 w 12"/>
                <a:gd name="T6" fmla="*/ 0 w 12"/>
                <a:gd name="T7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" name="Line 1274">
              <a:extLst>
                <a:ext uri="{FF2B5EF4-FFF2-40B4-BE49-F238E27FC236}">
                  <a16:creationId xmlns:a16="http://schemas.microsoft.com/office/drawing/2014/main" id="{FE1631C4-85DB-44B6-98B5-A96DC69552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5420" y="2947278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" name="Freeform 1277">
              <a:extLst>
                <a:ext uri="{FF2B5EF4-FFF2-40B4-BE49-F238E27FC236}">
                  <a16:creationId xmlns:a16="http://schemas.microsoft.com/office/drawing/2014/main" id="{52C8878E-9DD0-4F54-944A-907D629D9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" name="Freeform 1278">
              <a:extLst>
                <a:ext uri="{FF2B5EF4-FFF2-40B4-BE49-F238E27FC236}">
                  <a16:creationId xmlns:a16="http://schemas.microsoft.com/office/drawing/2014/main" id="{D50B918A-7300-4CE5-8D90-095D8E24A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" name="Freeform 1279">
              <a:extLst>
                <a:ext uri="{FF2B5EF4-FFF2-40B4-BE49-F238E27FC236}">
                  <a16:creationId xmlns:a16="http://schemas.microsoft.com/office/drawing/2014/main" id="{4708D3F1-F31B-4832-8DF8-294B8C328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" name="Line 1280">
              <a:extLst>
                <a:ext uri="{FF2B5EF4-FFF2-40B4-BE49-F238E27FC236}">
                  <a16:creationId xmlns:a16="http://schemas.microsoft.com/office/drawing/2014/main" id="{92670F71-1C00-42F3-9783-81BC9861FF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71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" name="Line 1281">
              <a:extLst>
                <a:ext uri="{FF2B5EF4-FFF2-40B4-BE49-F238E27FC236}">
                  <a16:creationId xmlns:a16="http://schemas.microsoft.com/office/drawing/2014/main" id="{47B9DC0F-EE99-4CBE-8C54-6864DDB348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5" name="Line 1282">
              <a:extLst>
                <a:ext uri="{FF2B5EF4-FFF2-40B4-BE49-F238E27FC236}">
                  <a16:creationId xmlns:a16="http://schemas.microsoft.com/office/drawing/2014/main" id="{3B0C2132-FEDB-416B-BB7B-675C698771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8239" y="5118742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6" name="Line 1283">
              <a:extLst>
                <a:ext uri="{FF2B5EF4-FFF2-40B4-BE49-F238E27FC236}">
                  <a16:creationId xmlns:a16="http://schemas.microsoft.com/office/drawing/2014/main" id="{B213C3FF-6094-4D45-9AA9-E6D86D95B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0330" y="5100351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7" name="Line 1284">
              <a:extLst>
                <a:ext uri="{FF2B5EF4-FFF2-40B4-BE49-F238E27FC236}">
                  <a16:creationId xmlns:a16="http://schemas.microsoft.com/office/drawing/2014/main" id="{D7383B64-A311-4F63-9B73-1EE263056E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2422" y="5086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8" name="Line 1285">
              <a:extLst>
                <a:ext uri="{FF2B5EF4-FFF2-40B4-BE49-F238E27FC236}">
                  <a16:creationId xmlns:a16="http://schemas.microsoft.com/office/drawing/2014/main" id="{2DB2FE56-2B26-404D-83E3-AF06796C3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8064" y="483864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9" name="Line 1286">
              <a:extLst>
                <a:ext uri="{FF2B5EF4-FFF2-40B4-BE49-F238E27FC236}">
                  <a16:creationId xmlns:a16="http://schemas.microsoft.com/office/drawing/2014/main" id="{0A897DA6-38E0-4424-9852-A1CBA5C82C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3882" y="4926350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0" name="Line 1287">
              <a:extLst>
                <a:ext uri="{FF2B5EF4-FFF2-40B4-BE49-F238E27FC236}">
                  <a16:creationId xmlns:a16="http://schemas.microsoft.com/office/drawing/2014/main" id="{BDDA0306-6FDD-4AB9-9875-350200998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3108" y="4934841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1" name="Line 1288">
              <a:extLst>
                <a:ext uri="{FF2B5EF4-FFF2-40B4-BE49-F238E27FC236}">
                  <a16:creationId xmlns:a16="http://schemas.microsoft.com/office/drawing/2014/main" id="{D3E87A11-0E23-4DA4-BA26-EC8E4CAAAF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382" y="500415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" name="Line 1289">
              <a:extLst>
                <a:ext uri="{FF2B5EF4-FFF2-40B4-BE49-F238E27FC236}">
                  <a16:creationId xmlns:a16="http://schemas.microsoft.com/office/drawing/2014/main" id="{2B86E71F-6C6C-4B2E-A6D6-4C6155B267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2107" y="503103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" name="Line 1290">
              <a:extLst>
                <a:ext uri="{FF2B5EF4-FFF2-40B4-BE49-F238E27FC236}">
                  <a16:creationId xmlns:a16="http://schemas.microsoft.com/office/drawing/2014/main" id="{72F24EA6-C75A-4CEC-9150-416BC0B81A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9241" y="5053668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4" name="Line 1291">
              <a:extLst>
                <a:ext uri="{FF2B5EF4-FFF2-40B4-BE49-F238E27FC236}">
                  <a16:creationId xmlns:a16="http://schemas.microsoft.com/office/drawing/2014/main" id="{DD49FE19-A2BF-417C-B271-F40DD4B31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464" y="5132888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5" name="Line 1292">
              <a:extLst>
                <a:ext uri="{FF2B5EF4-FFF2-40B4-BE49-F238E27FC236}">
                  <a16:creationId xmlns:a16="http://schemas.microsoft.com/office/drawing/2014/main" id="{63AD3B32-A48B-496A-909A-702184317B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982" y="347776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6" name="Line 1293">
              <a:extLst>
                <a:ext uri="{FF2B5EF4-FFF2-40B4-BE49-F238E27FC236}">
                  <a16:creationId xmlns:a16="http://schemas.microsoft.com/office/drawing/2014/main" id="{6DA3E19F-90BD-4182-9222-AF928E98E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9491" y="3739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7" name="Line 1294">
              <a:extLst>
                <a:ext uri="{FF2B5EF4-FFF2-40B4-BE49-F238E27FC236}">
                  <a16:creationId xmlns:a16="http://schemas.microsoft.com/office/drawing/2014/main" id="{D4767C90-E5E9-465E-94A3-C41323249A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2281" y="354991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8" name="Line 1296">
              <a:extLst>
                <a:ext uri="{FF2B5EF4-FFF2-40B4-BE49-F238E27FC236}">
                  <a16:creationId xmlns:a16="http://schemas.microsoft.com/office/drawing/2014/main" id="{1F728CD3-EE25-4F9F-A7C5-D4830D3CAE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9" name="Line 1302">
              <a:extLst>
                <a:ext uri="{FF2B5EF4-FFF2-40B4-BE49-F238E27FC236}">
                  <a16:creationId xmlns:a16="http://schemas.microsoft.com/office/drawing/2014/main" id="{BAEEC674-47DA-4095-A58B-A30916BF1D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117" y="2023520"/>
              <a:ext cx="25044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0" name="Line 1303">
              <a:extLst>
                <a:ext uri="{FF2B5EF4-FFF2-40B4-BE49-F238E27FC236}">
                  <a16:creationId xmlns:a16="http://schemas.microsoft.com/office/drawing/2014/main" id="{39259AFE-09FE-45D9-8113-565DF2266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71" y="213386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1" name="Line 1304">
              <a:extLst>
                <a:ext uri="{FF2B5EF4-FFF2-40B4-BE49-F238E27FC236}">
                  <a16:creationId xmlns:a16="http://schemas.microsoft.com/office/drawing/2014/main" id="{71DFFA53-F0E5-43FD-AC91-FECA18E652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0504" y="2070203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" name="Line 1305">
              <a:extLst>
                <a:ext uri="{FF2B5EF4-FFF2-40B4-BE49-F238E27FC236}">
                  <a16:creationId xmlns:a16="http://schemas.microsoft.com/office/drawing/2014/main" id="{88F1F5E8-D6C8-4654-889C-9AD620643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3108" y="1976839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" name="Line 1306">
              <a:extLst>
                <a:ext uri="{FF2B5EF4-FFF2-40B4-BE49-F238E27FC236}">
                  <a16:creationId xmlns:a16="http://schemas.microsoft.com/office/drawing/2014/main" id="{80DCC366-1043-477E-8D3E-6FE6883B7F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2166398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4" name="Line 1307">
              <a:extLst>
                <a:ext uri="{FF2B5EF4-FFF2-40B4-BE49-F238E27FC236}">
                  <a16:creationId xmlns:a16="http://schemas.microsoft.com/office/drawing/2014/main" id="{C1112EA4-A4F1-409B-88C2-466D4674B4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" name="Line 1312">
              <a:extLst>
                <a:ext uri="{FF2B5EF4-FFF2-40B4-BE49-F238E27FC236}">
                  <a16:creationId xmlns:a16="http://schemas.microsoft.com/office/drawing/2014/main" id="{E41D99C7-F5BA-4548-ADE4-43799D5CDF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448" y="243659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6" name="Line 1313">
              <a:extLst>
                <a:ext uri="{FF2B5EF4-FFF2-40B4-BE49-F238E27FC236}">
                  <a16:creationId xmlns:a16="http://schemas.microsoft.com/office/drawing/2014/main" id="{2EC37DED-FC3C-4C64-8DB9-633A07594C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738" y="2276740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7" name="Line 1314">
              <a:extLst>
                <a:ext uri="{FF2B5EF4-FFF2-40B4-BE49-F238E27FC236}">
                  <a16:creationId xmlns:a16="http://schemas.microsoft.com/office/drawing/2014/main" id="{12E2FA97-06E1-4ECA-815F-2D0E846F9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513" y="232625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8" name="Line 1315">
              <a:extLst>
                <a:ext uri="{FF2B5EF4-FFF2-40B4-BE49-F238E27FC236}">
                  <a16:creationId xmlns:a16="http://schemas.microsoft.com/office/drawing/2014/main" id="{95874DF5-26DE-4CDC-A65F-8FC491AB76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2248" y="2722351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9" name="Line 1316">
              <a:extLst>
                <a:ext uri="{FF2B5EF4-FFF2-40B4-BE49-F238E27FC236}">
                  <a16:creationId xmlns:a16="http://schemas.microsoft.com/office/drawing/2014/main" id="{BC547E67-2958-4F09-B38B-B4596B5A2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9965" y="4671717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0" name="Line 1318">
              <a:extLst>
                <a:ext uri="{FF2B5EF4-FFF2-40B4-BE49-F238E27FC236}">
                  <a16:creationId xmlns:a16="http://schemas.microsoft.com/office/drawing/2014/main" id="{54022F2C-98E2-457B-B367-C270C5FFB8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2230" y="487118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1" name="Line 1319">
              <a:extLst>
                <a:ext uri="{FF2B5EF4-FFF2-40B4-BE49-F238E27FC236}">
                  <a16:creationId xmlns:a16="http://schemas.microsoft.com/office/drawing/2014/main" id="{522B6746-E62F-4936-B92A-43C455E0A8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126" y="4313814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" name="Line 1320">
              <a:extLst>
                <a:ext uri="{FF2B5EF4-FFF2-40B4-BE49-F238E27FC236}">
                  <a16:creationId xmlns:a16="http://schemas.microsoft.com/office/drawing/2014/main" id="{0BA8FAF1-8508-4752-8A2E-AA4106F741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4073" y="4957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" name="Line 1321">
              <a:extLst>
                <a:ext uri="{FF2B5EF4-FFF2-40B4-BE49-F238E27FC236}">
                  <a16:creationId xmlns:a16="http://schemas.microsoft.com/office/drawing/2014/main" id="{A71DBFEE-CDD8-44E6-98B2-A51D49181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479" y="2007960"/>
              <a:ext cx="7908" cy="7073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4" name="Line 1322">
              <a:extLst>
                <a:ext uri="{FF2B5EF4-FFF2-40B4-BE49-F238E27FC236}">
                  <a16:creationId xmlns:a16="http://schemas.microsoft.com/office/drawing/2014/main" id="{D28BC0BD-0328-4645-898F-6416AB1D3C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585" y="210132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5" name="Line 1323">
              <a:extLst>
                <a:ext uri="{FF2B5EF4-FFF2-40B4-BE49-F238E27FC236}">
                  <a16:creationId xmlns:a16="http://schemas.microsoft.com/office/drawing/2014/main" id="{4F12F8C0-68D9-4A80-B521-9280A293A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3230" y="2708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6" name="Line 1325">
              <a:extLst>
                <a:ext uri="{FF2B5EF4-FFF2-40B4-BE49-F238E27FC236}">
                  <a16:creationId xmlns:a16="http://schemas.microsoft.com/office/drawing/2014/main" id="{079D58A2-F472-4FEA-8E8D-4425B81697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117" y="2372936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7" name="Line 1326">
              <a:extLst>
                <a:ext uri="{FF2B5EF4-FFF2-40B4-BE49-F238E27FC236}">
                  <a16:creationId xmlns:a16="http://schemas.microsoft.com/office/drawing/2014/main" id="{5A05FB5D-B467-4280-AC75-EAFA2B3356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2249" y="2183375"/>
              <a:ext cx="9227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8" name="Line 1328">
              <a:extLst>
                <a:ext uri="{FF2B5EF4-FFF2-40B4-BE49-F238E27FC236}">
                  <a16:creationId xmlns:a16="http://schemas.microsoft.com/office/drawing/2014/main" id="{AF4C60D4-0CFE-474F-A8CF-3B55A4A7F7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9047" y="2340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9" name="Line 1329">
              <a:extLst>
                <a:ext uri="{FF2B5EF4-FFF2-40B4-BE49-F238E27FC236}">
                  <a16:creationId xmlns:a16="http://schemas.microsoft.com/office/drawing/2014/main" id="{FE18FDC0-22D9-44DC-BB1D-3FAD14CD6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6183" y="2331913"/>
              <a:ext cx="5271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0" name="Line 1330">
              <a:extLst>
                <a:ext uri="{FF2B5EF4-FFF2-40B4-BE49-F238E27FC236}">
                  <a16:creationId xmlns:a16="http://schemas.microsoft.com/office/drawing/2014/main" id="{E67FE0A7-9323-41F0-A1BF-97EBE4C42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630" y="2293716"/>
              <a:ext cx="0" cy="9902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1" name="Line 1335">
              <a:extLst>
                <a:ext uri="{FF2B5EF4-FFF2-40B4-BE49-F238E27FC236}">
                  <a16:creationId xmlns:a16="http://schemas.microsoft.com/office/drawing/2014/main" id="{F202462C-4FAA-47EF-A0D0-21B4E45D6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477" y="226259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2" name="Line 1339">
              <a:extLst>
                <a:ext uri="{FF2B5EF4-FFF2-40B4-BE49-F238E27FC236}">
                  <a16:creationId xmlns:a16="http://schemas.microsoft.com/office/drawing/2014/main" id="{8E5768FB-8603-4B22-BFB4-3850862408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8386" y="238142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" name="Line 1340">
              <a:extLst>
                <a:ext uri="{FF2B5EF4-FFF2-40B4-BE49-F238E27FC236}">
                  <a16:creationId xmlns:a16="http://schemas.microsoft.com/office/drawing/2014/main" id="{8243778C-EACD-4F2A-BA65-622D365C97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2056" y="2675668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4" name="Line 1341">
              <a:extLst>
                <a:ext uri="{FF2B5EF4-FFF2-40B4-BE49-F238E27FC236}">
                  <a16:creationId xmlns:a16="http://schemas.microsoft.com/office/drawing/2014/main" id="{097E8683-31EE-4518-97D1-110E1B8F40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1915" y="260352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5" name="Line 1342">
              <a:extLst>
                <a:ext uri="{FF2B5EF4-FFF2-40B4-BE49-F238E27FC236}">
                  <a16:creationId xmlns:a16="http://schemas.microsoft.com/office/drawing/2014/main" id="{2C51254D-A2C8-4A0E-9123-AF3F12E33E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5608" y="223854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6" name="Freeform 1343">
              <a:extLst>
                <a:ext uri="{FF2B5EF4-FFF2-40B4-BE49-F238E27FC236}">
                  <a16:creationId xmlns:a16="http://schemas.microsoft.com/office/drawing/2014/main" id="{260CCF0A-1C32-43EE-B11A-8BC646EEF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7" name="Freeform 1344">
              <a:extLst>
                <a:ext uri="{FF2B5EF4-FFF2-40B4-BE49-F238E27FC236}">
                  <a16:creationId xmlns:a16="http://schemas.microsoft.com/office/drawing/2014/main" id="{2D330457-8440-4717-991B-3DB0064C0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  <a:gd name="T30" fmla="*/ 18 w 22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8" name="Freeform 1345">
              <a:extLst>
                <a:ext uri="{FF2B5EF4-FFF2-40B4-BE49-F238E27FC236}">
                  <a16:creationId xmlns:a16="http://schemas.microsoft.com/office/drawing/2014/main" id="{B9B20B9C-35EF-4882-8688-E495F068C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135" y="3431082"/>
              <a:ext cx="28998" cy="41026"/>
            </a:xfrm>
            <a:custGeom>
              <a:avLst/>
              <a:gdLst>
                <a:gd name="T0" fmla="*/ 18 w 22"/>
                <a:gd name="T1" fmla="*/ 0 h 29"/>
                <a:gd name="T2" fmla="*/ 6 w 22"/>
                <a:gd name="T3" fmla="*/ 0 h 29"/>
                <a:gd name="T4" fmla="*/ 6 w 22"/>
                <a:gd name="T5" fmla="*/ 0 h 29"/>
                <a:gd name="T6" fmla="*/ 6 w 22"/>
                <a:gd name="T7" fmla="*/ 0 h 29"/>
                <a:gd name="T8" fmla="*/ 6 w 22"/>
                <a:gd name="T9" fmla="*/ 6 h 29"/>
                <a:gd name="T10" fmla="*/ 6 w 22"/>
                <a:gd name="T11" fmla="*/ 6 h 29"/>
                <a:gd name="T12" fmla="*/ 6 w 22"/>
                <a:gd name="T13" fmla="*/ 6 h 29"/>
                <a:gd name="T14" fmla="*/ 0 w 22"/>
                <a:gd name="T15" fmla="*/ 12 h 29"/>
                <a:gd name="T16" fmla="*/ 0 w 22"/>
                <a:gd name="T17" fmla="*/ 12 h 29"/>
                <a:gd name="T18" fmla="*/ 0 w 22"/>
                <a:gd name="T19" fmla="*/ 23 h 29"/>
                <a:gd name="T20" fmla="*/ 0 w 22"/>
                <a:gd name="T21" fmla="*/ 23 h 29"/>
                <a:gd name="T22" fmla="*/ 0 w 22"/>
                <a:gd name="T23" fmla="*/ 29 h 29"/>
                <a:gd name="T24" fmla="*/ 18 w 22"/>
                <a:gd name="T25" fmla="*/ 29 h 29"/>
                <a:gd name="T26" fmla="*/ 22 w 22"/>
                <a:gd name="T27" fmla="*/ 23 h 29"/>
                <a:gd name="T28" fmla="*/ 18 w 22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9">
                  <a:moveTo>
                    <a:pt x="1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8" y="29"/>
                  </a:lnTo>
                  <a:lnTo>
                    <a:pt x="22" y="23"/>
                  </a:lnTo>
                  <a:lnTo>
                    <a:pt x="18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9" name="Line 1346">
              <a:extLst>
                <a:ext uri="{FF2B5EF4-FFF2-40B4-BE49-F238E27FC236}">
                  <a16:creationId xmlns:a16="http://schemas.microsoft.com/office/drawing/2014/main" id="{420B98A0-48E4-4838-91B5-68645B3941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371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0" name="Line 1347">
              <a:extLst>
                <a:ext uri="{FF2B5EF4-FFF2-40B4-BE49-F238E27FC236}">
                  <a16:creationId xmlns:a16="http://schemas.microsoft.com/office/drawing/2014/main" id="{0EB9E66F-61C3-44F2-8E5C-5D0B7486F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5124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1" name="Line 1348">
              <a:extLst>
                <a:ext uri="{FF2B5EF4-FFF2-40B4-BE49-F238E27FC236}">
                  <a16:creationId xmlns:a16="http://schemas.microsoft.com/office/drawing/2014/main" id="{6647C682-5373-4DD5-B7B0-F5ADA175FE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8239" y="5118742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2" name="Line 1349">
              <a:extLst>
                <a:ext uri="{FF2B5EF4-FFF2-40B4-BE49-F238E27FC236}">
                  <a16:creationId xmlns:a16="http://schemas.microsoft.com/office/drawing/2014/main" id="{BDF97C63-BC25-4D23-B2D5-52B049030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0330" y="5100351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" name="Line 1350">
              <a:extLst>
                <a:ext uri="{FF2B5EF4-FFF2-40B4-BE49-F238E27FC236}">
                  <a16:creationId xmlns:a16="http://schemas.microsoft.com/office/drawing/2014/main" id="{B3468CA8-2B39-4023-8243-85DC3E74DF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2422" y="5086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" name="Line 1351">
              <a:extLst>
                <a:ext uri="{FF2B5EF4-FFF2-40B4-BE49-F238E27FC236}">
                  <a16:creationId xmlns:a16="http://schemas.microsoft.com/office/drawing/2014/main" id="{8E874AD4-1E6E-41EB-AC26-6C67C2C774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8064" y="483864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5" name="Line 1352">
              <a:extLst>
                <a:ext uri="{FF2B5EF4-FFF2-40B4-BE49-F238E27FC236}">
                  <a16:creationId xmlns:a16="http://schemas.microsoft.com/office/drawing/2014/main" id="{817371A7-ECC6-431B-A471-24D848C855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3108" y="4934841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6" name="Line 1353">
              <a:extLst>
                <a:ext uri="{FF2B5EF4-FFF2-40B4-BE49-F238E27FC236}">
                  <a16:creationId xmlns:a16="http://schemas.microsoft.com/office/drawing/2014/main" id="{EC851E7F-65E5-4682-8B97-537E53DEDA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382" y="5004155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7" name="Line 1354">
              <a:extLst>
                <a:ext uri="{FF2B5EF4-FFF2-40B4-BE49-F238E27FC236}">
                  <a16:creationId xmlns:a16="http://schemas.microsoft.com/office/drawing/2014/main" id="{9583EBFE-8703-489E-B2BF-B10170D90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2107" y="503103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8" name="Line 1355">
              <a:extLst>
                <a:ext uri="{FF2B5EF4-FFF2-40B4-BE49-F238E27FC236}">
                  <a16:creationId xmlns:a16="http://schemas.microsoft.com/office/drawing/2014/main" id="{E4214275-7E21-462D-A71E-C3BAB81DE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9241" y="5053668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9" name="Line 1356">
              <a:extLst>
                <a:ext uri="{FF2B5EF4-FFF2-40B4-BE49-F238E27FC236}">
                  <a16:creationId xmlns:a16="http://schemas.microsoft.com/office/drawing/2014/main" id="{AA6004E0-D2E4-42E3-94F9-79364BAE7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464" y="5132890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0" name="Line 1357">
              <a:extLst>
                <a:ext uri="{FF2B5EF4-FFF2-40B4-BE49-F238E27FC236}">
                  <a16:creationId xmlns:a16="http://schemas.microsoft.com/office/drawing/2014/main" id="{9E0F5BA2-939D-4348-93C5-C69587EBE0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982" y="3477768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1" name="Line 1358">
              <a:extLst>
                <a:ext uri="{FF2B5EF4-FFF2-40B4-BE49-F238E27FC236}">
                  <a16:creationId xmlns:a16="http://schemas.microsoft.com/office/drawing/2014/main" id="{F09D8469-4401-424F-9FD5-262B54AEA8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9491" y="3739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2" name="Line 1359">
              <a:extLst>
                <a:ext uri="{FF2B5EF4-FFF2-40B4-BE49-F238E27FC236}">
                  <a16:creationId xmlns:a16="http://schemas.microsoft.com/office/drawing/2014/main" id="{88CCFF7A-4990-4633-8895-CEC344ED45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2281" y="354991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3" name="Line 1361">
              <a:extLst>
                <a:ext uri="{FF2B5EF4-FFF2-40B4-BE49-F238E27FC236}">
                  <a16:creationId xmlns:a16="http://schemas.microsoft.com/office/drawing/2014/main" id="{99CB3B2B-0627-4AAA-A8D9-323C9DD539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" name="Line 1367">
              <a:extLst>
                <a:ext uri="{FF2B5EF4-FFF2-40B4-BE49-F238E27FC236}">
                  <a16:creationId xmlns:a16="http://schemas.microsoft.com/office/drawing/2014/main" id="{17499AAC-C810-4C78-A114-416EBBB5A9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117" y="2023522"/>
              <a:ext cx="25044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5" name="Line 1368">
              <a:extLst>
                <a:ext uri="{FF2B5EF4-FFF2-40B4-BE49-F238E27FC236}">
                  <a16:creationId xmlns:a16="http://schemas.microsoft.com/office/drawing/2014/main" id="{62B9BB9D-052B-476F-8843-BCED934C7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3108" y="1976839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6" name="Line 1369">
              <a:extLst>
                <a:ext uri="{FF2B5EF4-FFF2-40B4-BE49-F238E27FC236}">
                  <a16:creationId xmlns:a16="http://schemas.microsoft.com/office/drawing/2014/main" id="{105D8601-E6CD-4BBA-BB54-6B2F7AC4E9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3282" y="2166399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7" name="Line 1370">
              <a:extLst>
                <a:ext uri="{FF2B5EF4-FFF2-40B4-BE49-F238E27FC236}">
                  <a16:creationId xmlns:a16="http://schemas.microsoft.com/office/drawing/2014/main" id="{4B0D88F0-5AF4-46A1-BE82-F6780F4EC8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267" y="320898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8" name="Line 1375">
              <a:extLst>
                <a:ext uri="{FF2B5EF4-FFF2-40B4-BE49-F238E27FC236}">
                  <a16:creationId xmlns:a16="http://schemas.microsoft.com/office/drawing/2014/main" id="{B9CEEBC2-10D1-48A6-AC4B-44894D881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448" y="243659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9" name="Line 1376">
              <a:extLst>
                <a:ext uri="{FF2B5EF4-FFF2-40B4-BE49-F238E27FC236}">
                  <a16:creationId xmlns:a16="http://schemas.microsoft.com/office/drawing/2014/main" id="{2FC57596-2C47-4C45-B661-FB997B897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738" y="2276742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0" name="Line 1377">
              <a:extLst>
                <a:ext uri="{FF2B5EF4-FFF2-40B4-BE49-F238E27FC236}">
                  <a16:creationId xmlns:a16="http://schemas.microsoft.com/office/drawing/2014/main" id="{7D0D86A9-F7DD-43F2-B901-267E301EAF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513" y="232625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1" name="Line 1378">
              <a:extLst>
                <a:ext uri="{FF2B5EF4-FFF2-40B4-BE49-F238E27FC236}">
                  <a16:creationId xmlns:a16="http://schemas.microsoft.com/office/drawing/2014/main" id="{ADDBBA44-0B12-4F8A-85AB-9345FCB7D0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2248" y="272235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2" name="Line 1379">
              <a:extLst>
                <a:ext uri="{FF2B5EF4-FFF2-40B4-BE49-F238E27FC236}">
                  <a16:creationId xmlns:a16="http://schemas.microsoft.com/office/drawing/2014/main" id="{AA469F28-60ED-4479-909A-3888858FD9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9965" y="4671719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3" name="Line 1381">
              <a:extLst>
                <a:ext uri="{FF2B5EF4-FFF2-40B4-BE49-F238E27FC236}">
                  <a16:creationId xmlns:a16="http://schemas.microsoft.com/office/drawing/2014/main" id="{747221FC-6602-4175-B485-455BCB8390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2230" y="487118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" name="Line 1382">
              <a:extLst>
                <a:ext uri="{FF2B5EF4-FFF2-40B4-BE49-F238E27FC236}">
                  <a16:creationId xmlns:a16="http://schemas.microsoft.com/office/drawing/2014/main" id="{D264CED6-8430-4E7D-9C7B-A5E09D3D22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126" y="4313814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5" name="Line 1383">
              <a:extLst>
                <a:ext uri="{FF2B5EF4-FFF2-40B4-BE49-F238E27FC236}">
                  <a16:creationId xmlns:a16="http://schemas.microsoft.com/office/drawing/2014/main" id="{B654976E-2F39-4D79-8239-C9A4EF019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4073" y="4957473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6" name="Line 1384">
              <a:extLst>
                <a:ext uri="{FF2B5EF4-FFF2-40B4-BE49-F238E27FC236}">
                  <a16:creationId xmlns:a16="http://schemas.microsoft.com/office/drawing/2014/main" id="{8AF19D95-8476-42CC-8772-CEB33A51A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479" y="2007962"/>
              <a:ext cx="7908" cy="7073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7" name="Line 1385">
              <a:extLst>
                <a:ext uri="{FF2B5EF4-FFF2-40B4-BE49-F238E27FC236}">
                  <a16:creationId xmlns:a16="http://schemas.microsoft.com/office/drawing/2014/main" id="{DDF8E5CF-8431-4EE0-A8B8-8CA243AEB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585" y="210132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8" name="Line 1386">
              <a:extLst>
                <a:ext uri="{FF2B5EF4-FFF2-40B4-BE49-F238E27FC236}">
                  <a16:creationId xmlns:a16="http://schemas.microsoft.com/office/drawing/2014/main" id="{9F69BE53-62BF-42CC-BC8F-51B3F2320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3230" y="2708205"/>
              <a:ext cx="0" cy="5658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9" name="Line 1388">
              <a:extLst>
                <a:ext uri="{FF2B5EF4-FFF2-40B4-BE49-F238E27FC236}">
                  <a16:creationId xmlns:a16="http://schemas.microsoft.com/office/drawing/2014/main" id="{AF07A866-3D0B-4FBE-BF89-0ECEB1DD87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117" y="2372937"/>
              <a:ext cx="7908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0" name="Line 1391">
              <a:extLst>
                <a:ext uri="{FF2B5EF4-FFF2-40B4-BE49-F238E27FC236}">
                  <a16:creationId xmlns:a16="http://schemas.microsoft.com/office/drawing/2014/main" id="{32972912-79BD-439D-918F-34ADBE130A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9047" y="2340400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1" name="Line 1392">
              <a:extLst>
                <a:ext uri="{FF2B5EF4-FFF2-40B4-BE49-F238E27FC236}">
                  <a16:creationId xmlns:a16="http://schemas.microsoft.com/office/drawing/2014/main" id="{C7359EB9-7E0C-4E1A-B57E-C525E06575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6183" y="2331913"/>
              <a:ext cx="5271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2" name="Line 1393">
              <a:extLst>
                <a:ext uri="{FF2B5EF4-FFF2-40B4-BE49-F238E27FC236}">
                  <a16:creationId xmlns:a16="http://schemas.microsoft.com/office/drawing/2014/main" id="{B27A183D-74D4-4CBD-A901-51A09C1D2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630" y="2293717"/>
              <a:ext cx="0" cy="9902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3" name="Line 1398">
              <a:extLst>
                <a:ext uri="{FF2B5EF4-FFF2-40B4-BE49-F238E27FC236}">
                  <a16:creationId xmlns:a16="http://schemas.microsoft.com/office/drawing/2014/main" id="{37CFFC02-EAB7-4F37-A931-BBDE998E3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477" y="2262596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" name="Line 1402">
              <a:extLst>
                <a:ext uri="{FF2B5EF4-FFF2-40B4-BE49-F238E27FC236}">
                  <a16:creationId xmlns:a16="http://schemas.microsoft.com/office/drawing/2014/main" id="{BC5CD3FA-AFD2-40C1-B91A-990708334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8386" y="2381424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" name="Line 1403">
              <a:extLst>
                <a:ext uri="{FF2B5EF4-FFF2-40B4-BE49-F238E27FC236}">
                  <a16:creationId xmlns:a16="http://schemas.microsoft.com/office/drawing/2014/main" id="{6C175481-F35C-4FDE-8955-41B69106D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2056" y="2675668"/>
              <a:ext cx="0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6" name="Line 1404">
              <a:extLst>
                <a:ext uri="{FF2B5EF4-FFF2-40B4-BE49-F238E27FC236}">
                  <a16:creationId xmlns:a16="http://schemas.microsoft.com/office/drawing/2014/main" id="{C9AEF4F3-B67A-4691-837E-EBA1DAAEE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1915" y="2603522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7" name="Line 1405">
              <a:extLst>
                <a:ext uri="{FF2B5EF4-FFF2-40B4-BE49-F238E27FC236}">
                  <a16:creationId xmlns:a16="http://schemas.microsoft.com/office/drawing/2014/main" id="{01001BB9-E858-4432-AD39-A7C3D51CAA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5608" y="2238547"/>
              <a:ext cx="0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8" name="Freeform 1406">
              <a:extLst>
                <a:ext uri="{FF2B5EF4-FFF2-40B4-BE49-F238E27FC236}">
                  <a16:creationId xmlns:a16="http://schemas.microsoft.com/office/drawing/2014/main" id="{0D2BCCC5-1A62-46DB-B473-A2801B307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882" y="2326254"/>
              <a:ext cx="22407" cy="14146"/>
            </a:xfrm>
            <a:custGeom>
              <a:avLst/>
              <a:gdLst>
                <a:gd name="T0" fmla="*/ 0 w 17"/>
                <a:gd name="T1" fmla="*/ 10 h 10"/>
                <a:gd name="T2" fmla="*/ 11 w 17"/>
                <a:gd name="T3" fmla="*/ 10 h 10"/>
                <a:gd name="T4" fmla="*/ 17 w 17"/>
                <a:gd name="T5" fmla="*/ 4 h 10"/>
                <a:gd name="T6" fmla="*/ 17 w 17"/>
                <a:gd name="T7" fmla="*/ 4 h 10"/>
                <a:gd name="T8" fmla="*/ 17 w 17"/>
                <a:gd name="T9" fmla="*/ 0 h 10"/>
                <a:gd name="T10" fmla="*/ 11 w 17"/>
                <a:gd name="T11" fmla="*/ 0 h 10"/>
                <a:gd name="T12" fmla="*/ 11 w 17"/>
                <a:gd name="T13" fmla="*/ 0 h 10"/>
                <a:gd name="T14" fmla="*/ 7 w 17"/>
                <a:gd name="T15" fmla="*/ 4 h 10"/>
                <a:gd name="T16" fmla="*/ 7 w 17"/>
                <a:gd name="T17" fmla="*/ 4 h 10"/>
                <a:gd name="T18" fmla="*/ 7 w 17"/>
                <a:gd name="T19" fmla="*/ 4 h 10"/>
                <a:gd name="T20" fmla="*/ 0 w 17"/>
                <a:gd name="T21" fmla="*/ 10 h 10"/>
                <a:gd name="T22" fmla="*/ 0 w 17"/>
                <a:gd name="T23" fmla="*/ 10 h 10"/>
                <a:gd name="T24" fmla="*/ 0 w 17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lnTo>
                    <a:pt x="11" y="10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Freeform 1407">
              <a:extLst>
                <a:ext uri="{FF2B5EF4-FFF2-40B4-BE49-F238E27FC236}">
                  <a16:creationId xmlns:a16="http://schemas.microsoft.com/office/drawing/2014/main" id="{00C36C53-8972-48CC-8928-979E4F8A3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882" y="2326254"/>
              <a:ext cx="22407" cy="14146"/>
            </a:xfrm>
            <a:custGeom>
              <a:avLst/>
              <a:gdLst>
                <a:gd name="T0" fmla="*/ 0 w 17"/>
                <a:gd name="T1" fmla="*/ 10 h 10"/>
                <a:gd name="T2" fmla="*/ 11 w 17"/>
                <a:gd name="T3" fmla="*/ 10 h 10"/>
                <a:gd name="T4" fmla="*/ 17 w 17"/>
                <a:gd name="T5" fmla="*/ 4 h 10"/>
                <a:gd name="T6" fmla="*/ 17 w 17"/>
                <a:gd name="T7" fmla="*/ 4 h 10"/>
                <a:gd name="T8" fmla="*/ 17 w 17"/>
                <a:gd name="T9" fmla="*/ 0 h 10"/>
                <a:gd name="T10" fmla="*/ 11 w 17"/>
                <a:gd name="T11" fmla="*/ 0 h 10"/>
                <a:gd name="T12" fmla="*/ 11 w 17"/>
                <a:gd name="T13" fmla="*/ 0 h 10"/>
                <a:gd name="T14" fmla="*/ 7 w 17"/>
                <a:gd name="T15" fmla="*/ 4 h 10"/>
                <a:gd name="T16" fmla="*/ 7 w 17"/>
                <a:gd name="T17" fmla="*/ 4 h 10"/>
                <a:gd name="T18" fmla="*/ 7 w 17"/>
                <a:gd name="T19" fmla="*/ 4 h 10"/>
                <a:gd name="T20" fmla="*/ 0 w 17"/>
                <a:gd name="T21" fmla="*/ 10 h 10"/>
                <a:gd name="T22" fmla="*/ 0 w 17"/>
                <a:gd name="T23" fmla="*/ 10 h 10"/>
                <a:gd name="T24" fmla="*/ 0 w 17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lnTo>
                    <a:pt x="11" y="10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1408">
              <a:extLst>
                <a:ext uri="{FF2B5EF4-FFF2-40B4-BE49-F238E27FC236}">
                  <a16:creationId xmlns:a16="http://schemas.microsoft.com/office/drawing/2014/main" id="{232F5C17-53C6-42C1-BC09-784AD9F65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839" y="2405472"/>
              <a:ext cx="7908" cy="16975"/>
            </a:xfrm>
            <a:custGeom>
              <a:avLst/>
              <a:gdLst>
                <a:gd name="T0" fmla="*/ 0 w 6"/>
                <a:gd name="T1" fmla="*/ 6 h 12"/>
                <a:gd name="T2" fmla="*/ 0 w 6"/>
                <a:gd name="T3" fmla="*/ 6 h 12"/>
                <a:gd name="T4" fmla="*/ 0 w 6"/>
                <a:gd name="T5" fmla="*/ 6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12 h 12"/>
                <a:gd name="T12" fmla="*/ 6 w 6"/>
                <a:gd name="T13" fmla="*/ 12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0 h 12"/>
                <a:gd name="T22" fmla="*/ 0 w 6"/>
                <a:gd name="T23" fmla="*/ 0 h 12"/>
                <a:gd name="T24" fmla="*/ 0 w 6"/>
                <a:gd name="T25" fmla="*/ 0 h 12"/>
                <a:gd name="T26" fmla="*/ 0 w 6"/>
                <a:gd name="T27" fmla="*/ 0 h 12"/>
                <a:gd name="T28" fmla="*/ 0 w 6"/>
                <a:gd name="T29" fmla="*/ 6 h 12"/>
                <a:gd name="T30" fmla="*/ 0 w 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1409">
              <a:extLst>
                <a:ext uri="{FF2B5EF4-FFF2-40B4-BE49-F238E27FC236}">
                  <a16:creationId xmlns:a16="http://schemas.microsoft.com/office/drawing/2014/main" id="{7339CB5A-041E-47C7-9708-344EED08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749" y="1856596"/>
              <a:ext cx="14500" cy="15562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11 h 11"/>
                <a:gd name="T4" fmla="*/ 11 w 11"/>
                <a:gd name="T5" fmla="*/ 11 h 11"/>
                <a:gd name="T6" fmla="*/ 11 w 11"/>
                <a:gd name="T7" fmla="*/ 4 h 11"/>
                <a:gd name="T8" fmla="*/ 7 w 11"/>
                <a:gd name="T9" fmla="*/ 4 h 11"/>
                <a:gd name="T10" fmla="*/ 7 w 11"/>
                <a:gd name="T11" fmla="*/ 4 h 11"/>
                <a:gd name="T12" fmla="*/ 7 w 11"/>
                <a:gd name="T13" fmla="*/ 0 h 11"/>
                <a:gd name="T14" fmla="*/ 0 w 11"/>
                <a:gd name="T15" fmla="*/ 0 h 11"/>
                <a:gd name="T16" fmla="*/ 0 w 1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0" y="0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1410">
              <a:extLst>
                <a:ext uri="{FF2B5EF4-FFF2-40B4-BE49-F238E27FC236}">
                  <a16:creationId xmlns:a16="http://schemas.microsoft.com/office/drawing/2014/main" id="{80F4DD4E-8BF6-4191-BBB4-B2788A981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749" y="1856596"/>
              <a:ext cx="14500" cy="15562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11 h 11"/>
                <a:gd name="T4" fmla="*/ 11 w 11"/>
                <a:gd name="T5" fmla="*/ 11 h 11"/>
                <a:gd name="T6" fmla="*/ 11 w 11"/>
                <a:gd name="T7" fmla="*/ 4 h 11"/>
                <a:gd name="T8" fmla="*/ 7 w 11"/>
                <a:gd name="T9" fmla="*/ 4 h 11"/>
                <a:gd name="T10" fmla="*/ 7 w 11"/>
                <a:gd name="T11" fmla="*/ 4 h 11"/>
                <a:gd name="T12" fmla="*/ 7 w 11"/>
                <a:gd name="T13" fmla="*/ 0 h 11"/>
                <a:gd name="T14" fmla="*/ 0 w 11"/>
                <a:gd name="T15" fmla="*/ 0 h 11"/>
                <a:gd name="T16" fmla="*/ 0 w 1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0" y="0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1412">
              <a:extLst>
                <a:ext uri="{FF2B5EF4-FFF2-40B4-BE49-F238E27FC236}">
                  <a16:creationId xmlns:a16="http://schemas.microsoft.com/office/drawing/2014/main" id="{5170531F-8E28-4739-BEBF-7ED0708BA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839" y="1889131"/>
              <a:ext cx="38225" cy="14146"/>
            </a:xfrm>
            <a:custGeom>
              <a:avLst/>
              <a:gdLst>
                <a:gd name="T0" fmla="*/ 13 w 29"/>
                <a:gd name="T1" fmla="*/ 0 h 10"/>
                <a:gd name="T2" fmla="*/ 0 w 29"/>
                <a:gd name="T3" fmla="*/ 0 h 10"/>
                <a:gd name="T4" fmla="*/ 0 w 29"/>
                <a:gd name="T5" fmla="*/ 0 h 10"/>
                <a:gd name="T6" fmla="*/ 0 w 29"/>
                <a:gd name="T7" fmla="*/ 0 h 10"/>
                <a:gd name="T8" fmla="*/ 0 w 29"/>
                <a:gd name="T9" fmla="*/ 0 h 10"/>
                <a:gd name="T10" fmla="*/ 0 w 29"/>
                <a:gd name="T11" fmla="*/ 4 h 10"/>
                <a:gd name="T12" fmla="*/ 0 w 29"/>
                <a:gd name="T13" fmla="*/ 4 h 10"/>
                <a:gd name="T14" fmla="*/ 0 w 29"/>
                <a:gd name="T15" fmla="*/ 10 h 10"/>
                <a:gd name="T16" fmla="*/ 23 w 29"/>
                <a:gd name="T17" fmla="*/ 10 h 10"/>
                <a:gd name="T18" fmla="*/ 23 w 29"/>
                <a:gd name="T19" fmla="*/ 4 h 10"/>
                <a:gd name="T20" fmla="*/ 23 w 29"/>
                <a:gd name="T21" fmla="*/ 4 h 10"/>
                <a:gd name="T22" fmla="*/ 29 w 29"/>
                <a:gd name="T23" fmla="*/ 0 h 10"/>
                <a:gd name="T24" fmla="*/ 13 w 29"/>
                <a:gd name="T25" fmla="*/ 0 h 10"/>
                <a:gd name="T26" fmla="*/ 13 w 29"/>
                <a:gd name="T27" fmla="*/ 0 h 10"/>
                <a:gd name="T28" fmla="*/ 13 w 29"/>
                <a:gd name="T29" fmla="*/ 0 h 10"/>
                <a:gd name="T30" fmla="*/ 13 w 29"/>
                <a:gd name="T31" fmla="*/ 0 h 10"/>
                <a:gd name="T32" fmla="*/ 13 w 29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0">
                  <a:moveTo>
                    <a:pt x="1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1413">
              <a:extLst>
                <a:ext uri="{FF2B5EF4-FFF2-40B4-BE49-F238E27FC236}">
                  <a16:creationId xmlns:a16="http://schemas.microsoft.com/office/drawing/2014/main" id="{6803C08E-6782-4572-B12C-CB3076573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839" y="1889131"/>
              <a:ext cx="38225" cy="14146"/>
            </a:xfrm>
            <a:custGeom>
              <a:avLst/>
              <a:gdLst>
                <a:gd name="T0" fmla="*/ 13 w 29"/>
                <a:gd name="T1" fmla="*/ 0 h 10"/>
                <a:gd name="T2" fmla="*/ 0 w 29"/>
                <a:gd name="T3" fmla="*/ 0 h 10"/>
                <a:gd name="T4" fmla="*/ 0 w 29"/>
                <a:gd name="T5" fmla="*/ 0 h 10"/>
                <a:gd name="T6" fmla="*/ 0 w 29"/>
                <a:gd name="T7" fmla="*/ 0 h 10"/>
                <a:gd name="T8" fmla="*/ 0 w 29"/>
                <a:gd name="T9" fmla="*/ 0 h 10"/>
                <a:gd name="T10" fmla="*/ 0 w 29"/>
                <a:gd name="T11" fmla="*/ 4 h 10"/>
                <a:gd name="T12" fmla="*/ 0 w 29"/>
                <a:gd name="T13" fmla="*/ 4 h 10"/>
                <a:gd name="T14" fmla="*/ 0 w 29"/>
                <a:gd name="T15" fmla="*/ 10 h 10"/>
                <a:gd name="T16" fmla="*/ 23 w 29"/>
                <a:gd name="T17" fmla="*/ 10 h 10"/>
                <a:gd name="T18" fmla="*/ 23 w 29"/>
                <a:gd name="T19" fmla="*/ 4 h 10"/>
                <a:gd name="T20" fmla="*/ 23 w 29"/>
                <a:gd name="T21" fmla="*/ 4 h 10"/>
                <a:gd name="T22" fmla="*/ 29 w 29"/>
                <a:gd name="T23" fmla="*/ 0 h 10"/>
                <a:gd name="T24" fmla="*/ 13 w 29"/>
                <a:gd name="T25" fmla="*/ 0 h 10"/>
                <a:gd name="T26" fmla="*/ 13 w 29"/>
                <a:gd name="T27" fmla="*/ 0 h 10"/>
                <a:gd name="T28" fmla="*/ 13 w 29"/>
                <a:gd name="T29" fmla="*/ 0 h 10"/>
                <a:gd name="T30" fmla="*/ 13 w 29"/>
                <a:gd name="T31" fmla="*/ 0 h 10"/>
                <a:gd name="T32" fmla="*/ 13 w 29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0">
                  <a:moveTo>
                    <a:pt x="1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1414">
              <a:extLst>
                <a:ext uri="{FF2B5EF4-FFF2-40B4-BE49-F238E27FC236}">
                  <a16:creationId xmlns:a16="http://schemas.microsoft.com/office/drawing/2014/main" id="{75FA523E-309C-4E12-901E-15E257EC3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841" y="1903278"/>
              <a:ext cx="13181" cy="18390"/>
            </a:xfrm>
            <a:custGeom>
              <a:avLst/>
              <a:gdLst>
                <a:gd name="T0" fmla="*/ 0 w 10"/>
                <a:gd name="T1" fmla="*/ 13 h 13"/>
                <a:gd name="T2" fmla="*/ 4 w 10"/>
                <a:gd name="T3" fmla="*/ 13 h 13"/>
                <a:gd name="T4" fmla="*/ 4 w 10"/>
                <a:gd name="T5" fmla="*/ 6 h 13"/>
                <a:gd name="T6" fmla="*/ 10 w 10"/>
                <a:gd name="T7" fmla="*/ 6 h 13"/>
                <a:gd name="T8" fmla="*/ 10 w 10"/>
                <a:gd name="T9" fmla="*/ 0 h 13"/>
                <a:gd name="T10" fmla="*/ 4 w 10"/>
                <a:gd name="T11" fmla="*/ 0 h 13"/>
                <a:gd name="T12" fmla="*/ 4 w 10"/>
                <a:gd name="T13" fmla="*/ 6 h 13"/>
                <a:gd name="T14" fmla="*/ 4 w 10"/>
                <a:gd name="T15" fmla="*/ 6 h 13"/>
                <a:gd name="T16" fmla="*/ 4 w 10"/>
                <a:gd name="T17" fmla="*/ 6 h 13"/>
                <a:gd name="T18" fmla="*/ 4 w 10"/>
                <a:gd name="T19" fmla="*/ 6 h 13"/>
                <a:gd name="T20" fmla="*/ 0 w 10"/>
                <a:gd name="T21" fmla="*/ 13 h 13"/>
                <a:gd name="T22" fmla="*/ 0 w 10"/>
                <a:gd name="T2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3">
                  <a:moveTo>
                    <a:pt x="0" y="13"/>
                  </a:moveTo>
                  <a:lnTo>
                    <a:pt x="4" y="13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1415">
              <a:extLst>
                <a:ext uri="{FF2B5EF4-FFF2-40B4-BE49-F238E27FC236}">
                  <a16:creationId xmlns:a16="http://schemas.microsoft.com/office/drawing/2014/main" id="{F0A4D56F-DDDD-4811-9CA4-09D1A39BC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841" y="1903278"/>
              <a:ext cx="13181" cy="18390"/>
            </a:xfrm>
            <a:custGeom>
              <a:avLst/>
              <a:gdLst>
                <a:gd name="T0" fmla="*/ 0 w 10"/>
                <a:gd name="T1" fmla="*/ 13 h 13"/>
                <a:gd name="T2" fmla="*/ 4 w 10"/>
                <a:gd name="T3" fmla="*/ 13 h 13"/>
                <a:gd name="T4" fmla="*/ 4 w 10"/>
                <a:gd name="T5" fmla="*/ 6 h 13"/>
                <a:gd name="T6" fmla="*/ 10 w 10"/>
                <a:gd name="T7" fmla="*/ 6 h 13"/>
                <a:gd name="T8" fmla="*/ 10 w 10"/>
                <a:gd name="T9" fmla="*/ 0 h 13"/>
                <a:gd name="T10" fmla="*/ 4 w 10"/>
                <a:gd name="T11" fmla="*/ 0 h 13"/>
                <a:gd name="T12" fmla="*/ 4 w 10"/>
                <a:gd name="T13" fmla="*/ 6 h 13"/>
                <a:gd name="T14" fmla="*/ 4 w 10"/>
                <a:gd name="T15" fmla="*/ 6 h 13"/>
                <a:gd name="T16" fmla="*/ 4 w 10"/>
                <a:gd name="T17" fmla="*/ 6 h 13"/>
                <a:gd name="T18" fmla="*/ 4 w 10"/>
                <a:gd name="T19" fmla="*/ 6 h 13"/>
                <a:gd name="T20" fmla="*/ 0 w 10"/>
                <a:gd name="T21" fmla="*/ 13 h 13"/>
                <a:gd name="T22" fmla="*/ 0 w 10"/>
                <a:gd name="T2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3">
                  <a:moveTo>
                    <a:pt x="0" y="13"/>
                  </a:moveTo>
                  <a:lnTo>
                    <a:pt x="4" y="13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1416">
              <a:extLst>
                <a:ext uri="{FF2B5EF4-FFF2-40B4-BE49-F238E27FC236}">
                  <a16:creationId xmlns:a16="http://schemas.microsoft.com/office/drawing/2014/main" id="{DD31FC56-E780-4C57-ADF0-2CE244847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064" y="1880645"/>
              <a:ext cx="46133" cy="31122"/>
            </a:xfrm>
            <a:custGeom>
              <a:avLst/>
              <a:gdLst>
                <a:gd name="T0" fmla="*/ 0 w 35"/>
                <a:gd name="T1" fmla="*/ 22 h 22"/>
                <a:gd name="T2" fmla="*/ 0 w 35"/>
                <a:gd name="T3" fmla="*/ 22 h 22"/>
                <a:gd name="T4" fmla="*/ 0 w 35"/>
                <a:gd name="T5" fmla="*/ 22 h 22"/>
                <a:gd name="T6" fmla="*/ 0 w 35"/>
                <a:gd name="T7" fmla="*/ 22 h 22"/>
                <a:gd name="T8" fmla="*/ 12 w 35"/>
                <a:gd name="T9" fmla="*/ 22 h 22"/>
                <a:gd name="T10" fmla="*/ 19 w 35"/>
                <a:gd name="T11" fmla="*/ 16 h 22"/>
                <a:gd name="T12" fmla="*/ 23 w 35"/>
                <a:gd name="T13" fmla="*/ 16 h 22"/>
                <a:gd name="T14" fmla="*/ 29 w 35"/>
                <a:gd name="T15" fmla="*/ 10 h 22"/>
                <a:gd name="T16" fmla="*/ 29 w 35"/>
                <a:gd name="T17" fmla="*/ 6 h 22"/>
                <a:gd name="T18" fmla="*/ 35 w 35"/>
                <a:gd name="T19" fmla="*/ 6 h 22"/>
                <a:gd name="T20" fmla="*/ 35 w 35"/>
                <a:gd name="T21" fmla="*/ 0 h 22"/>
                <a:gd name="T22" fmla="*/ 6 w 35"/>
                <a:gd name="T23" fmla="*/ 0 h 22"/>
                <a:gd name="T24" fmla="*/ 6 w 35"/>
                <a:gd name="T25" fmla="*/ 0 h 22"/>
                <a:gd name="T26" fmla="*/ 6 w 35"/>
                <a:gd name="T27" fmla="*/ 6 h 22"/>
                <a:gd name="T28" fmla="*/ 6 w 35"/>
                <a:gd name="T29" fmla="*/ 6 h 22"/>
                <a:gd name="T30" fmla="*/ 6 w 35"/>
                <a:gd name="T31" fmla="*/ 6 h 22"/>
                <a:gd name="T32" fmla="*/ 6 w 35"/>
                <a:gd name="T33" fmla="*/ 6 h 22"/>
                <a:gd name="T34" fmla="*/ 6 w 35"/>
                <a:gd name="T35" fmla="*/ 6 h 22"/>
                <a:gd name="T36" fmla="*/ 6 w 35"/>
                <a:gd name="T37" fmla="*/ 10 h 22"/>
                <a:gd name="T38" fmla="*/ 6 w 35"/>
                <a:gd name="T39" fmla="*/ 10 h 22"/>
                <a:gd name="T40" fmla="*/ 6 w 35"/>
                <a:gd name="T41" fmla="*/ 16 h 22"/>
                <a:gd name="T42" fmla="*/ 0 w 35"/>
                <a:gd name="T43" fmla="*/ 16 h 22"/>
                <a:gd name="T44" fmla="*/ 0 w 35"/>
                <a:gd name="T45" fmla="*/ 16 h 22"/>
                <a:gd name="T46" fmla="*/ 0 w 35"/>
                <a:gd name="T47" fmla="*/ 16 h 22"/>
                <a:gd name="T48" fmla="*/ 0 w 35"/>
                <a:gd name="T49" fmla="*/ 22 h 22"/>
                <a:gd name="T50" fmla="*/ 0 w 35"/>
                <a:gd name="T51" fmla="*/ 22 h 22"/>
                <a:gd name="T52" fmla="*/ 0 w 35"/>
                <a:gd name="T5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22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2" y="22"/>
                  </a:lnTo>
                  <a:lnTo>
                    <a:pt x="19" y="16"/>
                  </a:lnTo>
                  <a:lnTo>
                    <a:pt x="23" y="16"/>
                  </a:lnTo>
                  <a:lnTo>
                    <a:pt x="29" y="10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1417">
              <a:extLst>
                <a:ext uri="{FF2B5EF4-FFF2-40B4-BE49-F238E27FC236}">
                  <a16:creationId xmlns:a16="http://schemas.microsoft.com/office/drawing/2014/main" id="{5ECBD364-7BA4-4D07-86AA-3CB23B68C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064" y="1880645"/>
              <a:ext cx="46133" cy="31122"/>
            </a:xfrm>
            <a:custGeom>
              <a:avLst/>
              <a:gdLst>
                <a:gd name="T0" fmla="*/ 0 w 35"/>
                <a:gd name="T1" fmla="*/ 22 h 22"/>
                <a:gd name="T2" fmla="*/ 0 w 35"/>
                <a:gd name="T3" fmla="*/ 22 h 22"/>
                <a:gd name="T4" fmla="*/ 0 w 35"/>
                <a:gd name="T5" fmla="*/ 22 h 22"/>
                <a:gd name="T6" fmla="*/ 0 w 35"/>
                <a:gd name="T7" fmla="*/ 22 h 22"/>
                <a:gd name="T8" fmla="*/ 12 w 35"/>
                <a:gd name="T9" fmla="*/ 22 h 22"/>
                <a:gd name="T10" fmla="*/ 19 w 35"/>
                <a:gd name="T11" fmla="*/ 16 h 22"/>
                <a:gd name="T12" fmla="*/ 23 w 35"/>
                <a:gd name="T13" fmla="*/ 16 h 22"/>
                <a:gd name="T14" fmla="*/ 29 w 35"/>
                <a:gd name="T15" fmla="*/ 10 h 22"/>
                <a:gd name="T16" fmla="*/ 29 w 35"/>
                <a:gd name="T17" fmla="*/ 6 h 22"/>
                <a:gd name="T18" fmla="*/ 35 w 35"/>
                <a:gd name="T19" fmla="*/ 6 h 22"/>
                <a:gd name="T20" fmla="*/ 35 w 35"/>
                <a:gd name="T21" fmla="*/ 0 h 22"/>
                <a:gd name="T22" fmla="*/ 6 w 35"/>
                <a:gd name="T23" fmla="*/ 0 h 22"/>
                <a:gd name="T24" fmla="*/ 6 w 35"/>
                <a:gd name="T25" fmla="*/ 0 h 22"/>
                <a:gd name="T26" fmla="*/ 6 w 35"/>
                <a:gd name="T27" fmla="*/ 6 h 22"/>
                <a:gd name="T28" fmla="*/ 6 w 35"/>
                <a:gd name="T29" fmla="*/ 6 h 22"/>
                <a:gd name="T30" fmla="*/ 6 w 35"/>
                <a:gd name="T31" fmla="*/ 6 h 22"/>
                <a:gd name="T32" fmla="*/ 6 w 35"/>
                <a:gd name="T33" fmla="*/ 6 h 22"/>
                <a:gd name="T34" fmla="*/ 6 w 35"/>
                <a:gd name="T35" fmla="*/ 6 h 22"/>
                <a:gd name="T36" fmla="*/ 6 w 35"/>
                <a:gd name="T37" fmla="*/ 10 h 22"/>
                <a:gd name="T38" fmla="*/ 6 w 35"/>
                <a:gd name="T39" fmla="*/ 10 h 22"/>
                <a:gd name="T40" fmla="*/ 6 w 35"/>
                <a:gd name="T41" fmla="*/ 16 h 22"/>
                <a:gd name="T42" fmla="*/ 0 w 35"/>
                <a:gd name="T43" fmla="*/ 16 h 22"/>
                <a:gd name="T44" fmla="*/ 0 w 35"/>
                <a:gd name="T45" fmla="*/ 16 h 22"/>
                <a:gd name="T46" fmla="*/ 0 w 35"/>
                <a:gd name="T47" fmla="*/ 16 h 22"/>
                <a:gd name="T48" fmla="*/ 0 w 35"/>
                <a:gd name="T49" fmla="*/ 22 h 22"/>
                <a:gd name="T50" fmla="*/ 0 w 35"/>
                <a:gd name="T51" fmla="*/ 22 h 22"/>
                <a:gd name="T52" fmla="*/ 0 w 35"/>
                <a:gd name="T5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22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2" y="22"/>
                  </a:lnTo>
                  <a:lnTo>
                    <a:pt x="19" y="16"/>
                  </a:lnTo>
                  <a:lnTo>
                    <a:pt x="23" y="16"/>
                  </a:lnTo>
                  <a:lnTo>
                    <a:pt x="29" y="10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1418">
              <a:extLst>
                <a:ext uri="{FF2B5EF4-FFF2-40B4-BE49-F238E27FC236}">
                  <a16:creationId xmlns:a16="http://schemas.microsoft.com/office/drawing/2014/main" id="{66FFB656-7EC7-4768-B8E2-1E6DB36F2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422" y="1839621"/>
              <a:ext cx="40861" cy="16975"/>
            </a:xfrm>
            <a:custGeom>
              <a:avLst/>
              <a:gdLst>
                <a:gd name="T0" fmla="*/ 6 w 31"/>
                <a:gd name="T1" fmla="*/ 12 h 12"/>
                <a:gd name="T2" fmla="*/ 25 w 31"/>
                <a:gd name="T3" fmla="*/ 12 h 12"/>
                <a:gd name="T4" fmla="*/ 25 w 31"/>
                <a:gd name="T5" fmla="*/ 6 h 12"/>
                <a:gd name="T6" fmla="*/ 25 w 31"/>
                <a:gd name="T7" fmla="*/ 6 h 12"/>
                <a:gd name="T8" fmla="*/ 31 w 31"/>
                <a:gd name="T9" fmla="*/ 6 h 12"/>
                <a:gd name="T10" fmla="*/ 31 w 31"/>
                <a:gd name="T11" fmla="*/ 0 h 12"/>
                <a:gd name="T12" fmla="*/ 0 w 31"/>
                <a:gd name="T13" fmla="*/ 0 h 12"/>
                <a:gd name="T14" fmla="*/ 0 w 31"/>
                <a:gd name="T15" fmla="*/ 0 h 12"/>
                <a:gd name="T16" fmla="*/ 0 w 31"/>
                <a:gd name="T17" fmla="*/ 12 h 12"/>
                <a:gd name="T18" fmla="*/ 0 w 31"/>
                <a:gd name="T19" fmla="*/ 12 h 12"/>
                <a:gd name="T20" fmla="*/ 0 w 31"/>
                <a:gd name="T21" fmla="*/ 12 h 12"/>
                <a:gd name="T22" fmla="*/ 0 w 31"/>
                <a:gd name="T23" fmla="*/ 12 h 12"/>
                <a:gd name="T24" fmla="*/ 6 w 31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2">
                  <a:moveTo>
                    <a:pt x="6" y="12"/>
                  </a:moveTo>
                  <a:lnTo>
                    <a:pt x="25" y="12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2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1419">
              <a:extLst>
                <a:ext uri="{FF2B5EF4-FFF2-40B4-BE49-F238E27FC236}">
                  <a16:creationId xmlns:a16="http://schemas.microsoft.com/office/drawing/2014/main" id="{5E61D27A-0EF0-4840-B365-63026E742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241" y="1862252"/>
              <a:ext cx="36906" cy="26879"/>
            </a:xfrm>
            <a:custGeom>
              <a:avLst/>
              <a:gdLst>
                <a:gd name="T0" fmla="*/ 10 w 28"/>
                <a:gd name="T1" fmla="*/ 0 h 19"/>
                <a:gd name="T2" fmla="*/ 10 w 28"/>
                <a:gd name="T3" fmla="*/ 7 h 19"/>
                <a:gd name="T4" fmla="*/ 6 w 28"/>
                <a:gd name="T5" fmla="*/ 7 h 19"/>
                <a:gd name="T6" fmla="*/ 6 w 28"/>
                <a:gd name="T7" fmla="*/ 7 h 19"/>
                <a:gd name="T8" fmla="*/ 6 w 28"/>
                <a:gd name="T9" fmla="*/ 13 h 19"/>
                <a:gd name="T10" fmla="*/ 0 w 28"/>
                <a:gd name="T11" fmla="*/ 13 h 19"/>
                <a:gd name="T12" fmla="*/ 6 w 28"/>
                <a:gd name="T13" fmla="*/ 19 h 19"/>
                <a:gd name="T14" fmla="*/ 6 w 28"/>
                <a:gd name="T15" fmla="*/ 19 h 19"/>
                <a:gd name="T16" fmla="*/ 22 w 28"/>
                <a:gd name="T17" fmla="*/ 19 h 19"/>
                <a:gd name="T18" fmla="*/ 22 w 28"/>
                <a:gd name="T19" fmla="*/ 13 h 19"/>
                <a:gd name="T20" fmla="*/ 28 w 28"/>
                <a:gd name="T21" fmla="*/ 13 h 19"/>
                <a:gd name="T22" fmla="*/ 10 w 28"/>
                <a:gd name="T23" fmla="*/ 0 h 19"/>
                <a:gd name="T24" fmla="*/ 10 w 28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9">
                  <a:moveTo>
                    <a:pt x="10" y="0"/>
                  </a:moveTo>
                  <a:lnTo>
                    <a:pt x="10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0" y="13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28" y="13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1420">
              <a:extLst>
                <a:ext uri="{FF2B5EF4-FFF2-40B4-BE49-F238E27FC236}">
                  <a16:creationId xmlns:a16="http://schemas.microsoft.com/office/drawing/2014/main" id="{83D0BF46-C66E-4692-9A22-291A359AE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241" y="1862252"/>
              <a:ext cx="36906" cy="26879"/>
            </a:xfrm>
            <a:custGeom>
              <a:avLst/>
              <a:gdLst>
                <a:gd name="T0" fmla="*/ 10 w 28"/>
                <a:gd name="T1" fmla="*/ 0 h 19"/>
                <a:gd name="T2" fmla="*/ 10 w 28"/>
                <a:gd name="T3" fmla="*/ 7 h 19"/>
                <a:gd name="T4" fmla="*/ 6 w 28"/>
                <a:gd name="T5" fmla="*/ 7 h 19"/>
                <a:gd name="T6" fmla="*/ 6 w 28"/>
                <a:gd name="T7" fmla="*/ 7 h 19"/>
                <a:gd name="T8" fmla="*/ 6 w 28"/>
                <a:gd name="T9" fmla="*/ 13 h 19"/>
                <a:gd name="T10" fmla="*/ 0 w 28"/>
                <a:gd name="T11" fmla="*/ 13 h 19"/>
                <a:gd name="T12" fmla="*/ 6 w 28"/>
                <a:gd name="T13" fmla="*/ 19 h 19"/>
                <a:gd name="T14" fmla="*/ 6 w 28"/>
                <a:gd name="T15" fmla="*/ 19 h 19"/>
                <a:gd name="T16" fmla="*/ 22 w 28"/>
                <a:gd name="T17" fmla="*/ 19 h 19"/>
                <a:gd name="T18" fmla="*/ 22 w 28"/>
                <a:gd name="T19" fmla="*/ 13 h 19"/>
                <a:gd name="T20" fmla="*/ 28 w 28"/>
                <a:gd name="T21" fmla="*/ 13 h 19"/>
                <a:gd name="T22" fmla="*/ 10 w 28"/>
                <a:gd name="T23" fmla="*/ 0 h 19"/>
                <a:gd name="T24" fmla="*/ 10 w 28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9">
                  <a:moveTo>
                    <a:pt x="10" y="0"/>
                  </a:moveTo>
                  <a:lnTo>
                    <a:pt x="10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0" y="13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28" y="13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1421">
              <a:extLst>
                <a:ext uri="{FF2B5EF4-FFF2-40B4-BE49-F238E27FC236}">
                  <a16:creationId xmlns:a16="http://schemas.microsoft.com/office/drawing/2014/main" id="{AD36ED69-9A5A-49B5-83DC-129627466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197" y="1894791"/>
              <a:ext cx="32953" cy="26879"/>
            </a:xfrm>
            <a:custGeom>
              <a:avLst/>
              <a:gdLst>
                <a:gd name="T0" fmla="*/ 0 w 25"/>
                <a:gd name="T1" fmla="*/ 12 h 19"/>
                <a:gd name="T2" fmla="*/ 0 w 25"/>
                <a:gd name="T3" fmla="*/ 12 h 19"/>
                <a:gd name="T4" fmla="*/ 6 w 25"/>
                <a:gd name="T5" fmla="*/ 19 h 19"/>
                <a:gd name="T6" fmla="*/ 6 w 25"/>
                <a:gd name="T7" fmla="*/ 19 h 19"/>
                <a:gd name="T8" fmla="*/ 6 w 25"/>
                <a:gd name="T9" fmla="*/ 19 h 19"/>
                <a:gd name="T10" fmla="*/ 6 w 25"/>
                <a:gd name="T11" fmla="*/ 19 h 19"/>
                <a:gd name="T12" fmla="*/ 6 w 25"/>
                <a:gd name="T13" fmla="*/ 19 h 19"/>
                <a:gd name="T14" fmla="*/ 19 w 25"/>
                <a:gd name="T15" fmla="*/ 19 h 19"/>
                <a:gd name="T16" fmla="*/ 25 w 25"/>
                <a:gd name="T17" fmla="*/ 12 h 19"/>
                <a:gd name="T18" fmla="*/ 25 w 25"/>
                <a:gd name="T19" fmla="*/ 12 h 19"/>
                <a:gd name="T20" fmla="*/ 25 w 25"/>
                <a:gd name="T21" fmla="*/ 6 h 19"/>
                <a:gd name="T22" fmla="*/ 19 w 25"/>
                <a:gd name="T23" fmla="*/ 6 h 19"/>
                <a:gd name="T24" fmla="*/ 19 w 25"/>
                <a:gd name="T25" fmla="*/ 0 h 19"/>
                <a:gd name="T26" fmla="*/ 0 w 25"/>
                <a:gd name="T2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19">
                  <a:moveTo>
                    <a:pt x="0" y="12"/>
                  </a:moveTo>
                  <a:lnTo>
                    <a:pt x="0" y="12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19" y="19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0" y="12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1422">
              <a:extLst>
                <a:ext uri="{FF2B5EF4-FFF2-40B4-BE49-F238E27FC236}">
                  <a16:creationId xmlns:a16="http://schemas.microsoft.com/office/drawing/2014/main" id="{F3A3F73E-106E-4759-A81A-0D411DFD1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28" y="2317765"/>
              <a:ext cx="17136" cy="14146"/>
            </a:xfrm>
            <a:custGeom>
              <a:avLst/>
              <a:gdLst>
                <a:gd name="T0" fmla="*/ 6 w 13"/>
                <a:gd name="T1" fmla="*/ 10 h 10"/>
                <a:gd name="T2" fmla="*/ 6 w 13"/>
                <a:gd name="T3" fmla="*/ 10 h 10"/>
                <a:gd name="T4" fmla="*/ 13 w 13"/>
                <a:gd name="T5" fmla="*/ 10 h 10"/>
                <a:gd name="T6" fmla="*/ 13 w 13"/>
                <a:gd name="T7" fmla="*/ 6 h 10"/>
                <a:gd name="T8" fmla="*/ 6 w 13"/>
                <a:gd name="T9" fmla="*/ 6 h 10"/>
                <a:gd name="T10" fmla="*/ 6 w 13"/>
                <a:gd name="T11" fmla="*/ 0 h 10"/>
                <a:gd name="T12" fmla="*/ 0 w 13"/>
                <a:gd name="T13" fmla="*/ 0 h 10"/>
                <a:gd name="T14" fmla="*/ 0 w 13"/>
                <a:gd name="T15" fmla="*/ 0 h 10"/>
                <a:gd name="T16" fmla="*/ 0 w 13"/>
                <a:gd name="T17" fmla="*/ 6 h 10"/>
                <a:gd name="T18" fmla="*/ 0 w 13"/>
                <a:gd name="T19" fmla="*/ 6 h 10"/>
                <a:gd name="T20" fmla="*/ 0 w 13"/>
                <a:gd name="T21" fmla="*/ 6 h 10"/>
                <a:gd name="T22" fmla="*/ 6 w 13"/>
                <a:gd name="T23" fmla="*/ 6 h 10"/>
                <a:gd name="T24" fmla="*/ 6 w 13"/>
                <a:gd name="T25" fmla="*/ 10 h 10"/>
                <a:gd name="T26" fmla="*/ 6 w 13"/>
                <a:gd name="T27" fmla="*/ 10 h 10"/>
                <a:gd name="T28" fmla="*/ 6 w 13"/>
                <a:gd name="T29" fmla="*/ 10 h 10"/>
                <a:gd name="T30" fmla="*/ 6 w 13"/>
                <a:gd name="T3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">
                  <a:moveTo>
                    <a:pt x="6" y="10"/>
                  </a:moveTo>
                  <a:lnTo>
                    <a:pt x="6" y="10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1423">
              <a:extLst>
                <a:ext uri="{FF2B5EF4-FFF2-40B4-BE49-F238E27FC236}">
                  <a16:creationId xmlns:a16="http://schemas.microsoft.com/office/drawing/2014/main" id="{F446743A-4E27-48BB-AF0C-51C30AB8C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28" y="2285228"/>
              <a:ext cx="25044" cy="24049"/>
            </a:xfrm>
            <a:custGeom>
              <a:avLst/>
              <a:gdLst>
                <a:gd name="T0" fmla="*/ 13 w 19"/>
                <a:gd name="T1" fmla="*/ 0 h 17"/>
                <a:gd name="T2" fmla="*/ 13 w 19"/>
                <a:gd name="T3" fmla="*/ 0 h 17"/>
                <a:gd name="T4" fmla="*/ 13 w 19"/>
                <a:gd name="T5" fmla="*/ 6 h 17"/>
                <a:gd name="T6" fmla="*/ 6 w 19"/>
                <a:gd name="T7" fmla="*/ 6 h 17"/>
                <a:gd name="T8" fmla="*/ 6 w 19"/>
                <a:gd name="T9" fmla="*/ 6 h 17"/>
                <a:gd name="T10" fmla="*/ 6 w 19"/>
                <a:gd name="T11" fmla="*/ 13 h 17"/>
                <a:gd name="T12" fmla="*/ 0 w 19"/>
                <a:gd name="T13" fmla="*/ 13 h 17"/>
                <a:gd name="T14" fmla="*/ 0 w 19"/>
                <a:gd name="T15" fmla="*/ 17 h 17"/>
                <a:gd name="T16" fmla="*/ 6 w 19"/>
                <a:gd name="T17" fmla="*/ 17 h 17"/>
                <a:gd name="T18" fmla="*/ 6 w 19"/>
                <a:gd name="T19" fmla="*/ 13 h 17"/>
                <a:gd name="T20" fmla="*/ 6 w 19"/>
                <a:gd name="T21" fmla="*/ 13 h 17"/>
                <a:gd name="T22" fmla="*/ 13 w 19"/>
                <a:gd name="T23" fmla="*/ 13 h 17"/>
                <a:gd name="T24" fmla="*/ 13 w 19"/>
                <a:gd name="T25" fmla="*/ 6 h 17"/>
                <a:gd name="T26" fmla="*/ 13 w 19"/>
                <a:gd name="T27" fmla="*/ 6 h 17"/>
                <a:gd name="T28" fmla="*/ 13 w 19"/>
                <a:gd name="T29" fmla="*/ 6 h 17"/>
                <a:gd name="T30" fmla="*/ 19 w 19"/>
                <a:gd name="T31" fmla="*/ 6 h 17"/>
                <a:gd name="T32" fmla="*/ 13 w 19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7">
                  <a:moveTo>
                    <a:pt x="13" y="0"/>
                  </a:moveTo>
                  <a:lnTo>
                    <a:pt x="13" y="0"/>
                  </a:lnTo>
                  <a:lnTo>
                    <a:pt x="13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9" y="6"/>
                  </a:lnTo>
                  <a:lnTo>
                    <a:pt x="13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1424">
              <a:extLst>
                <a:ext uri="{FF2B5EF4-FFF2-40B4-BE49-F238E27FC236}">
                  <a16:creationId xmlns:a16="http://schemas.microsoft.com/office/drawing/2014/main" id="{DE9B858F-6090-4534-A680-F37BB6B05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18" y="2309279"/>
              <a:ext cx="15817" cy="16975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6 h 12"/>
                <a:gd name="T4" fmla="*/ 0 w 12"/>
                <a:gd name="T5" fmla="*/ 6 h 12"/>
                <a:gd name="T6" fmla="*/ 6 w 12"/>
                <a:gd name="T7" fmla="*/ 12 h 12"/>
                <a:gd name="T8" fmla="*/ 6 w 12"/>
                <a:gd name="T9" fmla="*/ 12 h 12"/>
                <a:gd name="T10" fmla="*/ 6 w 12"/>
                <a:gd name="T11" fmla="*/ 12 h 12"/>
                <a:gd name="T12" fmla="*/ 6 w 12"/>
                <a:gd name="T13" fmla="*/ 12 h 12"/>
                <a:gd name="T14" fmla="*/ 12 w 12"/>
                <a:gd name="T15" fmla="*/ 12 h 12"/>
                <a:gd name="T16" fmla="*/ 12 w 12"/>
                <a:gd name="T17" fmla="*/ 0 h 12"/>
                <a:gd name="T18" fmla="*/ 0 w 12"/>
                <a:gd name="T19" fmla="*/ 0 h 12"/>
                <a:gd name="T20" fmla="*/ 0 w 12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1425">
              <a:extLst>
                <a:ext uri="{FF2B5EF4-FFF2-40B4-BE49-F238E27FC236}">
                  <a16:creationId xmlns:a16="http://schemas.microsoft.com/office/drawing/2014/main" id="{48998FE3-D2B6-4860-9D06-BF59D04E4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18" y="2309279"/>
              <a:ext cx="15817" cy="16975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6 h 12"/>
                <a:gd name="T4" fmla="*/ 0 w 12"/>
                <a:gd name="T5" fmla="*/ 6 h 12"/>
                <a:gd name="T6" fmla="*/ 6 w 12"/>
                <a:gd name="T7" fmla="*/ 12 h 12"/>
                <a:gd name="T8" fmla="*/ 6 w 12"/>
                <a:gd name="T9" fmla="*/ 12 h 12"/>
                <a:gd name="T10" fmla="*/ 6 w 12"/>
                <a:gd name="T11" fmla="*/ 12 h 12"/>
                <a:gd name="T12" fmla="*/ 6 w 12"/>
                <a:gd name="T13" fmla="*/ 12 h 12"/>
                <a:gd name="T14" fmla="*/ 12 w 12"/>
                <a:gd name="T15" fmla="*/ 12 h 12"/>
                <a:gd name="T16" fmla="*/ 12 w 12"/>
                <a:gd name="T17" fmla="*/ 0 h 12"/>
                <a:gd name="T18" fmla="*/ 0 w 12"/>
                <a:gd name="T19" fmla="*/ 0 h 12"/>
                <a:gd name="T20" fmla="*/ 0 w 12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1426">
              <a:extLst>
                <a:ext uri="{FF2B5EF4-FFF2-40B4-BE49-F238E27FC236}">
                  <a16:creationId xmlns:a16="http://schemas.microsoft.com/office/drawing/2014/main" id="{B0A2B2AA-55B2-43BB-AB9A-F1A913185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764" y="2326254"/>
              <a:ext cx="15817" cy="32535"/>
            </a:xfrm>
            <a:custGeom>
              <a:avLst/>
              <a:gdLst>
                <a:gd name="T0" fmla="*/ 0 w 12"/>
                <a:gd name="T1" fmla="*/ 10 h 23"/>
                <a:gd name="T2" fmla="*/ 0 w 12"/>
                <a:gd name="T3" fmla="*/ 10 h 23"/>
                <a:gd name="T4" fmla="*/ 0 w 12"/>
                <a:gd name="T5" fmla="*/ 17 h 23"/>
                <a:gd name="T6" fmla="*/ 0 w 12"/>
                <a:gd name="T7" fmla="*/ 17 h 23"/>
                <a:gd name="T8" fmla="*/ 0 w 12"/>
                <a:gd name="T9" fmla="*/ 17 h 23"/>
                <a:gd name="T10" fmla="*/ 0 w 12"/>
                <a:gd name="T11" fmla="*/ 17 h 23"/>
                <a:gd name="T12" fmla="*/ 0 w 12"/>
                <a:gd name="T13" fmla="*/ 23 h 23"/>
                <a:gd name="T14" fmla="*/ 12 w 12"/>
                <a:gd name="T15" fmla="*/ 23 h 23"/>
                <a:gd name="T16" fmla="*/ 12 w 12"/>
                <a:gd name="T17" fmla="*/ 0 h 23"/>
                <a:gd name="T18" fmla="*/ 6 w 12"/>
                <a:gd name="T19" fmla="*/ 0 h 23"/>
                <a:gd name="T20" fmla="*/ 6 w 12"/>
                <a:gd name="T21" fmla="*/ 0 h 23"/>
                <a:gd name="T22" fmla="*/ 6 w 12"/>
                <a:gd name="T23" fmla="*/ 4 h 23"/>
                <a:gd name="T24" fmla="*/ 0 w 12"/>
                <a:gd name="T25" fmla="*/ 4 h 23"/>
                <a:gd name="T26" fmla="*/ 0 w 12"/>
                <a:gd name="T27" fmla="*/ 10 h 23"/>
                <a:gd name="T28" fmla="*/ 0 w 12"/>
                <a:gd name="T29" fmla="*/ 10 h 23"/>
                <a:gd name="T30" fmla="*/ 0 w 12"/>
                <a:gd name="T31" fmla="*/ 10 h 23"/>
                <a:gd name="T32" fmla="*/ 0 w 12"/>
                <a:gd name="T33" fmla="*/ 10 h 23"/>
                <a:gd name="T34" fmla="*/ 0 w 12"/>
                <a:gd name="T3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23">
                  <a:moveTo>
                    <a:pt x="0" y="10"/>
                  </a:moveTo>
                  <a:lnTo>
                    <a:pt x="0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1427">
              <a:extLst>
                <a:ext uri="{FF2B5EF4-FFF2-40B4-BE49-F238E27FC236}">
                  <a16:creationId xmlns:a16="http://schemas.microsoft.com/office/drawing/2014/main" id="{EC36A17E-B804-4AF7-9C71-9FB425C21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764" y="2326254"/>
              <a:ext cx="15817" cy="32535"/>
            </a:xfrm>
            <a:custGeom>
              <a:avLst/>
              <a:gdLst>
                <a:gd name="T0" fmla="*/ 0 w 12"/>
                <a:gd name="T1" fmla="*/ 10 h 23"/>
                <a:gd name="T2" fmla="*/ 0 w 12"/>
                <a:gd name="T3" fmla="*/ 10 h 23"/>
                <a:gd name="T4" fmla="*/ 0 w 12"/>
                <a:gd name="T5" fmla="*/ 17 h 23"/>
                <a:gd name="T6" fmla="*/ 0 w 12"/>
                <a:gd name="T7" fmla="*/ 17 h 23"/>
                <a:gd name="T8" fmla="*/ 0 w 12"/>
                <a:gd name="T9" fmla="*/ 17 h 23"/>
                <a:gd name="T10" fmla="*/ 0 w 12"/>
                <a:gd name="T11" fmla="*/ 17 h 23"/>
                <a:gd name="T12" fmla="*/ 0 w 12"/>
                <a:gd name="T13" fmla="*/ 23 h 23"/>
                <a:gd name="T14" fmla="*/ 12 w 12"/>
                <a:gd name="T15" fmla="*/ 23 h 23"/>
                <a:gd name="T16" fmla="*/ 12 w 12"/>
                <a:gd name="T17" fmla="*/ 0 h 23"/>
                <a:gd name="T18" fmla="*/ 6 w 12"/>
                <a:gd name="T19" fmla="*/ 0 h 23"/>
                <a:gd name="T20" fmla="*/ 6 w 12"/>
                <a:gd name="T21" fmla="*/ 0 h 23"/>
                <a:gd name="T22" fmla="*/ 6 w 12"/>
                <a:gd name="T23" fmla="*/ 4 h 23"/>
                <a:gd name="T24" fmla="*/ 0 w 12"/>
                <a:gd name="T25" fmla="*/ 4 h 23"/>
                <a:gd name="T26" fmla="*/ 0 w 12"/>
                <a:gd name="T27" fmla="*/ 10 h 23"/>
                <a:gd name="T28" fmla="*/ 0 w 12"/>
                <a:gd name="T29" fmla="*/ 10 h 23"/>
                <a:gd name="T30" fmla="*/ 0 w 12"/>
                <a:gd name="T31" fmla="*/ 10 h 23"/>
                <a:gd name="T32" fmla="*/ 0 w 12"/>
                <a:gd name="T33" fmla="*/ 10 h 23"/>
                <a:gd name="T34" fmla="*/ 0 w 12"/>
                <a:gd name="T3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23">
                  <a:moveTo>
                    <a:pt x="0" y="10"/>
                  </a:moveTo>
                  <a:lnTo>
                    <a:pt x="0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1428">
              <a:extLst>
                <a:ext uri="{FF2B5EF4-FFF2-40B4-BE49-F238E27FC236}">
                  <a16:creationId xmlns:a16="http://schemas.microsoft.com/office/drawing/2014/main" id="{91E180CE-142A-4212-B8DB-B2074BC9C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764" y="2303619"/>
              <a:ext cx="7908" cy="5658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4 h 4"/>
                <a:gd name="T4" fmla="*/ 6 w 6"/>
                <a:gd name="T5" fmla="*/ 4 h 4"/>
                <a:gd name="T6" fmla="*/ 6 w 6"/>
                <a:gd name="T7" fmla="*/ 0 h 4"/>
                <a:gd name="T8" fmla="*/ 0 w 6"/>
                <a:gd name="T9" fmla="*/ 0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1429">
              <a:extLst>
                <a:ext uri="{FF2B5EF4-FFF2-40B4-BE49-F238E27FC236}">
                  <a16:creationId xmlns:a16="http://schemas.microsoft.com/office/drawing/2014/main" id="{E77D1E6D-E525-4855-8298-3653D21BE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764" y="2303619"/>
              <a:ext cx="7908" cy="5658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4 h 4"/>
                <a:gd name="T4" fmla="*/ 6 w 6"/>
                <a:gd name="T5" fmla="*/ 4 h 4"/>
                <a:gd name="T6" fmla="*/ 6 w 6"/>
                <a:gd name="T7" fmla="*/ 0 h 4"/>
                <a:gd name="T8" fmla="*/ 0 w 6"/>
                <a:gd name="T9" fmla="*/ 0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1433">
              <a:extLst>
                <a:ext uri="{FF2B5EF4-FFF2-40B4-BE49-F238E27FC236}">
                  <a16:creationId xmlns:a16="http://schemas.microsoft.com/office/drawing/2014/main" id="{9A0A09F5-2B6A-401B-843E-DF072A9B1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546" y="2579473"/>
              <a:ext cx="22407" cy="8486"/>
            </a:xfrm>
            <a:custGeom>
              <a:avLst/>
              <a:gdLst>
                <a:gd name="T0" fmla="*/ 17 w 17"/>
                <a:gd name="T1" fmla="*/ 0 h 6"/>
                <a:gd name="T2" fmla="*/ 13 w 17"/>
                <a:gd name="T3" fmla="*/ 0 h 6"/>
                <a:gd name="T4" fmla="*/ 13 w 17"/>
                <a:gd name="T5" fmla="*/ 0 h 6"/>
                <a:gd name="T6" fmla="*/ 13 w 17"/>
                <a:gd name="T7" fmla="*/ 6 h 6"/>
                <a:gd name="T8" fmla="*/ 0 w 17"/>
                <a:gd name="T9" fmla="*/ 6 h 6"/>
                <a:gd name="T10" fmla="*/ 17 w 17"/>
                <a:gd name="T11" fmla="*/ 6 h 6"/>
                <a:gd name="T12" fmla="*/ 17 w 17"/>
                <a:gd name="T13" fmla="*/ 0 h 6"/>
                <a:gd name="T14" fmla="*/ 17 w 17"/>
                <a:gd name="T15" fmla="*/ 0 h 6"/>
                <a:gd name="T16" fmla="*/ 17 w 1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6">
                  <a:moveTo>
                    <a:pt x="17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0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1434">
              <a:extLst>
                <a:ext uri="{FF2B5EF4-FFF2-40B4-BE49-F238E27FC236}">
                  <a16:creationId xmlns:a16="http://schemas.microsoft.com/office/drawing/2014/main" id="{DC9B28C0-F178-420C-9A9F-B6D75189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546" y="2579473"/>
              <a:ext cx="22407" cy="8486"/>
            </a:xfrm>
            <a:custGeom>
              <a:avLst/>
              <a:gdLst>
                <a:gd name="T0" fmla="*/ 17 w 17"/>
                <a:gd name="T1" fmla="*/ 0 h 6"/>
                <a:gd name="T2" fmla="*/ 13 w 17"/>
                <a:gd name="T3" fmla="*/ 0 h 6"/>
                <a:gd name="T4" fmla="*/ 13 w 17"/>
                <a:gd name="T5" fmla="*/ 0 h 6"/>
                <a:gd name="T6" fmla="*/ 13 w 17"/>
                <a:gd name="T7" fmla="*/ 6 h 6"/>
                <a:gd name="T8" fmla="*/ 0 w 17"/>
                <a:gd name="T9" fmla="*/ 6 h 6"/>
                <a:gd name="T10" fmla="*/ 17 w 17"/>
                <a:gd name="T11" fmla="*/ 6 h 6"/>
                <a:gd name="T12" fmla="*/ 17 w 17"/>
                <a:gd name="T13" fmla="*/ 0 h 6"/>
                <a:gd name="T14" fmla="*/ 17 w 17"/>
                <a:gd name="T15" fmla="*/ 0 h 6"/>
                <a:gd name="T16" fmla="*/ 17 w 1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6">
                  <a:moveTo>
                    <a:pt x="17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0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1435">
              <a:extLst>
                <a:ext uri="{FF2B5EF4-FFF2-40B4-BE49-F238E27FC236}">
                  <a16:creationId xmlns:a16="http://schemas.microsoft.com/office/drawing/2014/main" id="{8BE6E3E8-D65E-4A02-85B0-6369F5282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546" y="2556839"/>
              <a:ext cx="17136" cy="31122"/>
            </a:xfrm>
            <a:custGeom>
              <a:avLst/>
              <a:gdLst>
                <a:gd name="T0" fmla="*/ 0 w 13"/>
                <a:gd name="T1" fmla="*/ 22 h 22"/>
                <a:gd name="T2" fmla="*/ 7 w 13"/>
                <a:gd name="T3" fmla="*/ 22 h 22"/>
                <a:gd name="T4" fmla="*/ 7 w 13"/>
                <a:gd name="T5" fmla="*/ 16 h 22"/>
                <a:gd name="T6" fmla="*/ 7 w 13"/>
                <a:gd name="T7" fmla="*/ 16 h 22"/>
                <a:gd name="T8" fmla="*/ 13 w 13"/>
                <a:gd name="T9" fmla="*/ 10 h 22"/>
                <a:gd name="T10" fmla="*/ 13 w 13"/>
                <a:gd name="T11" fmla="*/ 10 h 22"/>
                <a:gd name="T12" fmla="*/ 13 w 13"/>
                <a:gd name="T13" fmla="*/ 10 h 22"/>
                <a:gd name="T14" fmla="*/ 13 w 13"/>
                <a:gd name="T15" fmla="*/ 0 h 22"/>
                <a:gd name="T16" fmla="*/ 13 w 13"/>
                <a:gd name="T17" fmla="*/ 6 h 22"/>
                <a:gd name="T18" fmla="*/ 7 w 13"/>
                <a:gd name="T19" fmla="*/ 6 h 22"/>
                <a:gd name="T20" fmla="*/ 7 w 13"/>
                <a:gd name="T21" fmla="*/ 6 h 22"/>
                <a:gd name="T22" fmla="*/ 7 w 13"/>
                <a:gd name="T23" fmla="*/ 6 h 22"/>
                <a:gd name="T24" fmla="*/ 7 w 13"/>
                <a:gd name="T25" fmla="*/ 10 h 22"/>
                <a:gd name="T26" fmla="*/ 0 w 13"/>
                <a:gd name="T27" fmla="*/ 10 h 22"/>
                <a:gd name="T28" fmla="*/ 0 w 13"/>
                <a:gd name="T29" fmla="*/ 10 h 22"/>
                <a:gd name="T30" fmla="*/ 0 w 13"/>
                <a:gd name="T31" fmla="*/ 16 h 22"/>
                <a:gd name="T32" fmla="*/ 0 w 13"/>
                <a:gd name="T33" fmla="*/ 16 h 22"/>
                <a:gd name="T34" fmla="*/ 0 w 13"/>
                <a:gd name="T35" fmla="*/ 22 h 22"/>
                <a:gd name="T36" fmla="*/ 0 w 13"/>
                <a:gd name="T37" fmla="*/ 22 h 22"/>
                <a:gd name="T38" fmla="*/ 0 w 13"/>
                <a:gd name="T3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7" y="2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1436">
              <a:extLst>
                <a:ext uri="{FF2B5EF4-FFF2-40B4-BE49-F238E27FC236}">
                  <a16:creationId xmlns:a16="http://schemas.microsoft.com/office/drawing/2014/main" id="{CC259228-6156-4E69-A6A8-15BCFAD9E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546" y="2556839"/>
              <a:ext cx="17136" cy="31122"/>
            </a:xfrm>
            <a:custGeom>
              <a:avLst/>
              <a:gdLst>
                <a:gd name="T0" fmla="*/ 0 w 13"/>
                <a:gd name="T1" fmla="*/ 22 h 22"/>
                <a:gd name="T2" fmla="*/ 7 w 13"/>
                <a:gd name="T3" fmla="*/ 22 h 22"/>
                <a:gd name="T4" fmla="*/ 7 w 13"/>
                <a:gd name="T5" fmla="*/ 16 h 22"/>
                <a:gd name="T6" fmla="*/ 7 w 13"/>
                <a:gd name="T7" fmla="*/ 16 h 22"/>
                <a:gd name="T8" fmla="*/ 13 w 13"/>
                <a:gd name="T9" fmla="*/ 10 h 22"/>
                <a:gd name="T10" fmla="*/ 13 w 13"/>
                <a:gd name="T11" fmla="*/ 10 h 22"/>
                <a:gd name="T12" fmla="*/ 13 w 13"/>
                <a:gd name="T13" fmla="*/ 10 h 22"/>
                <a:gd name="T14" fmla="*/ 13 w 13"/>
                <a:gd name="T15" fmla="*/ 0 h 22"/>
                <a:gd name="T16" fmla="*/ 13 w 13"/>
                <a:gd name="T17" fmla="*/ 6 h 22"/>
                <a:gd name="T18" fmla="*/ 7 w 13"/>
                <a:gd name="T19" fmla="*/ 6 h 22"/>
                <a:gd name="T20" fmla="*/ 7 w 13"/>
                <a:gd name="T21" fmla="*/ 6 h 22"/>
                <a:gd name="T22" fmla="*/ 7 w 13"/>
                <a:gd name="T23" fmla="*/ 6 h 22"/>
                <a:gd name="T24" fmla="*/ 7 w 13"/>
                <a:gd name="T25" fmla="*/ 10 h 22"/>
                <a:gd name="T26" fmla="*/ 0 w 13"/>
                <a:gd name="T27" fmla="*/ 10 h 22"/>
                <a:gd name="T28" fmla="*/ 0 w 13"/>
                <a:gd name="T29" fmla="*/ 10 h 22"/>
                <a:gd name="T30" fmla="*/ 0 w 13"/>
                <a:gd name="T31" fmla="*/ 16 h 22"/>
                <a:gd name="T32" fmla="*/ 0 w 13"/>
                <a:gd name="T33" fmla="*/ 16 h 22"/>
                <a:gd name="T34" fmla="*/ 0 w 13"/>
                <a:gd name="T35" fmla="*/ 22 h 22"/>
                <a:gd name="T36" fmla="*/ 0 w 13"/>
                <a:gd name="T37" fmla="*/ 22 h 22"/>
                <a:gd name="T38" fmla="*/ 0 w 13"/>
                <a:gd name="T3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7" y="22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1437">
              <a:extLst>
                <a:ext uri="{FF2B5EF4-FFF2-40B4-BE49-F238E27FC236}">
                  <a16:creationId xmlns:a16="http://schemas.microsoft.com/office/drawing/2014/main" id="{599BFF35-3530-452A-9364-407C3417F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504" y="2565327"/>
              <a:ext cx="38225" cy="22633"/>
            </a:xfrm>
            <a:custGeom>
              <a:avLst/>
              <a:gdLst>
                <a:gd name="T0" fmla="*/ 13 w 29"/>
                <a:gd name="T1" fmla="*/ 0 h 16"/>
                <a:gd name="T2" fmla="*/ 6 w 29"/>
                <a:gd name="T3" fmla="*/ 0 h 16"/>
                <a:gd name="T4" fmla="*/ 6 w 29"/>
                <a:gd name="T5" fmla="*/ 4 h 16"/>
                <a:gd name="T6" fmla="*/ 0 w 29"/>
                <a:gd name="T7" fmla="*/ 4 h 16"/>
                <a:gd name="T8" fmla="*/ 6 w 29"/>
                <a:gd name="T9" fmla="*/ 4 h 16"/>
                <a:gd name="T10" fmla="*/ 6 w 29"/>
                <a:gd name="T11" fmla="*/ 10 h 16"/>
                <a:gd name="T12" fmla="*/ 13 w 29"/>
                <a:gd name="T13" fmla="*/ 10 h 16"/>
                <a:gd name="T14" fmla="*/ 13 w 29"/>
                <a:gd name="T15" fmla="*/ 16 h 16"/>
                <a:gd name="T16" fmla="*/ 29 w 29"/>
                <a:gd name="T17" fmla="*/ 16 h 16"/>
                <a:gd name="T18" fmla="*/ 29 w 29"/>
                <a:gd name="T19" fmla="*/ 10 h 16"/>
                <a:gd name="T20" fmla="*/ 29 w 29"/>
                <a:gd name="T21" fmla="*/ 10 h 16"/>
                <a:gd name="T22" fmla="*/ 29 w 29"/>
                <a:gd name="T23" fmla="*/ 10 h 16"/>
                <a:gd name="T24" fmla="*/ 23 w 29"/>
                <a:gd name="T25" fmla="*/ 4 h 16"/>
                <a:gd name="T26" fmla="*/ 13 w 29"/>
                <a:gd name="T27" fmla="*/ 4 h 16"/>
                <a:gd name="T28" fmla="*/ 13 w 29"/>
                <a:gd name="T29" fmla="*/ 0 h 16"/>
                <a:gd name="T30" fmla="*/ 13 w 29"/>
                <a:gd name="T31" fmla="*/ 0 h 16"/>
                <a:gd name="T32" fmla="*/ 13 w 29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6">
                  <a:moveTo>
                    <a:pt x="13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3" y="10"/>
                  </a:lnTo>
                  <a:lnTo>
                    <a:pt x="13" y="16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3" y="4"/>
                  </a:lnTo>
                  <a:lnTo>
                    <a:pt x="13" y="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1438">
              <a:extLst>
                <a:ext uri="{FF2B5EF4-FFF2-40B4-BE49-F238E27FC236}">
                  <a16:creationId xmlns:a16="http://schemas.microsoft.com/office/drawing/2014/main" id="{4F5EE374-9182-48C2-8494-46F4D9CDD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504" y="2565327"/>
              <a:ext cx="38225" cy="22633"/>
            </a:xfrm>
            <a:custGeom>
              <a:avLst/>
              <a:gdLst>
                <a:gd name="T0" fmla="*/ 13 w 29"/>
                <a:gd name="T1" fmla="*/ 0 h 16"/>
                <a:gd name="T2" fmla="*/ 6 w 29"/>
                <a:gd name="T3" fmla="*/ 0 h 16"/>
                <a:gd name="T4" fmla="*/ 6 w 29"/>
                <a:gd name="T5" fmla="*/ 4 h 16"/>
                <a:gd name="T6" fmla="*/ 0 w 29"/>
                <a:gd name="T7" fmla="*/ 4 h 16"/>
                <a:gd name="T8" fmla="*/ 6 w 29"/>
                <a:gd name="T9" fmla="*/ 4 h 16"/>
                <a:gd name="T10" fmla="*/ 6 w 29"/>
                <a:gd name="T11" fmla="*/ 10 h 16"/>
                <a:gd name="T12" fmla="*/ 13 w 29"/>
                <a:gd name="T13" fmla="*/ 10 h 16"/>
                <a:gd name="T14" fmla="*/ 13 w 29"/>
                <a:gd name="T15" fmla="*/ 16 h 16"/>
                <a:gd name="T16" fmla="*/ 29 w 29"/>
                <a:gd name="T17" fmla="*/ 16 h 16"/>
                <a:gd name="T18" fmla="*/ 29 w 29"/>
                <a:gd name="T19" fmla="*/ 10 h 16"/>
                <a:gd name="T20" fmla="*/ 29 w 29"/>
                <a:gd name="T21" fmla="*/ 10 h 16"/>
                <a:gd name="T22" fmla="*/ 29 w 29"/>
                <a:gd name="T23" fmla="*/ 10 h 16"/>
                <a:gd name="T24" fmla="*/ 23 w 29"/>
                <a:gd name="T25" fmla="*/ 4 h 16"/>
                <a:gd name="T26" fmla="*/ 13 w 29"/>
                <a:gd name="T27" fmla="*/ 4 h 16"/>
                <a:gd name="T28" fmla="*/ 13 w 29"/>
                <a:gd name="T29" fmla="*/ 0 h 16"/>
                <a:gd name="T30" fmla="*/ 13 w 29"/>
                <a:gd name="T31" fmla="*/ 0 h 16"/>
                <a:gd name="T32" fmla="*/ 13 w 29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6">
                  <a:moveTo>
                    <a:pt x="13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3" y="10"/>
                  </a:lnTo>
                  <a:lnTo>
                    <a:pt x="13" y="16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3" y="4"/>
                  </a:lnTo>
                  <a:lnTo>
                    <a:pt x="13" y="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1439">
              <a:extLst>
                <a:ext uri="{FF2B5EF4-FFF2-40B4-BE49-F238E27FC236}">
                  <a16:creationId xmlns:a16="http://schemas.microsoft.com/office/drawing/2014/main" id="{B047FD56-3F65-4E20-8DC2-A27807169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815" y="2842595"/>
              <a:ext cx="28998" cy="41026"/>
            </a:xfrm>
            <a:custGeom>
              <a:avLst/>
              <a:gdLst>
                <a:gd name="T0" fmla="*/ 22 w 22"/>
                <a:gd name="T1" fmla="*/ 12 h 29"/>
                <a:gd name="T2" fmla="*/ 10 w 22"/>
                <a:gd name="T3" fmla="*/ 0 h 29"/>
                <a:gd name="T4" fmla="*/ 0 w 22"/>
                <a:gd name="T5" fmla="*/ 0 h 29"/>
                <a:gd name="T6" fmla="*/ 6 w 22"/>
                <a:gd name="T7" fmla="*/ 16 h 29"/>
                <a:gd name="T8" fmla="*/ 16 w 22"/>
                <a:gd name="T9" fmla="*/ 29 h 29"/>
                <a:gd name="T10" fmla="*/ 22 w 22"/>
                <a:gd name="T11" fmla="*/ 12 h 29"/>
                <a:gd name="T12" fmla="*/ 22 w 22"/>
                <a:gd name="T13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9">
                  <a:moveTo>
                    <a:pt x="22" y="12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6" y="16"/>
                  </a:lnTo>
                  <a:lnTo>
                    <a:pt x="16" y="29"/>
                  </a:lnTo>
                  <a:lnTo>
                    <a:pt x="22" y="12"/>
                  </a:lnTo>
                  <a:lnTo>
                    <a:pt x="22" y="1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1440">
              <a:extLst>
                <a:ext uri="{FF2B5EF4-FFF2-40B4-BE49-F238E27FC236}">
                  <a16:creationId xmlns:a16="http://schemas.microsoft.com/office/drawing/2014/main" id="{F95283AE-6328-4066-A6D7-0440833DC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384" y="2873717"/>
              <a:ext cx="0" cy="15562"/>
            </a:xfrm>
            <a:custGeom>
              <a:avLst/>
              <a:gdLst>
                <a:gd name="T0" fmla="*/ 11 h 11"/>
                <a:gd name="T1" fmla="*/ 0 h 11"/>
                <a:gd name="T2" fmla="*/ 11 h 11"/>
                <a:gd name="T3" fmla="*/ 11 h 1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1">
                  <a:moveTo>
                    <a:pt x="0" y="11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0" y="11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Freeform 1455">
              <a:extLst>
                <a:ext uri="{FF2B5EF4-FFF2-40B4-BE49-F238E27FC236}">
                  <a16:creationId xmlns:a16="http://schemas.microsoft.com/office/drawing/2014/main" id="{096E8EE2-DAA9-49B7-8549-6702F84B2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983" y="2340400"/>
              <a:ext cx="7908" cy="9902"/>
            </a:xfrm>
            <a:custGeom>
              <a:avLst/>
              <a:gdLst>
                <a:gd name="T0" fmla="*/ 0 w 6"/>
                <a:gd name="T1" fmla="*/ 7 h 7"/>
                <a:gd name="T2" fmla="*/ 0 w 6"/>
                <a:gd name="T3" fmla="*/ 0 h 7"/>
                <a:gd name="T4" fmla="*/ 0 w 6"/>
                <a:gd name="T5" fmla="*/ 0 h 7"/>
                <a:gd name="T6" fmla="*/ 0 w 6"/>
                <a:gd name="T7" fmla="*/ 0 h 7"/>
                <a:gd name="T8" fmla="*/ 6 w 6"/>
                <a:gd name="T9" fmla="*/ 0 h 7"/>
                <a:gd name="T10" fmla="*/ 6 w 6"/>
                <a:gd name="T11" fmla="*/ 7 h 7"/>
                <a:gd name="T12" fmla="*/ 0 w 6"/>
                <a:gd name="T13" fmla="*/ 7 h 7"/>
                <a:gd name="T14" fmla="*/ 0 w 6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0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1456">
              <a:extLst>
                <a:ext uri="{FF2B5EF4-FFF2-40B4-BE49-F238E27FC236}">
                  <a16:creationId xmlns:a16="http://schemas.microsoft.com/office/drawing/2014/main" id="{F10C4E59-C0C1-4088-B21D-EF3D038DD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983" y="2340400"/>
              <a:ext cx="7908" cy="9902"/>
            </a:xfrm>
            <a:custGeom>
              <a:avLst/>
              <a:gdLst>
                <a:gd name="T0" fmla="*/ 0 w 6"/>
                <a:gd name="T1" fmla="*/ 7 h 7"/>
                <a:gd name="T2" fmla="*/ 0 w 6"/>
                <a:gd name="T3" fmla="*/ 0 h 7"/>
                <a:gd name="T4" fmla="*/ 0 w 6"/>
                <a:gd name="T5" fmla="*/ 0 h 7"/>
                <a:gd name="T6" fmla="*/ 0 w 6"/>
                <a:gd name="T7" fmla="*/ 0 h 7"/>
                <a:gd name="T8" fmla="*/ 6 w 6"/>
                <a:gd name="T9" fmla="*/ 0 h 7"/>
                <a:gd name="T10" fmla="*/ 6 w 6"/>
                <a:gd name="T11" fmla="*/ 7 h 7"/>
                <a:gd name="T12" fmla="*/ 0 w 6"/>
                <a:gd name="T13" fmla="*/ 7 h 7"/>
                <a:gd name="T14" fmla="*/ 0 w 6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0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1457">
              <a:extLst>
                <a:ext uri="{FF2B5EF4-FFF2-40B4-BE49-F238E27FC236}">
                  <a16:creationId xmlns:a16="http://schemas.microsoft.com/office/drawing/2014/main" id="{1E514904-BCA3-425D-8E0A-F930124C3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895" y="2070203"/>
              <a:ext cx="86993" cy="49512"/>
            </a:xfrm>
            <a:custGeom>
              <a:avLst/>
              <a:gdLst>
                <a:gd name="T0" fmla="*/ 12 w 66"/>
                <a:gd name="T1" fmla="*/ 0 h 35"/>
                <a:gd name="T2" fmla="*/ 12 w 66"/>
                <a:gd name="T3" fmla="*/ 6 h 35"/>
                <a:gd name="T4" fmla="*/ 6 w 66"/>
                <a:gd name="T5" fmla="*/ 6 h 35"/>
                <a:gd name="T6" fmla="*/ 6 w 66"/>
                <a:gd name="T7" fmla="*/ 6 h 35"/>
                <a:gd name="T8" fmla="*/ 6 w 66"/>
                <a:gd name="T9" fmla="*/ 12 h 35"/>
                <a:gd name="T10" fmla="*/ 0 w 66"/>
                <a:gd name="T11" fmla="*/ 12 h 35"/>
                <a:gd name="T12" fmla="*/ 0 w 66"/>
                <a:gd name="T13" fmla="*/ 12 h 35"/>
                <a:gd name="T14" fmla="*/ 0 w 66"/>
                <a:gd name="T15" fmla="*/ 18 h 35"/>
                <a:gd name="T16" fmla="*/ 31 w 66"/>
                <a:gd name="T17" fmla="*/ 18 h 35"/>
                <a:gd name="T18" fmla="*/ 31 w 66"/>
                <a:gd name="T19" fmla="*/ 22 h 35"/>
                <a:gd name="T20" fmla="*/ 31 w 66"/>
                <a:gd name="T21" fmla="*/ 22 h 35"/>
                <a:gd name="T22" fmla="*/ 31 w 66"/>
                <a:gd name="T23" fmla="*/ 22 h 35"/>
                <a:gd name="T24" fmla="*/ 31 w 66"/>
                <a:gd name="T25" fmla="*/ 29 h 35"/>
                <a:gd name="T26" fmla="*/ 31 w 66"/>
                <a:gd name="T27" fmla="*/ 29 h 35"/>
                <a:gd name="T28" fmla="*/ 54 w 66"/>
                <a:gd name="T29" fmla="*/ 29 h 35"/>
                <a:gd name="T30" fmla="*/ 60 w 66"/>
                <a:gd name="T31" fmla="*/ 35 h 35"/>
                <a:gd name="T32" fmla="*/ 66 w 66"/>
                <a:gd name="T33" fmla="*/ 35 h 35"/>
                <a:gd name="T34" fmla="*/ 60 w 66"/>
                <a:gd name="T35" fmla="*/ 29 h 35"/>
                <a:gd name="T36" fmla="*/ 47 w 66"/>
                <a:gd name="T37" fmla="*/ 22 h 35"/>
                <a:gd name="T38" fmla="*/ 41 w 66"/>
                <a:gd name="T39" fmla="*/ 18 h 35"/>
                <a:gd name="T40" fmla="*/ 31 w 66"/>
                <a:gd name="T41" fmla="*/ 12 h 35"/>
                <a:gd name="T42" fmla="*/ 19 w 66"/>
                <a:gd name="T43" fmla="*/ 0 h 35"/>
                <a:gd name="T44" fmla="*/ 12 w 66"/>
                <a:gd name="T45" fmla="*/ 0 h 35"/>
                <a:gd name="T46" fmla="*/ 12 w 66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" h="35">
                  <a:moveTo>
                    <a:pt x="12" y="0"/>
                  </a:move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54" y="29"/>
                  </a:lnTo>
                  <a:lnTo>
                    <a:pt x="60" y="35"/>
                  </a:lnTo>
                  <a:lnTo>
                    <a:pt x="66" y="35"/>
                  </a:lnTo>
                  <a:lnTo>
                    <a:pt x="60" y="29"/>
                  </a:lnTo>
                  <a:lnTo>
                    <a:pt x="47" y="22"/>
                  </a:lnTo>
                  <a:lnTo>
                    <a:pt x="41" y="18"/>
                  </a:lnTo>
                  <a:lnTo>
                    <a:pt x="31" y="12"/>
                  </a:lnTo>
                  <a:lnTo>
                    <a:pt x="19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1458">
              <a:extLst>
                <a:ext uri="{FF2B5EF4-FFF2-40B4-BE49-F238E27FC236}">
                  <a16:creationId xmlns:a16="http://schemas.microsoft.com/office/drawing/2014/main" id="{4E0000CD-E95E-4834-92B2-9F7EA851D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895" y="2070206"/>
              <a:ext cx="86993" cy="49512"/>
            </a:xfrm>
            <a:custGeom>
              <a:avLst/>
              <a:gdLst>
                <a:gd name="T0" fmla="*/ 12 w 66"/>
                <a:gd name="T1" fmla="*/ 0 h 35"/>
                <a:gd name="T2" fmla="*/ 12 w 66"/>
                <a:gd name="T3" fmla="*/ 6 h 35"/>
                <a:gd name="T4" fmla="*/ 6 w 66"/>
                <a:gd name="T5" fmla="*/ 6 h 35"/>
                <a:gd name="T6" fmla="*/ 6 w 66"/>
                <a:gd name="T7" fmla="*/ 6 h 35"/>
                <a:gd name="T8" fmla="*/ 6 w 66"/>
                <a:gd name="T9" fmla="*/ 12 h 35"/>
                <a:gd name="T10" fmla="*/ 0 w 66"/>
                <a:gd name="T11" fmla="*/ 12 h 35"/>
                <a:gd name="T12" fmla="*/ 0 w 66"/>
                <a:gd name="T13" fmla="*/ 12 h 35"/>
                <a:gd name="T14" fmla="*/ 0 w 66"/>
                <a:gd name="T15" fmla="*/ 18 h 35"/>
                <a:gd name="T16" fmla="*/ 31 w 66"/>
                <a:gd name="T17" fmla="*/ 18 h 35"/>
                <a:gd name="T18" fmla="*/ 31 w 66"/>
                <a:gd name="T19" fmla="*/ 22 h 35"/>
                <a:gd name="T20" fmla="*/ 31 w 66"/>
                <a:gd name="T21" fmla="*/ 22 h 35"/>
                <a:gd name="T22" fmla="*/ 31 w 66"/>
                <a:gd name="T23" fmla="*/ 22 h 35"/>
                <a:gd name="T24" fmla="*/ 31 w 66"/>
                <a:gd name="T25" fmla="*/ 29 h 35"/>
                <a:gd name="T26" fmla="*/ 31 w 66"/>
                <a:gd name="T27" fmla="*/ 29 h 35"/>
                <a:gd name="T28" fmla="*/ 54 w 66"/>
                <a:gd name="T29" fmla="*/ 29 h 35"/>
                <a:gd name="T30" fmla="*/ 60 w 66"/>
                <a:gd name="T31" fmla="*/ 35 h 35"/>
                <a:gd name="T32" fmla="*/ 66 w 66"/>
                <a:gd name="T33" fmla="*/ 35 h 35"/>
                <a:gd name="T34" fmla="*/ 60 w 66"/>
                <a:gd name="T35" fmla="*/ 29 h 35"/>
                <a:gd name="T36" fmla="*/ 47 w 66"/>
                <a:gd name="T37" fmla="*/ 22 h 35"/>
                <a:gd name="T38" fmla="*/ 41 w 66"/>
                <a:gd name="T39" fmla="*/ 18 h 35"/>
                <a:gd name="T40" fmla="*/ 31 w 66"/>
                <a:gd name="T41" fmla="*/ 12 h 35"/>
                <a:gd name="T42" fmla="*/ 19 w 66"/>
                <a:gd name="T43" fmla="*/ 0 h 35"/>
                <a:gd name="T44" fmla="*/ 12 w 66"/>
                <a:gd name="T45" fmla="*/ 0 h 35"/>
                <a:gd name="T46" fmla="*/ 12 w 66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" h="35">
                  <a:moveTo>
                    <a:pt x="12" y="0"/>
                  </a:moveTo>
                  <a:lnTo>
                    <a:pt x="1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54" y="29"/>
                  </a:lnTo>
                  <a:lnTo>
                    <a:pt x="60" y="35"/>
                  </a:lnTo>
                  <a:lnTo>
                    <a:pt x="66" y="35"/>
                  </a:lnTo>
                  <a:lnTo>
                    <a:pt x="60" y="29"/>
                  </a:lnTo>
                  <a:lnTo>
                    <a:pt x="47" y="22"/>
                  </a:lnTo>
                  <a:lnTo>
                    <a:pt x="41" y="18"/>
                  </a:lnTo>
                  <a:lnTo>
                    <a:pt x="31" y="12"/>
                  </a:lnTo>
                  <a:lnTo>
                    <a:pt x="19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1459">
              <a:extLst>
                <a:ext uri="{FF2B5EF4-FFF2-40B4-BE49-F238E27FC236}">
                  <a16:creationId xmlns:a16="http://schemas.microsoft.com/office/drawing/2014/main" id="{64EAD3E5-B868-43DB-B00C-DDA4992A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803" y="2133866"/>
              <a:ext cx="46133" cy="16975"/>
            </a:xfrm>
            <a:custGeom>
              <a:avLst/>
              <a:gdLst>
                <a:gd name="T0" fmla="*/ 35 w 35"/>
                <a:gd name="T1" fmla="*/ 0 h 12"/>
                <a:gd name="T2" fmla="*/ 35 w 35"/>
                <a:gd name="T3" fmla="*/ 6 h 12"/>
                <a:gd name="T4" fmla="*/ 35 w 35"/>
                <a:gd name="T5" fmla="*/ 6 h 12"/>
                <a:gd name="T6" fmla="*/ 35 w 35"/>
                <a:gd name="T7" fmla="*/ 12 h 12"/>
                <a:gd name="T8" fmla="*/ 19 w 35"/>
                <a:gd name="T9" fmla="*/ 12 h 12"/>
                <a:gd name="T10" fmla="*/ 19 w 35"/>
                <a:gd name="T11" fmla="*/ 6 h 12"/>
                <a:gd name="T12" fmla="*/ 6 w 35"/>
                <a:gd name="T13" fmla="*/ 6 h 12"/>
                <a:gd name="T14" fmla="*/ 0 w 35"/>
                <a:gd name="T15" fmla="*/ 0 h 12"/>
                <a:gd name="T16" fmla="*/ 0 w 35"/>
                <a:gd name="T17" fmla="*/ 0 h 12"/>
                <a:gd name="T18" fmla="*/ 35 w 35"/>
                <a:gd name="T19" fmla="*/ 0 h 12"/>
                <a:gd name="T20" fmla="*/ 35 w 35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12">
                  <a:moveTo>
                    <a:pt x="35" y="0"/>
                  </a:moveTo>
                  <a:lnTo>
                    <a:pt x="35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1460">
              <a:extLst>
                <a:ext uri="{FF2B5EF4-FFF2-40B4-BE49-F238E27FC236}">
                  <a16:creationId xmlns:a16="http://schemas.microsoft.com/office/drawing/2014/main" id="{53969A55-8B34-47D5-8C8F-3BFBC4C98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803" y="2133866"/>
              <a:ext cx="46133" cy="16975"/>
            </a:xfrm>
            <a:custGeom>
              <a:avLst/>
              <a:gdLst>
                <a:gd name="T0" fmla="*/ 35 w 35"/>
                <a:gd name="T1" fmla="*/ 0 h 12"/>
                <a:gd name="T2" fmla="*/ 35 w 35"/>
                <a:gd name="T3" fmla="*/ 6 h 12"/>
                <a:gd name="T4" fmla="*/ 35 w 35"/>
                <a:gd name="T5" fmla="*/ 6 h 12"/>
                <a:gd name="T6" fmla="*/ 35 w 35"/>
                <a:gd name="T7" fmla="*/ 12 h 12"/>
                <a:gd name="T8" fmla="*/ 19 w 35"/>
                <a:gd name="T9" fmla="*/ 12 h 12"/>
                <a:gd name="T10" fmla="*/ 19 w 35"/>
                <a:gd name="T11" fmla="*/ 6 h 12"/>
                <a:gd name="T12" fmla="*/ 6 w 35"/>
                <a:gd name="T13" fmla="*/ 6 h 12"/>
                <a:gd name="T14" fmla="*/ 0 w 35"/>
                <a:gd name="T15" fmla="*/ 0 h 12"/>
                <a:gd name="T16" fmla="*/ 0 w 35"/>
                <a:gd name="T17" fmla="*/ 0 h 12"/>
                <a:gd name="T18" fmla="*/ 35 w 35"/>
                <a:gd name="T19" fmla="*/ 0 h 12"/>
                <a:gd name="T20" fmla="*/ 35 w 35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12">
                  <a:moveTo>
                    <a:pt x="35" y="0"/>
                  </a:moveTo>
                  <a:lnTo>
                    <a:pt x="35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1463">
              <a:extLst>
                <a:ext uri="{FF2B5EF4-FFF2-40B4-BE49-F238E27FC236}">
                  <a16:creationId xmlns:a16="http://schemas.microsoft.com/office/drawing/2014/main" id="{CE5A8FC9-3EAD-434F-A3FA-DF7A9820B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072" y="2197521"/>
              <a:ext cx="15817" cy="18390"/>
            </a:xfrm>
            <a:custGeom>
              <a:avLst/>
              <a:gdLst>
                <a:gd name="T0" fmla="*/ 0 w 12"/>
                <a:gd name="T1" fmla="*/ 0 h 13"/>
                <a:gd name="T2" fmla="*/ 0 w 12"/>
                <a:gd name="T3" fmla="*/ 0 h 13"/>
                <a:gd name="T4" fmla="*/ 6 w 12"/>
                <a:gd name="T5" fmla="*/ 7 h 13"/>
                <a:gd name="T6" fmla="*/ 6 w 12"/>
                <a:gd name="T7" fmla="*/ 7 h 13"/>
                <a:gd name="T8" fmla="*/ 6 w 12"/>
                <a:gd name="T9" fmla="*/ 7 h 13"/>
                <a:gd name="T10" fmla="*/ 6 w 12"/>
                <a:gd name="T11" fmla="*/ 7 h 13"/>
                <a:gd name="T12" fmla="*/ 12 w 12"/>
                <a:gd name="T13" fmla="*/ 7 h 13"/>
                <a:gd name="T14" fmla="*/ 12 w 12"/>
                <a:gd name="T15" fmla="*/ 13 h 13"/>
                <a:gd name="T16" fmla="*/ 0 w 12"/>
                <a:gd name="T17" fmla="*/ 13 h 13"/>
                <a:gd name="T18" fmla="*/ 0 w 12"/>
                <a:gd name="T19" fmla="*/ 13 h 13"/>
                <a:gd name="T20" fmla="*/ 0 w 12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1464">
              <a:extLst>
                <a:ext uri="{FF2B5EF4-FFF2-40B4-BE49-F238E27FC236}">
                  <a16:creationId xmlns:a16="http://schemas.microsoft.com/office/drawing/2014/main" id="{F9F22E19-AE73-4AEF-A616-8276A169A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2405" y="2331913"/>
              <a:ext cx="32953" cy="18390"/>
            </a:xfrm>
            <a:custGeom>
              <a:avLst/>
              <a:gdLst>
                <a:gd name="T0" fmla="*/ 19 w 25"/>
                <a:gd name="T1" fmla="*/ 0 h 13"/>
                <a:gd name="T2" fmla="*/ 19 w 25"/>
                <a:gd name="T3" fmla="*/ 0 h 13"/>
                <a:gd name="T4" fmla="*/ 19 w 25"/>
                <a:gd name="T5" fmla="*/ 6 h 13"/>
                <a:gd name="T6" fmla="*/ 19 w 25"/>
                <a:gd name="T7" fmla="*/ 6 h 13"/>
                <a:gd name="T8" fmla="*/ 19 w 25"/>
                <a:gd name="T9" fmla="*/ 6 h 13"/>
                <a:gd name="T10" fmla="*/ 19 w 25"/>
                <a:gd name="T11" fmla="*/ 6 h 13"/>
                <a:gd name="T12" fmla="*/ 19 w 25"/>
                <a:gd name="T13" fmla="*/ 13 h 13"/>
                <a:gd name="T14" fmla="*/ 19 w 25"/>
                <a:gd name="T15" fmla="*/ 13 h 13"/>
                <a:gd name="T16" fmla="*/ 25 w 25"/>
                <a:gd name="T17" fmla="*/ 13 h 13"/>
                <a:gd name="T18" fmla="*/ 6 w 25"/>
                <a:gd name="T19" fmla="*/ 13 h 13"/>
                <a:gd name="T20" fmla="*/ 6 w 25"/>
                <a:gd name="T21" fmla="*/ 6 h 13"/>
                <a:gd name="T22" fmla="*/ 0 w 25"/>
                <a:gd name="T23" fmla="*/ 6 h 13"/>
                <a:gd name="T24" fmla="*/ 0 w 25"/>
                <a:gd name="T25" fmla="*/ 0 h 13"/>
                <a:gd name="T26" fmla="*/ 0 w 25"/>
                <a:gd name="T27" fmla="*/ 0 h 13"/>
                <a:gd name="T28" fmla="*/ 0 w 25"/>
                <a:gd name="T29" fmla="*/ 0 h 13"/>
                <a:gd name="T30" fmla="*/ 19 w 25"/>
                <a:gd name="T31" fmla="*/ 0 h 13"/>
                <a:gd name="T32" fmla="*/ 19 w 25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3">
                  <a:moveTo>
                    <a:pt x="19" y="0"/>
                  </a:moveTo>
                  <a:lnTo>
                    <a:pt x="19" y="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6" y="13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1465">
              <a:extLst>
                <a:ext uri="{FF2B5EF4-FFF2-40B4-BE49-F238E27FC236}">
                  <a16:creationId xmlns:a16="http://schemas.microsoft.com/office/drawing/2014/main" id="{164E903C-40F6-4B27-BE25-60F957384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2405" y="2331913"/>
              <a:ext cx="32953" cy="18390"/>
            </a:xfrm>
            <a:custGeom>
              <a:avLst/>
              <a:gdLst>
                <a:gd name="T0" fmla="*/ 19 w 25"/>
                <a:gd name="T1" fmla="*/ 0 h 13"/>
                <a:gd name="T2" fmla="*/ 19 w 25"/>
                <a:gd name="T3" fmla="*/ 0 h 13"/>
                <a:gd name="T4" fmla="*/ 19 w 25"/>
                <a:gd name="T5" fmla="*/ 6 h 13"/>
                <a:gd name="T6" fmla="*/ 19 w 25"/>
                <a:gd name="T7" fmla="*/ 6 h 13"/>
                <a:gd name="T8" fmla="*/ 19 w 25"/>
                <a:gd name="T9" fmla="*/ 6 h 13"/>
                <a:gd name="T10" fmla="*/ 19 w 25"/>
                <a:gd name="T11" fmla="*/ 6 h 13"/>
                <a:gd name="T12" fmla="*/ 19 w 25"/>
                <a:gd name="T13" fmla="*/ 13 h 13"/>
                <a:gd name="T14" fmla="*/ 19 w 25"/>
                <a:gd name="T15" fmla="*/ 13 h 13"/>
                <a:gd name="T16" fmla="*/ 25 w 25"/>
                <a:gd name="T17" fmla="*/ 13 h 13"/>
                <a:gd name="T18" fmla="*/ 6 w 25"/>
                <a:gd name="T19" fmla="*/ 13 h 13"/>
                <a:gd name="T20" fmla="*/ 6 w 25"/>
                <a:gd name="T21" fmla="*/ 6 h 13"/>
                <a:gd name="T22" fmla="*/ 0 w 25"/>
                <a:gd name="T23" fmla="*/ 6 h 13"/>
                <a:gd name="T24" fmla="*/ 0 w 25"/>
                <a:gd name="T25" fmla="*/ 0 h 13"/>
                <a:gd name="T26" fmla="*/ 0 w 25"/>
                <a:gd name="T27" fmla="*/ 0 h 13"/>
                <a:gd name="T28" fmla="*/ 0 w 25"/>
                <a:gd name="T29" fmla="*/ 0 h 13"/>
                <a:gd name="T30" fmla="*/ 19 w 25"/>
                <a:gd name="T31" fmla="*/ 0 h 13"/>
                <a:gd name="T32" fmla="*/ 19 w 25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3">
                  <a:moveTo>
                    <a:pt x="19" y="0"/>
                  </a:moveTo>
                  <a:lnTo>
                    <a:pt x="19" y="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6" y="13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1466">
              <a:extLst>
                <a:ext uri="{FF2B5EF4-FFF2-40B4-BE49-F238E27FC236}">
                  <a16:creationId xmlns:a16="http://schemas.microsoft.com/office/drawing/2014/main" id="{EDD824D4-09B2-4A3E-B966-84B15A29D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630" y="2340400"/>
              <a:ext cx="15817" cy="18390"/>
            </a:xfrm>
            <a:custGeom>
              <a:avLst/>
              <a:gdLst>
                <a:gd name="T0" fmla="*/ 12 w 12"/>
                <a:gd name="T1" fmla="*/ 13 h 13"/>
                <a:gd name="T2" fmla="*/ 0 w 12"/>
                <a:gd name="T3" fmla="*/ 13 h 13"/>
                <a:gd name="T4" fmla="*/ 0 w 12"/>
                <a:gd name="T5" fmla="*/ 13 h 13"/>
                <a:gd name="T6" fmla="*/ 0 w 12"/>
                <a:gd name="T7" fmla="*/ 7 h 13"/>
                <a:gd name="T8" fmla="*/ 0 w 12"/>
                <a:gd name="T9" fmla="*/ 7 h 13"/>
                <a:gd name="T10" fmla="*/ 0 w 12"/>
                <a:gd name="T11" fmla="*/ 7 h 13"/>
                <a:gd name="T12" fmla="*/ 0 w 12"/>
                <a:gd name="T13" fmla="*/ 0 h 13"/>
                <a:gd name="T14" fmla="*/ 0 w 12"/>
                <a:gd name="T15" fmla="*/ 7 h 13"/>
                <a:gd name="T16" fmla="*/ 0 w 12"/>
                <a:gd name="T17" fmla="*/ 7 h 13"/>
                <a:gd name="T18" fmla="*/ 12 w 12"/>
                <a:gd name="T19" fmla="*/ 7 h 13"/>
                <a:gd name="T20" fmla="*/ 12 w 12"/>
                <a:gd name="T21" fmla="*/ 13 h 13"/>
                <a:gd name="T22" fmla="*/ 12 w 12"/>
                <a:gd name="T2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3">
                  <a:moveTo>
                    <a:pt x="12" y="13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2" y="1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1467">
              <a:extLst>
                <a:ext uri="{FF2B5EF4-FFF2-40B4-BE49-F238E27FC236}">
                  <a16:creationId xmlns:a16="http://schemas.microsoft.com/office/drawing/2014/main" id="{8F684B45-CC1D-477A-886F-635C38A92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630" y="2340399"/>
              <a:ext cx="15817" cy="18390"/>
            </a:xfrm>
            <a:custGeom>
              <a:avLst/>
              <a:gdLst>
                <a:gd name="T0" fmla="*/ 12 w 12"/>
                <a:gd name="T1" fmla="*/ 13 h 13"/>
                <a:gd name="T2" fmla="*/ 0 w 12"/>
                <a:gd name="T3" fmla="*/ 13 h 13"/>
                <a:gd name="T4" fmla="*/ 0 w 12"/>
                <a:gd name="T5" fmla="*/ 13 h 13"/>
                <a:gd name="T6" fmla="*/ 0 w 12"/>
                <a:gd name="T7" fmla="*/ 7 h 13"/>
                <a:gd name="T8" fmla="*/ 0 w 12"/>
                <a:gd name="T9" fmla="*/ 7 h 13"/>
                <a:gd name="T10" fmla="*/ 0 w 12"/>
                <a:gd name="T11" fmla="*/ 7 h 13"/>
                <a:gd name="T12" fmla="*/ 0 w 12"/>
                <a:gd name="T13" fmla="*/ 0 h 13"/>
                <a:gd name="T14" fmla="*/ 0 w 12"/>
                <a:gd name="T15" fmla="*/ 7 h 13"/>
                <a:gd name="T16" fmla="*/ 0 w 12"/>
                <a:gd name="T17" fmla="*/ 7 h 13"/>
                <a:gd name="T18" fmla="*/ 12 w 12"/>
                <a:gd name="T19" fmla="*/ 7 h 13"/>
                <a:gd name="T20" fmla="*/ 12 w 12"/>
                <a:gd name="T21" fmla="*/ 13 h 13"/>
                <a:gd name="T22" fmla="*/ 12 w 12"/>
                <a:gd name="T2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3">
                  <a:moveTo>
                    <a:pt x="12" y="13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2" y="1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1468">
              <a:extLst>
                <a:ext uri="{FF2B5EF4-FFF2-40B4-BE49-F238E27FC236}">
                  <a16:creationId xmlns:a16="http://schemas.microsoft.com/office/drawing/2014/main" id="{E0F199F0-DC59-4B14-B342-231159940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848" y="2389911"/>
              <a:ext cx="13181" cy="5658"/>
            </a:xfrm>
            <a:custGeom>
              <a:avLst/>
              <a:gdLst>
                <a:gd name="T0" fmla="*/ 10 w 10"/>
                <a:gd name="T1" fmla="*/ 0 h 4"/>
                <a:gd name="T2" fmla="*/ 6 w 10"/>
                <a:gd name="T3" fmla="*/ 0 h 4"/>
                <a:gd name="T4" fmla="*/ 6 w 10"/>
                <a:gd name="T5" fmla="*/ 4 h 4"/>
                <a:gd name="T6" fmla="*/ 0 w 10"/>
                <a:gd name="T7" fmla="*/ 4 h 4"/>
                <a:gd name="T8" fmla="*/ 0 w 10"/>
                <a:gd name="T9" fmla="*/ 4 h 4"/>
                <a:gd name="T10" fmla="*/ 0 w 10"/>
                <a:gd name="T11" fmla="*/ 0 h 4"/>
                <a:gd name="T12" fmla="*/ 0 w 10"/>
                <a:gd name="T13" fmla="*/ 0 h 4"/>
                <a:gd name="T14" fmla="*/ 10 w 10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1474">
              <a:extLst>
                <a:ext uri="{FF2B5EF4-FFF2-40B4-BE49-F238E27FC236}">
                  <a16:creationId xmlns:a16="http://schemas.microsoft.com/office/drawing/2014/main" id="{A8F421A9-68FA-4234-8196-2F21412AF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183" y="2446496"/>
              <a:ext cx="7908" cy="14146"/>
            </a:xfrm>
            <a:custGeom>
              <a:avLst/>
              <a:gdLst>
                <a:gd name="T0" fmla="*/ 0 w 6"/>
                <a:gd name="T1" fmla="*/ 10 h 10"/>
                <a:gd name="T2" fmla="*/ 0 w 6"/>
                <a:gd name="T3" fmla="*/ 10 h 10"/>
                <a:gd name="T4" fmla="*/ 0 w 6"/>
                <a:gd name="T5" fmla="*/ 10 h 10"/>
                <a:gd name="T6" fmla="*/ 0 w 6"/>
                <a:gd name="T7" fmla="*/ 10 h 10"/>
                <a:gd name="T8" fmla="*/ 6 w 6"/>
                <a:gd name="T9" fmla="*/ 4 h 10"/>
                <a:gd name="T10" fmla="*/ 6 w 6"/>
                <a:gd name="T11" fmla="*/ 4 h 10"/>
                <a:gd name="T12" fmla="*/ 6 w 6"/>
                <a:gd name="T13" fmla="*/ 4 h 10"/>
                <a:gd name="T14" fmla="*/ 6 w 6"/>
                <a:gd name="T15" fmla="*/ 4 h 10"/>
                <a:gd name="T16" fmla="*/ 6 w 6"/>
                <a:gd name="T17" fmla="*/ 0 h 10"/>
                <a:gd name="T18" fmla="*/ 6 w 6"/>
                <a:gd name="T19" fmla="*/ 4 h 10"/>
                <a:gd name="T20" fmla="*/ 6 w 6"/>
                <a:gd name="T21" fmla="*/ 4 h 10"/>
                <a:gd name="T22" fmla="*/ 6 w 6"/>
                <a:gd name="T23" fmla="*/ 4 h 10"/>
                <a:gd name="T24" fmla="*/ 6 w 6"/>
                <a:gd name="T25" fmla="*/ 10 h 10"/>
                <a:gd name="T26" fmla="*/ 0 w 6"/>
                <a:gd name="T27" fmla="*/ 10 h 10"/>
                <a:gd name="T28" fmla="*/ 0 w 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Rectangle 1475">
              <a:extLst>
                <a:ext uri="{FF2B5EF4-FFF2-40B4-BE49-F238E27FC236}">
                  <a16:creationId xmlns:a16="http://schemas.microsoft.com/office/drawing/2014/main" id="{C6B84901-5F54-4B88-9A4F-E364A519F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091" y="2469132"/>
              <a:ext cx="1319" cy="14146"/>
            </a:xfrm>
            <a:prstGeom prst="rect">
              <a:avLst/>
            </a:prstGeom>
            <a:grpFill/>
            <a:ln w="3175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1476">
              <a:extLst>
                <a:ext uri="{FF2B5EF4-FFF2-40B4-BE49-F238E27FC236}">
                  <a16:creationId xmlns:a16="http://schemas.microsoft.com/office/drawing/2014/main" id="{ACE682F1-DC4C-459D-93D4-982873569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183" y="2538449"/>
              <a:ext cx="7908" cy="18390"/>
            </a:xfrm>
            <a:custGeom>
              <a:avLst/>
              <a:gdLst>
                <a:gd name="T0" fmla="*/ 0 w 6"/>
                <a:gd name="T1" fmla="*/ 7 h 13"/>
                <a:gd name="T2" fmla="*/ 0 w 6"/>
                <a:gd name="T3" fmla="*/ 7 h 13"/>
                <a:gd name="T4" fmla="*/ 0 w 6"/>
                <a:gd name="T5" fmla="*/ 0 h 13"/>
                <a:gd name="T6" fmla="*/ 0 w 6"/>
                <a:gd name="T7" fmla="*/ 0 h 13"/>
                <a:gd name="T8" fmla="*/ 0 w 6"/>
                <a:gd name="T9" fmla="*/ 0 h 13"/>
                <a:gd name="T10" fmla="*/ 0 w 6"/>
                <a:gd name="T11" fmla="*/ 0 h 13"/>
                <a:gd name="T12" fmla="*/ 0 w 6"/>
                <a:gd name="T13" fmla="*/ 0 h 13"/>
                <a:gd name="T14" fmla="*/ 6 w 6"/>
                <a:gd name="T15" fmla="*/ 0 h 13"/>
                <a:gd name="T16" fmla="*/ 6 w 6"/>
                <a:gd name="T17" fmla="*/ 7 h 13"/>
                <a:gd name="T18" fmla="*/ 0 w 6"/>
                <a:gd name="T19" fmla="*/ 7 h 13"/>
                <a:gd name="T20" fmla="*/ 0 w 6"/>
                <a:gd name="T21" fmla="*/ 7 h 13"/>
                <a:gd name="T22" fmla="*/ 0 w 6"/>
                <a:gd name="T23" fmla="*/ 7 h 13"/>
                <a:gd name="T24" fmla="*/ 0 w 6"/>
                <a:gd name="T25" fmla="*/ 13 h 13"/>
                <a:gd name="T26" fmla="*/ 0 w 6"/>
                <a:gd name="T27" fmla="*/ 13 h 13"/>
                <a:gd name="T28" fmla="*/ 0 w 6"/>
                <a:gd name="T2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3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7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1477">
              <a:extLst>
                <a:ext uri="{FF2B5EF4-FFF2-40B4-BE49-F238E27FC236}">
                  <a16:creationId xmlns:a16="http://schemas.microsoft.com/office/drawing/2014/main" id="{BA86F4A3-EDC3-4DFE-AB96-87121EF0C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047" y="2565329"/>
              <a:ext cx="0" cy="5658"/>
            </a:xfrm>
            <a:custGeom>
              <a:avLst/>
              <a:gdLst>
                <a:gd name="T0" fmla="*/ 0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1478">
              <a:extLst>
                <a:ext uri="{FF2B5EF4-FFF2-40B4-BE49-F238E27FC236}">
                  <a16:creationId xmlns:a16="http://schemas.microsoft.com/office/drawing/2014/main" id="{F25DF070-88C8-4193-B155-99AB56F00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049" y="2579473"/>
              <a:ext cx="13181" cy="18390"/>
            </a:xfrm>
            <a:custGeom>
              <a:avLst/>
              <a:gdLst>
                <a:gd name="T0" fmla="*/ 6 w 10"/>
                <a:gd name="T1" fmla="*/ 13 h 13"/>
                <a:gd name="T2" fmla="*/ 0 w 10"/>
                <a:gd name="T3" fmla="*/ 6 h 13"/>
                <a:gd name="T4" fmla="*/ 0 w 10"/>
                <a:gd name="T5" fmla="*/ 6 h 13"/>
                <a:gd name="T6" fmla="*/ 0 w 10"/>
                <a:gd name="T7" fmla="*/ 6 h 13"/>
                <a:gd name="T8" fmla="*/ 0 w 10"/>
                <a:gd name="T9" fmla="*/ 6 h 13"/>
                <a:gd name="T10" fmla="*/ 6 w 10"/>
                <a:gd name="T11" fmla="*/ 0 h 13"/>
                <a:gd name="T12" fmla="*/ 6 w 10"/>
                <a:gd name="T13" fmla="*/ 0 h 13"/>
                <a:gd name="T14" fmla="*/ 6 w 10"/>
                <a:gd name="T15" fmla="*/ 0 h 13"/>
                <a:gd name="T16" fmla="*/ 10 w 10"/>
                <a:gd name="T17" fmla="*/ 0 h 13"/>
                <a:gd name="T18" fmla="*/ 6 w 10"/>
                <a:gd name="T19" fmla="*/ 0 h 13"/>
                <a:gd name="T20" fmla="*/ 6 w 10"/>
                <a:gd name="T21" fmla="*/ 6 h 13"/>
                <a:gd name="T22" fmla="*/ 6 w 10"/>
                <a:gd name="T23" fmla="*/ 6 h 13"/>
                <a:gd name="T24" fmla="*/ 6 w 10"/>
                <a:gd name="T25" fmla="*/ 6 h 13"/>
                <a:gd name="T26" fmla="*/ 6 w 10"/>
                <a:gd name="T27" fmla="*/ 13 h 13"/>
                <a:gd name="T28" fmla="*/ 6 w 10"/>
                <a:gd name="T29" fmla="*/ 13 h 13"/>
                <a:gd name="T30" fmla="*/ 6 w 10"/>
                <a:gd name="T3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13">
                  <a:moveTo>
                    <a:pt x="6" y="13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1479">
              <a:extLst>
                <a:ext uri="{FF2B5EF4-FFF2-40B4-BE49-F238E27FC236}">
                  <a16:creationId xmlns:a16="http://schemas.microsoft.com/office/drawing/2014/main" id="{41C5F193-A6F0-49E0-9A00-0746D2D62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425" y="3008107"/>
              <a:ext cx="9227" cy="16975"/>
            </a:xfrm>
            <a:custGeom>
              <a:avLst/>
              <a:gdLst>
                <a:gd name="T0" fmla="*/ 7 w 7"/>
                <a:gd name="T1" fmla="*/ 12 h 12"/>
                <a:gd name="T2" fmla="*/ 0 w 7"/>
                <a:gd name="T3" fmla="*/ 0 h 12"/>
                <a:gd name="T4" fmla="*/ 0 w 7"/>
                <a:gd name="T5" fmla="*/ 0 h 12"/>
                <a:gd name="T6" fmla="*/ 7 w 7"/>
                <a:gd name="T7" fmla="*/ 0 h 12"/>
                <a:gd name="T8" fmla="*/ 7 w 7"/>
                <a:gd name="T9" fmla="*/ 6 h 12"/>
                <a:gd name="T10" fmla="*/ 7 w 7"/>
                <a:gd name="T11" fmla="*/ 6 h 12"/>
                <a:gd name="T12" fmla="*/ 7 w 7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2">
                  <a:moveTo>
                    <a:pt x="7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12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1480">
              <a:extLst>
                <a:ext uri="{FF2B5EF4-FFF2-40B4-BE49-F238E27FC236}">
                  <a16:creationId xmlns:a16="http://schemas.microsoft.com/office/drawing/2014/main" id="{4C4872FE-FE57-4ECC-B8FF-85AF4228B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08" y="3057620"/>
              <a:ext cx="7908" cy="14146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6 h 10"/>
                <a:gd name="T4" fmla="*/ 6 w 6"/>
                <a:gd name="T5" fmla="*/ 6 h 10"/>
                <a:gd name="T6" fmla="*/ 6 w 6"/>
                <a:gd name="T7" fmla="*/ 6 h 10"/>
                <a:gd name="T8" fmla="*/ 6 w 6"/>
                <a:gd name="T9" fmla="*/ 10 h 10"/>
                <a:gd name="T10" fmla="*/ 0 w 6"/>
                <a:gd name="T11" fmla="*/ 10 h 10"/>
                <a:gd name="T12" fmla="*/ 0 w 6"/>
                <a:gd name="T13" fmla="*/ 10 h 10"/>
                <a:gd name="T14" fmla="*/ 0 w 6"/>
                <a:gd name="T15" fmla="*/ 6 h 10"/>
                <a:gd name="T16" fmla="*/ 6 w 6"/>
                <a:gd name="T17" fmla="*/ 6 h 10"/>
                <a:gd name="T18" fmla="*/ 6 w 6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1481">
              <a:extLst>
                <a:ext uri="{FF2B5EF4-FFF2-40B4-BE49-F238E27FC236}">
                  <a16:creationId xmlns:a16="http://schemas.microsoft.com/office/drawing/2014/main" id="{9E1AC309-E8E2-404D-9AAB-68664AD99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3" y="2865228"/>
              <a:ext cx="40861" cy="41026"/>
            </a:xfrm>
            <a:custGeom>
              <a:avLst/>
              <a:gdLst>
                <a:gd name="T0" fmla="*/ 6 w 31"/>
                <a:gd name="T1" fmla="*/ 6 h 29"/>
                <a:gd name="T2" fmla="*/ 6 w 31"/>
                <a:gd name="T3" fmla="*/ 6 h 29"/>
                <a:gd name="T4" fmla="*/ 12 w 31"/>
                <a:gd name="T5" fmla="*/ 6 h 29"/>
                <a:gd name="T6" fmla="*/ 12 w 31"/>
                <a:gd name="T7" fmla="*/ 0 h 29"/>
                <a:gd name="T8" fmla="*/ 31 w 31"/>
                <a:gd name="T9" fmla="*/ 0 h 29"/>
                <a:gd name="T10" fmla="*/ 31 w 31"/>
                <a:gd name="T11" fmla="*/ 6 h 29"/>
                <a:gd name="T12" fmla="*/ 31 w 31"/>
                <a:gd name="T13" fmla="*/ 6 h 29"/>
                <a:gd name="T14" fmla="*/ 31 w 31"/>
                <a:gd name="T15" fmla="*/ 6 h 29"/>
                <a:gd name="T16" fmla="*/ 31 w 31"/>
                <a:gd name="T17" fmla="*/ 13 h 29"/>
                <a:gd name="T18" fmla="*/ 18 w 31"/>
                <a:gd name="T19" fmla="*/ 13 h 29"/>
                <a:gd name="T20" fmla="*/ 18 w 31"/>
                <a:gd name="T21" fmla="*/ 13 h 29"/>
                <a:gd name="T22" fmla="*/ 18 w 31"/>
                <a:gd name="T23" fmla="*/ 13 h 29"/>
                <a:gd name="T24" fmla="*/ 18 w 31"/>
                <a:gd name="T25" fmla="*/ 17 h 29"/>
                <a:gd name="T26" fmla="*/ 12 w 31"/>
                <a:gd name="T27" fmla="*/ 17 h 29"/>
                <a:gd name="T28" fmla="*/ 12 w 31"/>
                <a:gd name="T29" fmla="*/ 17 h 29"/>
                <a:gd name="T30" fmla="*/ 12 w 31"/>
                <a:gd name="T31" fmla="*/ 23 h 29"/>
                <a:gd name="T32" fmla="*/ 12 w 31"/>
                <a:gd name="T33" fmla="*/ 23 h 29"/>
                <a:gd name="T34" fmla="*/ 12 w 31"/>
                <a:gd name="T35" fmla="*/ 23 h 29"/>
                <a:gd name="T36" fmla="*/ 12 w 31"/>
                <a:gd name="T37" fmla="*/ 29 h 29"/>
                <a:gd name="T38" fmla="*/ 12 w 31"/>
                <a:gd name="T39" fmla="*/ 29 h 29"/>
                <a:gd name="T40" fmla="*/ 12 w 31"/>
                <a:gd name="T41" fmla="*/ 29 h 29"/>
                <a:gd name="T42" fmla="*/ 6 w 31"/>
                <a:gd name="T43" fmla="*/ 23 h 29"/>
                <a:gd name="T44" fmla="*/ 0 w 31"/>
                <a:gd name="T45" fmla="*/ 23 h 29"/>
                <a:gd name="T46" fmla="*/ 0 w 31"/>
                <a:gd name="T47" fmla="*/ 17 h 29"/>
                <a:gd name="T48" fmla="*/ 0 w 31"/>
                <a:gd name="T49" fmla="*/ 17 h 29"/>
                <a:gd name="T50" fmla="*/ 0 w 31"/>
                <a:gd name="T51" fmla="*/ 13 h 29"/>
                <a:gd name="T52" fmla="*/ 0 w 31"/>
                <a:gd name="T53" fmla="*/ 13 h 29"/>
                <a:gd name="T54" fmla="*/ 0 w 31"/>
                <a:gd name="T55" fmla="*/ 13 h 29"/>
                <a:gd name="T56" fmla="*/ 0 w 31"/>
                <a:gd name="T57" fmla="*/ 13 h 29"/>
                <a:gd name="T58" fmla="*/ 6 w 31"/>
                <a:gd name="T59" fmla="*/ 13 h 29"/>
                <a:gd name="T60" fmla="*/ 6 w 31"/>
                <a:gd name="T61" fmla="*/ 6 h 29"/>
                <a:gd name="T62" fmla="*/ 6 w 31"/>
                <a:gd name="T63" fmla="*/ 6 h 29"/>
                <a:gd name="T64" fmla="*/ 6 w 31"/>
                <a:gd name="T6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29">
                  <a:moveTo>
                    <a:pt x="6" y="6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6" y="23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6" y="13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1482">
              <a:extLst>
                <a:ext uri="{FF2B5EF4-FFF2-40B4-BE49-F238E27FC236}">
                  <a16:creationId xmlns:a16="http://schemas.microsoft.com/office/drawing/2014/main" id="{549B1E5F-F002-481F-B724-9F97E4E0C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3" y="2865226"/>
              <a:ext cx="40861" cy="41026"/>
            </a:xfrm>
            <a:custGeom>
              <a:avLst/>
              <a:gdLst>
                <a:gd name="T0" fmla="*/ 6 w 31"/>
                <a:gd name="T1" fmla="*/ 6 h 29"/>
                <a:gd name="T2" fmla="*/ 6 w 31"/>
                <a:gd name="T3" fmla="*/ 6 h 29"/>
                <a:gd name="T4" fmla="*/ 12 w 31"/>
                <a:gd name="T5" fmla="*/ 6 h 29"/>
                <a:gd name="T6" fmla="*/ 12 w 31"/>
                <a:gd name="T7" fmla="*/ 0 h 29"/>
                <a:gd name="T8" fmla="*/ 31 w 31"/>
                <a:gd name="T9" fmla="*/ 0 h 29"/>
                <a:gd name="T10" fmla="*/ 31 w 31"/>
                <a:gd name="T11" fmla="*/ 6 h 29"/>
                <a:gd name="T12" fmla="*/ 31 w 31"/>
                <a:gd name="T13" fmla="*/ 6 h 29"/>
                <a:gd name="T14" fmla="*/ 31 w 31"/>
                <a:gd name="T15" fmla="*/ 6 h 29"/>
                <a:gd name="T16" fmla="*/ 31 w 31"/>
                <a:gd name="T17" fmla="*/ 13 h 29"/>
                <a:gd name="T18" fmla="*/ 18 w 31"/>
                <a:gd name="T19" fmla="*/ 13 h 29"/>
                <a:gd name="T20" fmla="*/ 18 w 31"/>
                <a:gd name="T21" fmla="*/ 13 h 29"/>
                <a:gd name="T22" fmla="*/ 18 w 31"/>
                <a:gd name="T23" fmla="*/ 13 h 29"/>
                <a:gd name="T24" fmla="*/ 18 w 31"/>
                <a:gd name="T25" fmla="*/ 17 h 29"/>
                <a:gd name="T26" fmla="*/ 12 w 31"/>
                <a:gd name="T27" fmla="*/ 17 h 29"/>
                <a:gd name="T28" fmla="*/ 12 w 31"/>
                <a:gd name="T29" fmla="*/ 17 h 29"/>
                <a:gd name="T30" fmla="*/ 12 w 31"/>
                <a:gd name="T31" fmla="*/ 23 h 29"/>
                <a:gd name="T32" fmla="*/ 12 w 31"/>
                <a:gd name="T33" fmla="*/ 23 h 29"/>
                <a:gd name="T34" fmla="*/ 12 w 31"/>
                <a:gd name="T35" fmla="*/ 23 h 29"/>
                <a:gd name="T36" fmla="*/ 12 w 31"/>
                <a:gd name="T37" fmla="*/ 29 h 29"/>
                <a:gd name="T38" fmla="*/ 12 w 31"/>
                <a:gd name="T39" fmla="*/ 29 h 29"/>
                <a:gd name="T40" fmla="*/ 12 w 31"/>
                <a:gd name="T41" fmla="*/ 29 h 29"/>
                <a:gd name="T42" fmla="*/ 6 w 31"/>
                <a:gd name="T43" fmla="*/ 23 h 29"/>
                <a:gd name="T44" fmla="*/ 0 w 31"/>
                <a:gd name="T45" fmla="*/ 23 h 29"/>
                <a:gd name="T46" fmla="*/ 0 w 31"/>
                <a:gd name="T47" fmla="*/ 17 h 29"/>
                <a:gd name="T48" fmla="*/ 0 w 31"/>
                <a:gd name="T49" fmla="*/ 17 h 29"/>
                <a:gd name="T50" fmla="*/ 0 w 31"/>
                <a:gd name="T51" fmla="*/ 13 h 29"/>
                <a:gd name="T52" fmla="*/ 0 w 31"/>
                <a:gd name="T53" fmla="*/ 13 h 29"/>
                <a:gd name="T54" fmla="*/ 0 w 31"/>
                <a:gd name="T55" fmla="*/ 13 h 29"/>
                <a:gd name="T56" fmla="*/ 0 w 31"/>
                <a:gd name="T57" fmla="*/ 13 h 29"/>
                <a:gd name="T58" fmla="*/ 6 w 31"/>
                <a:gd name="T59" fmla="*/ 13 h 29"/>
                <a:gd name="T60" fmla="*/ 6 w 31"/>
                <a:gd name="T61" fmla="*/ 6 h 29"/>
                <a:gd name="T62" fmla="*/ 6 w 31"/>
                <a:gd name="T63" fmla="*/ 6 h 29"/>
                <a:gd name="T64" fmla="*/ 6 w 31"/>
                <a:gd name="T6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29">
                  <a:moveTo>
                    <a:pt x="6" y="6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6" y="23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6" y="13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1483">
              <a:extLst>
                <a:ext uri="{FF2B5EF4-FFF2-40B4-BE49-F238E27FC236}">
                  <a16:creationId xmlns:a16="http://schemas.microsoft.com/office/drawing/2014/main" id="{3119D0AA-88DD-4D7A-B74D-F6A3F991C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791" y="2883619"/>
              <a:ext cx="46133" cy="63658"/>
            </a:xfrm>
            <a:custGeom>
              <a:avLst/>
              <a:gdLst>
                <a:gd name="T0" fmla="*/ 6 w 35"/>
                <a:gd name="T1" fmla="*/ 0 h 45"/>
                <a:gd name="T2" fmla="*/ 6 w 35"/>
                <a:gd name="T3" fmla="*/ 0 h 45"/>
                <a:gd name="T4" fmla="*/ 6 w 35"/>
                <a:gd name="T5" fmla="*/ 0 h 45"/>
                <a:gd name="T6" fmla="*/ 24 w 35"/>
                <a:gd name="T7" fmla="*/ 0 h 45"/>
                <a:gd name="T8" fmla="*/ 35 w 35"/>
                <a:gd name="T9" fmla="*/ 10 h 45"/>
                <a:gd name="T10" fmla="*/ 35 w 35"/>
                <a:gd name="T11" fmla="*/ 39 h 45"/>
                <a:gd name="T12" fmla="*/ 35 w 35"/>
                <a:gd name="T13" fmla="*/ 39 h 45"/>
                <a:gd name="T14" fmla="*/ 35 w 35"/>
                <a:gd name="T15" fmla="*/ 39 h 45"/>
                <a:gd name="T16" fmla="*/ 35 w 35"/>
                <a:gd name="T17" fmla="*/ 39 h 45"/>
                <a:gd name="T18" fmla="*/ 31 w 35"/>
                <a:gd name="T19" fmla="*/ 45 h 45"/>
                <a:gd name="T20" fmla="*/ 31 w 35"/>
                <a:gd name="T21" fmla="*/ 45 h 45"/>
                <a:gd name="T22" fmla="*/ 31 w 35"/>
                <a:gd name="T23" fmla="*/ 45 h 45"/>
                <a:gd name="T24" fmla="*/ 31 w 35"/>
                <a:gd name="T25" fmla="*/ 45 h 45"/>
                <a:gd name="T26" fmla="*/ 24 w 35"/>
                <a:gd name="T27" fmla="*/ 39 h 45"/>
                <a:gd name="T28" fmla="*/ 18 w 35"/>
                <a:gd name="T29" fmla="*/ 39 h 45"/>
                <a:gd name="T30" fmla="*/ 18 w 35"/>
                <a:gd name="T31" fmla="*/ 39 h 45"/>
                <a:gd name="T32" fmla="*/ 18 w 35"/>
                <a:gd name="T33" fmla="*/ 32 h 45"/>
                <a:gd name="T34" fmla="*/ 18 w 35"/>
                <a:gd name="T35" fmla="*/ 32 h 45"/>
                <a:gd name="T36" fmla="*/ 12 w 35"/>
                <a:gd name="T37" fmla="*/ 26 h 45"/>
                <a:gd name="T38" fmla="*/ 12 w 35"/>
                <a:gd name="T39" fmla="*/ 26 h 45"/>
                <a:gd name="T40" fmla="*/ 18 w 35"/>
                <a:gd name="T41" fmla="*/ 26 h 45"/>
                <a:gd name="T42" fmla="*/ 18 w 35"/>
                <a:gd name="T43" fmla="*/ 22 h 45"/>
                <a:gd name="T44" fmla="*/ 18 w 35"/>
                <a:gd name="T45" fmla="*/ 22 h 45"/>
                <a:gd name="T46" fmla="*/ 18 w 35"/>
                <a:gd name="T47" fmla="*/ 16 h 45"/>
                <a:gd name="T48" fmla="*/ 6 w 35"/>
                <a:gd name="T49" fmla="*/ 16 h 45"/>
                <a:gd name="T50" fmla="*/ 6 w 35"/>
                <a:gd name="T51" fmla="*/ 10 h 45"/>
                <a:gd name="T52" fmla="*/ 6 w 35"/>
                <a:gd name="T53" fmla="*/ 10 h 45"/>
                <a:gd name="T54" fmla="*/ 6 w 35"/>
                <a:gd name="T55" fmla="*/ 10 h 45"/>
                <a:gd name="T56" fmla="*/ 0 w 35"/>
                <a:gd name="T57" fmla="*/ 4 h 45"/>
                <a:gd name="T58" fmla="*/ 0 w 35"/>
                <a:gd name="T59" fmla="*/ 4 h 45"/>
                <a:gd name="T60" fmla="*/ 6 w 35"/>
                <a:gd name="T61" fmla="*/ 0 h 45"/>
                <a:gd name="T62" fmla="*/ 6 w 35"/>
                <a:gd name="T63" fmla="*/ 0 h 45"/>
                <a:gd name="T64" fmla="*/ 6 w 35"/>
                <a:gd name="T6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" h="45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24" y="0"/>
                  </a:lnTo>
                  <a:lnTo>
                    <a:pt x="35" y="10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24" y="39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8" y="2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6" y="1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1484">
              <a:extLst>
                <a:ext uri="{FF2B5EF4-FFF2-40B4-BE49-F238E27FC236}">
                  <a16:creationId xmlns:a16="http://schemas.microsoft.com/office/drawing/2014/main" id="{27014C36-615C-4F27-96CC-7B743C987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791" y="2883619"/>
              <a:ext cx="46133" cy="63658"/>
            </a:xfrm>
            <a:custGeom>
              <a:avLst/>
              <a:gdLst>
                <a:gd name="T0" fmla="*/ 6 w 35"/>
                <a:gd name="T1" fmla="*/ 0 h 45"/>
                <a:gd name="T2" fmla="*/ 6 w 35"/>
                <a:gd name="T3" fmla="*/ 0 h 45"/>
                <a:gd name="T4" fmla="*/ 6 w 35"/>
                <a:gd name="T5" fmla="*/ 0 h 45"/>
                <a:gd name="T6" fmla="*/ 24 w 35"/>
                <a:gd name="T7" fmla="*/ 0 h 45"/>
                <a:gd name="T8" fmla="*/ 35 w 35"/>
                <a:gd name="T9" fmla="*/ 10 h 45"/>
                <a:gd name="T10" fmla="*/ 35 w 35"/>
                <a:gd name="T11" fmla="*/ 39 h 45"/>
                <a:gd name="T12" fmla="*/ 35 w 35"/>
                <a:gd name="T13" fmla="*/ 39 h 45"/>
                <a:gd name="T14" fmla="*/ 35 w 35"/>
                <a:gd name="T15" fmla="*/ 39 h 45"/>
                <a:gd name="T16" fmla="*/ 35 w 35"/>
                <a:gd name="T17" fmla="*/ 39 h 45"/>
                <a:gd name="T18" fmla="*/ 31 w 35"/>
                <a:gd name="T19" fmla="*/ 45 h 45"/>
                <a:gd name="T20" fmla="*/ 31 w 35"/>
                <a:gd name="T21" fmla="*/ 45 h 45"/>
                <a:gd name="T22" fmla="*/ 31 w 35"/>
                <a:gd name="T23" fmla="*/ 45 h 45"/>
                <a:gd name="T24" fmla="*/ 31 w 35"/>
                <a:gd name="T25" fmla="*/ 45 h 45"/>
                <a:gd name="T26" fmla="*/ 24 w 35"/>
                <a:gd name="T27" fmla="*/ 39 h 45"/>
                <a:gd name="T28" fmla="*/ 18 w 35"/>
                <a:gd name="T29" fmla="*/ 39 h 45"/>
                <a:gd name="T30" fmla="*/ 18 w 35"/>
                <a:gd name="T31" fmla="*/ 39 h 45"/>
                <a:gd name="T32" fmla="*/ 18 w 35"/>
                <a:gd name="T33" fmla="*/ 32 h 45"/>
                <a:gd name="T34" fmla="*/ 18 w 35"/>
                <a:gd name="T35" fmla="*/ 32 h 45"/>
                <a:gd name="T36" fmla="*/ 12 w 35"/>
                <a:gd name="T37" fmla="*/ 26 h 45"/>
                <a:gd name="T38" fmla="*/ 12 w 35"/>
                <a:gd name="T39" fmla="*/ 26 h 45"/>
                <a:gd name="T40" fmla="*/ 18 w 35"/>
                <a:gd name="T41" fmla="*/ 26 h 45"/>
                <a:gd name="T42" fmla="*/ 18 w 35"/>
                <a:gd name="T43" fmla="*/ 22 h 45"/>
                <a:gd name="T44" fmla="*/ 18 w 35"/>
                <a:gd name="T45" fmla="*/ 22 h 45"/>
                <a:gd name="T46" fmla="*/ 18 w 35"/>
                <a:gd name="T47" fmla="*/ 16 h 45"/>
                <a:gd name="T48" fmla="*/ 6 w 35"/>
                <a:gd name="T49" fmla="*/ 16 h 45"/>
                <a:gd name="T50" fmla="*/ 6 w 35"/>
                <a:gd name="T51" fmla="*/ 10 h 45"/>
                <a:gd name="T52" fmla="*/ 6 w 35"/>
                <a:gd name="T53" fmla="*/ 10 h 45"/>
                <a:gd name="T54" fmla="*/ 6 w 35"/>
                <a:gd name="T55" fmla="*/ 10 h 45"/>
                <a:gd name="T56" fmla="*/ 0 w 35"/>
                <a:gd name="T57" fmla="*/ 4 h 45"/>
                <a:gd name="T58" fmla="*/ 0 w 35"/>
                <a:gd name="T59" fmla="*/ 4 h 45"/>
                <a:gd name="T60" fmla="*/ 6 w 35"/>
                <a:gd name="T61" fmla="*/ 0 h 45"/>
                <a:gd name="T62" fmla="*/ 6 w 35"/>
                <a:gd name="T63" fmla="*/ 0 h 45"/>
                <a:gd name="T64" fmla="*/ 6 w 35"/>
                <a:gd name="T6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" h="45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24" y="0"/>
                  </a:lnTo>
                  <a:lnTo>
                    <a:pt x="35" y="10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24" y="39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8" y="2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6" y="1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1556">
              <a:extLst>
                <a:ext uri="{FF2B5EF4-FFF2-40B4-BE49-F238E27FC236}">
                  <a16:creationId xmlns:a16="http://schemas.microsoft.com/office/drawing/2014/main" id="{7EACE9FB-A1B8-4624-8B9B-39B9D7D3D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7383" y="3486252"/>
              <a:ext cx="92265" cy="110343"/>
            </a:xfrm>
            <a:custGeom>
              <a:avLst/>
              <a:gdLst>
                <a:gd name="T0" fmla="*/ 6 w 70"/>
                <a:gd name="T1" fmla="*/ 56 h 78"/>
                <a:gd name="T2" fmla="*/ 0 w 70"/>
                <a:gd name="T3" fmla="*/ 51 h 78"/>
                <a:gd name="T4" fmla="*/ 0 w 70"/>
                <a:gd name="T5" fmla="*/ 45 h 78"/>
                <a:gd name="T6" fmla="*/ 0 w 70"/>
                <a:gd name="T7" fmla="*/ 45 h 78"/>
                <a:gd name="T8" fmla="*/ 0 w 70"/>
                <a:gd name="T9" fmla="*/ 39 h 78"/>
                <a:gd name="T10" fmla="*/ 6 w 70"/>
                <a:gd name="T11" fmla="*/ 35 h 78"/>
                <a:gd name="T12" fmla="*/ 6 w 70"/>
                <a:gd name="T13" fmla="*/ 35 h 78"/>
                <a:gd name="T14" fmla="*/ 13 w 70"/>
                <a:gd name="T15" fmla="*/ 29 h 78"/>
                <a:gd name="T16" fmla="*/ 17 w 70"/>
                <a:gd name="T17" fmla="*/ 23 h 78"/>
                <a:gd name="T18" fmla="*/ 23 w 70"/>
                <a:gd name="T19" fmla="*/ 29 h 78"/>
                <a:gd name="T20" fmla="*/ 23 w 70"/>
                <a:gd name="T21" fmla="*/ 29 h 78"/>
                <a:gd name="T22" fmla="*/ 29 w 70"/>
                <a:gd name="T23" fmla="*/ 29 h 78"/>
                <a:gd name="T24" fmla="*/ 35 w 70"/>
                <a:gd name="T25" fmla="*/ 29 h 78"/>
                <a:gd name="T26" fmla="*/ 41 w 70"/>
                <a:gd name="T27" fmla="*/ 23 h 78"/>
                <a:gd name="T28" fmla="*/ 48 w 70"/>
                <a:gd name="T29" fmla="*/ 16 h 78"/>
                <a:gd name="T30" fmla="*/ 48 w 70"/>
                <a:gd name="T31" fmla="*/ 6 h 78"/>
                <a:gd name="T32" fmla="*/ 52 w 70"/>
                <a:gd name="T33" fmla="*/ 0 h 78"/>
                <a:gd name="T34" fmla="*/ 52 w 70"/>
                <a:gd name="T35" fmla="*/ 0 h 78"/>
                <a:gd name="T36" fmla="*/ 52 w 70"/>
                <a:gd name="T37" fmla="*/ 0 h 78"/>
                <a:gd name="T38" fmla="*/ 58 w 70"/>
                <a:gd name="T39" fmla="*/ 6 h 78"/>
                <a:gd name="T40" fmla="*/ 58 w 70"/>
                <a:gd name="T41" fmla="*/ 6 h 78"/>
                <a:gd name="T42" fmla="*/ 58 w 70"/>
                <a:gd name="T43" fmla="*/ 12 h 78"/>
                <a:gd name="T44" fmla="*/ 58 w 70"/>
                <a:gd name="T45" fmla="*/ 16 h 78"/>
                <a:gd name="T46" fmla="*/ 58 w 70"/>
                <a:gd name="T47" fmla="*/ 16 h 78"/>
                <a:gd name="T48" fmla="*/ 64 w 70"/>
                <a:gd name="T49" fmla="*/ 16 h 78"/>
                <a:gd name="T50" fmla="*/ 58 w 70"/>
                <a:gd name="T51" fmla="*/ 23 h 78"/>
                <a:gd name="T52" fmla="*/ 58 w 70"/>
                <a:gd name="T53" fmla="*/ 29 h 78"/>
                <a:gd name="T54" fmla="*/ 64 w 70"/>
                <a:gd name="T55" fmla="*/ 29 h 78"/>
                <a:gd name="T56" fmla="*/ 64 w 70"/>
                <a:gd name="T57" fmla="*/ 35 h 78"/>
                <a:gd name="T58" fmla="*/ 64 w 70"/>
                <a:gd name="T59" fmla="*/ 39 h 78"/>
                <a:gd name="T60" fmla="*/ 64 w 70"/>
                <a:gd name="T61" fmla="*/ 45 h 78"/>
                <a:gd name="T62" fmla="*/ 64 w 70"/>
                <a:gd name="T63" fmla="*/ 51 h 78"/>
                <a:gd name="T64" fmla="*/ 64 w 70"/>
                <a:gd name="T65" fmla="*/ 68 h 78"/>
                <a:gd name="T66" fmla="*/ 64 w 70"/>
                <a:gd name="T67" fmla="*/ 68 h 78"/>
                <a:gd name="T68" fmla="*/ 64 w 70"/>
                <a:gd name="T69" fmla="*/ 62 h 78"/>
                <a:gd name="T70" fmla="*/ 58 w 70"/>
                <a:gd name="T71" fmla="*/ 56 h 78"/>
                <a:gd name="T72" fmla="*/ 58 w 70"/>
                <a:gd name="T73" fmla="*/ 56 h 78"/>
                <a:gd name="T74" fmla="*/ 52 w 70"/>
                <a:gd name="T75" fmla="*/ 51 h 78"/>
                <a:gd name="T76" fmla="*/ 52 w 70"/>
                <a:gd name="T77" fmla="*/ 56 h 78"/>
                <a:gd name="T78" fmla="*/ 48 w 70"/>
                <a:gd name="T79" fmla="*/ 62 h 78"/>
                <a:gd name="T80" fmla="*/ 48 w 70"/>
                <a:gd name="T81" fmla="*/ 68 h 78"/>
                <a:gd name="T82" fmla="*/ 35 w 70"/>
                <a:gd name="T83" fmla="*/ 78 h 78"/>
                <a:gd name="T84" fmla="*/ 29 w 70"/>
                <a:gd name="T85" fmla="*/ 74 h 78"/>
                <a:gd name="T86" fmla="*/ 29 w 70"/>
                <a:gd name="T87" fmla="*/ 68 h 78"/>
                <a:gd name="T88" fmla="*/ 23 w 70"/>
                <a:gd name="T89" fmla="*/ 62 h 78"/>
                <a:gd name="T90" fmla="*/ 23 w 70"/>
                <a:gd name="T91" fmla="*/ 56 h 78"/>
                <a:gd name="T92" fmla="*/ 29 w 70"/>
                <a:gd name="T93" fmla="*/ 56 h 78"/>
                <a:gd name="T94" fmla="*/ 29 w 70"/>
                <a:gd name="T95" fmla="*/ 51 h 78"/>
                <a:gd name="T96" fmla="*/ 29 w 70"/>
                <a:gd name="T97" fmla="*/ 51 h 78"/>
                <a:gd name="T98" fmla="*/ 6 w 70"/>
                <a:gd name="T99" fmla="*/ 45 h 78"/>
                <a:gd name="T100" fmla="*/ 6 w 70"/>
                <a:gd name="T101" fmla="*/ 45 h 78"/>
                <a:gd name="T102" fmla="*/ 6 w 70"/>
                <a:gd name="T103" fmla="*/ 51 h 78"/>
                <a:gd name="T104" fmla="*/ 6 w 70"/>
                <a:gd name="T105" fmla="*/ 5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0" h="78">
                  <a:moveTo>
                    <a:pt x="6" y="56"/>
                  </a:moveTo>
                  <a:lnTo>
                    <a:pt x="6" y="56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41" y="23"/>
                  </a:lnTo>
                  <a:lnTo>
                    <a:pt x="41" y="16"/>
                  </a:lnTo>
                  <a:lnTo>
                    <a:pt x="48" y="1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64" y="16"/>
                  </a:lnTo>
                  <a:lnTo>
                    <a:pt x="64" y="23"/>
                  </a:lnTo>
                  <a:lnTo>
                    <a:pt x="58" y="23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64" y="29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4" y="51"/>
                  </a:lnTo>
                  <a:lnTo>
                    <a:pt x="70" y="51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62"/>
                  </a:lnTo>
                  <a:lnTo>
                    <a:pt x="48" y="62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29" y="74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9" y="56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3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6"/>
                  </a:lnTo>
                  <a:lnTo>
                    <a:pt x="6" y="5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1557">
              <a:extLst>
                <a:ext uri="{FF2B5EF4-FFF2-40B4-BE49-F238E27FC236}">
                  <a16:creationId xmlns:a16="http://schemas.microsoft.com/office/drawing/2014/main" id="{F8911827-DDA3-4377-BCE7-F9BE90033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7383" y="3486252"/>
              <a:ext cx="92265" cy="110343"/>
            </a:xfrm>
            <a:custGeom>
              <a:avLst/>
              <a:gdLst>
                <a:gd name="T0" fmla="*/ 6 w 70"/>
                <a:gd name="T1" fmla="*/ 56 h 78"/>
                <a:gd name="T2" fmla="*/ 0 w 70"/>
                <a:gd name="T3" fmla="*/ 51 h 78"/>
                <a:gd name="T4" fmla="*/ 0 w 70"/>
                <a:gd name="T5" fmla="*/ 45 h 78"/>
                <a:gd name="T6" fmla="*/ 0 w 70"/>
                <a:gd name="T7" fmla="*/ 45 h 78"/>
                <a:gd name="T8" fmla="*/ 0 w 70"/>
                <a:gd name="T9" fmla="*/ 39 h 78"/>
                <a:gd name="T10" fmla="*/ 6 w 70"/>
                <a:gd name="T11" fmla="*/ 35 h 78"/>
                <a:gd name="T12" fmla="*/ 6 w 70"/>
                <a:gd name="T13" fmla="*/ 35 h 78"/>
                <a:gd name="T14" fmla="*/ 13 w 70"/>
                <a:gd name="T15" fmla="*/ 29 h 78"/>
                <a:gd name="T16" fmla="*/ 17 w 70"/>
                <a:gd name="T17" fmla="*/ 23 h 78"/>
                <a:gd name="T18" fmla="*/ 23 w 70"/>
                <a:gd name="T19" fmla="*/ 29 h 78"/>
                <a:gd name="T20" fmla="*/ 23 w 70"/>
                <a:gd name="T21" fmla="*/ 29 h 78"/>
                <a:gd name="T22" fmla="*/ 29 w 70"/>
                <a:gd name="T23" fmla="*/ 29 h 78"/>
                <a:gd name="T24" fmla="*/ 35 w 70"/>
                <a:gd name="T25" fmla="*/ 29 h 78"/>
                <a:gd name="T26" fmla="*/ 41 w 70"/>
                <a:gd name="T27" fmla="*/ 23 h 78"/>
                <a:gd name="T28" fmla="*/ 48 w 70"/>
                <a:gd name="T29" fmla="*/ 16 h 78"/>
                <a:gd name="T30" fmla="*/ 48 w 70"/>
                <a:gd name="T31" fmla="*/ 6 h 78"/>
                <a:gd name="T32" fmla="*/ 52 w 70"/>
                <a:gd name="T33" fmla="*/ 0 h 78"/>
                <a:gd name="T34" fmla="*/ 52 w 70"/>
                <a:gd name="T35" fmla="*/ 0 h 78"/>
                <a:gd name="T36" fmla="*/ 52 w 70"/>
                <a:gd name="T37" fmla="*/ 0 h 78"/>
                <a:gd name="T38" fmla="*/ 58 w 70"/>
                <a:gd name="T39" fmla="*/ 6 h 78"/>
                <a:gd name="T40" fmla="*/ 58 w 70"/>
                <a:gd name="T41" fmla="*/ 6 h 78"/>
                <a:gd name="T42" fmla="*/ 58 w 70"/>
                <a:gd name="T43" fmla="*/ 12 h 78"/>
                <a:gd name="T44" fmla="*/ 58 w 70"/>
                <a:gd name="T45" fmla="*/ 16 h 78"/>
                <a:gd name="T46" fmla="*/ 58 w 70"/>
                <a:gd name="T47" fmla="*/ 16 h 78"/>
                <a:gd name="T48" fmla="*/ 64 w 70"/>
                <a:gd name="T49" fmla="*/ 16 h 78"/>
                <a:gd name="T50" fmla="*/ 58 w 70"/>
                <a:gd name="T51" fmla="*/ 23 h 78"/>
                <a:gd name="T52" fmla="*/ 58 w 70"/>
                <a:gd name="T53" fmla="*/ 29 h 78"/>
                <a:gd name="T54" fmla="*/ 64 w 70"/>
                <a:gd name="T55" fmla="*/ 29 h 78"/>
                <a:gd name="T56" fmla="*/ 64 w 70"/>
                <a:gd name="T57" fmla="*/ 35 h 78"/>
                <a:gd name="T58" fmla="*/ 64 w 70"/>
                <a:gd name="T59" fmla="*/ 39 h 78"/>
                <a:gd name="T60" fmla="*/ 64 w 70"/>
                <a:gd name="T61" fmla="*/ 45 h 78"/>
                <a:gd name="T62" fmla="*/ 64 w 70"/>
                <a:gd name="T63" fmla="*/ 51 h 78"/>
                <a:gd name="T64" fmla="*/ 64 w 70"/>
                <a:gd name="T65" fmla="*/ 68 h 78"/>
                <a:gd name="T66" fmla="*/ 64 w 70"/>
                <a:gd name="T67" fmla="*/ 68 h 78"/>
                <a:gd name="T68" fmla="*/ 64 w 70"/>
                <a:gd name="T69" fmla="*/ 62 h 78"/>
                <a:gd name="T70" fmla="*/ 58 w 70"/>
                <a:gd name="T71" fmla="*/ 56 h 78"/>
                <a:gd name="T72" fmla="*/ 58 w 70"/>
                <a:gd name="T73" fmla="*/ 56 h 78"/>
                <a:gd name="T74" fmla="*/ 52 w 70"/>
                <a:gd name="T75" fmla="*/ 51 h 78"/>
                <a:gd name="T76" fmla="*/ 52 w 70"/>
                <a:gd name="T77" fmla="*/ 56 h 78"/>
                <a:gd name="T78" fmla="*/ 48 w 70"/>
                <a:gd name="T79" fmla="*/ 62 h 78"/>
                <a:gd name="T80" fmla="*/ 48 w 70"/>
                <a:gd name="T81" fmla="*/ 68 h 78"/>
                <a:gd name="T82" fmla="*/ 35 w 70"/>
                <a:gd name="T83" fmla="*/ 78 h 78"/>
                <a:gd name="T84" fmla="*/ 29 w 70"/>
                <a:gd name="T85" fmla="*/ 74 h 78"/>
                <a:gd name="T86" fmla="*/ 29 w 70"/>
                <a:gd name="T87" fmla="*/ 68 h 78"/>
                <a:gd name="T88" fmla="*/ 23 w 70"/>
                <a:gd name="T89" fmla="*/ 62 h 78"/>
                <a:gd name="T90" fmla="*/ 23 w 70"/>
                <a:gd name="T91" fmla="*/ 56 h 78"/>
                <a:gd name="T92" fmla="*/ 29 w 70"/>
                <a:gd name="T93" fmla="*/ 56 h 78"/>
                <a:gd name="T94" fmla="*/ 29 w 70"/>
                <a:gd name="T95" fmla="*/ 51 h 78"/>
                <a:gd name="T96" fmla="*/ 29 w 70"/>
                <a:gd name="T97" fmla="*/ 51 h 78"/>
                <a:gd name="T98" fmla="*/ 6 w 70"/>
                <a:gd name="T99" fmla="*/ 45 h 78"/>
                <a:gd name="T100" fmla="*/ 6 w 70"/>
                <a:gd name="T101" fmla="*/ 45 h 78"/>
                <a:gd name="T102" fmla="*/ 6 w 70"/>
                <a:gd name="T103" fmla="*/ 51 h 78"/>
                <a:gd name="T104" fmla="*/ 6 w 70"/>
                <a:gd name="T105" fmla="*/ 5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0" h="78">
                  <a:moveTo>
                    <a:pt x="6" y="56"/>
                  </a:moveTo>
                  <a:lnTo>
                    <a:pt x="6" y="56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41" y="23"/>
                  </a:lnTo>
                  <a:lnTo>
                    <a:pt x="41" y="16"/>
                  </a:lnTo>
                  <a:lnTo>
                    <a:pt x="48" y="1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64" y="16"/>
                  </a:lnTo>
                  <a:lnTo>
                    <a:pt x="64" y="23"/>
                  </a:lnTo>
                  <a:lnTo>
                    <a:pt x="58" y="23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64" y="29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4" y="51"/>
                  </a:lnTo>
                  <a:lnTo>
                    <a:pt x="70" y="51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62"/>
                  </a:lnTo>
                  <a:lnTo>
                    <a:pt x="48" y="62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29" y="74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9" y="56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3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6"/>
                  </a:lnTo>
                  <a:lnTo>
                    <a:pt x="6" y="5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1558">
              <a:extLst>
                <a:ext uri="{FF2B5EF4-FFF2-40B4-BE49-F238E27FC236}">
                  <a16:creationId xmlns:a16="http://schemas.microsoft.com/office/drawing/2014/main" id="{71A6B8D0-0479-48DA-A8F2-BB2F72A6A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524" y="3264154"/>
              <a:ext cx="54042" cy="125904"/>
            </a:xfrm>
            <a:custGeom>
              <a:avLst/>
              <a:gdLst>
                <a:gd name="T0" fmla="*/ 18 w 41"/>
                <a:gd name="T1" fmla="*/ 0 h 89"/>
                <a:gd name="T2" fmla="*/ 31 w 41"/>
                <a:gd name="T3" fmla="*/ 5 h 89"/>
                <a:gd name="T4" fmla="*/ 35 w 41"/>
                <a:gd name="T5" fmla="*/ 11 h 89"/>
                <a:gd name="T6" fmla="*/ 35 w 41"/>
                <a:gd name="T7" fmla="*/ 23 h 89"/>
                <a:gd name="T8" fmla="*/ 41 w 41"/>
                <a:gd name="T9" fmla="*/ 27 h 89"/>
                <a:gd name="T10" fmla="*/ 41 w 41"/>
                <a:gd name="T11" fmla="*/ 40 h 89"/>
                <a:gd name="T12" fmla="*/ 35 w 41"/>
                <a:gd name="T13" fmla="*/ 46 h 89"/>
                <a:gd name="T14" fmla="*/ 31 w 41"/>
                <a:gd name="T15" fmla="*/ 50 h 89"/>
                <a:gd name="T16" fmla="*/ 31 w 41"/>
                <a:gd name="T17" fmla="*/ 50 h 89"/>
                <a:gd name="T18" fmla="*/ 31 w 41"/>
                <a:gd name="T19" fmla="*/ 56 h 89"/>
                <a:gd name="T20" fmla="*/ 31 w 41"/>
                <a:gd name="T21" fmla="*/ 62 h 89"/>
                <a:gd name="T22" fmla="*/ 31 w 41"/>
                <a:gd name="T23" fmla="*/ 62 h 89"/>
                <a:gd name="T24" fmla="*/ 31 w 41"/>
                <a:gd name="T25" fmla="*/ 66 h 89"/>
                <a:gd name="T26" fmla="*/ 35 w 41"/>
                <a:gd name="T27" fmla="*/ 66 h 89"/>
                <a:gd name="T28" fmla="*/ 35 w 41"/>
                <a:gd name="T29" fmla="*/ 73 h 89"/>
                <a:gd name="T30" fmla="*/ 35 w 41"/>
                <a:gd name="T31" fmla="*/ 79 h 89"/>
                <a:gd name="T32" fmla="*/ 35 w 41"/>
                <a:gd name="T33" fmla="*/ 85 h 89"/>
                <a:gd name="T34" fmla="*/ 35 w 41"/>
                <a:gd name="T35" fmla="*/ 85 h 89"/>
                <a:gd name="T36" fmla="*/ 24 w 41"/>
                <a:gd name="T37" fmla="*/ 89 h 89"/>
                <a:gd name="T38" fmla="*/ 24 w 41"/>
                <a:gd name="T39" fmla="*/ 89 h 89"/>
                <a:gd name="T40" fmla="*/ 18 w 41"/>
                <a:gd name="T41" fmla="*/ 85 h 89"/>
                <a:gd name="T42" fmla="*/ 24 w 41"/>
                <a:gd name="T43" fmla="*/ 85 h 89"/>
                <a:gd name="T44" fmla="*/ 24 w 41"/>
                <a:gd name="T45" fmla="*/ 79 h 89"/>
                <a:gd name="T46" fmla="*/ 24 w 41"/>
                <a:gd name="T47" fmla="*/ 79 h 89"/>
                <a:gd name="T48" fmla="*/ 12 w 41"/>
                <a:gd name="T49" fmla="*/ 73 h 89"/>
                <a:gd name="T50" fmla="*/ 6 w 41"/>
                <a:gd name="T51" fmla="*/ 62 h 89"/>
                <a:gd name="T52" fmla="*/ 0 w 41"/>
                <a:gd name="T53" fmla="*/ 50 h 89"/>
                <a:gd name="T54" fmla="*/ 0 w 41"/>
                <a:gd name="T55" fmla="*/ 46 h 89"/>
                <a:gd name="T56" fmla="*/ 0 w 41"/>
                <a:gd name="T57" fmla="*/ 46 h 89"/>
                <a:gd name="T58" fmla="*/ 0 w 41"/>
                <a:gd name="T59" fmla="*/ 40 h 89"/>
                <a:gd name="T60" fmla="*/ 12 w 41"/>
                <a:gd name="T61" fmla="*/ 5 h 89"/>
                <a:gd name="T62" fmla="*/ 6 w 41"/>
                <a:gd name="T6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89">
                  <a:moveTo>
                    <a:pt x="6" y="0"/>
                  </a:moveTo>
                  <a:lnTo>
                    <a:pt x="18" y="0"/>
                  </a:lnTo>
                  <a:lnTo>
                    <a:pt x="18" y="5"/>
                  </a:lnTo>
                  <a:lnTo>
                    <a:pt x="31" y="5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40"/>
                  </a:lnTo>
                  <a:lnTo>
                    <a:pt x="35" y="40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85"/>
                  </a:lnTo>
                  <a:lnTo>
                    <a:pt x="41" y="85"/>
                  </a:lnTo>
                  <a:lnTo>
                    <a:pt x="35" y="85"/>
                  </a:lnTo>
                  <a:lnTo>
                    <a:pt x="35" y="89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4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18" y="73"/>
                  </a:lnTo>
                  <a:lnTo>
                    <a:pt x="12" y="73"/>
                  </a:lnTo>
                  <a:lnTo>
                    <a:pt x="6" y="66"/>
                  </a:lnTo>
                  <a:lnTo>
                    <a:pt x="6" y="62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2" y="40"/>
                  </a:lnTo>
                  <a:lnTo>
                    <a:pt x="12" y="5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1559">
              <a:extLst>
                <a:ext uri="{FF2B5EF4-FFF2-40B4-BE49-F238E27FC236}">
                  <a16:creationId xmlns:a16="http://schemas.microsoft.com/office/drawing/2014/main" id="{B885D027-6259-418A-A812-D3429D30A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524" y="3264152"/>
              <a:ext cx="54042" cy="125904"/>
            </a:xfrm>
            <a:custGeom>
              <a:avLst/>
              <a:gdLst>
                <a:gd name="T0" fmla="*/ 18 w 41"/>
                <a:gd name="T1" fmla="*/ 0 h 89"/>
                <a:gd name="T2" fmla="*/ 31 w 41"/>
                <a:gd name="T3" fmla="*/ 5 h 89"/>
                <a:gd name="T4" fmla="*/ 35 w 41"/>
                <a:gd name="T5" fmla="*/ 11 h 89"/>
                <a:gd name="T6" fmla="*/ 35 w 41"/>
                <a:gd name="T7" fmla="*/ 23 h 89"/>
                <a:gd name="T8" fmla="*/ 41 w 41"/>
                <a:gd name="T9" fmla="*/ 27 h 89"/>
                <a:gd name="T10" fmla="*/ 41 w 41"/>
                <a:gd name="T11" fmla="*/ 40 h 89"/>
                <a:gd name="T12" fmla="*/ 35 w 41"/>
                <a:gd name="T13" fmla="*/ 46 h 89"/>
                <a:gd name="T14" fmla="*/ 31 w 41"/>
                <a:gd name="T15" fmla="*/ 50 h 89"/>
                <a:gd name="T16" fmla="*/ 31 w 41"/>
                <a:gd name="T17" fmla="*/ 50 h 89"/>
                <a:gd name="T18" fmla="*/ 31 w 41"/>
                <a:gd name="T19" fmla="*/ 56 h 89"/>
                <a:gd name="T20" fmla="*/ 31 w 41"/>
                <a:gd name="T21" fmla="*/ 62 h 89"/>
                <a:gd name="T22" fmla="*/ 31 w 41"/>
                <a:gd name="T23" fmla="*/ 62 h 89"/>
                <a:gd name="T24" fmla="*/ 31 w 41"/>
                <a:gd name="T25" fmla="*/ 66 h 89"/>
                <a:gd name="T26" fmla="*/ 35 w 41"/>
                <a:gd name="T27" fmla="*/ 66 h 89"/>
                <a:gd name="T28" fmla="*/ 35 w 41"/>
                <a:gd name="T29" fmla="*/ 73 h 89"/>
                <a:gd name="T30" fmla="*/ 35 w 41"/>
                <a:gd name="T31" fmla="*/ 79 h 89"/>
                <a:gd name="T32" fmla="*/ 35 w 41"/>
                <a:gd name="T33" fmla="*/ 85 h 89"/>
                <a:gd name="T34" fmla="*/ 35 w 41"/>
                <a:gd name="T35" fmla="*/ 85 h 89"/>
                <a:gd name="T36" fmla="*/ 24 w 41"/>
                <a:gd name="T37" fmla="*/ 89 h 89"/>
                <a:gd name="T38" fmla="*/ 24 w 41"/>
                <a:gd name="T39" fmla="*/ 89 h 89"/>
                <a:gd name="T40" fmla="*/ 18 w 41"/>
                <a:gd name="T41" fmla="*/ 85 h 89"/>
                <a:gd name="T42" fmla="*/ 24 w 41"/>
                <a:gd name="T43" fmla="*/ 85 h 89"/>
                <a:gd name="T44" fmla="*/ 24 w 41"/>
                <a:gd name="T45" fmla="*/ 79 h 89"/>
                <a:gd name="T46" fmla="*/ 24 w 41"/>
                <a:gd name="T47" fmla="*/ 79 h 89"/>
                <a:gd name="T48" fmla="*/ 12 w 41"/>
                <a:gd name="T49" fmla="*/ 73 h 89"/>
                <a:gd name="T50" fmla="*/ 6 w 41"/>
                <a:gd name="T51" fmla="*/ 62 h 89"/>
                <a:gd name="T52" fmla="*/ 0 w 41"/>
                <a:gd name="T53" fmla="*/ 50 h 89"/>
                <a:gd name="T54" fmla="*/ 0 w 41"/>
                <a:gd name="T55" fmla="*/ 46 h 89"/>
                <a:gd name="T56" fmla="*/ 0 w 41"/>
                <a:gd name="T57" fmla="*/ 46 h 89"/>
                <a:gd name="T58" fmla="*/ 0 w 41"/>
                <a:gd name="T59" fmla="*/ 40 h 89"/>
                <a:gd name="T60" fmla="*/ 12 w 41"/>
                <a:gd name="T61" fmla="*/ 5 h 89"/>
                <a:gd name="T62" fmla="*/ 6 w 41"/>
                <a:gd name="T6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89">
                  <a:moveTo>
                    <a:pt x="6" y="0"/>
                  </a:moveTo>
                  <a:lnTo>
                    <a:pt x="18" y="0"/>
                  </a:lnTo>
                  <a:lnTo>
                    <a:pt x="18" y="5"/>
                  </a:lnTo>
                  <a:lnTo>
                    <a:pt x="31" y="5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40"/>
                  </a:lnTo>
                  <a:lnTo>
                    <a:pt x="35" y="40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85"/>
                  </a:lnTo>
                  <a:lnTo>
                    <a:pt x="41" y="85"/>
                  </a:lnTo>
                  <a:lnTo>
                    <a:pt x="35" y="85"/>
                  </a:lnTo>
                  <a:lnTo>
                    <a:pt x="35" y="89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4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18" y="73"/>
                  </a:lnTo>
                  <a:lnTo>
                    <a:pt x="12" y="73"/>
                  </a:lnTo>
                  <a:lnTo>
                    <a:pt x="6" y="66"/>
                  </a:lnTo>
                  <a:lnTo>
                    <a:pt x="6" y="62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2" y="40"/>
                  </a:lnTo>
                  <a:lnTo>
                    <a:pt x="12" y="5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1560">
              <a:extLst>
                <a:ext uri="{FF2B5EF4-FFF2-40B4-BE49-F238E27FC236}">
                  <a16:creationId xmlns:a16="http://schemas.microsoft.com/office/drawing/2014/main" id="{EFA667CE-A0C7-4AA2-BAC7-4C10496DC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7383" y="3463617"/>
              <a:ext cx="22407" cy="45266"/>
            </a:xfrm>
            <a:custGeom>
              <a:avLst/>
              <a:gdLst>
                <a:gd name="T0" fmla="*/ 13 w 17"/>
                <a:gd name="T1" fmla="*/ 32 h 32"/>
                <a:gd name="T2" fmla="*/ 13 w 17"/>
                <a:gd name="T3" fmla="*/ 32 h 32"/>
                <a:gd name="T4" fmla="*/ 13 w 17"/>
                <a:gd name="T5" fmla="*/ 32 h 32"/>
                <a:gd name="T6" fmla="*/ 13 w 17"/>
                <a:gd name="T7" fmla="*/ 32 h 32"/>
                <a:gd name="T8" fmla="*/ 13 w 17"/>
                <a:gd name="T9" fmla="*/ 32 h 32"/>
                <a:gd name="T10" fmla="*/ 17 w 17"/>
                <a:gd name="T11" fmla="*/ 28 h 32"/>
                <a:gd name="T12" fmla="*/ 17 w 17"/>
                <a:gd name="T13" fmla="*/ 28 h 32"/>
                <a:gd name="T14" fmla="*/ 17 w 17"/>
                <a:gd name="T15" fmla="*/ 22 h 32"/>
                <a:gd name="T16" fmla="*/ 17 w 17"/>
                <a:gd name="T17" fmla="*/ 22 h 32"/>
                <a:gd name="T18" fmla="*/ 17 w 17"/>
                <a:gd name="T19" fmla="*/ 16 h 32"/>
                <a:gd name="T20" fmla="*/ 17 w 17"/>
                <a:gd name="T21" fmla="*/ 16 h 32"/>
                <a:gd name="T22" fmla="*/ 17 w 17"/>
                <a:gd name="T23" fmla="*/ 10 h 32"/>
                <a:gd name="T24" fmla="*/ 17 w 17"/>
                <a:gd name="T25" fmla="*/ 10 h 32"/>
                <a:gd name="T26" fmla="*/ 13 w 17"/>
                <a:gd name="T27" fmla="*/ 6 h 32"/>
                <a:gd name="T28" fmla="*/ 13 w 17"/>
                <a:gd name="T29" fmla="*/ 6 h 32"/>
                <a:gd name="T30" fmla="*/ 13 w 17"/>
                <a:gd name="T31" fmla="*/ 0 h 32"/>
                <a:gd name="T32" fmla="*/ 6 w 17"/>
                <a:gd name="T33" fmla="*/ 0 h 32"/>
                <a:gd name="T34" fmla="*/ 6 w 17"/>
                <a:gd name="T35" fmla="*/ 10 h 32"/>
                <a:gd name="T36" fmla="*/ 6 w 17"/>
                <a:gd name="T37" fmla="*/ 10 h 32"/>
                <a:gd name="T38" fmla="*/ 6 w 17"/>
                <a:gd name="T39" fmla="*/ 16 h 32"/>
                <a:gd name="T40" fmla="*/ 0 w 17"/>
                <a:gd name="T41" fmla="*/ 16 h 32"/>
                <a:gd name="T42" fmla="*/ 0 w 17"/>
                <a:gd name="T43" fmla="*/ 22 h 32"/>
                <a:gd name="T44" fmla="*/ 0 w 17"/>
                <a:gd name="T45" fmla="*/ 22 h 32"/>
                <a:gd name="T46" fmla="*/ 0 w 17"/>
                <a:gd name="T47" fmla="*/ 22 h 32"/>
                <a:gd name="T48" fmla="*/ 0 w 17"/>
                <a:gd name="T49" fmla="*/ 22 h 32"/>
                <a:gd name="T50" fmla="*/ 0 w 17"/>
                <a:gd name="T51" fmla="*/ 28 h 32"/>
                <a:gd name="T52" fmla="*/ 6 w 17"/>
                <a:gd name="T53" fmla="*/ 28 h 32"/>
                <a:gd name="T54" fmla="*/ 6 w 17"/>
                <a:gd name="T55" fmla="*/ 32 h 32"/>
                <a:gd name="T56" fmla="*/ 6 w 17"/>
                <a:gd name="T57" fmla="*/ 32 h 32"/>
                <a:gd name="T58" fmla="*/ 6 w 17"/>
                <a:gd name="T59" fmla="*/ 32 h 32"/>
                <a:gd name="T60" fmla="*/ 13 w 17"/>
                <a:gd name="T61" fmla="*/ 32 h 32"/>
                <a:gd name="T62" fmla="*/ 13 w 17"/>
                <a:gd name="T6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32">
                  <a:moveTo>
                    <a:pt x="13" y="32"/>
                  </a:move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6" y="28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13" y="32"/>
                  </a:lnTo>
                  <a:lnTo>
                    <a:pt x="13" y="3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1561">
              <a:extLst>
                <a:ext uri="{FF2B5EF4-FFF2-40B4-BE49-F238E27FC236}">
                  <a16:creationId xmlns:a16="http://schemas.microsoft.com/office/drawing/2014/main" id="{9EE09B35-037C-43D6-BF06-0BBC15EF6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7383" y="3463617"/>
              <a:ext cx="22407" cy="45266"/>
            </a:xfrm>
            <a:custGeom>
              <a:avLst/>
              <a:gdLst>
                <a:gd name="T0" fmla="*/ 13 w 17"/>
                <a:gd name="T1" fmla="*/ 32 h 32"/>
                <a:gd name="T2" fmla="*/ 13 w 17"/>
                <a:gd name="T3" fmla="*/ 32 h 32"/>
                <a:gd name="T4" fmla="*/ 13 w 17"/>
                <a:gd name="T5" fmla="*/ 32 h 32"/>
                <a:gd name="T6" fmla="*/ 13 w 17"/>
                <a:gd name="T7" fmla="*/ 32 h 32"/>
                <a:gd name="T8" fmla="*/ 13 w 17"/>
                <a:gd name="T9" fmla="*/ 32 h 32"/>
                <a:gd name="T10" fmla="*/ 17 w 17"/>
                <a:gd name="T11" fmla="*/ 28 h 32"/>
                <a:gd name="T12" fmla="*/ 17 w 17"/>
                <a:gd name="T13" fmla="*/ 28 h 32"/>
                <a:gd name="T14" fmla="*/ 17 w 17"/>
                <a:gd name="T15" fmla="*/ 22 h 32"/>
                <a:gd name="T16" fmla="*/ 17 w 17"/>
                <a:gd name="T17" fmla="*/ 22 h 32"/>
                <a:gd name="T18" fmla="*/ 17 w 17"/>
                <a:gd name="T19" fmla="*/ 16 h 32"/>
                <a:gd name="T20" fmla="*/ 17 w 17"/>
                <a:gd name="T21" fmla="*/ 16 h 32"/>
                <a:gd name="T22" fmla="*/ 17 w 17"/>
                <a:gd name="T23" fmla="*/ 10 h 32"/>
                <a:gd name="T24" fmla="*/ 17 w 17"/>
                <a:gd name="T25" fmla="*/ 10 h 32"/>
                <a:gd name="T26" fmla="*/ 13 w 17"/>
                <a:gd name="T27" fmla="*/ 6 h 32"/>
                <a:gd name="T28" fmla="*/ 13 w 17"/>
                <a:gd name="T29" fmla="*/ 6 h 32"/>
                <a:gd name="T30" fmla="*/ 13 w 17"/>
                <a:gd name="T31" fmla="*/ 0 h 32"/>
                <a:gd name="T32" fmla="*/ 6 w 17"/>
                <a:gd name="T33" fmla="*/ 0 h 32"/>
                <a:gd name="T34" fmla="*/ 6 w 17"/>
                <a:gd name="T35" fmla="*/ 10 h 32"/>
                <a:gd name="T36" fmla="*/ 6 w 17"/>
                <a:gd name="T37" fmla="*/ 10 h 32"/>
                <a:gd name="T38" fmla="*/ 6 w 17"/>
                <a:gd name="T39" fmla="*/ 16 h 32"/>
                <a:gd name="T40" fmla="*/ 0 w 17"/>
                <a:gd name="T41" fmla="*/ 16 h 32"/>
                <a:gd name="T42" fmla="*/ 0 w 17"/>
                <a:gd name="T43" fmla="*/ 22 h 32"/>
                <a:gd name="T44" fmla="*/ 0 w 17"/>
                <a:gd name="T45" fmla="*/ 22 h 32"/>
                <a:gd name="T46" fmla="*/ 0 w 17"/>
                <a:gd name="T47" fmla="*/ 22 h 32"/>
                <a:gd name="T48" fmla="*/ 0 w 17"/>
                <a:gd name="T49" fmla="*/ 22 h 32"/>
                <a:gd name="T50" fmla="*/ 0 w 17"/>
                <a:gd name="T51" fmla="*/ 28 h 32"/>
                <a:gd name="T52" fmla="*/ 6 w 17"/>
                <a:gd name="T53" fmla="*/ 28 h 32"/>
                <a:gd name="T54" fmla="*/ 6 w 17"/>
                <a:gd name="T55" fmla="*/ 32 h 32"/>
                <a:gd name="T56" fmla="*/ 6 w 17"/>
                <a:gd name="T57" fmla="*/ 32 h 32"/>
                <a:gd name="T58" fmla="*/ 6 w 17"/>
                <a:gd name="T59" fmla="*/ 32 h 32"/>
                <a:gd name="T60" fmla="*/ 13 w 17"/>
                <a:gd name="T61" fmla="*/ 32 h 32"/>
                <a:gd name="T62" fmla="*/ 13 w 17"/>
                <a:gd name="T6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32">
                  <a:moveTo>
                    <a:pt x="13" y="32"/>
                  </a:move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6" y="28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13" y="32"/>
                  </a:lnTo>
                  <a:lnTo>
                    <a:pt x="13" y="3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Freeform 1562">
              <a:extLst>
                <a:ext uri="{FF2B5EF4-FFF2-40B4-BE49-F238E27FC236}">
                  <a16:creationId xmlns:a16="http://schemas.microsoft.com/office/drawing/2014/main" id="{F8C289AB-380B-476C-BBB8-444042913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698" y="3422591"/>
              <a:ext cx="32953" cy="41026"/>
            </a:xfrm>
            <a:custGeom>
              <a:avLst/>
              <a:gdLst>
                <a:gd name="T0" fmla="*/ 0 w 25"/>
                <a:gd name="T1" fmla="*/ 6 h 29"/>
                <a:gd name="T2" fmla="*/ 6 w 25"/>
                <a:gd name="T3" fmla="*/ 12 h 29"/>
                <a:gd name="T4" fmla="*/ 6 w 25"/>
                <a:gd name="T5" fmla="*/ 12 h 29"/>
                <a:gd name="T6" fmla="*/ 12 w 25"/>
                <a:gd name="T7" fmla="*/ 12 h 29"/>
                <a:gd name="T8" fmla="*/ 12 w 25"/>
                <a:gd name="T9" fmla="*/ 18 h 29"/>
                <a:gd name="T10" fmla="*/ 18 w 25"/>
                <a:gd name="T11" fmla="*/ 18 h 29"/>
                <a:gd name="T12" fmla="*/ 18 w 25"/>
                <a:gd name="T13" fmla="*/ 22 h 29"/>
                <a:gd name="T14" fmla="*/ 18 w 25"/>
                <a:gd name="T15" fmla="*/ 22 h 29"/>
                <a:gd name="T16" fmla="*/ 18 w 25"/>
                <a:gd name="T17" fmla="*/ 29 h 29"/>
                <a:gd name="T18" fmla="*/ 25 w 25"/>
                <a:gd name="T19" fmla="*/ 29 h 29"/>
                <a:gd name="T20" fmla="*/ 25 w 25"/>
                <a:gd name="T21" fmla="*/ 18 h 29"/>
                <a:gd name="T22" fmla="*/ 25 w 25"/>
                <a:gd name="T23" fmla="*/ 18 h 29"/>
                <a:gd name="T24" fmla="*/ 25 w 25"/>
                <a:gd name="T25" fmla="*/ 12 h 29"/>
                <a:gd name="T26" fmla="*/ 25 w 25"/>
                <a:gd name="T27" fmla="*/ 12 h 29"/>
                <a:gd name="T28" fmla="*/ 25 w 25"/>
                <a:gd name="T29" fmla="*/ 12 h 29"/>
                <a:gd name="T30" fmla="*/ 25 w 25"/>
                <a:gd name="T31" fmla="*/ 12 h 29"/>
                <a:gd name="T32" fmla="*/ 25 w 25"/>
                <a:gd name="T33" fmla="*/ 6 h 29"/>
                <a:gd name="T34" fmla="*/ 25 w 25"/>
                <a:gd name="T35" fmla="*/ 6 h 29"/>
                <a:gd name="T36" fmla="*/ 18 w 25"/>
                <a:gd name="T37" fmla="*/ 0 h 29"/>
                <a:gd name="T38" fmla="*/ 6 w 25"/>
                <a:gd name="T39" fmla="*/ 0 h 29"/>
                <a:gd name="T40" fmla="*/ 6 w 25"/>
                <a:gd name="T41" fmla="*/ 6 h 29"/>
                <a:gd name="T42" fmla="*/ 0 w 25"/>
                <a:gd name="T43" fmla="*/ 6 h 29"/>
                <a:gd name="T44" fmla="*/ 0 w 25"/>
                <a:gd name="T4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9">
                  <a:moveTo>
                    <a:pt x="0" y="6"/>
                  </a:moveTo>
                  <a:lnTo>
                    <a:pt x="6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18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Freeform 1563">
              <a:extLst>
                <a:ext uri="{FF2B5EF4-FFF2-40B4-BE49-F238E27FC236}">
                  <a16:creationId xmlns:a16="http://schemas.microsoft.com/office/drawing/2014/main" id="{38AC4657-88DB-4F60-8EDA-6EA316F3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698" y="3422591"/>
              <a:ext cx="32953" cy="41026"/>
            </a:xfrm>
            <a:custGeom>
              <a:avLst/>
              <a:gdLst>
                <a:gd name="T0" fmla="*/ 0 w 25"/>
                <a:gd name="T1" fmla="*/ 6 h 29"/>
                <a:gd name="T2" fmla="*/ 6 w 25"/>
                <a:gd name="T3" fmla="*/ 12 h 29"/>
                <a:gd name="T4" fmla="*/ 6 w 25"/>
                <a:gd name="T5" fmla="*/ 12 h 29"/>
                <a:gd name="T6" fmla="*/ 12 w 25"/>
                <a:gd name="T7" fmla="*/ 12 h 29"/>
                <a:gd name="T8" fmla="*/ 12 w 25"/>
                <a:gd name="T9" fmla="*/ 18 h 29"/>
                <a:gd name="T10" fmla="*/ 18 w 25"/>
                <a:gd name="T11" fmla="*/ 18 h 29"/>
                <a:gd name="T12" fmla="*/ 18 w 25"/>
                <a:gd name="T13" fmla="*/ 22 h 29"/>
                <a:gd name="T14" fmla="*/ 18 w 25"/>
                <a:gd name="T15" fmla="*/ 22 h 29"/>
                <a:gd name="T16" fmla="*/ 18 w 25"/>
                <a:gd name="T17" fmla="*/ 29 h 29"/>
                <a:gd name="T18" fmla="*/ 25 w 25"/>
                <a:gd name="T19" fmla="*/ 29 h 29"/>
                <a:gd name="T20" fmla="*/ 25 w 25"/>
                <a:gd name="T21" fmla="*/ 18 h 29"/>
                <a:gd name="T22" fmla="*/ 25 w 25"/>
                <a:gd name="T23" fmla="*/ 18 h 29"/>
                <a:gd name="T24" fmla="*/ 25 w 25"/>
                <a:gd name="T25" fmla="*/ 12 h 29"/>
                <a:gd name="T26" fmla="*/ 25 w 25"/>
                <a:gd name="T27" fmla="*/ 12 h 29"/>
                <a:gd name="T28" fmla="*/ 25 w 25"/>
                <a:gd name="T29" fmla="*/ 12 h 29"/>
                <a:gd name="T30" fmla="*/ 25 w 25"/>
                <a:gd name="T31" fmla="*/ 12 h 29"/>
                <a:gd name="T32" fmla="*/ 25 w 25"/>
                <a:gd name="T33" fmla="*/ 6 h 29"/>
                <a:gd name="T34" fmla="*/ 25 w 25"/>
                <a:gd name="T35" fmla="*/ 6 h 29"/>
                <a:gd name="T36" fmla="*/ 18 w 25"/>
                <a:gd name="T37" fmla="*/ 0 h 29"/>
                <a:gd name="T38" fmla="*/ 6 w 25"/>
                <a:gd name="T39" fmla="*/ 0 h 29"/>
                <a:gd name="T40" fmla="*/ 6 w 25"/>
                <a:gd name="T41" fmla="*/ 6 h 29"/>
                <a:gd name="T42" fmla="*/ 0 w 25"/>
                <a:gd name="T43" fmla="*/ 6 h 29"/>
                <a:gd name="T44" fmla="*/ 0 w 25"/>
                <a:gd name="T4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9">
                  <a:moveTo>
                    <a:pt x="0" y="6"/>
                  </a:moveTo>
                  <a:lnTo>
                    <a:pt x="6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18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1564">
              <a:extLst>
                <a:ext uri="{FF2B5EF4-FFF2-40B4-BE49-F238E27FC236}">
                  <a16:creationId xmlns:a16="http://schemas.microsoft.com/office/drawing/2014/main" id="{0EFA2CB9-669B-46CF-9281-CB1B27FE8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291" y="3384396"/>
              <a:ext cx="0" cy="22633"/>
            </a:xfrm>
            <a:custGeom>
              <a:avLst/>
              <a:gdLst>
                <a:gd name="T0" fmla="*/ 16 h 16"/>
                <a:gd name="T1" fmla="*/ 16 h 16"/>
                <a:gd name="T2" fmla="*/ 10 h 16"/>
                <a:gd name="T3" fmla="*/ 10 h 16"/>
                <a:gd name="T4" fmla="*/ 4 h 16"/>
                <a:gd name="T5" fmla="*/ 4 h 16"/>
                <a:gd name="T6" fmla="*/ 4 h 16"/>
                <a:gd name="T7" fmla="*/ 0 h 16"/>
                <a:gd name="T8" fmla="*/ 4 h 16"/>
                <a:gd name="T9" fmla="*/ 4 h 16"/>
                <a:gd name="T10" fmla="*/ 10 h 16"/>
                <a:gd name="T11" fmla="*/ 10 h 16"/>
                <a:gd name="T12" fmla="*/ 10 h 16"/>
                <a:gd name="T13" fmla="*/ 16 h 16"/>
                <a:gd name="T14" fmla="*/ 16 h 16"/>
                <a:gd name="T15" fmla="*/ 16 h 1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Freeform 1565">
              <a:extLst>
                <a:ext uri="{FF2B5EF4-FFF2-40B4-BE49-F238E27FC236}">
                  <a16:creationId xmlns:a16="http://schemas.microsoft.com/office/drawing/2014/main" id="{BE39AC61-C758-4959-8EA1-30A4F4D60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566" y="3384396"/>
              <a:ext cx="15817" cy="14146"/>
            </a:xfrm>
            <a:custGeom>
              <a:avLst/>
              <a:gdLst>
                <a:gd name="T0" fmla="*/ 6 w 12"/>
                <a:gd name="T1" fmla="*/ 0 h 10"/>
                <a:gd name="T2" fmla="*/ 0 w 12"/>
                <a:gd name="T3" fmla="*/ 10 h 10"/>
                <a:gd name="T4" fmla="*/ 0 w 12"/>
                <a:gd name="T5" fmla="*/ 10 h 10"/>
                <a:gd name="T6" fmla="*/ 0 w 12"/>
                <a:gd name="T7" fmla="*/ 10 h 10"/>
                <a:gd name="T8" fmla="*/ 12 w 12"/>
                <a:gd name="T9" fmla="*/ 10 h 10"/>
                <a:gd name="T10" fmla="*/ 12 w 12"/>
                <a:gd name="T11" fmla="*/ 0 h 10"/>
                <a:gd name="T12" fmla="*/ 6 w 12"/>
                <a:gd name="T13" fmla="*/ 0 h 10"/>
                <a:gd name="T14" fmla="*/ 6 w 12"/>
                <a:gd name="T15" fmla="*/ 0 h 10"/>
                <a:gd name="T16" fmla="*/ 6 w 12"/>
                <a:gd name="T17" fmla="*/ 0 h 10"/>
                <a:gd name="T18" fmla="*/ 6 w 12"/>
                <a:gd name="T19" fmla="*/ 0 h 10"/>
                <a:gd name="T20" fmla="*/ 6 w 12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1566">
              <a:extLst>
                <a:ext uri="{FF2B5EF4-FFF2-40B4-BE49-F238E27FC236}">
                  <a16:creationId xmlns:a16="http://schemas.microsoft.com/office/drawing/2014/main" id="{8AEBF41F-3525-45ED-93A7-71EDFDF3C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566" y="3384396"/>
              <a:ext cx="15817" cy="14146"/>
            </a:xfrm>
            <a:custGeom>
              <a:avLst/>
              <a:gdLst>
                <a:gd name="T0" fmla="*/ 6 w 12"/>
                <a:gd name="T1" fmla="*/ 0 h 10"/>
                <a:gd name="T2" fmla="*/ 0 w 12"/>
                <a:gd name="T3" fmla="*/ 10 h 10"/>
                <a:gd name="T4" fmla="*/ 0 w 12"/>
                <a:gd name="T5" fmla="*/ 10 h 10"/>
                <a:gd name="T6" fmla="*/ 0 w 12"/>
                <a:gd name="T7" fmla="*/ 10 h 10"/>
                <a:gd name="T8" fmla="*/ 12 w 12"/>
                <a:gd name="T9" fmla="*/ 10 h 10"/>
                <a:gd name="T10" fmla="*/ 12 w 12"/>
                <a:gd name="T11" fmla="*/ 0 h 10"/>
                <a:gd name="T12" fmla="*/ 6 w 12"/>
                <a:gd name="T13" fmla="*/ 0 h 10"/>
                <a:gd name="T14" fmla="*/ 6 w 12"/>
                <a:gd name="T15" fmla="*/ 0 h 10"/>
                <a:gd name="T16" fmla="*/ 6 w 12"/>
                <a:gd name="T17" fmla="*/ 0 h 10"/>
                <a:gd name="T18" fmla="*/ 6 w 12"/>
                <a:gd name="T19" fmla="*/ 0 h 10"/>
                <a:gd name="T20" fmla="*/ 6 w 12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Freeform 1567">
              <a:extLst>
                <a:ext uri="{FF2B5EF4-FFF2-40B4-BE49-F238E27FC236}">
                  <a16:creationId xmlns:a16="http://schemas.microsoft.com/office/drawing/2014/main" id="{74C73085-763E-4D5F-A218-AD9A5B0DF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698" y="3477765"/>
              <a:ext cx="15817" cy="16975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12 h 12"/>
                <a:gd name="T8" fmla="*/ 12 w 12"/>
                <a:gd name="T9" fmla="*/ 12 h 12"/>
                <a:gd name="T10" fmla="*/ 6 w 12"/>
                <a:gd name="T11" fmla="*/ 12 h 12"/>
                <a:gd name="T12" fmla="*/ 6 w 12"/>
                <a:gd name="T13" fmla="*/ 6 h 12"/>
                <a:gd name="T14" fmla="*/ 0 w 12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Freeform 1568">
              <a:extLst>
                <a:ext uri="{FF2B5EF4-FFF2-40B4-BE49-F238E27FC236}">
                  <a16:creationId xmlns:a16="http://schemas.microsoft.com/office/drawing/2014/main" id="{0833DF52-6C2B-4DAC-ACA0-C919DBE9B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791" y="3416934"/>
              <a:ext cx="7908" cy="5658"/>
            </a:xfrm>
            <a:custGeom>
              <a:avLst/>
              <a:gdLst>
                <a:gd name="T0" fmla="*/ 0 w 6"/>
                <a:gd name="T1" fmla="*/ 0 h 4"/>
                <a:gd name="T2" fmla="*/ 6 w 6"/>
                <a:gd name="T3" fmla="*/ 4 h 4"/>
                <a:gd name="T4" fmla="*/ 6 w 6"/>
                <a:gd name="T5" fmla="*/ 4 h 4"/>
                <a:gd name="T6" fmla="*/ 6 w 6"/>
                <a:gd name="T7" fmla="*/ 0 h 4"/>
                <a:gd name="T8" fmla="*/ 0 w 6"/>
                <a:gd name="T9" fmla="*/ 0 h 4"/>
                <a:gd name="T10" fmla="*/ 0 w 6"/>
                <a:gd name="T11" fmla="*/ 0 h 4"/>
                <a:gd name="T12" fmla="*/ 0 w 6"/>
                <a:gd name="T13" fmla="*/ 0 h 4"/>
                <a:gd name="T14" fmla="*/ 0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Freeform 1569">
              <a:extLst>
                <a:ext uri="{FF2B5EF4-FFF2-40B4-BE49-F238E27FC236}">
                  <a16:creationId xmlns:a16="http://schemas.microsoft.com/office/drawing/2014/main" id="{92F40525-32C7-460E-B7B7-431036FB4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566" y="3573959"/>
              <a:ext cx="23725" cy="8486"/>
            </a:xfrm>
            <a:custGeom>
              <a:avLst/>
              <a:gdLst>
                <a:gd name="T0" fmla="*/ 18 w 18"/>
                <a:gd name="T1" fmla="*/ 6 h 6"/>
                <a:gd name="T2" fmla="*/ 18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0 w 18"/>
                <a:gd name="T9" fmla="*/ 0 h 6"/>
                <a:gd name="T10" fmla="*/ 0 w 18"/>
                <a:gd name="T11" fmla="*/ 0 h 6"/>
                <a:gd name="T12" fmla="*/ 0 w 18"/>
                <a:gd name="T13" fmla="*/ 0 h 6"/>
                <a:gd name="T14" fmla="*/ 6 w 18"/>
                <a:gd name="T15" fmla="*/ 6 h 6"/>
                <a:gd name="T16" fmla="*/ 6 w 18"/>
                <a:gd name="T17" fmla="*/ 6 h 6"/>
                <a:gd name="T18" fmla="*/ 6 w 18"/>
                <a:gd name="T19" fmla="*/ 6 h 6"/>
                <a:gd name="T20" fmla="*/ 6 w 18"/>
                <a:gd name="T21" fmla="*/ 6 h 6"/>
                <a:gd name="T22" fmla="*/ 18 w 18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6">
                  <a:moveTo>
                    <a:pt x="18" y="6"/>
                  </a:moveTo>
                  <a:lnTo>
                    <a:pt x="18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18" y="6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Freeform 1570">
              <a:extLst>
                <a:ext uri="{FF2B5EF4-FFF2-40B4-BE49-F238E27FC236}">
                  <a16:creationId xmlns:a16="http://schemas.microsoft.com/office/drawing/2014/main" id="{59EF0600-61DF-466B-8D9F-B3215B575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341" y="3629129"/>
              <a:ext cx="7908" cy="848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Line 1571">
              <a:extLst>
                <a:ext uri="{FF2B5EF4-FFF2-40B4-BE49-F238E27FC236}">
                  <a16:creationId xmlns:a16="http://schemas.microsoft.com/office/drawing/2014/main" id="{9D2626C1-6E8E-4E36-819A-74DD8DB3F9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89158" y="3614983"/>
              <a:ext cx="9227" cy="0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Freeform 1572">
              <a:extLst>
                <a:ext uri="{FF2B5EF4-FFF2-40B4-BE49-F238E27FC236}">
                  <a16:creationId xmlns:a16="http://schemas.microsoft.com/office/drawing/2014/main" id="{6060B49A-92F0-4170-8973-CFADBCFFD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384" y="3590935"/>
              <a:ext cx="13181" cy="5658"/>
            </a:xfrm>
            <a:custGeom>
              <a:avLst/>
              <a:gdLst>
                <a:gd name="T0" fmla="*/ 10 w 10"/>
                <a:gd name="T1" fmla="*/ 4 h 4"/>
                <a:gd name="T2" fmla="*/ 10 w 10"/>
                <a:gd name="T3" fmla="*/ 0 h 4"/>
                <a:gd name="T4" fmla="*/ 0 w 10"/>
                <a:gd name="T5" fmla="*/ 0 h 4"/>
                <a:gd name="T6" fmla="*/ 10 w 10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4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Freeform 1573">
              <a:extLst>
                <a:ext uri="{FF2B5EF4-FFF2-40B4-BE49-F238E27FC236}">
                  <a16:creationId xmlns:a16="http://schemas.microsoft.com/office/drawing/2014/main" id="{43AEEFB9-BBAB-4FFF-A0D8-0B8518F77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16" y="3463619"/>
              <a:ext cx="38225" cy="72147"/>
            </a:xfrm>
            <a:custGeom>
              <a:avLst/>
              <a:gdLst>
                <a:gd name="T0" fmla="*/ 29 w 29"/>
                <a:gd name="T1" fmla="*/ 0 h 51"/>
                <a:gd name="T2" fmla="*/ 29 w 29"/>
                <a:gd name="T3" fmla="*/ 0 h 51"/>
                <a:gd name="T4" fmla="*/ 29 w 29"/>
                <a:gd name="T5" fmla="*/ 0 h 51"/>
                <a:gd name="T6" fmla="*/ 29 w 29"/>
                <a:gd name="T7" fmla="*/ 0 h 51"/>
                <a:gd name="T8" fmla="*/ 29 w 29"/>
                <a:gd name="T9" fmla="*/ 10 h 51"/>
                <a:gd name="T10" fmla="*/ 23 w 29"/>
                <a:gd name="T11" fmla="*/ 16 h 51"/>
                <a:gd name="T12" fmla="*/ 23 w 29"/>
                <a:gd name="T13" fmla="*/ 22 h 51"/>
                <a:gd name="T14" fmla="*/ 13 w 29"/>
                <a:gd name="T15" fmla="*/ 32 h 51"/>
                <a:gd name="T16" fmla="*/ 6 w 29"/>
                <a:gd name="T17" fmla="*/ 45 h 51"/>
                <a:gd name="T18" fmla="*/ 0 w 29"/>
                <a:gd name="T19" fmla="*/ 45 h 51"/>
                <a:gd name="T20" fmla="*/ 0 w 29"/>
                <a:gd name="T21" fmla="*/ 51 h 51"/>
                <a:gd name="T22" fmla="*/ 0 w 29"/>
                <a:gd name="T23" fmla="*/ 45 h 51"/>
                <a:gd name="T24" fmla="*/ 0 w 29"/>
                <a:gd name="T25" fmla="*/ 45 h 51"/>
                <a:gd name="T26" fmla="*/ 0 w 29"/>
                <a:gd name="T27" fmla="*/ 45 h 51"/>
                <a:gd name="T28" fmla="*/ 0 w 29"/>
                <a:gd name="T29" fmla="*/ 45 h 51"/>
                <a:gd name="T30" fmla="*/ 0 w 29"/>
                <a:gd name="T31" fmla="*/ 39 h 51"/>
                <a:gd name="T32" fmla="*/ 0 w 29"/>
                <a:gd name="T33" fmla="*/ 39 h 51"/>
                <a:gd name="T34" fmla="*/ 0 w 29"/>
                <a:gd name="T35" fmla="*/ 32 h 51"/>
                <a:gd name="T36" fmla="*/ 0 w 29"/>
                <a:gd name="T37" fmla="*/ 32 h 51"/>
                <a:gd name="T38" fmla="*/ 0 w 29"/>
                <a:gd name="T39" fmla="*/ 32 h 51"/>
                <a:gd name="T40" fmla="*/ 0 w 29"/>
                <a:gd name="T41" fmla="*/ 32 h 51"/>
                <a:gd name="T42" fmla="*/ 6 w 29"/>
                <a:gd name="T43" fmla="*/ 32 h 51"/>
                <a:gd name="T44" fmla="*/ 13 w 29"/>
                <a:gd name="T45" fmla="*/ 22 h 51"/>
                <a:gd name="T46" fmla="*/ 13 w 29"/>
                <a:gd name="T47" fmla="*/ 22 h 51"/>
                <a:gd name="T48" fmla="*/ 13 w 29"/>
                <a:gd name="T49" fmla="*/ 16 h 51"/>
                <a:gd name="T50" fmla="*/ 17 w 29"/>
                <a:gd name="T51" fmla="*/ 10 h 51"/>
                <a:gd name="T52" fmla="*/ 17 w 29"/>
                <a:gd name="T53" fmla="*/ 6 h 51"/>
                <a:gd name="T54" fmla="*/ 17 w 29"/>
                <a:gd name="T55" fmla="*/ 6 h 51"/>
                <a:gd name="T56" fmla="*/ 23 w 29"/>
                <a:gd name="T57" fmla="*/ 0 h 51"/>
                <a:gd name="T58" fmla="*/ 29 w 29"/>
                <a:gd name="T59" fmla="*/ 0 h 51"/>
                <a:gd name="T60" fmla="*/ 29 w 29"/>
                <a:gd name="T6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51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13" y="32"/>
                  </a:lnTo>
                  <a:lnTo>
                    <a:pt x="6" y="45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Freeform 1574">
              <a:extLst>
                <a:ext uri="{FF2B5EF4-FFF2-40B4-BE49-F238E27FC236}">
                  <a16:creationId xmlns:a16="http://schemas.microsoft.com/office/drawing/2014/main" id="{CD0D3D62-CEC4-4BFF-9F3B-EEF5B6CA3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16" y="3463619"/>
              <a:ext cx="38225" cy="72147"/>
            </a:xfrm>
            <a:custGeom>
              <a:avLst/>
              <a:gdLst>
                <a:gd name="T0" fmla="*/ 29 w 29"/>
                <a:gd name="T1" fmla="*/ 0 h 51"/>
                <a:gd name="T2" fmla="*/ 29 w 29"/>
                <a:gd name="T3" fmla="*/ 0 h 51"/>
                <a:gd name="T4" fmla="*/ 29 w 29"/>
                <a:gd name="T5" fmla="*/ 0 h 51"/>
                <a:gd name="T6" fmla="*/ 29 w 29"/>
                <a:gd name="T7" fmla="*/ 0 h 51"/>
                <a:gd name="T8" fmla="*/ 29 w 29"/>
                <a:gd name="T9" fmla="*/ 10 h 51"/>
                <a:gd name="T10" fmla="*/ 23 w 29"/>
                <a:gd name="T11" fmla="*/ 16 h 51"/>
                <a:gd name="T12" fmla="*/ 23 w 29"/>
                <a:gd name="T13" fmla="*/ 22 h 51"/>
                <a:gd name="T14" fmla="*/ 13 w 29"/>
                <a:gd name="T15" fmla="*/ 32 h 51"/>
                <a:gd name="T16" fmla="*/ 6 w 29"/>
                <a:gd name="T17" fmla="*/ 45 h 51"/>
                <a:gd name="T18" fmla="*/ 0 w 29"/>
                <a:gd name="T19" fmla="*/ 45 h 51"/>
                <a:gd name="T20" fmla="*/ 0 w 29"/>
                <a:gd name="T21" fmla="*/ 51 h 51"/>
                <a:gd name="T22" fmla="*/ 0 w 29"/>
                <a:gd name="T23" fmla="*/ 45 h 51"/>
                <a:gd name="T24" fmla="*/ 0 w 29"/>
                <a:gd name="T25" fmla="*/ 45 h 51"/>
                <a:gd name="T26" fmla="*/ 0 w 29"/>
                <a:gd name="T27" fmla="*/ 45 h 51"/>
                <a:gd name="T28" fmla="*/ 0 w 29"/>
                <a:gd name="T29" fmla="*/ 45 h 51"/>
                <a:gd name="T30" fmla="*/ 0 w 29"/>
                <a:gd name="T31" fmla="*/ 39 h 51"/>
                <a:gd name="T32" fmla="*/ 0 w 29"/>
                <a:gd name="T33" fmla="*/ 39 h 51"/>
                <a:gd name="T34" fmla="*/ 0 w 29"/>
                <a:gd name="T35" fmla="*/ 32 h 51"/>
                <a:gd name="T36" fmla="*/ 0 w 29"/>
                <a:gd name="T37" fmla="*/ 32 h 51"/>
                <a:gd name="T38" fmla="*/ 0 w 29"/>
                <a:gd name="T39" fmla="*/ 32 h 51"/>
                <a:gd name="T40" fmla="*/ 0 w 29"/>
                <a:gd name="T41" fmla="*/ 32 h 51"/>
                <a:gd name="T42" fmla="*/ 6 w 29"/>
                <a:gd name="T43" fmla="*/ 32 h 51"/>
                <a:gd name="T44" fmla="*/ 13 w 29"/>
                <a:gd name="T45" fmla="*/ 22 h 51"/>
                <a:gd name="T46" fmla="*/ 13 w 29"/>
                <a:gd name="T47" fmla="*/ 22 h 51"/>
                <a:gd name="T48" fmla="*/ 13 w 29"/>
                <a:gd name="T49" fmla="*/ 16 h 51"/>
                <a:gd name="T50" fmla="*/ 17 w 29"/>
                <a:gd name="T51" fmla="*/ 10 h 51"/>
                <a:gd name="T52" fmla="*/ 17 w 29"/>
                <a:gd name="T53" fmla="*/ 6 h 51"/>
                <a:gd name="T54" fmla="*/ 17 w 29"/>
                <a:gd name="T55" fmla="*/ 6 h 51"/>
                <a:gd name="T56" fmla="*/ 23 w 29"/>
                <a:gd name="T57" fmla="*/ 0 h 51"/>
                <a:gd name="T58" fmla="*/ 29 w 29"/>
                <a:gd name="T59" fmla="*/ 0 h 51"/>
                <a:gd name="T60" fmla="*/ 29 w 29"/>
                <a:gd name="T6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51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13" y="32"/>
                  </a:lnTo>
                  <a:lnTo>
                    <a:pt x="6" y="45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Freeform 1575">
              <a:extLst>
                <a:ext uri="{FF2B5EF4-FFF2-40B4-BE49-F238E27FC236}">
                  <a16:creationId xmlns:a16="http://schemas.microsoft.com/office/drawing/2014/main" id="{DA0425B9-F494-410D-A62E-35695BC5C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251" y="3398545"/>
              <a:ext cx="17136" cy="32535"/>
            </a:xfrm>
            <a:custGeom>
              <a:avLst/>
              <a:gdLst>
                <a:gd name="T0" fmla="*/ 13 w 13"/>
                <a:gd name="T1" fmla="*/ 13 h 23"/>
                <a:gd name="T2" fmla="*/ 13 w 13"/>
                <a:gd name="T3" fmla="*/ 23 h 23"/>
                <a:gd name="T4" fmla="*/ 13 w 13"/>
                <a:gd name="T5" fmla="*/ 23 h 23"/>
                <a:gd name="T6" fmla="*/ 13 w 13"/>
                <a:gd name="T7" fmla="*/ 17 h 23"/>
                <a:gd name="T8" fmla="*/ 6 w 13"/>
                <a:gd name="T9" fmla="*/ 17 h 23"/>
                <a:gd name="T10" fmla="*/ 6 w 13"/>
                <a:gd name="T11" fmla="*/ 6 h 23"/>
                <a:gd name="T12" fmla="*/ 0 w 13"/>
                <a:gd name="T13" fmla="*/ 6 h 23"/>
                <a:gd name="T14" fmla="*/ 0 w 13"/>
                <a:gd name="T15" fmla="*/ 0 h 23"/>
                <a:gd name="T16" fmla="*/ 0 w 13"/>
                <a:gd name="T17" fmla="*/ 0 h 23"/>
                <a:gd name="T18" fmla="*/ 0 w 13"/>
                <a:gd name="T19" fmla="*/ 0 h 23"/>
                <a:gd name="T20" fmla="*/ 6 w 13"/>
                <a:gd name="T21" fmla="*/ 0 h 23"/>
                <a:gd name="T22" fmla="*/ 6 w 13"/>
                <a:gd name="T23" fmla="*/ 6 h 23"/>
                <a:gd name="T24" fmla="*/ 13 w 13"/>
                <a:gd name="T25" fmla="*/ 6 h 23"/>
                <a:gd name="T26" fmla="*/ 13 w 13"/>
                <a:gd name="T27" fmla="*/ 13 h 23"/>
                <a:gd name="T28" fmla="*/ 13 w 13"/>
                <a:gd name="T29" fmla="*/ 13 h 23"/>
                <a:gd name="T30" fmla="*/ 13 w 13"/>
                <a:gd name="T31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23">
                  <a:moveTo>
                    <a:pt x="13" y="13"/>
                  </a:moveTo>
                  <a:lnTo>
                    <a:pt x="13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Freeform 1576">
              <a:extLst>
                <a:ext uri="{FF2B5EF4-FFF2-40B4-BE49-F238E27FC236}">
                  <a16:creationId xmlns:a16="http://schemas.microsoft.com/office/drawing/2014/main" id="{CAB0F24A-23A6-4A8C-B6FF-17908A4E2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251" y="3398541"/>
              <a:ext cx="17136" cy="32535"/>
            </a:xfrm>
            <a:custGeom>
              <a:avLst/>
              <a:gdLst>
                <a:gd name="T0" fmla="*/ 13 w 13"/>
                <a:gd name="T1" fmla="*/ 13 h 23"/>
                <a:gd name="T2" fmla="*/ 13 w 13"/>
                <a:gd name="T3" fmla="*/ 23 h 23"/>
                <a:gd name="T4" fmla="*/ 13 w 13"/>
                <a:gd name="T5" fmla="*/ 23 h 23"/>
                <a:gd name="T6" fmla="*/ 13 w 13"/>
                <a:gd name="T7" fmla="*/ 17 h 23"/>
                <a:gd name="T8" fmla="*/ 6 w 13"/>
                <a:gd name="T9" fmla="*/ 17 h 23"/>
                <a:gd name="T10" fmla="*/ 6 w 13"/>
                <a:gd name="T11" fmla="*/ 6 h 23"/>
                <a:gd name="T12" fmla="*/ 0 w 13"/>
                <a:gd name="T13" fmla="*/ 6 h 23"/>
                <a:gd name="T14" fmla="*/ 0 w 13"/>
                <a:gd name="T15" fmla="*/ 0 h 23"/>
                <a:gd name="T16" fmla="*/ 0 w 13"/>
                <a:gd name="T17" fmla="*/ 0 h 23"/>
                <a:gd name="T18" fmla="*/ 0 w 13"/>
                <a:gd name="T19" fmla="*/ 0 h 23"/>
                <a:gd name="T20" fmla="*/ 6 w 13"/>
                <a:gd name="T21" fmla="*/ 0 h 23"/>
                <a:gd name="T22" fmla="*/ 6 w 13"/>
                <a:gd name="T23" fmla="*/ 6 h 23"/>
                <a:gd name="T24" fmla="*/ 13 w 13"/>
                <a:gd name="T25" fmla="*/ 6 h 23"/>
                <a:gd name="T26" fmla="*/ 13 w 13"/>
                <a:gd name="T27" fmla="*/ 13 h 23"/>
                <a:gd name="T28" fmla="*/ 13 w 13"/>
                <a:gd name="T29" fmla="*/ 13 h 23"/>
                <a:gd name="T30" fmla="*/ 13 w 13"/>
                <a:gd name="T31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23">
                  <a:moveTo>
                    <a:pt x="13" y="13"/>
                  </a:moveTo>
                  <a:lnTo>
                    <a:pt x="13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Freeform 1577">
              <a:extLst>
                <a:ext uri="{FF2B5EF4-FFF2-40B4-BE49-F238E27FC236}">
                  <a16:creationId xmlns:a16="http://schemas.microsoft.com/office/drawing/2014/main" id="{C4DCE5C6-C6B3-4AF6-8E26-5FC189109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566" y="3448054"/>
              <a:ext cx="23725" cy="24049"/>
            </a:xfrm>
            <a:custGeom>
              <a:avLst/>
              <a:gdLst>
                <a:gd name="T0" fmla="*/ 6 w 18"/>
                <a:gd name="T1" fmla="*/ 0 h 17"/>
                <a:gd name="T2" fmla="*/ 6 w 18"/>
                <a:gd name="T3" fmla="*/ 0 h 17"/>
                <a:gd name="T4" fmla="*/ 6 w 18"/>
                <a:gd name="T5" fmla="*/ 0 h 17"/>
                <a:gd name="T6" fmla="*/ 6 w 18"/>
                <a:gd name="T7" fmla="*/ 0 h 17"/>
                <a:gd name="T8" fmla="*/ 18 w 18"/>
                <a:gd name="T9" fmla="*/ 0 h 17"/>
                <a:gd name="T10" fmla="*/ 18 w 18"/>
                <a:gd name="T11" fmla="*/ 4 h 17"/>
                <a:gd name="T12" fmla="*/ 18 w 18"/>
                <a:gd name="T13" fmla="*/ 4 h 17"/>
                <a:gd name="T14" fmla="*/ 18 w 18"/>
                <a:gd name="T15" fmla="*/ 4 h 17"/>
                <a:gd name="T16" fmla="*/ 18 w 18"/>
                <a:gd name="T17" fmla="*/ 11 h 17"/>
                <a:gd name="T18" fmla="*/ 18 w 18"/>
                <a:gd name="T19" fmla="*/ 11 h 17"/>
                <a:gd name="T20" fmla="*/ 18 w 18"/>
                <a:gd name="T21" fmla="*/ 11 h 17"/>
                <a:gd name="T22" fmla="*/ 18 w 18"/>
                <a:gd name="T23" fmla="*/ 17 h 17"/>
                <a:gd name="T24" fmla="*/ 6 w 18"/>
                <a:gd name="T25" fmla="*/ 17 h 17"/>
                <a:gd name="T26" fmla="*/ 6 w 18"/>
                <a:gd name="T27" fmla="*/ 17 h 17"/>
                <a:gd name="T28" fmla="*/ 6 w 18"/>
                <a:gd name="T29" fmla="*/ 17 h 17"/>
                <a:gd name="T30" fmla="*/ 6 w 18"/>
                <a:gd name="T31" fmla="*/ 11 h 17"/>
                <a:gd name="T32" fmla="*/ 0 w 18"/>
                <a:gd name="T33" fmla="*/ 11 h 17"/>
                <a:gd name="T34" fmla="*/ 0 w 18"/>
                <a:gd name="T35" fmla="*/ 4 h 17"/>
                <a:gd name="T36" fmla="*/ 0 w 18"/>
                <a:gd name="T37" fmla="*/ 4 h 17"/>
                <a:gd name="T38" fmla="*/ 0 w 18"/>
                <a:gd name="T39" fmla="*/ 0 h 17"/>
                <a:gd name="T40" fmla="*/ 6 w 18"/>
                <a:gd name="T41" fmla="*/ 0 h 17"/>
                <a:gd name="T42" fmla="*/ 6 w 18"/>
                <a:gd name="T4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7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Freeform 1578">
              <a:extLst>
                <a:ext uri="{FF2B5EF4-FFF2-40B4-BE49-F238E27FC236}">
                  <a16:creationId xmlns:a16="http://schemas.microsoft.com/office/drawing/2014/main" id="{25C6F89D-174E-4B18-A82D-9C38B80CC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566" y="3448054"/>
              <a:ext cx="23725" cy="24049"/>
            </a:xfrm>
            <a:custGeom>
              <a:avLst/>
              <a:gdLst>
                <a:gd name="T0" fmla="*/ 6 w 18"/>
                <a:gd name="T1" fmla="*/ 0 h 17"/>
                <a:gd name="T2" fmla="*/ 6 w 18"/>
                <a:gd name="T3" fmla="*/ 0 h 17"/>
                <a:gd name="T4" fmla="*/ 6 w 18"/>
                <a:gd name="T5" fmla="*/ 0 h 17"/>
                <a:gd name="T6" fmla="*/ 6 w 18"/>
                <a:gd name="T7" fmla="*/ 0 h 17"/>
                <a:gd name="T8" fmla="*/ 18 w 18"/>
                <a:gd name="T9" fmla="*/ 0 h 17"/>
                <a:gd name="T10" fmla="*/ 18 w 18"/>
                <a:gd name="T11" fmla="*/ 4 h 17"/>
                <a:gd name="T12" fmla="*/ 18 w 18"/>
                <a:gd name="T13" fmla="*/ 4 h 17"/>
                <a:gd name="T14" fmla="*/ 18 w 18"/>
                <a:gd name="T15" fmla="*/ 4 h 17"/>
                <a:gd name="T16" fmla="*/ 18 w 18"/>
                <a:gd name="T17" fmla="*/ 11 h 17"/>
                <a:gd name="T18" fmla="*/ 18 w 18"/>
                <a:gd name="T19" fmla="*/ 11 h 17"/>
                <a:gd name="T20" fmla="*/ 18 w 18"/>
                <a:gd name="T21" fmla="*/ 11 h 17"/>
                <a:gd name="T22" fmla="*/ 18 w 18"/>
                <a:gd name="T23" fmla="*/ 17 h 17"/>
                <a:gd name="T24" fmla="*/ 6 w 18"/>
                <a:gd name="T25" fmla="*/ 17 h 17"/>
                <a:gd name="T26" fmla="*/ 6 w 18"/>
                <a:gd name="T27" fmla="*/ 17 h 17"/>
                <a:gd name="T28" fmla="*/ 6 w 18"/>
                <a:gd name="T29" fmla="*/ 17 h 17"/>
                <a:gd name="T30" fmla="*/ 6 w 18"/>
                <a:gd name="T31" fmla="*/ 11 h 17"/>
                <a:gd name="T32" fmla="*/ 0 w 18"/>
                <a:gd name="T33" fmla="*/ 11 h 17"/>
                <a:gd name="T34" fmla="*/ 0 w 18"/>
                <a:gd name="T35" fmla="*/ 4 h 17"/>
                <a:gd name="T36" fmla="*/ 0 w 18"/>
                <a:gd name="T37" fmla="*/ 4 h 17"/>
                <a:gd name="T38" fmla="*/ 0 w 18"/>
                <a:gd name="T39" fmla="*/ 0 h 17"/>
                <a:gd name="T40" fmla="*/ 6 w 18"/>
                <a:gd name="T41" fmla="*/ 0 h 17"/>
                <a:gd name="T42" fmla="*/ 6 w 18"/>
                <a:gd name="T4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7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Freeform 1579">
              <a:extLst>
                <a:ext uri="{FF2B5EF4-FFF2-40B4-BE49-F238E27FC236}">
                  <a16:creationId xmlns:a16="http://schemas.microsoft.com/office/drawing/2014/main" id="{7A4E5562-B237-4F8A-AC6D-B71C976A6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698" y="3453710"/>
              <a:ext cx="15817" cy="18390"/>
            </a:xfrm>
            <a:custGeom>
              <a:avLst/>
              <a:gdLst>
                <a:gd name="T0" fmla="*/ 12 w 12"/>
                <a:gd name="T1" fmla="*/ 13 h 13"/>
                <a:gd name="T2" fmla="*/ 12 w 12"/>
                <a:gd name="T3" fmla="*/ 0 h 13"/>
                <a:gd name="T4" fmla="*/ 6 w 12"/>
                <a:gd name="T5" fmla="*/ 0 h 13"/>
                <a:gd name="T6" fmla="*/ 6 w 12"/>
                <a:gd name="T7" fmla="*/ 0 h 13"/>
                <a:gd name="T8" fmla="*/ 6 w 12"/>
                <a:gd name="T9" fmla="*/ 0 h 13"/>
                <a:gd name="T10" fmla="*/ 0 w 12"/>
                <a:gd name="T11" fmla="*/ 7 h 13"/>
                <a:gd name="T12" fmla="*/ 12 w 12"/>
                <a:gd name="T13" fmla="*/ 7 h 13"/>
                <a:gd name="T14" fmla="*/ 12 w 12"/>
                <a:gd name="T15" fmla="*/ 13 h 13"/>
                <a:gd name="T16" fmla="*/ 12 w 12"/>
                <a:gd name="T17" fmla="*/ 13 h 13"/>
                <a:gd name="T18" fmla="*/ 12 w 12"/>
                <a:gd name="T19" fmla="*/ 13 h 13"/>
                <a:gd name="T20" fmla="*/ 12 w 12"/>
                <a:gd name="T2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3">
                  <a:moveTo>
                    <a:pt x="12" y="13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Freeform 1580">
              <a:extLst>
                <a:ext uri="{FF2B5EF4-FFF2-40B4-BE49-F238E27FC236}">
                  <a16:creationId xmlns:a16="http://schemas.microsoft.com/office/drawing/2014/main" id="{284A6455-9E0A-4B77-BE49-D8D586D86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698" y="3453710"/>
              <a:ext cx="15817" cy="18390"/>
            </a:xfrm>
            <a:custGeom>
              <a:avLst/>
              <a:gdLst>
                <a:gd name="T0" fmla="*/ 12 w 12"/>
                <a:gd name="T1" fmla="*/ 13 h 13"/>
                <a:gd name="T2" fmla="*/ 12 w 12"/>
                <a:gd name="T3" fmla="*/ 0 h 13"/>
                <a:gd name="T4" fmla="*/ 6 w 12"/>
                <a:gd name="T5" fmla="*/ 0 h 13"/>
                <a:gd name="T6" fmla="*/ 6 w 12"/>
                <a:gd name="T7" fmla="*/ 0 h 13"/>
                <a:gd name="T8" fmla="*/ 6 w 12"/>
                <a:gd name="T9" fmla="*/ 0 h 13"/>
                <a:gd name="T10" fmla="*/ 0 w 12"/>
                <a:gd name="T11" fmla="*/ 7 h 13"/>
                <a:gd name="T12" fmla="*/ 12 w 12"/>
                <a:gd name="T13" fmla="*/ 7 h 13"/>
                <a:gd name="T14" fmla="*/ 12 w 12"/>
                <a:gd name="T15" fmla="*/ 13 h 13"/>
                <a:gd name="T16" fmla="*/ 12 w 12"/>
                <a:gd name="T17" fmla="*/ 13 h 13"/>
                <a:gd name="T18" fmla="*/ 12 w 12"/>
                <a:gd name="T19" fmla="*/ 13 h 13"/>
                <a:gd name="T20" fmla="*/ 12 w 12"/>
                <a:gd name="T2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3">
                  <a:moveTo>
                    <a:pt x="12" y="13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Freeform 1581">
              <a:extLst>
                <a:ext uri="{FF2B5EF4-FFF2-40B4-BE49-F238E27FC236}">
                  <a16:creationId xmlns:a16="http://schemas.microsoft.com/office/drawing/2014/main" id="{D3425A87-FEC7-44BC-9949-2B23BF6E2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291" y="3422590"/>
              <a:ext cx="14500" cy="16975"/>
            </a:xfrm>
            <a:custGeom>
              <a:avLst/>
              <a:gdLst>
                <a:gd name="T0" fmla="*/ 0 w 11"/>
                <a:gd name="T1" fmla="*/ 6 h 12"/>
                <a:gd name="T2" fmla="*/ 7 w 11"/>
                <a:gd name="T3" fmla="*/ 12 h 12"/>
                <a:gd name="T4" fmla="*/ 7 w 11"/>
                <a:gd name="T5" fmla="*/ 12 h 12"/>
                <a:gd name="T6" fmla="*/ 7 w 11"/>
                <a:gd name="T7" fmla="*/ 12 h 12"/>
                <a:gd name="T8" fmla="*/ 7 w 11"/>
                <a:gd name="T9" fmla="*/ 12 h 12"/>
                <a:gd name="T10" fmla="*/ 11 w 11"/>
                <a:gd name="T11" fmla="*/ 12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0 h 12"/>
                <a:gd name="T18" fmla="*/ 7 w 11"/>
                <a:gd name="T19" fmla="*/ 0 h 12"/>
                <a:gd name="T20" fmla="*/ 7 w 11"/>
                <a:gd name="T21" fmla="*/ 6 h 12"/>
                <a:gd name="T22" fmla="*/ 0 w 11"/>
                <a:gd name="T23" fmla="*/ 6 h 12"/>
                <a:gd name="T24" fmla="*/ 0 w 11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2">
                  <a:moveTo>
                    <a:pt x="0" y="6"/>
                  </a:move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11" y="12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Freeform 1582">
              <a:extLst>
                <a:ext uri="{FF2B5EF4-FFF2-40B4-BE49-F238E27FC236}">
                  <a16:creationId xmlns:a16="http://schemas.microsoft.com/office/drawing/2014/main" id="{AEDC1EE9-0B70-4EE5-9CB4-48D21D8C8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291" y="3422588"/>
              <a:ext cx="14500" cy="16975"/>
            </a:xfrm>
            <a:custGeom>
              <a:avLst/>
              <a:gdLst>
                <a:gd name="T0" fmla="*/ 0 w 11"/>
                <a:gd name="T1" fmla="*/ 6 h 12"/>
                <a:gd name="T2" fmla="*/ 7 w 11"/>
                <a:gd name="T3" fmla="*/ 12 h 12"/>
                <a:gd name="T4" fmla="*/ 7 w 11"/>
                <a:gd name="T5" fmla="*/ 12 h 12"/>
                <a:gd name="T6" fmla="*/ 7 w 11"/>
                <a:gd name="T7" fmla="*/ 12 h 12"/>
                <a:gd name="T8" fmla="*/ 7 w 11"/>
                <a:gd name="T9" fmla="*/ 12 h 12"/>
                <a:gd name="T10" fmla="*/ 11 w 11"/>
                <a:gd name="T11" fmla="*/ 12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0 h 12"/>
                <a:gd name="T18" fmla="*/ 7 w 11"/>
                <a:gd name="T19" fmla="*/ 0 h 12"/>
                <a:gd name="T20" fmla="*/ 7 w 11"/>
                <a:gd name="T21" fmla="*/ 6 h 12"/>
                <a:gd name="T22" fmla="*/ 0 w 11"/>
                <a:gd name="T23" fmla="*/ 6 h 12"/>
                <a:gd name="T24" fmla="*/ 0 w 11"/>
                <a:gd name="T2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2">
                  <a:moveTo>
                    <a:pt x="0" y="6"/>
                  </a:move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11" y="12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Freeform 1583">
              <a:extLst>
                <a:ext uri="{FF2B5EF4-FFF2-40B4-BE49-F238E27FC236}">
                  <a16:creationId xmlns:a16="http://schemas.microsoft.com/office/drawing/2014/main" id="{B9B1ADB3-7DD3-4E08-9DFF-1D696CB86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566" y="3422590"/>
              <a:ext cx="7908" cy="16975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12 h 12"/>
                <a:gd name="T8" fmla="*/ 6 w 6"/>
                <a:gd name="T9" fmla="*/ 12 h 12"/>
                <a:gd name="T10" fmla="*/ 6 w 6"/>
                <a:gd name="T11" fmla="*/ 0 h 12"/>
                <a:gd name="T12" fmla="*/ 0 w 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Line 1584">
              <a:extLst>
                <a:ext uri="{FF2B5EF4-FFF2-40B4-BE49-F238E27FC236}">
                  <a16:creationId xmlns:a16="http://schemas.microsoft.com/office/drawing/2014/main" id="{1AC09304-20BB-40B9-B866-B8B78EC0C7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49791" y="3463614"/>
              <a:ext cx="7908" cy="8486"/>
            </a:xfrm>
            <a:prstGeom prst="line">
              <a:avLst/>
            </a:pr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Freeform 1587">
              <a:extLst>
                <a:ext uri="{FF2B5EF4-FFF2-40B4-BE49-F238E27FC236}">
                  <a16:creationId xmlns:a16="http://schemas.microsoft.com/office/drawing/2014/main" id="{BD45D38B-99DD-4E79-B146-FC322AEC6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3" y="3780490"/>
              <a:ext cx="23725" cy="16975"/>
            </a:xfrm>
            <a:custGeom>
              <a:avLst/>
              <a:gdLst>
                <a:gd name="T0" fmla="*/ 0 w 18"/>
                <a:gd name="T1" fmla="*/ 12 h 12"/>
                <a:gd name="T2" fmla="*/ 0 w 18"/>
                <a:gd name="T3" fmla="*/ 12 h 12"/>
                <a:gd name="T4" fmla="*/ 18 w 18"/>
                <a:gd name="T5" fmla="*/ 12 h 12"/>
                <a:gd name="T6" fmla="*/ 18 w 18"/>
                <a:gd name="T7" fmla="*/ 0 h 12"/>
                <a:gd name="T8" fmla="*/ 0 w 18"/>
                <a:gd name="T9" fmla="*/ 0 h 12"/>
                <a:gd name="T10" fmla="*/ 0 w 18"/>
                <a:gd name="T11" fmla="*/ 0 h 12"/>
                <a:gd name="T12" fmla="*/ 0 w 18"/>
                <a:gd name="T13" fmla="*/ 0 h 12"/>
                <a:gd name="T14" fmla="*/ 0 w 18"/>
                <a:gd name="T15" fmla="*/ 6 h 12"/>
                <a:gd name="T16" fmla="*/ 0 w 18"/>
                <a:gd name="T17" fmla="*/ 6 h 12"/>
                <a:gd name="T18" fmla="*/ 0 w 18"/>
                <a:gd name="T19" fmla="*/ 6 h 12"/>
                <a:gd name="T20" fmla="*/ 0 w 18"/>
                <a:gd name="T21" fmla="*/ 12 h 12"/>
                <a:gd name="T22" fmla="*/ 0 w 18"/>
                <a:gd name="T23" fmla="*/ 12 h 12"/>
                <a:gd name="T24" fmla="*/ 0 w 18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2">
                  <a:moveTo>
                    <a:pt x="0" y="12"/>
                  </a:move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Freeform 1588">
              <a:extLst>
                <a:ext uri="{FF2B5EF4-FFF2-40B4-BE49-F238E27FC236}">
                  <a16:creationId xmlns:a16="http://schemas.microsoft.com/office/drawing/2014/main" id="{5AFB8D4C-9742-41DD-907E-4DE855762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3" y="3780490"/>
              <a:ext cx="23725" cy="16975"/>
            </a:xfrm>
            <a:custGeom>
              <a:avLst/>
              <a:gdLst>
                <a:gd name="T0" fmla="*/ 0 w 18"/>
                <a:gd name="T1" fmla="*/ 12 h 12"/>
                <a:gd name="T2" fmla="*/ 0 w 18"/>
                <a:gd name="T3" fmla="*/ 12 h 12"/>
                <a:gd name="T4" fmla="*/ 18 w 18"/>
                <a:gd name="T5" fmla="*/ 12 h 12"/>
                <a:gd name="T6" fmla="*/ 18 w 18"/>
                <a:gd name="T7" fmla="*/ 0 h 12"/>
                <a:gd name="T8" fmla="*/ 0 w 18"/>
                <a:gd name="T9" fmla="*/ 0 h 12"/>
                <a:gd name="T10" fmla="*/ 0 w 18"/>
                <a:gd name="T11" fmla="*/ 0 h 12"/>
                <a:gd name="T12" fmla="*/ 0 w 18"/>
                <a:gd name="T13" fmla="*/ 0 h 12"/>
                <a:gd name="T14" fmla="*/ 0 w 18"/>
                <a:gd name="T15" fmla="*/ 6 h 12"/>
                <a:gd name="T16" fmla="*/ 0 w 18"/>
                <a:gd name="T17" fmla="*/ 6 h 12"/>
                <a:gd name="T18" fmla="*/ 0 w 18"/>
                <a:gd name="T19" fmla="*/ 6 h 12"/>
                <a:gd name="T20" fmla="*/ 0 w 18"/>
                <a:gd name="T21" fmla="*/ 12 h 12"/>
                <a:gd name="T22" fmla="*/ 0 w 18"/>
                <a:gd name="T23" fmla="*/ 12 h 12"/>
                <a:gd name="T24" fmla="*/ 0 w 18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2">
                  <a:moveTo>
                    <a:pt x="0" y="12"/>
                  </a:moveTo>
                  <a:lnTo>
                    <a:pt x="0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3" name="Freeform 1589">
              <a:extLst>
                <a:ext uri="{FF2B5EF4-FFF2-40B4-BE49-F238E27FC236}">
                  <a16:creationId xmlns:a16="http://schemas.microsoft.com/office/drawing/2014/main" id="{464DAC38-CF53-4373-AFC7-01915EE4D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189" y="3788978"/>
              <a:ext cx="7908" cy="848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0 h 6"/>
                <a:gd name="T8" fmla="*/ 0 w 6"/>
                <a:gd name="T9" fmla="*/ 0 h 6"/>
                <a:gd name="T10" fmla="*/ 0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4" name="Freeform 1590">
              <a:extLst>
                <a:ext uri="{FF2B5EF4-FFF2-40B4-BE49-F238E27FC236}">
                  <a16:creationId xmlns:a16="http://schemas.microsoft.com/office/drawing/2014/main" id="{5103266A-17A6-4136-B387-4B010CB5D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740" y="3821514"/>
              <a:ext cx="25044" cy="22633"/>
            </a:xfrm>
            <a:custGeom>
              <a:avLst/>
              <a:gdLst>
                <a:gd name="T0" fmla="*/ 0 w 19"/>
                <a:gd name="T1" fmla="*/ 4 h 16"/>
                <a:gd name="T2" fmla="*/ 0 w 19"/>
                <a:gd name="T3" fmla="*/ 4 h 16"/>
                <a:gd name="T4" fmla="*/ 0 w 19"/>
                <a:gd name="T5" fmla="*/ 10 h 16"/>
                <a:gd name="T6" fmla="*/ 0 w 19"/>
                <a:gd name="T7" fmla="*/ 10 h 16"/>
                <a:gd name="T8" fmla="*/ 6 w 19"/>
                <a:gd name="T9" fmla="*/ 10 h 16"/>
                <a:gd name="T10" fmla="*/ 6 w 19"/>
                <a:gd name="T11" fmla="*/ 16 h 16"/>
                <a:gd name="T12" fmla="*/ 6 w 19"/>
                <a:gd name="T13" fmla="*/ 16 h 16"/>
                <a:gd name="T14" fmla="*/ 6 w 19"/>
                <a:gd name="T15" fmla="*/ 16 h 16"/>
                <a:gd name="T16" fmla="*/ 6 w 19"/>
                <a:gd name="T17" fmla="*/ 16 h 16"/>
                <a:gd name="T18" fmla="*/ 19 w 19"/>
                <a:gd name="T19" fmla="*/ 16 h 16"/>
                <a:gd name="T20" fmla="*/ 19 w 19"/>
                <a:gd name="T21" fmla="*/ 10 h 16"/>
                <a:gd name="T22" fmla="*/ 19 w 19"/>
                <a:gd name="T23" fmla="*/ 10 h 16"/>
                <a:gd name="T24" fmla="*/ 19 w 19"/>
                <a:gd name="T25" fmla="*/ 10 h 16"/>
                <a:gd name="T26" fmla="*/ 19 w 19"/>
                <a:gd name="T27" fmla="*/ 4 h 16"/>
                <a:gd name="T28" fmla="*/ 6 w 19"/>
                <a:gd name="T29" fmla="*/ 4 h 16"/>
                <a:gd name="T30" fmla="*/ 6 w 19"/>
                <a:gd name="T31" fmla="*/ 0 h 16"/>
                <a:gd name="T32" fmla="*/ 0 w 19"/>
                <a:gd name="T33" fmla="*/ 0 h 16"/>
                <a:gd name="T34" fmla="*/ 0 w 19"/>
                <a:gd name="T35" fmla="*/ 4 h 16"/>
                <a:gd name="T36" fmla="*/ 0 w 19"/>
                <a:gd name="T37" fmla="*/ 4 h 16"/>
                <a:gd name="T38" fmla="*/ 0 w 19"/>
                <a:gd name="T3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6">
                  <a:moveTo>
                    <a:pt x="0" y="4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5" name="Freeform 1591">
              <a:extLst>
                <a:ext uri="{FF2B5EF4-FFF2-40B4-BE49-F238E27FC236}">
                  <a16:creationId xmlns:a16="http://schemas.microsoft.com/office/drawing/2014/main" id="{04A10B26-F1AD-4F99-BA24-6507A063B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740" y="3821514"/>
              <a:ext cx="25044" cy="22633"/>
            </a:xfrm>
            <a:custGeom>
              <a:avLst/>
              <a:gdLst>
                <a:gd name="T0" fmla="*/ 0 w 19"/>
                <a:gd name="T1" fmla="*/ 4 h 16"/>
                <a:gd name="T2" fmla="*/ 0 w 19"/>
                <a:gd name="T3" fmla="*/ 4 h 16"/>
                <a:gd name="T4" fmla="*/ 0 w 19"/>
                <a:gd name="T5" fmla="*/ 10 h 16"/>
                <a:gd name="T6" fmla="*/ 0 w 19"/>
                <a:gd name="T7" fmla="*/ 10 h 16"/>
                <a:gd name="T8" fmla="*/ 6 w 19"/>
                <a:gd name="T9" fmla="*/ 10 h 16"/>
                <a:gd name="T10" fmla="*/ 6 w 19"/>
                <a:gd name="T11" fmla="*/ 16 h 16"/>
                <a:gd name="T12" fmla="*/ 6 w 19"/>
                <a:gd name="T13" fmla="*/ 16 h 16"/>
                <a:gd name="T14" fmla="*/ 6 w 19"/>
                <a:gd name="T15" fmla="*/ 16 h 16"/>
                <a:gd name="T16" fmla="*/ 6 w 19"/>
                <a:gd name="T17" fmla="*/ 16 h 16"/>
                <a:gd name="T18" fmla="*/ 19 w 19"/>
                <a:gd name="T19" fmla="*/ 16 h 16"/>
                <a:gd name="T20" fmla="*/ 19 w 19"/>
                <a:gd name="T21" fmla="*/ 10 h 16"/>
                <a:gd name="T22" fmla="*/ 19 w 19"/>
                <a:gd name="T23" fmla="*/ 10 h 16"/>
                <a:gd name="T24" fmla="*/ 19 w 19"/>
                <a:gd name="T25" fmla="*/ 10 h 16"/>
                <a:gd name="T26" fmla="*/ 19 w 19"/>
                <a:gd name="T27" fmla="*/ 4 h 16"/>
                <a:gd name="T28" fmla="*/ 6 w 19"/>
                <a:gd name="T29" fmla="*/ 4 h 16"/>
                <a:gd name="T30" fmla="*/ 6 w 19"/>
                <a:gd name="T31" fmla="*/ 0 h 16"/>
                <a:gd name="T32" fmla="*/ 0 w 19"/>
                <a:gd name="T33" fmla="*/ 0 h 16"/>
                <a:gd name="T34" fmla="*/ 0 w 19"/>
                <a:gd name="T35" fmla="*/ 4 h 16"/>
                <a:gd name="T36" fmla="*/ 0 w 19"/>
                <a:gd name="T37" fmla="*/ 4 h 16"/>
                <a:gd name="T38" fmla="*/ 0 w 19"/>
                <a:gd name="T3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6">
                  <a:moveTo>
                    <a:pt x="0" y="4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" name="Freeform 1592">
              <a:extLst>
                <a:ext uri="{FF2B5EF4-FFF2-40B4-BE49-F238E27FC236}">
                  <a16:creationId xmlns:a16="http://schemas.microsoft.com/office/drawing/2014/main" id="{6F721A08-65F1-41FF-92C2-798E7229E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3813025"/>
              <a:ext cx="54042" cy="22633"/>
            </a:xfrm>
            <a:custGeom>
              <a:avLst/>
              <a:gdLst>
                <a:gd name="T0" fmla="*/ 0 w 41"/>
                <a:gd name="T1" fmla="*/ 0 h 16"/>
                <a:gd name="T2" fmla="*/ 29 w 41"/>
                <a:gd name="T3" fmla="*/ 0 h 16"/>
                <a:gd name="T4" fmla="*/ 35 w 41"/>
                <a:gd name="T5" fmla="*/ 6 h 16"/>
                <a:gd name="T6" fmla="*/ 35 w 41"/>
                <a:gd name="T7" fmla="*/ 6 h 16"/>
                <a:gd name="T8" fmla="*/ 35 w 41"/>
                <a:gd name="T9" fmla="*/ 10 h 16"/>
                <a:gd name="T10" fmla="*/ 35 w 41"/>
                <a:gd name="T11" fmla="*/ 10 h 16"/>
                <a:gd name="T12" fmla="*/ 41 w 41"/>
                <a:gd name="T13" fmla="*/ 16 h 16"/>
                <a:gd name="T14" fmla="*/ 25 w 41"/>
                <a:gd name="T15" fmla="*/ 16 h 16"/>
                <a:gd name="T16" fmla="*/ 25 w 41"/>
                <a:gd name="T17" fmla="*/ 16 h 16"/>
                <a:gd name="T18" fmla="*/ 25 w 41"/>
                <a:gd name="T19" fmla="*/ 10 h 16"/>
                <a:gd name="T20" fmla="*/ 0 w 41"/>
                <a:gd name="T21" fmla="*/ 10 h 16"/>
                <a:gd name="T22" fmla="*/ 0 w 41"/>
                <a:gd name="T23" fmla="*/ 10 h 16"/>
                <a:gd name="T24" fmla="*/ 0 w 41"/>
                <a:gd name="T25" fmla="*/ 16 h 16"/>
                <a:gd name="T26" fmla="*/ 0 w 41"/>
                <a:gd name="T27" fmla="*/ 10 h 16"/>
                <a:gd name="T28" fmla="*/ 0 w 41"/>
                <a:gd name="T29" fmla="*/ 10 h 16"/>
                <a:gd name="T30" fmla="*/ 0 w 41"/>
                <a:gd name="T31" fmla="*/ 10 h 16"/>
                <a:gd name="T32" fmla="*/ 0 w 41"/>
                <a:gd name="T33" fmla="*/ 6 h 16"/>
                <a:gd name="T34" fmla="*/ 0 w 41"/>
                <a:gd name="T35" fmla="*/ 6 h 16"/>
                <a:gd name="T36" fmla="*/ 0 w 41"/>
                <a:gd name="T37" fmla="*/ 6 h 16"/>
                <a:gd name="T38" fmla="*/ 0 w 41"/>
                <a:gd name="T39" fmla="*/ 0 h 16"/>
                <a:gd name="T40" fmla="*/ 0 w 41"/>
                <a:gd name="T41" fmla="*/ 0 h 16"/>
                <a:gd name="T42" fmla="*/ 0 w 41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16">
                  <a:moveTo>
                    <a:pt x="0" y="0"/>
                  </a:moveTo>
                  <a:lnTo>
                    <a:pt x="29" y="0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41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" name="Freeform 1593">
              <a:extLst>
                <a:ext uri="{FF2B5EF4-FFF2-40B4-BE49-F238E27FC236}">
                  <a16:creationId xmlns:a16="http://schemas.microsoft.com/office/drawing/2014/main" id="{A4E5038C-01EF-4585-B204-5CE3B5DA3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65" y="3813025"/>
              <a:ext cx="54042" cy="22633"/>
            </a:xfrm>
            <a:custGeom>
              <a:avLst/>
              <a:gdLst>
                <a:gd name="T0" fmla="*/ 0 w 41"/>
                <a:gd name="T1" fmla="*/ 0 h 16"/>
                <a:gd name="T2" fmla="*/ 29 w 41"/>
                <a:gd name="T3" fmla="*/ 0 h 16"/>
                <a:gd name="T4" fmla="*/ 35 w 41"/>
                <a:gd name="T5" fmla="*/ 6 h 16"/>
                <a:gd name="T6" fmla="*/ 35 w 41"/>
                <a:gd name="T7" fmla="*/ 6 h 16"/>
                <a:gd name="T8" fmla="*/ 35 w 41"/>
                <a:gd name="T9" fmla="*/ 10 h 16"/>
                <a:gd name="T10" fmla="*/ 35 w 41"/>
                <a:gd name="T11" fmla="*/ 10 h 16"/>
                <a:gd name="T12" fmla="*/ 41 w 41"/>
                <a:gd name="T13" fmla="*/ 16 h 16"/>
                <a:gd name="T14" fmla="*/ 25 w 41"/>
                <a:gd name="T15" fmla="*/ 16 h 16"/>
                <a:gd name="T16" fmla="*/ 25 w 41"/>
                <a:gd name="T17" fmla="*/ 16 h 16"/>
                <a:gd name="T18" fmla="*/ 25 w 41"/>
                <a:gd name="T19" fmla="*/ 10 h 16"/>
                <a:gd name="T20" fmla="*/ 0 w 41"/>
                <a:gd name="T21" fmla="*/ 10 h 16"/>
                <a:gd name="T22" fmla="*/ 0 w 41"/>
                <a:gd name="T23" fmla="*/ 10 h 16"/>
                <a:gd name="T24" fmla="*/ 0 w 41"/>
                <a:gd name="T25" fmla="*/ 16 h 16"/>
                <a:gd name="T26" fmla="*/ 0 w 41"/>
                <a:gd name="T27" fmla="*/ 10 h 16"/>
                <a:gd name="T28" fmla="*/ 0 w 41"/>
                <a:gd name="T29" fmla="*/ 10 h 16"/>
                <a:gd name="T30" fmla="*/ 0 w 41"/>
                <a:gd name="T31" fmla="*/ 10 h 16"/>
                <a:gd name="T32" fmla="*/ 0 w 41"/>
                <a:gd name="T33" fmla="*/ 6 h 16"/>
                <a:gd name="T34" fmla="*/ 0 w 41"/>
                <a:gd name="T35" fmla="*/ 6 h 16"/>
                <a:gd name="T36" fmla="*/ 0 w 41"/>
                <a:gd name="T37" fmla="*/ 6 h 16"/>
                <a:gd name="T38" fmla="*/ 0 w 41"/>
                <a:gd name="T39" fmla="*/ 0 h 16"/>
                <a:gd name="T40" fmla="*/ 0 w 41"/>
                <a:gd name="T41" fmla="*/ 0 h 16"/>
                <a:gd name="T42" fmla="*/ 0 w 41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16">
                  <a:moveTo>
                    <a:pt x="0" y="0"/>
                  </a:moveTo>
                  <a:lnTo>
                    <a:pt x="29" y="0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41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8" name="Freeform 1594">
              <a:extLst>
                <a:ext uri="{FF2B5EF4-FFF2-40B4-BE49-F238E27FC236}">
                  <a16:creationId xmlns:a16="http://schemas.microsoft.com/office/drawing/2014/main" id="{9FB12F88-DCA2-4C33-89E8-5DD482090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3757856"/>
              <a:ext cx="63269" cy="46685"/>
            </a:xfrm>
            <a:custGeom>
              <a:avLst/>
              <a:gdLst>
                <a:gd name="T0" fmla="*/ 0 w 48"/>
                <a:gd name="T1" fmla="*/ 6 h 33"/>
                <a:gd name="T2" fmla="*/ 6 w 48"/>
                <a:gd name="T3" fmla="*/ 6 h 33"/>
                <a:gd name="T4" fmla="*/ 13 w 48"/>
                <a:gd name="T5" fmla="*/ 0 h 33"/>
                <a:gd name="T6" fmla="*/ 13 w 48"/>
                <a:gd name="T7" fmla="*/ 0 h 33"/>
                <a:gd name="T8" fmla="*/ 35 w 48"/>
                <a:gd name="T9" fmla="*/ 0 h 33"/>
                <a:gd name="T10" fmla="*/ 41 w 48"/>
                <a:gd name="T11" fmla="*/ 6 h 33"/>
                <a:gd name="T12" fmla="*/ 41 w 48"/>
                <a:gd name="T13" fmla="*/ 6 h 33"/>
                <a:gd name="T14" fmla="*/ 41 w 48"/>
                <a:gd name="T15" fmla="*/ 6 h 33"/>
                <a:gd name="T16" fmla="*/ 41 w 48"/>
                <a:gd name="T17" fmla="*/ 10 h 33"/>
                <a:gd name="T18" fmla="*/ 41 w 48"/>
                <a:gd name="T19" fmla="*/ 10 h 33"/>
                <a:gd name="T20" fmla="*/ 41 w 48"/>
                <a:gd name="T21" fmla="*/ 10 h 33"/>
                <a:gd name="T22" fmla="*/ 41 w 48"/>
                <a:gd name="T23" fmla="*/ 10 h 33"/>
                <a:gd name="T24" fmla="*/ 41 w 48"/>
                <a:gd name="T25" fmla="*/ 16 h 33"/>
                <a:gd name="T26" fmla="*/ 41 w 48"/>
                <a:gd name="T27" fmla="*/ 16 h 33"/>
                <a:gd name="T28" fmla="*/ 48 w 48"/>
                <a:gd name="T29" fmla="*/ 22 h 33"/>
                <a:gd name="T30" fmla="*/ 48 w 48"/>
                <a:gd name="T31" fmla="*/ 22 h 33"/>
                <a:gd name="T32" fmla="*/ 48 w 48"/>
                <a:gd name="T33" fmla="*/ 22 h 33"/>
                <a:gd name="T34" fmla="*/ 48 w 48"/>
                <a:gd name="T35" fmla="*/ 28 h 33"/>
                <a:gd name="T36" fmla="*/ 41 w 48"/>
                <a:gd name="T37" fmla="*/ 28 h 33"/>
                <a:gd name="T38" fmla="*/ 41 w 48"/>
                <a:gd name="T39" fmla="*/ 33 h 33"/>
                <a:gd name="T40" fmla="*/ 29 w 48"/>
                <a:gd name="T41" fmla="*/ 33 h 33"/>
                <a:gd name="T42" fmla="*/ 29 w 48"/>
                <a:gd name="T43" fmla="*/ 28 h 33"/>
                <a:gd name="T44" fmla="*/ 13 w 48"/>
                <a:gd name="T45" fmla="*/ 28 h 33"/>
                <a:gd name="T46" fmla="*/ 13 w 48"/>
                <a:gd name="T47" fmla="*/ 28 h 33"/>
                <a:gd name="T48" fmla="*/ 13 w 48"/>
                <a:gd name="T49" fmla="*/ 22 h 33"/>
                <a:gd name="T50" fmla="*/ 6 w 48"/>
                <a:gd name="T51" fmla="*/ 22 h 33"/>
                <a:gd name="T52" fmla="*/ 6 w 48"/>
                <a:gd name="T53" fmla="*/ 16 h 33"/>
                <a:gd name="T54" fmla="*/ 0 w 48"/>
                <a:gd name="T55" fmla="*/ 16 h 33"/>
                <a:gd name="T56" fmla="*/ 0 w 48"/>
                <a:gd name="T57" fmla="*/ 16 h 33"/>
                <a:gd name="T58" fmla="*/ 0 w 48"/>
                <a:gd name="T59" fmla="*/ 16 h 33"/>
                <a:gd name="T60" fmla="*/ 0 w 48"/>
                <a:gd name="T61" fmla="*/ 10 h 33"/>
                <a:gd name="T62" fmla="*/ 0 w 48"/>
                <a:gd name="T63" fmla="*/ 10 h 33"/>
                <a:gd name="T64" fmla="*/ 0 w 48"/>
                <a:gd name="T65" fmla="*/ 10 h 33"/>
                <a:gd name="T66" fmla="*/ 0 w 48"/>
                <a:gd name="T67" fmla="*/ 10 h 33"/>
                <a:gd name="T68" fmla="*/ 0 w 48"/>
                <a:gd name="T69" fmla="*/ 10 h 33"/>
                <a:gd name="T70" fmla="*/ 0 w 48"/>
                <a:gd name="T71" fmla="*/ 6 h 33"/>
                <a:gd name="T72" fmla="*/ 0 w 48"/>
                <a:gd name="T73" fmla="*/ 6 h 33"/>
                <a:gd name="T74" fmla="*/ 0 w 48"/>
                <a:gd name="T7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" h="33">
                  <a:moveTo>
                    <a:pt x="0" y="6"/>
                  </a:moveTo>
                  <a:lnTo>
                    <a:pt x="6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35" y="0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8"/>
                  </a:lnTo>
                  <a:lnTo>
                    <a:pt x="41" y="28"/>
                  </a:lnTo>
                  <a:lnTo>
                    <a:pt x="41" y="33"/>
                  </a:lnTo>
                  <a:lnTo>
                    <a:pt x="29" y="33"/>
                  </a:lnTo>
                  <a:lnTo>
                    <a:pt x="29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" name="Freeform 1595">
              <a:extLst>
                <a:ext uri="{FF2B5EF4-FFF2-40B4-BE49-F238E27FC236}">
                  <a16:creationId xmlns:a16="http://schemas.microsoft.com/office/drawing/2014/main" id="{C7502129-DC58-40B6-901B-621747C11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15" y="3757856"/>
              <a:ext cx="63269" cy="46685"/>
            </a:xfrm>
            <a:custGeom>
              <a:avLst/>
              <a:gdLst>
                <a:gd name="T0" fmla="*/ 0 w 48"/>
                <a:gd name="T1" fmla="*/ 6 h 33"/>
                <a:gd name="T2" fmla="*/ 6 w 48"/>
                <a:gd name="T3" fmla="*/ 6 h 33"/>
                <a:gd name="T4" fmla="*/ 13 w 48"/>
                <a:gd name="T5" fmla="*/ 0 h 33"/>
                <a:gd name="T6" fmla="*/ 13 w 48"/>
                <a:gd name="T7" fmla="*/ 0 h 33"/>
                <a:gd name="T8" fmla="*/ 35 w 48"/>
                <a:gd name="T9" fmla="*/ 0 h 33"/>
                <a:gd name="T10" fmla="*/ 41 w 48"/>
                <a:gd name="T11" fmla="*/ 6 h 33"/>
                <a:gd name="T12" fmla="*/ 41 w 48"/>
                <a:gd name="T13" fmla="*/ 6 h 33"/>
                <a:gd name="T14" fmla="*/ 41 w 48"/>
                <a:gd name="T15" fmla="*/ 6 h 33"/>
                <a:gd name="T16" fmla="*/ 41 w 48"/>
                <a:gd name="T17" fmla="*/ 10 h 33"/>
                <a:gd name="T18" fmla="*/ 41 w 48"/>
                <a:gd name="T19" fmla="*/ 10 h 33"/>
                <a:gd name="T20" fmla="*/ 41 w 48"/>
                <a:gd name="T21" fmla="*/ 10 h 33"/>
                <a:gd name="T22" fmla="*/ 41 w 48"/>
                <a:gd name="T23" fmla="*/ 10 h 33"/>
                <a:gd name="T24" fmla="*/ 41 w 48"/>
                <a:gd name="T25" fmla="*/ 16 h 33"/>
                <a:gd name="T26" fmla="*/ 41 w 48"/>
                <a:gd name="T27" fmla="*/ 16 h 33"/>
                <a:gd name="T28" fmla="*/ 48 w 48"/>
                <a:gd name="T29" fmla="*/ 22 h 33"/>
                <a:gd name="T30" fmla="*/ 48 w 48"/>
                <a:gd name="T31" fmla="*/ 22 h 33"/>
                <a:gd name="T32" fmla="*/ 48 w 48"/>
                <a:gd name="T33" fmla="*/ 22 h 33"/>
                <a:gd name="T34" fmla="*/ 48 w 48"/>
                <a:gd name="T35" fmla="*/ 28 h 33"/>
                <a:gd name="T36" fmla="*/ 41 w 48"/>
                <a:gd name="T37" fmla="*/ 28 h 33"/>
                <a:gd name="T38" fmla="*/ 41 w 48"/>
                <a:gd name="T39" fmla="*/ 33 h 33"/>
                <a:gd name="T40" fmla="*/ 29 w 48"/>
                <a:gd name="T41" fmla="*/ 33 h 33"/>
                <a:gd name="T42" fmla="*/ 29 w 48"/>
                <a:gd name="T43" fmla="*/ 28 h 33"/>
                <a:gd name="T44" fmla="*/ 13 w 48"/>
                <a:gd name="T45" fmla="*/ 28 h 33"/>
                <a:gd name="T46" fmla="*/ 13 w 48"/>
                <a:gd name="T47" fmla="*/ 28 h 33"/>
                <a:gd name="T48" fmla="*/ 13 w 48"/>
                <a:gd name="T49" fmla="*/ 22 h 33"/>
                <a:gd name="T50" fmla="*/ 6 w 48"/>
                <a:gd name="T51" fmla="*/ 22 h 33"/>
                <a:gd name="T52" fmla="*/ 6 w 48"/>
                <a:gd name="T53" fmla="*/ 16 h 33"/>
                <a:gd name="T54" fmla="*/ 0 w 48"/>
                <a:gd name="T55" fmla="*/ 16 h 33"/>
                <a:gd name="T56" fmla="*/ 0 w 48"/>
                <a:gd name="T57" fmla="*/ 16 h 33"/>
                <a:gd name="T58" fmla="*/ 0 w 48"/>
                <a:gd name="T59" fmla="*/ 16 h 33"/>
                <a:gd name="T60" fmla="*/ 0 w 48"/>
                <a:gd name="T61" fmla="*/ 10 h 33"/>
                <a:gd name="T62" fmla="*/ 0 w 48"/>
                <a:gd name="T63" fmla="*/ 10 h 33"/>
                <a:gd name="T64" fmla="*/ 0 w 48"/>
                <a:gd name="T65" fmla="*/ 10 h 33"/>
                <a:gd name="T66" fmla="*/ 0 w 48"/>
                <a:gd name="T67" fmla="*/ 10 h 33"/>
                <a:gd name="T68" fmla="*/ 0 w 48"/>
                <a:gd name="T69" fmla="*/ 10 h 33"/>
                <a:gd name="T70" fmla="*/ 0 w 48"/>
                <a:gd name="T71" fmla="*/ 6 h 33"/>
                <a:gd name="T72" fmla="*/ 0 w 48"/>
                <a:gd name="T73" fmla="*/ 6 h 33"/>
                <a:gd name="T74" fmla="*/ 0 w 48"/>
                <a:gd name="T7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" h="33">
                  <a:moveTo>
                    <a:pt x="0" y="6"/>
                  </a:moveTo>
                  <a:lnTo>
                    <a:pt x="6" y="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35" y="0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8"/>
                  </a:lnTo>
                  <a:lnTo>
                    <a:pt x="41" y="28"/>
                  </a:lnTo>
                  <a:lnTo>
                    <a:pt x="41" y="33"/>
                  </a:lnTo>
                  <a:lnTo>
                    <a:pt x="29" y="33"/>
                  </a:lnTo>
                  <a:lnTo>
                    <a:pt x="29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0" name="Freeform 1596">
              <a:extLst>
                <a:ext uri="{FF2B5EF4-FFF2-40B4-BE49-F238E27FC236}">
                  <a16:creationId xmlns:a16="http://schemas.microsoft.com/office/drawing/2014/main" id="{D1BA9102-BE14-4E40-BAFC-0216330D5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784" y="3701272"/>
              <a:ext cx="28998" cy="65074"/>
            </a:xfrm>
            <a:custGeom>
              <a:avLst/>
              <a:gdLst>
                <a:gd name="T0" fmla="*/ 0 w 22"/>
                <a:gd name="T1" fmla="*/ 23 h 46"/>
                <a:gd name="T2" fmla="*/ 0 w 22"/>
                <a:gd name="T3" fmla="*/ 40 h 46"/>
                <a:gd name="T4" fmla="*/ 4 w 22"/>
                <a:gd name="T5" fmla="*/ 40 h 46"/>
                <a:gd name="T6" fmla="*/ 10 w 22"/>
                <a:gd name="T7" fmla="*/ 46 h 46"/>
                <a:gd name="T8" fmla="*/ 10 w 22"/>
                <a:gd name="T9" fmla="*/ 46 h 46"/>
                <a:gd name="T10" fmla="*/ 10 w 22"/>
                <a:gd name="T11" fmla="*/ 46 h 46"/>
                <a:gd name="T12" fmla="*/ 10 w 22"/>
                <a:gd name="T13" fmla="*/ 46 h 46"/>
                <a:gd name="T14" fmla="*/ 10 w 22"/>
                <a:gd name="T15" fmla="*/ 40 h 46"/>
                <a:gd name="T16" fmla="*/ 10 w 22"/>
                <a:gd name="T17" fmla="*/ 40 h 46"/>
                <a:gd name="T18" fmla="*/ 10 w 22"/>
                <a:gd name="T19" fmla="*/ 33 h 46"/>
                <a:gd name="T20" fmla="*/ 10 w 22"/>
                <a:gd name="T21" fmla="*/ 33 h 46"/>
                <a:gd name="T22" fmla="*/ 10 w 22"/>
                <a:gd name="T23" fmla="*/ 27 h 46"/>
                <a:gd name="T24" fmla="*/ 10 w 22"/>
                <a:gd name="T25" fmla="*/ 27 h 46"/>
                <a:gd name="T26" fmla="*/ 10 w 22"/>
                <a:gd name="T27" fmla="*/ 27 h 46"/>
                <a:gd name="T28" fmla="*/ 16 w 22"/>
                <a:gd name="T29" fmla="*/ 27 h 46"/>
                <a:gd name="T30" fmla="*/ 16 w 22"/>
                <a:gd name="T31" fmla="*/ 33 h 46"/>
                <a:gd name="T32" fmla="*/ 22 w 22"/>
                <a:gd name="T33" fmla="*/ 33 h 46"/>
                <a:gd name="T34" fmla="*/ 22 w 22"/>
                <a:gd name="T35" fmla="*/ 17 h 46"/>
                <a:gd name="T36" fmla="*/ 16 w 22"/>
                <a:gd name="T37" fmla="*/ 17 h 46"/>
                <a:gd name="T38" fmla="*/ 16 w 22"/>
                <a:gd name="T39" fmla="*/ 7 h 46"/>
                <a:gd name="T40" fmla="*/ 10 w 22"/>
                <a:gd name="T41" fmla="*/ 7 h 46"/>
                <a:gd name="T42" fmla="*/ 10 w 22"/>
                <a:gd name="T43" fmla="*/ 7 h 46"/>
                <a:gd name="T44" fmla="*/ 10 w 22"/>
                <a:gd name="T45" fmla="*/ 0 h 46"/>
                <a:gd name="T46" fmla="*/ 0 w 22"/>
                <a:gd name="T47" fmla="*/ 0 h 46"/>
                <a:gd name="T48" fmla="*/ 0 w 22"/>
                <a:gd name="T49" fmla="*/ 0 h 46"/>
                <a:gd name="T50" fmla="*/ 0 w 22"/>
                <a:gd name="T51" fmla="*/ 0 h 46"/>
                <a:gd name="T52" fmla="*/ 0 w 22"/>
                <a:gd name="T53" fmla="*/ 7 h 46"/>
                <a:gd name="T54" fmla="*/ 0 w 22"/>
                <a:gd name="T55" fmla="*/ 7 h 46"/>
                <a:gd name="T56" fmla="*/ 0 w 22"/>
                <a:gd name="T57" fmla="*/ 7 h 46"/>
                <a:gd name="T58" fmla="*/ 0 w 22"/>
                <a:gd name="T59" fmla="*/ 11 h 46"/>
                <a:gd name="T60" fmla="*/ 0 w 22"/>
                <a:gd name="T61" fmla="*/ 11 h 46"/>
                <a:gd name="T62" fmla="*/ 0 w 22"/>
                <a:gd name="T63" fmla="*/ 17 h 46"/>
                <a:gd name="T64" fmla="*/ 0 w 22"/>
                <a:gd name="T65" fmla="*/ 17 h 46"/>
                <a:gd name="T66" fmla="*/ 0 w 22"/>
                <a:gd name="T67" fmla="*/ 23 h 46"/>
                <a:gd name="T68" fmla="*/ 0 w 22"/>
                <a:gd name="T6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" h="46">
                  <a:moveTo>
                    <a:pt x="0" y="23"/>
                  </a:moveTo>
                  <a:lnTo>
                    <a:pt x="0" y="40"/>
                  </a:lnTo>
                  <a:lnTo>
                    <a:pt x="4" y="40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6" y="27"/>
                  </a:lnTo>
                  <a:lnTo>
                    <a:pt x="16" y="33"/>
                  </a:lnTo>
                  <a:lnTo>
                    <a:pt x="22" y="33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16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1" name="Freeform 1597">
              <a:extLst>
                <a:ext uri="{FF2B5EF4-FFF2-40B4-BE49-F238E27FC236}">
                  <a16:creationId xmlns:a16="http://schemas.microsoft.com/office/drawing/2014/main" id="{DE88CCD2-A766-4951-B0E4-EA4F949E6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784" y="3701268"/>
              <a:ext cx="28998" cy="65074"/>
            </a:xfrm>
            <a:custGeom>
              <a:avLst/>
              <a:gdLst>
                <a:gd name="T0" fmla="*/ 0 w 22"/>
                <a:gd name="T1" fmla="*/ 23 h 46"/>
                <a:gd name="T2" fmla="*/ 0 w 22"/>
                <a:gd name="T3" fmla="*/ 40 h 46"/>
                <a:gd name="T4" fmla="*/ 4 w 22"/>
                <a:gd name="T5" fmla="*/ 40 h 46"/>
                <a:gd name="T6" fmla="*/ 10 w 22"/>
                <a:gd name="T7" fmla="*/ 46 h 46"/>
                <a:gd name="T8" fmla="*/ 10 w 22"/>
                <a:gd name="T9" fmla="*/ 46 h 46"/>
                <a:gd name="T10" fmla="*/ 10 w 22"/>
                <a:gd name="T11" fmla="*/ 46 h 46"/>
                <a:gd name="T12" fmla="*/ 10 w 22"/>
                <a:gd name="T13" fmla="*/ 46 h 46"/>
                <a:gd name="T14" fmla="*/ 10 w 22"/>
                <a:gd name="T15" fmla="*/ 40 h 46"/>
                <a:gd name="T16" fmla="*/ 10 w 22"/>
                <a:gd name="T17" fmla="*/ 40 h 46"/>
                <a:gd name="T18" fmla="*/ 10 w 22"/>
                <a:gd name="T19" fmla="*/ 33 h 46"/>
                <a:gd name="T20" fmla="*/ 10 w 22"/>
                <a:gd name="T21" fmla="*/ 33 h 46"/>
                <a:gd name="T22" fmla="*/ 10 w 22"/>
                <a:gd name="T23" fmla="*/ 27 h 46"/>
                <a:gd name="T24" fmla="*/ 10 w 22"/>
                <a:gd name="T25" fmla="*/ 27 h 46"/>
                <a:gd name="T26" fmla="*/ 10 w 22"/>
                <a:gd name="T27" fmla="*/ 27 h 46"/>
                <a:gd name="T28" fmla="*/ 16 w 22"/>
                <a:gd name="T29" fmla="*/ 27 h 46"/>
                <a:gd name="T30" fmla="*/ 16 w 22"/>
                <a:gd name="T31" fmla="*/ 33 h 46"/>
                <a:gd name="T32" fmla="*/ 22 w 22"/>
                <a:gd name="T33" fmla="*/ 33 h 46"/>
                <a:gd name="T34" fmla="*/ 22 w 22"/>
                <a:gd name="T35" fmla="*/ 17 h 46"/>
                <a:gd name="T36" fmla="*/ 16 w 22"/>
                <a:gd name="T37" fmla="*/ 17 h 46"/>
                <a:gd name="T38" fmla="*/ 16 w 22"/>
                <a:gd name="T39" fmla="*/ 7 h 46"/>
                <a:gd name="T40" fmla="*/ 10 w 22"/>
                <a:gd name="T41" fmla="*/ 7 h 46"/>
                <a:gd name="T42" fmla="*/ 10 w 22"/>
                <a:gd name="T43" fmla="*/ 7 h 46"/>
                <a:gd name="T44" fmla="*/ 10 w 22"/>
                <a:gd name="T45" fmla="*/ 0 h 46"/>
                <a:gd name="T46" fmla="*/ 0 w 22"/>
                <a:gd name="T47" fmla="*/ 0 h 46"/>
                <a:gd name="T48" fmla="*/ 0 w 22"/>
                <a:gd name="T49" fmla="*/ 0 h 46"/>
                <a:gd name="T50" fmla="*/ 0 w 22"/>
                <a:gd name="T51" fmla="*/ 0 h 46"/>
                <a:gd name="T52" fmla="*/ 0 w 22"/>
                <a:gd name="T53" fmla="*/ 7 h 46"/>
                <a:gd name="T54" fmla="*/ 0 w 22"/>
                <a:gd name="T55" fmla="*/ 7 h 46"/>
                <a:gd name="T56" fmla="*/ 0 w 22"/>
                <a:gd name="T57" fmla="*/ 7 h 46"/>
                <a:gd name="T58" fmla="*/ 0 w 22"/>
                <a:gd name="T59" fmla="*/ 11 h 46"/>
                <a:gd name="T60" fmla="*/ 0 w 22"/>
                <a:gd name="T61" fmla="*/ 11 h 46"/>
                <a:gd name="T62" fmla="*/ 0 w 22"/>
                <a:gd name="T63" fmla="*/ 17 h 46"/>
                <a:gd name="T64" fmla="*/ 0 w 22"/>
                <a:gd name="T65" fmla="*/ 17 h 46"/>
                <a:gd name="T66" fmla="*/ 0 w 22"/>
                <a:gd name="T67" fmla="*/ 23 h 46"/>
                <a:gd name="T68" fmla="*/ 0 w 22"/>
                <a:gd name="T6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" h="46">
                  <a:moveTo>
                    <a:pt x="0" y="23"/>
                  </a:moveTo>
                  <a:lnTo>
                    <a:pt x="0" y="40"/>
                  </a:lnTo>
                  <a:lnTo>
                    <a:pt x="4" y="40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6" y="27"/>
                  </a:lnTo>
                  <a:lnTo>
                    <a:pt x="16" y="33"/>
                  </a:lnTo>
                  <a:lnTo>
                    <a:pt x="22" y="33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16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2" name="Freeform 1598">
              <a:extLst>
                <a:ext uri="{FF2B5EF4-FFF2-40B4-BE49-F238E27FC236}">
                  <a16:creationId xmlns:a16="http://schemas.microsoft.com/office/drawing/2014/main" id="{EA3B58A7-CEB6-414D-A1CA-09D32B83A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3" y="3931852"/>
              <a:ext cx="15817" cy="14146"/>
            </a:xfrm>
            <a:custGeom>
              <a:avLst/>
              <a:gdLst>
                <a:gd name="T0" fmla="*/ 0 w 12"/>
                <a:gd name="T1" fmla="*/ 0 h 10"/>
                <a:gd name="T2" fmla="*/ 6 w 12"/>
                <a:gd name="T3" fmla="*/ 0 h 10"/>
                <a:gd name="T4" fmla="*/ 6 w 12"/>
                <a:gd name="T5" fmla="*/ 6 h 10"/>
                <a:gd name="T6" fmla="*/ 6 w 12"/>
                <a:gd name="T7" fmla="*/ 6 h 10"/>
                <a:gd name="T8" fmla="*/ 12 w 12"/>
                <a:gd name="T9" fmla="*/ 6 h 10"/>
                <a:gd name="T10" fmla="*/ 12 w 12"/>
                <a:gd name="T11" fmla="*/ 10 h 10"/>
                <a:gd name="T12" fmla="*/ 0 w 12"/>
                <a:gd name="T13" fmla="*/ 10 h 10"/>
                <a:gd name="T14" fmla="*/ 0 w 12"/>
                <a:gd name="T15" fmla="*/ 6 h 10"/>
                <a:gd name="T16" fmla="*/ 0 w 12"/>
                <a:gd name="T17" fmla="*/ 6 h 10"/>
                <a:gd name="T18" fmla="*/ 0 w 12"/>
                <a:gd name="T19" fmla="*/ 0 h 10"/>
                <a:gd name="T20" fmla="*/ 0 w 12"/>
                <a:gd name="T21" fmla="*/ 0 h 10"/>
                <a:gd name="T22" fmla="*/ 0 w 12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3" name="Freeform 1599">
              <a:extLst>
                <a:ext uri="{FF2B5EF4-FFF2-40B4-BE49-F238E27FC236}">
                  <a16:creationId xmlns:a16="http://schemas.microsoft.com/office/drawing/2014/main" id="{B7EC6917-BFEE-4130-892F-4B4E8A9D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3" y="3931831"/>
              <a:ext cx="15817" cy="14146"/>
            </a:xfrm>
            <a:custGeom>
              <a:avLst/>
              <a:gdLst>
                <a:gd name="T0" fmla="*/ 0 w 12"/>
                <a:gd name="T1" fmla="*/ 0 h 10"/>
                <a:gd name="T2" fmla="*/ 6 w 12"/>
                <a:gd name="T3" fmla="*/ 0 h 10"/>
                <a:gd name="T4" fmla="*/ 6 w 12"/>
                <a:gd name="T5" fmla="*/ 6 h 10"/>
                <a:gd name="T6" fmla="*/ 6 w 12"/>
                <a:gd name="T7" fmla="*/ 6 h 10"/>
                <a:gd name="T8" fmla="*/ 12 w 12"/>
                <a:gd name="T9" fmla="*/ 6 h 10"/>
                <a:gd name="T10" fmla="*/ 12 w 12"/>
                <a:gd name="T11" fmla="*/ 10 h 10"/>
                <a:gd name="T12" fmla="*/ 0 w 12"/>
                <a:gd name="T13" fmla="*/ 10 h 10"/>
                <a:gd name="T14" fmla="*/ 0 w 12"/>
                <a:gd name="T15" fmla="*/ 6 h 10"/>
                <a:gd name="T16" fmla="*/ 0 w 12"/>
                <a:gd name="T17" fmla="*/ 6 h 10"/>
                <a:gd name="T18" fmla="*/ 0 w 12"/>
                <a:gd name="T19" fmla="*/ 0 h 10"/>
                <a:gd name="T20" fmla="*/ 0 w 12"/>
                <a:gd name="T21" fmla="*/ 0 h 10"/>
                <a:gd name="T22" fmla="*/ 0 w 12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4" name="Freeform 1600">
              <a:extLst>
                <a:ext uri="{FF2B5EF4-FFF2-40B4-BE49-F238E27FC236}">
                  <a16:creationId xmlns:a16="http://schemas.microsoft.com/office/drawing/2014/main" id="{D90CA48B-4B4D-4A65-B38E-404A96FAD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524" y="3987003"/>
              <a:ext cx="40861" cy="18390"/>
            </a:xfrm>
            <a:custGeom>
              <a:avLst/>
              <a:gdLst>
                <a:gd name="T0" fmla="*/ 18 w 31"/>
                <a:gd name="T1" fmla="*/ 0 h 13"/>
                <a:gd name="T2" fmla="*/ 18 w 31"/>
                <a:gd name="T3" fmla="*/ 0 h 13"/>
                <a:gd name="T4" fmla="*/ 18 w 31"/>
                <a:gd name="T5" fmla="*/ 0 h 13"/>
                <a:gd name="T6" fmla="*/ 24 w 31"/>
                <a:gd name="T7" fmla="*/ 0 h 13"/>
                <a:gd name="T8" fmla="*/ 24 w 31"/>
                <a:gd name="T9" fmla="*/ 7 h 13"/>
                <a:gd name="T10" fmla="*/ 31 w 31"/>
                <a:gd name="T11" fmla="*/ 7 h 13"/>
                <a:gd name="T12" fmla="*/ 24 w 31"/>
                <a:gd name="T13" fmla="*/ 13 h 13"/>
                <a:gd name="T14" fmla="*/ 24 w 31"/>
                <a:gd name="T15" fmla="*/ 13 h 13"/>
                <a:gd name="T16" fmla="*/ 24 w 31"/>
                <a:gd name="T17" fmla="*/ 13 h 13"/>
                <a:gd name="T18" fmla="*/ 24 w 31"/>
                <a:gd name="T19" fmla="*/ 13 h 13"/>
                <a:gd name="T20" fmla="*/ 18 w 31"/>
                <a:gd name="T21" fmla="*/ 7 h 13"/>
                <a:gd name="T22" fmla="*/ 0 w 31"/>
                <a:gd name="T23" fmla="*/ 7 h 13"/>
                <a:gd name="T24" fmla="*/ 6 w 31"/>
                <a:gd name="T25" fmla="*/ 0 h 13"/>
                <a:gd name="T26" fmla="*/ 6 w 31"/>
                <a:gd name="T27" fmla="*/ 0 h 13"/>
                <a:gd name="T28" fmla="*/ 6 w 31"/>
                <a:gd name="T29" fmla="*/ 0 h 13"/>
                <a:gd name="T30" fmla="*/ 6 w 31"/>
                <a:gd name="T31" fmla="*/ 0 h 13"/>
                <a:gd name="T32" fmla="*/ 18 w 31"/>
                <a:gd name="T33" fmla="*/ 0 h 13"/>
                <a:gd name="T34" fmla="*/ 18 w 31"/>
                <a:gd name="T3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13">
                  <a:moveTo>
                    <a:pt x="1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7"/>
                  </a:lnTo>
                  <a:lnTo>
                    <a:pt x="31" y="7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18" y="7"/>
                  </a:lnTo>
                  <a:lnTo>
                    <a:pt x="0" y="7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5" name="Freeform 1601">
              <a:extLst>
                <a:ext uri="{FF2B5EF4-FFF2-40B4-BE49-F238E27FC236}">
                  <a16:creationId xmlns:a16="http://schemas.microsoft.com/office/drawing/2014/main" id="{6991034C-2DF8-4C7E-BADE-EB764A27C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524" y="3987003"/>
              <a:ext cx="40861" cy="18390"/>
            </a:xfrm>
            <a:custGeom>
              <a:avLst/>
              <a:gdLst>
                <a:gd name="T0" fmla="*/ 18 w 31"/>
                <a:gd name="T1" fmla="*/ 0 h 13"/>
                <a:gd name="T2" fmla="*/ 18 w 31"/>
                <a:gd name="T3" fmla="*/ 0 h 13"/>
                <a:gd name="T4" fmla="*/ 18 w 31"/>
                <a:gd name="T5" fmla="*/ 0 h 13"/>
                <a:gd name="T6" fmla="*/ 24 w 31"/>
                <a:gd name="T7" fmla="*/ 0 h 13"/>
                <a:gd name="T8" fmla="*/ 24 w 31"/>
                <a:gd name="T9" fmla="*/ 7 h 13"/>
                <a:gd name="T10" fmla="*/ 31 w 31"/>
                <a:gd name="T11" fmla="*/ 7 h 13"/>
                <a:gd name="T12" fmla="*/ 24 w 31"/>
                <a:gd name="T13" fmla="*/ 13 h 13"/>
                <a:gd name="T14" fmla="*/ 24 w 31"/>
                <a:gd name="T15" fmla="*/ 13 h 13"/>
                <a:gd name="T16" fmla="*/ 24 w 31"/>
                <a:gd name="T17" fmla="*/ 13 h 13"/>
                <a:gd name="T18" fmla="*/ 24 w 31"/>
                <a:gd name="T19" fmla="*/ 13 h 13"/>
                <a:gd name="T20" fmla="*/ 18 w 31"/>
                <a:gd name="T21" fmla="*/ 7 h 13"/>
                <a:gd name="T22" fmla="*/ 0 w 31"/>
                <a:gd name="T23" fmla="*/ 7 h 13"/>
                <a:gd name="T24" fmla="*/ 6 w 31"/>
                <a:gd name="T25" fmla="*/ 0 h 13"/>
                <a:gd name="T26" fmla="*/ 6 w 31"/>
                <a:gd name="T27" fmla="*/ 0 h 13"/>
                <a:gd name="T28" fmla="*/ 6 w 31"/>
                <a:gd name="T29" fmla="*/ 0 h 13"/>
                <a:gd name="T30" fmla="*/ 6 w 31"/>
                <a:gd name="T31" fmla="*/ 0 h 13"/>
                <a:gd name="T32" fmla="*/ 18 w 31"/>
                <a:gd name="T33" fmla="*/ 0 h 13"/>
                <a:gd name="T34" fmla="*/ 18 w 31"/>
                <a:gd name="T3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13">
                  <a:moveTo>
                    <a:pt x="1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7"/>
                  </a:lnTo>
                  <a:lnTo>
                    <a:pt x="31" y="7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18" y="7"/>
                  </a:lnTo>
                  <a:lnTo>
                    <a:pt x="0" y="7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" name="Freeform 1602">
              <a:extLst>
                <a:ext uri="{FF2B5EF4-FFF2-40B4-BE49-F238E27FC236}">
                  <a16:creationId xmlns:a16="http://schemas.microsoft.com/office/drawing/2014/main" id="{6265BDB5-EA45-4503-9F88-41DE62994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291" y="4019542"/>
              <a:ext cx="14500" cy="8486"/>
            </a:xfrm>
            <a:custGeom>
              <a:avLst/>
              <a:gdLst>
                <a:gd name="T0" fmla="*/ 0 w 11"/>
                <a:gd name="T1" fmla="*/ 0 h 6"/>
                <a:gd name="T2" fmla="*/ 11 w 11"/>
                <a:gd name="T3" fmla="*/ 0 h 6"/>
                <a:gd name="T4" fmla="*/ 0 w 11"/>
                <a:gd name="T5" fmla="*/ 0 h 6"/>
                <a:gd name="T6" fmla="*/ 0 w 11"/>
                <a:gd name="T7" fmla="*/ 6 h 6"/>
                <a:gd name="T8" fmla="*/ 0 w 11"/>
                <a:gd name="T9" fmla="*/ 6 h 6"/>
                <a:gd name="T10" fmla="*/ 0 w 11"/>
                <a:gd name="T11" fmla="*/ 6 h 6"/>
                <a:gd name="T12" fmla="*/ 0 w 1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" name="Freeform 1603">
              <a:extLst>
                <a:ext uri="{FF2B5EF4-FFF2-40B4-BE49-F238E27FC236}">
                  <a16:creationId xmlns:a16="http://schemas.microsoft.com/office/drawing/2014/main" id="{02D50A77-3EDE-4992-81D1-0D95CD05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120" y="3955887"/>
              <a:ext cx="28998" cy="16975"/>
            </a:xfrm>
            <a:custGeom>
              <a:avLst/>
              <a:gdLst>
                <a:gd name="T0" fmla="*/ 0 w 22"/>
                <a:gd name="T1" fmla="*/ 12 h 12"/>
                <a:gd name="T2" fmla="*/ 0 w 22"/>
                <a:gd name="T3" fmla="*/ 12 h 12"/>
                <a:gd name="T4" fmla="*/ 0 w 22"/>
                <a:gd name="T5" fmla="*/ 12 h 12"/>
                <a:gd name="T6" fmla="*/ 0 w 22"/>
                <a:gd name="T7" fmla="*/ 12 h 12"/>
                <a:gd name="T8" fmla="*/ 0 w 22"/>
                <a:gd name="T9" fmla="*/ 6 h 12"/>
                <a:gd name="T10" fmla="*/ 0 w 22"/>
                <a:gd name="T11" fmla="*/ 6 h 12"/>
                <a:gd name="T12" fmla="*/ 0 w 22"/>
                <a:gd name="T13" fmla="*/ 6 h 12"/>
                <a:gd name="T14" fmla="*/ 4 w 22"/>
                <a:gd name="T15" fmla="*/ 6 h 12"/>
                <a:gd name="T16" fmla="*/ 4 w 22"/>
                <a:gd name="T17" fmla="*/ 0 h 12"/>
                <a:gd name="T18" fmla="*/ 4 w 22"/>
                <a:gd name="T19" fmla="*/ 0 h 12"/>
                <a:gd name="T20" fmla="*/ 4 w 22"/>
                <a:gd name="T21" fmla="*/ 0 h 12"/>
                <a:gd name="T22" fmla="*/ 16 w 22"/>
                <a:gd name="T23" fmla="*/ 0 h 12"/>
                <a:gd name="T24" fmla="*/ 16 w 22"/>
                <a:gd name="T25" fmla="*/ 6 h 12"/>
                <a:gd name="T26" fmla="*/ 22 w 22"/>
                <a:gd name="T27" fmla="*/ 6 h 12"/>
                <a:gd name="T28" fmla="*/ 16 w 22"/>
                <a:gd name="T29" fmla="*/ 6 h 12"/>
                <a:gd name="T30" fmla="*/ 16 w 22"/>
                <a:gd name="T31" fmla="*/ 6 h 12"/>
                <a:gd name="T32" fmla="*/ 16 w 22"/>
                <a:gd name="T33" fmla="*/ 6 h 12"/>
                <a:gd name="T34" fmla="*/ 16 w 22"/>
                <a:gd name="T35" fmla="*/ 12 h 12"/>
                <a:gd name="T36" fmla="*/ 0 w 22"/>
                <a:gd name="T37" fmla="*/ 12 h 12"/>
                <a:gd name="T38" fmla="*/ 0 w 22"/>
                <a:gd name="T3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12"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2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" name="Freeform 1604">
              <a:extLst>
                <a:ext uri="{FF2B5EF4-FFF2-40B4-BE49-F238E27FC236}">
                  <a16:creationId xmlns:a16="http://schemas.microsoft.com/office/drawing/2014/main" id="{52175FF6-AA73-4646-9A95-6B432C808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120" y="3955887"/>
              <a:ext cx="28998" cy="16975"/>
            </a:xfrm>
            <a:custGeom>
              <a:avLst/>
              <a:gdLst>
                <a:gd name="T0" fmla="*/ 0 w 22"/>
                <a:gd name="T1" fmla="*/ 12 h 12"/>
                <a:gd name="T2" fmla="*/ 0 w 22"/>
                <a:gd name="T3" fmla="*/ 12 h 12"/>
                <a:gd name="T4" fmla="*/ 0 w 22"/>
                <a:gd name="T5" fmla="*/ 12 h 12"/>
                <a:gd name="T6" fmla="*/ 0 w 22"/>
                <a:gd name="T7" fmla="*/ 12 h 12"/>
                <a:gd name="T8" fmla="*/ 0 w 22"/>
                <a:gd name="T9" fmla="*/ 6 h 12"/>
                <a:gd name="T10" fmla="*/ 0 w 22"/>
                <a:gd name="T11" fmla="*/ 6 h 12"/>
                <a:gd name="T12" fmla="*/ 0 w 22"/>
                <a:gd name="T13" fmla="*/ 6 h 12"/>
                <a:gd name="T14" fmla="*/ 4 w 22"/>
                <a:gd name="T15" fmla="*/ 6 h 12"/>
                <a:gd name="T16" fmla="*/ 4 w 22"/>
                <a:gd name="T17" fmla="*/ 0 h 12"/>
                <a:gd name="T18" fmla="*/ 4 w 22"/>
                <a:gd name="T19" fmla="*/ 0 h 12"/>
                <a:gd name="T20" fmla="*/ 4 w 22"/>
                <a:gd name="T21" fmla="*/ 0 h 12"/>
                <a:gd name="T22" fmla="*/ 16 w 22"/>
                <a:gd name="T23" fmla="*/ 0 h 12"/>
                <a:gd name="T24" fmla="*/ 16 w 22"/>
                <a:gd name="T25" fmla="*/ 6 h 12"/>
                <a:gd name="T26" fmla="*/ 22 w 22"/>
                <a:gd name="T27" fmla="*/ 6 h 12"/>
                <a:gd name="T28" fmla="*/ 16 w 22"/>
                <a:gd name="T29" fmla="*/ 6 h 12"/>
                <a:gd name="T30" fmla="*/ 16 w 22"/>
                <a:gd name="T31" fmla="*/ 6 h 12"/>
                <a:gd name="T32" fmla="*/ 16 w 22"/>
                <a:gd name="T33" fmla="*/ 6 h 12"/>
                <a:gd name="T34" fmla="*/ 16 w 22"/>
                <a:gd name="T35" fmla="*/ 12 h 12"/>
                <a:gd name="T36" fmla="*/ 0 w 22"/>
                <a:gd name="T37" fmla="*/ 12 h 12"/>
                <a:gd name="T38" fmla="*/ 0 w 22"/>
                <a:gd name="T3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12"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2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" name="Freeform 1605">
              <a:extLst>
                <a:ext uri="{FF2B5EF4-FFF2-40B4-BE49-F238E27FC236}">
                  <a16:creationId xmlns:a16="http://schemas.microsoft.com/office/drawing/2014/main" id="{822F7A12-FBE4-4BE0-82E1-CE3F71CF5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026" y="3945983"/>
              <a:ext cx="22407" cy="26879"/>
            </a:xfrm>
            <a:custGeom>
              <a:avLst/>
              <a:gdLst>
                <a:gd name="T0" fmla="*/ 0 w 17"/>
                <a:gd name="T1" fmla="*/ 19 h 19"/>
                <a:gd name="T2" fmla="*/ 17 w 17"/>
                <a:gd name="T3" fmla="*/ 19 h 19"/>
                <a:gd name="T4" fmla="*/ 17 w 17"/>
                <a:gd name="T5" fmla="*/ 13 h 19"/>
                <a:gd name="T6" fmla="*/ 11 w 17"/>
                <a:gd name="T7" fmla="*/ 13 h 19"/>
                <a:gd name="T8" fmla="*/ 11 w 17"/>
                <a:gd name="T9" fmla="*/ 13 h 19"/>
                <a:gd name="T10" fmla="*/ 11 w 17"/>
                <a:gd name="T11" fmla="*/ 7 h 19"/>
                <a:gd name="T12" fmla="*/ 7 w 17"/>
                <a:gd name="T13" fmla="*/ 7 h 19"/>
                <a:gd name="T14" fmla="*/ 7 w 17"/>
                <a:gd name="T15" fmla="*/ 7 h 19"/>
                <a:gd name="T16" fmla="*/ 7 w 17"/>
                <a:gd name="T17" fmla="*/ 7 h 19"/>
                <a:gd name="T18" fmla="*/ 0 w 17"/>
                <a:gd name="T19" fmla="*/ 0 h 19"/>
                <a:gd name="T20" fmla="*/ 0 w 17"/>
                <a:gd name="T21" fmla="*/ 0 h 19"/>
                <a:gd name="T22" fmla="*/ 0 w 17"/>
                <a:gd name="T23" fmla="*/ 7 h 19"/>
                <a:gd name="T24" fmla="*/ 0 w 17"/>
                <a:gd name="T25" fmla="*/ 7 h 19"/>
                <a:gd name="T26" fmla="*/ 0 w 17"/>
                <a:gd name="T27" fmla="*/ 7 h 19"/>
                <a:gd name="T28" fmla="*/ 0 w 17"/>
                <a:gd name="T29" fmla="*/ 13 h 19"/>
                <a:gd name="T30" fmla="*/ 0 w 17"/>
                <a:gd name="T31" fmla="*/ 13 h 19"/>
                <a:gd name="T32" fmla="*/ 0 w 17"/>
                <a:gd name="T33" fmla="*/ 13 h 19"/>
                <a:gd name="T34" fmla="*/ 0 w 17"/>
                <a:gd name="T35" fmla="*/ 19 h 19"/>
                <a:gd name="T36" fmla="*/ 0 w 17"/>
                <a:gd name="T3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19">
                  <a:moveTo>
                    <a:pt x="0" y="19"/>
                  </a:moveTo>
                  <a:lnTo>
                    <a:pt x="17" y="19"/>
                  </a:lnTo>
                  <a:lnTo>
                    <a:pt x="17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" name="Freeform 1606">
              <a:extLst>
                <a:ext uri="{FF2B5EF4-FFF2-40B4-BE49-F238E27FC236}">
                  <a16:creationId xmlns:a16="http://schemas.microsoft.com/office/drawing/2014/main" id="{8BF681A6-EF3F-4483-8A83-EFFEBD50D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026" y="3945905"/>
              <a:ext cx="22407" cy="26878"/>
            </a:xfrm>
            <a:custGeom>
              <a:avLst/>
              <a:gdLst>
                <a:gd name="T0" fmla="*/ 0 w 17"/>
                <a:gd name="T1" fmla="*/ 19 h 19"/>
                <a:gd name="T2" fmla="*/ 17 w 17"/>
                <a:gd name="T3" fmla="*/ 19 h 19"/>
                <a:gd name="T4" fmla="*/ 17 w 17"/>
                <a:gd name="T5" fmla="*/ 13 h 19"/>
                <a:gd name="T6" fmla="*/ 11 w 17"/>
                <a:gd name="T7" fmla="*/ 13 h 19"/>
                <a:gd name="T8" fmla="*/ 11 w 17"/>
                <a:gd name="T9" fmla="*/ 13 h 19"/>
                <a:gd name="T10" fmla="*/ 11 w 17"/>
                <a:gd name="T11" fmla="*/ 7 h 19"/>
                <a:gd name="T12" fmla="*/ 7 w 17"/>
                <a:gd name="T13" fmla="*/ 7 h 19"/>
                <a:gd name="T14" fmla="*/ 7 w 17"/>
                <a:gd name="T15" fmla="*/ 7 h 19"/>
                <a:gd name="T16" fmla="*/ 7 w 17"/>
                <a:gd name="T17" fmla="*/ 7 h 19"/>
                <a:gd name="T18" fmla="*/ 0 w 17"/>
                <a:gd name="T19" fmla="*/ 0 h 19"/>
                <a:gd name="T20" fmla="*/ 0 w 17"/>
                <a:gd name="T21" fmla="*/ 0 h 19"/>
                <a:gd name="T22" fmla="*/ 0 w 17"/>
                <a:gd name="T23" fmla="*/ 7 h 19"/>
                <a:gd name="T24" fmla="*/ 0 w 17"/>
                <a:gd name="T25" fmla="*/ 7 h 19"/>
                <a:gd name="T26" fmla="*/ 0 w 17"/>
                <a:gd name="T27" fmla="*/ 7 h 19"/>
                <a:gd name="T28" fmla="*/ 0 w 17"/>
                <a:gd name="T29" fmla="*/ 13 h 19"/>
                <a:gd name="T30" fmla="*/ 0 w 17"/>
                <a:gd name="T31" fmla="*/ 13 h 19"/>
                <a:gd name="T32" fmla="*/ 0 w 17"/>
                <a:gd name="T33" fmla="*/ 13 h 19"/>
                <a:gd name="T34" fmla="*/ 0 w 17"/>
                <a:gd name="T35" fmla="*/ 19 h 19"/>
                <a:gd name="T36" fmla="*/ 0 w 17"/>
                <a:gd name="T3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19">
                  <a:moveTo>
                    <a:pt x="0" y="19"/>
                  </a:moveTo>
                  <a:lnTo>
                    <a:pt x="17" y="19"/>
                  </a:lnTo>
                  <a:lnTo>
                    <a:pt x="17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" name="Freeform 1607">
              <a:extLst>
                <a:ext uri="{FF2B5EF4-FFF2-40B4-BE49-F238E27FC236}">
                  <a16:creationId xmlns:a16="http://schemas.microsoft.com/office/drawing/2014/main" id="{67C76EE4-B194-4238-981D-0E5594B15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251" y="3955695"/>
              <a:ext cx="30315" cy="22633"/>
            </a:xfrm>
            <a:custGeom>
              <a:avLst/>
              <a:gdLst>
                <a:gd name="T0" fmla="*/ 0 w 23"/>
                <a:gd name="T1" fmla="*/ 12 h 16"/>
                <a:gd name="T2" fmla="*/ 13 w 23"/>
                <a:gd name="T3" fmla="*/ 12 h 16"/>
                <a:gd name="T4" fmla="*/ 13 w 23"/>
                <a:gd name="T5" fmla="*/ 16 h 16"/>
                <a:gd name="T6" fmla="*/ 13 w 23"/>
                <a:gd name="T7" fmla="*/ 16 h 16"/>
                <a:gd name="T8" fmla="*/ 13 w 23"/>
                <a:gd name="T9" fmla="*/ 16 h 16"/>
                <a:gd name="T10" fmla="*/ 23 w 23"/>
                <a:gd name="T11" fmla="*/ 16 h 16"/>
                <a:gd name="T12" fmla="*/ 23 w 23"/>
                <a:gd name="T13" fmla="*/ 12 h 16"/>
                <a:gd name="T14" fmla="*/ 17 w 23"/>
                <a:gd name="T15" fmla="*/ 6 h 16"/>
                <a:gd name="T16" fmla="*/ 13 w 23"/>
                <a:gd name="T17" fmla="*/ 6 h 16"/>
                <a:gd name="T18" fmla="*/ 13 w 23"/>
                <a:gd name="T19" fmla="*/ 0 h 16"/>
                <a:gd name="T20" fmla="*/ 6 w 23"/>
                <a:gd name="T21" fmla="*/ 6 h 16"/>
                <a:gd name="T22" fmla="*/ 6 w 23"/>
                <a:gd name="T23" fmla="*/ 6 h 16"/>
                <a:gd name="T24" fmla="*/ 0 w 23"/>
                <a:gd name="T25" fmla="*/ 12 h 16"/>
                <a:gd name="T26" fmla="*/ 0 w 23"/>
                <a:gd name="T2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16">
                  <a:moveTo>
                    <a:pt x="0" y="12"/>
                  </a:moveTo>
                  <a:lnTo>
                    <a:pt x="13" y="12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23" y="16"/>
                  </a:lnTo>
                  <a:lnTo>
                    <a:pt x="23" y="12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" name="Freeform 1608">
              <a:extLst>
                <a:ext uri="{FF2B5EF4-FFF2-40B4-BE49-F238E27FC236}">
                  <a16:creationId xmlns:a16="http://schemas.microsoft.com/office/drawing/2014/main" id="{E6F4455E-6E38-4988-850F-DC258F66A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251" y="3955603"/>
              <a:ext cx="30315" cy="22633"/>
            </a:xfrm>
            <a:custGeom>
              <a:avLst/>
              <a:gdLst>
                <a:gd name="T0" fmla="*/ 0 w 23"/>
                <a:gd name="T1" fmla="*/ 12 h 16"/>
                <a:gd name="T2" fmla="*/ 13 w 23"/>
                <a:gd name="T3" fmla="*/ 12 h 16"/>
                <a:gd name="T4" fmla="*/ 13 w 23"/>
                <a:gd name="T5" fmla="*/ 16 h 16"/>
                <a:gd name="T6" fmla="*/ 13 w 23"/>
                <a:gd name="T7" fmla="*/ 16 h 16"/>
                <a:gd name="T8" fmla="*/ 13 w 23"/>
                <a:gd name="T9" fmla="*/ 16 h 16"/>
                <a:gd name="T10" fmla="*/ 23 w 23"/>
                <a:gd name="T11" fmla="*/ 16 h 16"/>
                <a:gd name="T12" fmla="*/ 23 w 23"/>
                <a:gd name="T13" fmla="*/ 12 h 16"/>
                <a:gd name="T14" fmla="*/ 17 w 23"/>
                <a:gd name="T15" fmla="*/ 6 h 16"/>
                <a:gd name="T16" fmla="*/ 13 w 23"/>
                <a:gd name="T17" fmla="*/ 6 h 16"/>
                <a:gd name="T18" fmla="*/ 13 w 23"/>
                <a:gd name="T19" fmla="*/ 0 h 16"/>
                <a:gd name="T20" fmla="*/ 6 w 23"/>
                <a:gd name="T21" fmla="*/ 6 h 16"/>
                <a:gd name="T22" fmla="*/ 6 w 23"/>
                <a:gd name="T23" fmla="*/ 6 h 16"/>
                <a:gd name="T24" fmla="*/ 0 w 23"/>
                <a:gd name="T25" fmla="*/ 12 h 16"/>
                <a:gd name="T26" fmla="*/ 0 w 23"/>
                <a:gd name="T2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16">
                  <a:moveTo>
                    <a:pt x="0" y="12"/>
                  </a:moveTo>
                  <a:lnTo>
                    <a:pt x="13" y="12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23" y="16"/>
                  </a:lnTo>
                  <a:lnTo>
                    <a:pt x="23" y="12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" name="Freeform 1609">
              <a:extLst>
                <a:ext uri="{FF2B5EF4-FFF2-40B4-BE49-F238E27FC236}">
                  <a16:creationId xmlns:a16="http://schemas.microsoft.com/office/drawing/2014/main" id="{41197C5D-305C-4E15-A9B0-4304D46C4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473" y="3955638"/>
              <a:ext cx="25044" cy="16975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12 h 12"/>
                <a:gd name="T4" fmla="*/ 12 w 19"/>
                <a:gd name="T5" fmla="*/ 12 h 12"/>
                <a:gd name="T6" fmla="*/ 19 w 19"/>
                <a:gd name="T7" fmla="*/ 6 h 12"/>
                <a:gd name="T8" fmla="*/ 6 w 19"/>
                <a:gd name="T9" fmla="*/ 6 h 12"/>
                <a:gd name="T10" fmla="*/ 6 w 19"/>
                <a:gd name="T11" fmla="*/ 6 h 12"/>
                <a:gd name="T12" fmla="*/ 6 w 19"/>
                <a:gd name="T13" fmla="*/ 6 h 12"/>
                <a:gd name="T14" fmla="*/ 0 w 19"/>
                <a:gd name="T15" fmla="*/ 0 h 12"/>
                <a:gd name="T16" fmla="*/ 0 w 19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19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" name="Freeform 1610">
              <a:extLst>
                <a:ext uri="{FF2B5EF4-FFF2-40B4-BE49-F238E27FC236}">
                  <a16:creationId xmlns:a16="http://schemas.microsoft.com/office/drawing/2014/main" id="{0854CAAC-CDD1-4A58-8FFD-453BA82F8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473" y="3955585"/>
              <a:ext cx="25044" cy="16975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12 h 12"/>
                <a:gd name="T4" fmla="*/ 12 w 19"/>
                <a:gd name="T5" fmla="*/ 12 h 12"/>
                <a:gd name="T6" fmla="*/ 19 w 19"/>
                <a:gd name="T7" fmla="*/ 6 h 12"/>
                <a:gd name="T8" fmla="*/ 6 w 19"/>
                <a:gd name="T9" fmla="*/ 6 h 12"/>
                <a:gd name="T10" fmla="*/ 6 w 19"/>
                <a:gd name="T11" fmla="*/ 6 h 12"/>
                <a:gd name="T12" fmla="*/ 6 w 19"/>
                <a:gd name="T13" fmla="*/ 6 h 12"/>
                <a:gd name="T14" fmla="*/ 0 w 19"/>
                <a:gd name="T15" fmla="*/ 0 h 12"/>
                <a:gd name="T16" fmla="*/ 0 w 19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19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41" name="Connector: Elbow 1140">
            <a:extLst>
              <a:ext uri="{FF2B5EF4-FFF2-40B4-BE49-F238E27FC236}">
                <a16:creationId xmlns:a16="http://schemas.microsoft.com/office/drawing/2014/main" id="{14C852D0-F63B-4315-BDC3-4425A0FDCA33}"/>
              </a:ext>
            </a:extLst>
          </p:cNvPr>
          <p:cNvCxnSpPr>
            <a:cxnSpLocks/>
            <a:stCxn id="1144" idx="4"/>
            <a:endCxn id="1143" idx="3"/>
          </p:cNvCxnSpPr>
          <p:nvPr/>
        </p:nvCxnSpPr>
        <p:spPr>
          <a:xfrm rot="5400000">
            <a:off x="8569797" y="3612065"/>
            <a:ext cx="697497" cy="475624"/>
          </a:xfrm>
          <a:prstGeom prst="bentConnector2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0" name="Oval 1139">
            <a:extLst>
              <a:ext uri="{FF2B5EF4-FFF2-40B4-BE49-F238E27FC236}">
                <a16:creationId xmlns:a16="http://schemas.microsoft.com/office/drawing/2014/main" id="{B5BAD073-6F7A-49EA-A76A-43B67AE8E125}"/>
              </a:ext>
            </a:extLst>
          </p:cNvPr>
          <p:cNvSpPr/>
          <p:nvPr/>
        </p:nvSpPr>
        <p:spPr>
          <a:xfrm>
            <a:off x="9129357" y="3402129"/>
            <a:ext cx="54000" cy="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19CDE09E-BE26-4A75-9C51-FBEB9990ADCF}"/>
              </a:ext>
            </a:extLst>
          </p:cNvPr>
          <p:cNvSpPr/>
          <p:nvPr/>
        </p:nvSpPr>
        <p:spPr>
          <a:xfrm>
            <a:off x="9084357" y="3357129"/>
            <a:ext cx="144000" cy="144000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43" name="Rectangle 1142">
            <a:extLst>
              <a:ext uri="{FF2B5EF4-FFF2-40B4-BE49-F238E27FC236}">
                <a16:creationId xmlns:a16="http://schemas.microsoft.com/office/drawing/2014/main" id="{5D2494A0-A085-424E-91E1-8CE641468FFE}"/>
              </a:ext>
            </a:extLst>
          </p:cNvPr>
          <p:cNvSpPr/>
          <p:nvPr/>
        </p:nvSpPr>
        <p:spPr>
          <a:xfrm>
            <a:off x="7283626" y="3695075"/>
            <a:ext cx="1397107" cy="1007102"/>
          </a:xfrm>
          <a:prstGeom prst="rect">
            <a:avLst/>
          </a:prstGeom>
          <a:solidFill>
            <a:schemeClr val="bg2">
              <a:alpha val="32000"/>
            </a:schemeClr>
          </a:solidFill>
          <a:ln w="952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A0C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/>
                <a:ea typeface="+mn-ea"/>
                <a:cs typeface="Rubik Light"/>
              </a:rPr>
              <a:t>Patras, Greece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A0C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/>
                <a:ea typeface="+mn-ea"/>
                <a:cs typeface="Rubik Light"/>
              </a:rPr>
              <a:t>Wholly owned subsidiary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A0C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/>
                <a:ea typeface="+mn-ea"/>
                <a:cs typeface="Rubik Light"/>
              </a:rPr>
              <a:t>R&amp;D and manufacturing</a:t>
            </a:r>
            <a:endParaRPr lang="en-GB" dirty="0"/>
          </a:p>
        </p:txBody>
      </p:sp>
      <p:sp>
        <p:nvSpPr>
          <p:cNvPr id="1158" name="TextBox 1157">
            <a:extLst>
              <a:ext uri="{FF2B5EF4-FFF2-40B4-BE49-F238E27FC236}">
                <a16:creationId xmlns:a16="http://schemas.microsoft.com/office/drawing/2014/main" id="{13DFEF57-C397-4313-9A3C-7D572E31A9B0}"/>
              </a:ext>
            </a:extLst>
          </p:cNvPr>
          <p:cNvSpPr txBox="1"/>
          <p:nvPr/>
        </p:nvSpPr>
        <p:spPr>
          <a:xfrm>
            <a:off x="7431213" y="3706939"/>
            <a:ext cx="104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cs typeface="Rubik Light"/>
              </a:rPr>
              <a:t>Metacon S.A  </a:t>
            </a:r>
          </a:p>
        </p:txBody>
      </p:sp>
      <p:pic>
        <p:nvPicPr>
          <p:cNvPr id="1160" name="Picture 1159" descr="Logo, company name&#10;&#10;Description automatically generated">
            <a:extLst>
              <a:ext uri="{FF2B5EF4-FFF2-40B4-BE49-F238E27FC236}">
                <a16:creationId xmlns:a16="http://schemas.microsoft.com/office/drawing/2014/main" id="{67FB6E45-4892-4433-8A7B-0B6AA49D6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920" y="3722010"/>
            <a:ext cx="180000" cy="180000"/>
          </a:xfrm>
          <a:prstGeom prst="rect">
            <a:avLst/>
          </a:prstGeom>
        </p:spPr>
      </p:pic>
      <p:pic>
        <p:nvPicPr>
          <p:cNvPr id="1162" name="Graphic 1161" descr="Building with solid fill">
            <a:extLst>
              <a:ext uri="{FF2B5EF4-FFF2-40B4-BE49-F238E27FC236}">
                <a16:creationId xmlns:a16="http://schemas.microsoft.com/office/drawing/2014/main" id="{1E18B2B7-243E-4FEB-9EF9-6222D9AC4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917" y="3750355"/>
            <a:ext cx="144000" cy="144000"/>
          </a:xfrm>
          <a:prstGeom prst="rect">
            <a:avLst/>
          </a:prstGeom>
        </p:spPr>
      </p:pic>
      <p:grpSp>
        <p:nvGrpSpPr>
          <p:cNvPr id="1135" name="Group 1134">
            <a:extLst>
              <a:ext uri="{FF2B5EF4-FFF2-40B4-BE49-F238E27FC236}">
                <a16:creationId xmlns:a16="http://schemas.microsoft.com/office/drawing/2014/main" id="{0FE22588-C341-75D3-A530-7F9A2EED476E}"/>
              </a:ext>
            </a:extLst>
          </p:cNvPr>
          <p:cNvGrpSpPr/>
          <p:nvPr/>
        </p:nvGrpSpPr>
        <p:grpSpPr>
          <a:xfrm>
            <a:off x="7286906" y="2295903"/>
            <a:ext cx="1800283" cy="814387"/>
            <a:chOff x="6595444" y="1762888"/>
            <a:chExt cx="1800283" cy="8143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C0A44EE-4ECA-F60E-B07E-FDD864909A7E}"/>
                </a:ext>
              </a:extLst>
            </p:cNvPr>
            <p:cNvGrpSpPr/>
            <p:nvPr/>
          </p:nvGrpSpPr>
          <p:grpSpPr>
            <a:xfrm>
              <a:off x="7992552" y="2170082"/>
              <a:ext cx="403175" cy="337949"/>
              <a:chOff x="7992552" y="2170082"/>
              <a:chExt cx="403175" cy="337949"/>
            </a:xfrm>
          </p:grpSpPr>
          <p:cxnSp>
            <p:nvCxnSpPr>
              <p:cNvPr id="1139" name="Connector: Elbow 1138">
                <a:extLst>
                  <a:ext uri="{FF2B5EF4-FFF2-40B4-BE49-F238E27FC236}">
                    <a16:creationId xmlns:a16="http://schemas.microsoft.com/office/drawing/2014/main" id="{249189B6-0F83-4701-820A-138F87D63DD5}"/>
                  </a:ext>
                </a:extLst>
              </p:cNvPr>
              <p:cNvCxnSpPr>
                <a:cxnSpLocks/>
                <a:stCxn id="1138" idx="0"/>
                <a:endCxn id="1171" idx="3"/>
              </p:cNvCxnSpPr>
              <p:nvPr/>
            </p:nvCxnSpPr>
            <p:spPr>
              <a:xfrm rot="16200000" flipV="1">
                <a:off x="8061165" y="2101469"/>
                <a:ext cx="193949" cy="331176"/>
              </a:xfrm>
              <a:prstGeom prst="bentConnector2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0816682-B77C-4416-ADDA-0B7EA0F79AA3}"/>
                  </a:ext>
                </a:extLst>
              </p:cNvPr>
              <p:cNvSpPr/>
              <p:nvPr/>
            </p:nvSpPr>
            <p:spPr>
              <a:xfrm>
                <a:off x="8293895" y="2406650"/>
                <a:ext cx="54000" cy="5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8" name="Oval 1137">
                <a:extLst>
                  <a:ext uri="{FF2B5EF4-FFF2-40B4-BE49-F238E27FC236}">
                    <a16:creationId xmlns:a16="http://schemas.microsoft.com/office/drawing/2014/main" id="{F8DD558F-089D-4BC5-897F-455A95B86E0C}"/>
                  </a:ext>
                </a:extLst>
              </p:cNvPr>
              <p:cNvSpPr/>
              <p:nvPr/>
            </p:nvSpPr>
            <p:spPr>
              <a:xfrm>
                <a:off x="8251727" y="2364031"/>
                <a:ext cx="144000" cy="144000"/>
              </a:xfrm>
              <a:prstGeom prst="ellipse">
                <a:avLst/>
              </a:pr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CB71FCCE-D5F6-4D97-9289-DC2D44A3A8EB}"/>
                </a:ext>
              </a:extLst>
            </p:cNvPr>
            <p:cNvSpPr/>
            <p:nvPr/>
          </p:nvSpPr>
          <p:spPr>
            <a:xfrm>
              <a:off x="6595444" y="1762888"/>
              <a:ext cx="1397107" cy="814387"/>
            </a:xfrm>
            <a:prstGeom prst="rect">
              <a:avLst/>
            </a:prstGeom>
            <a:solidFill>
              <a:schemeClr val="bg2">
                <a:alpha val="32000"/>
              </a:schemeClr>
            </a:solidFill>
            <a:ln w="9525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4A0C4F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/>
                  <a:ea typeface="+mn-ea"/>
                  <a:cs typeface="Rubik Light"/>
                </a:rPr>
                <a:t>Uppsala, Sweden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4A0C4F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/>
                  <a:ea typeface="+mn-ea"/>
                  <a:cs typeface="Rubik Light"/>
                </a:rPr>
                <a:t>Sales, marketing and central functions</a:t>
              </a:r>
              <a:endParaRPr lang="en-GB" dirty="0"/>
            </a:p>
          </p:txBody>
        </p:sp>
        <p:sp>
          <p:nvSpPr>
            <p:cNvPr id="1152" name="TextBox 1151">
              <a:extLst>
                <a:ext uri="{FF2B5EF4-FFF2-40B4-BE49-F238E27FC236}">
                  <a16:creationId xmlns:a16="http://schemas.microsoft.com/office/drawing/2014/main" id="{7F8A4275-ADF2-470D-BDD6-4F6B042EA807}"/>
                </a:ext>
              </a:extLst>
            </p:cNvPr>
            <p:cNvSpPr txBox="1"/>
            <p:nvPr/>
          </p:nvSpPr>
          <p:spPr>
            <a:xfrm>
              <a:off x="6749689" y="1773231"/>
              <a:ext cx="10411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cs typeface="Rubik Light"/>
                </a:rPr>
                <a:t>Metacon HQ</a:t>
              </a:r>
            </a:p>
          </p:txBody>
        </p:sp>
        <p:pic>
          <p:nvPicPr>
            <p:cNvPr id="1161" name="Picture 1160">
              <a:extLst>
                <a:ext uri="{FF2B5EF4-FFF2-40B4-BE49-F238E27FC236}">
                  <a16:creationId xmlns:a16="http://schemas.microsoft.com/office/drawing/2014/main" id="{FCB4AB83-28B1-436F-BDF9-A890E5804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4114" y="1793715"/>
              <a:ext cx="180000" cy="180000"/>
            </a:xfrm>
            <a:prstGeom prst="rect">
              <a:avLst/>
            </a:prstGeom>
          </p:spPr>
        </p:pic>
        <p:pic>
          <p:nvPicPr>
            <p:cNvPr id="1172" name="Graphic 1171" descr="Building with solid fill">
              <a:extLst>
                <a:ext uri="{FF2B5EF4-FFF2-40B4-BE49-F238E27FC236}">
                  <a16:creationId xmlns:a16="http://schemas.microsoft.com/office/drawing/2014/main" id="{98AA587E-234F-434C-9F3E-BCB0ECC78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35329" y="1816647"/>
              <a:ext cx="144000" cy="144000"/>
            </a:xfrm>
            <a:prstGeom prst="rect">
              <a:avLst/>
            </a:prstGeom>
          </p:spPr>
        </p:pic>
      </p:grpSp>
      <p:grpSp>
        <p:nvGrpSpPr>
          <p:cNvPr id="1170" name="Group 1169">
            <a:extLst>
              <a:ext uri="{FF2B5EF4-FFF2-40B4-BE49-F238E27FC236}">
                <a16:creationId xmlns:a16="http://schemas.microsoft.com/office/drawing/2014/main" id="{AAC10B6F-EC73-01FC-BA54-E1B6EB874FCD}"/>
              </a:ext>
            </a:extLst>
          </p:cNvPr>
          <p:cNvGrpSpPr/>
          <p:nvPr/>
        </p:nvGrpSpPr>
        <p:grpSpPr>
          <a:xfrm>
            <a:off x="8914796" y="3076909"/>
            <a:ext cx="144000" cy="144000"/>
            <a:chOff x="9107163" y="3266242"/>
            <a:chExt cx="144000" cy="144000"/>
          </a:xfrm>
        </p:grpSpPr>
        <p:sp>
          <p:nvSpPr>
            <p:cNvPr id="1145" name="Oval 1144">
              <a:extLst>
                <a:ext uri="{FF2B5EF4-FFF2-40B4-BE49-F238E27FC236}">
                  <a16:creationId xmlns:a16="http://schemas.microsoft.com/office/drawing/2014/main" id="{50FC6460-31A6-41C0-BCF9-ACFEB7642796}"/>
                </a:ext>
              </a:extLst>
            </p:cNvPr>
            <p:cNvSpPr/>
            <p:nvPr/>
          </p:nvSpPr>
          <p:spPr>
            <a:xfrm>
              <a:off x="9107163" y="3266242"/>
              <a:ext cx="144000" cy="144000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E184B477-01FE-4D87-A073-52904947B0F0}"/>
                </a:ext>
              </a:extLst>
            </p:cNvPr>
            <p:cNvSpPr/>
            <p:nvPr/>
          </p:nvSpPr>
          <p:spPr>
            <a:xfrm>
              <a:off x="9152163" y="3311675"/>
              <a:ext cx="54000" cy="5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74" name="Rectangle 1173">
            <a:extLst>
              <a:ext uri="{FF2B5EF4-FFF2-40B4-BE49-F238E27FC236}">
                <a16:creationId xmlns:a16="http://schemas.microsoft.com/office/drawing/2014/main" id="{E7B45CDE-9A53-4D11-84AF-503FDE8848FA}"/>
              </a:ext>
            </a:extLst>
          </p:cNvPr>
          <p:cNvSpPr/>
          <p:nvPr/>
        </p:nvSpPr>
        <p:spPr>
          <a:xfrm>
            <a:off x="10080301" y="2499950"/>
            <a:ext cx="1397107" cy="737254"/>
          </a:xfrm>
          <a:prstGeom prst="rect">
            <a:avLst/>
          </a:prstGeom>
          <a:solidFill>
            <a:schemeClr val="bg2">
              <a:alpha val="32000"/>
            </a:schemeClr>
          </a:solidFill>
          <a:ln w="952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A0C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/>
                <a:ea typeface="+mn-ea"/>
                <a:cs typeface="Rubik Light"/>
              </a:rPr>
              <a:t>Düsseldorf, Germany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A0C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/>
                <a:ea typeface="+mn-ea"/>
                <a:cs typeface="Rubik Light"/>
              </a:rPr>
              <a:t>Sales and marketing</a:t>
            </a:r>
          </a:p>
        </p:txBody>
      </p:sp>
      <p:sp>
        <p:nvSpPr>
          <p:cNvPr id="1167" name="TextBox 1166">
            <a:extLst>
              <a:ext uri="{FF2B5EF4-FFF2-40B4-BE49-F238E27FC236}">
                <a16:creationId xmlns:a16="http://schemas.microsoft.com/office/drawing/2014/main" id="{DAA5A9AE-7378-49CF-ADD5-A1FD45756CE4}"/>
              </a:ext>
            </a:extLst>
          </p:cNvPr>
          <p:cNvSpPr txBox="1"/>
          <p:nvPr/>
        </p:nvSpPr>
        <p:spPr>
          <a:xfrm>
            <a:off x="10224951" y="2468604"/>
            <a:ext cx="104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cs typeface="Rubik Light"/>
              </a:rPr>
              <a:t>Metacon GmbH  </a:t>
            </a:r>
          </a:p>
        </p:txBody>
      </p:sp>
      <p:pic>
        <p:nvPicPr>
          <p:cNvPr id="1169" name="Picture 1168" descr="Shape, logo&#10;&#10;Description automatically generated">
            <a:extLst>
              <a:ext uri="{FF2B5EF4-FFF2-40B4-BE49-F238E27FC236}">
                <a16:creationId xmlns:a16="http://schemas.microsoft.com/office/drawing/2014/main" id="{BF76EDD7-A64A-408C-A0E9-ED6E73F72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570" y="2524405"/>
            <a:ext cx="180000" cy="180000"/>
          </a:xfrm>
          <a:prstGeom prst="rect">
            <a:avLst/>
          </a:prstGeom>
        </p:spPr>
      </p:pic>
      <p:pic>
        <p:nvPicPr>
          <p:cNvPr id="1175" name="Graphic 1174" descr="Building with solid fill">
            <a:extLst>
              <a:ext uri="{FF2B5EF4-FFF2-40B4-BE49-F238E27FC236}">
                <a16:creationId xmlns:a16="http://schemas.microsoft.com/office/drawing/2014/main" id="{517F27FF-490F-44BA-85EE-06AAEFD08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0186" y="2512020"/>
            <a:ext cx="144000" cy="144000"/>
          </a:xfrm>
          <a:prstGeom prst="rect">
            <a:avLst/>
          </a:prstGeom>
        </p:spPr>
      </p:pic>
      <p:sp>
        <p:nvSpPr>
          <p:cNvPr id="1154" name="Oval 1153">
            <a:extLst>
              <a:ext uri="{FF2B5EF4-FFF2-40B4-BE49-F238E27FC236}">
                <a16:creationId xmlns:a16="http://schemas.microsoft.com/office/drawing/2014/main" id="{89384AD2-88C2-4482-97D9-70D62982B672}"/>
              </a:ext>
            </a:extLst>
          </p:cNvPr>
          <p:cNvSpPr/>
          <p:nvPr/>
        </p:nvSpPr>
        <p:spPr>
          <a:xfrm>
            <a:off x="11016634" y="3409677"/>
            <a:ext cx="144000" cy="144000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CE2A7DEA-D458-4A77-948F-E0B38B7B226A}"/>
              </a:ext>
            </a:extLst>
          </p:cNvPr>
          <p:cNvSpPr/>
          <p:nvPr/>
        </p:nvSpPr>
        <p:spPr>
          <a:xfrm>
            <a:off x="11061634" y="3455110"/>
            <a:ext cx="54000" cy="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57" name="Straight Connector 1156">
            <a:extLst>
              <a:ext uri="{FF2B5EF4-FFF2-40B4-BE49-F238E27FC236}">
                <a16:creationId xmlns:a16="http://schemas.microsoft.com/office/drawing/2014/main" id="{A0B236BD-10DD-4B00-B171-E216DB005A46}"/>
              </a:ext>
            </a:extLst>
          </p:cNvPr>
          <p:cNvCxnSpPr>
            <a:cxnSpLocks/>
            <a:endCxn id="1154" idx="4"/>
          </p:cNvCxnSpPr>
          <p:nvPr/>
        </p:nvCxnSpPr>
        <p:spPr>
          <a:xfrm flipH="1" flipV="1">
            <a:off x="11088634" y="3553677"/>
            <a:ext cx="1699" cy="32985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6" name="Rectangle 1175">
            <a:extLst>
              <a:ext uri="{FF2B5EF4-FFF2-40B4-BE49-F238E27FC236}">
                <a16:creationId xmlns:a16="http://schemas.microsoft.com/office/drawing/2014/main" id="{C2123215-B21C-4FC5-A863-4D286D6DFA15}"/>
              </a:ext>
            </a:extLst>
          </p:cNvPr>
          <p:cNvSpPr/>
          <p:nvPr/>
        </p:nvSpPr>
        <p:spPr>
          <a:xfrm>
            <a:off x="10394843" y="3883528"/>
            <a:ext cx="1397107" cy="595664"/>
          </a:xfrm>
          <a:prstGeom prst="rect">
            <a:avLst/>
          </a:prstGeom>
          <a:solidFill>
            <a:schemeClr val="bg2">
              <a:alpha val="32000"/>
            </a:schemeClr>
          </a:solidFill>
          <a:ln w="952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A0C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/>
                <a:ea typeface="+mn-ea"/>
                <a:cs typeface="Rubik Light"/>
              </a:rPr>
              <a:t>Yokohama, Japan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A0C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/>
                <a:ea typeface="+mn-ea"/>
                <a:cs typeface="Rubik Light"/>
              </a:rPr>
              <a:t>Sales and marketing</a:t>
            </a:r>
          </a:p>
        </p:txBody>
      </p:sp>
      <p:pic>
        <p:nvPicPr>
          <p:cNvPr id="1163" name="Picture 1162" descr="Logo, icon&#10;&#10;Description automatically generated">
            <a:extLst>
              <a:ext uri="{FF2B5EF4-FFF2-40B4-BE49-F238E27FC236}">
                <a16:creationId xmlns:a16="http://schemas.microsoft.com/office/drawing/2014/main" id="{EC9880BF-E1C6-4612-B144-BFD2A65FD0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991" y="3919039"/>
            <a:ext cx="180000" cy="180000"/>
          </a:xfrm>
          <a:prstGeom prst="rect">
            <a:avLst/>
          </a:prstGeom>
        </p:spPr>
      </p:pic>
      <p:sp>
        <p:nvSpPr>
          <p:cNvPr id="1164" name="TextBox 1163">
            <a:extLst>
              <a:ext uri="{FF2B5EF4-FFF2-40B4-BE49-F238E27FC236}">
                <a16:creationId xmlns:a16="http://schemas.microsoft.com/office/drawing/2014/main" id="{DDA21670-DB74-4385-AC2D-0B11E7920A07}"/>
              </a:ext>
            </a:extLst>
          </p:cNvPr>
          <p:cNvSpPr txBox="1"/>
          <p:nvPr/>
        </p:nvSpPr>
        <p:spPr>
          <a:xfrm>
            <a:off x="10529853" y="3885844"/>
            <a:ext cx="104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cs typeface="Rubik Light"/>
              </a:rPr>
              <a:t>Metacon KK</a:t>
            </a:r>
          </a:p>
        </p:txBody>
      </p:sp>
      <p:pic>
        <p:nvPicPr>
          <p:cNvPr id="1177" name="Graphic 1176" descr="Building with solid fill">
            <a:extLst>
              <a:ext uri="{FF2B5EF4-FFF2-40B4-BE49-F238E27FC236}">
                <a16:creationId xmlns:a16="http://schemas.microsoft.com/office/drawing/2014/main" id="{06879B19-AB4B-4AC4-9343-B52ECAEF5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4728" y="3929260"/>
            <a:ext cx="144000" cy="144000"/>
          </a:xfrm>
          <a:prstGeom prst="rect">
            <a:avLst/>
          </a:prstGeom>
        </p:spPr>
      </p:pic>
      <p:sp>
        <p:nvSpPr>
          <p:cNvPr id="1142" name="Rectangle 1141">
            <a:extLst>
              <a:ext uri="{FF2B5EF4-FFF2-40B4-BE49-F238E27FC236}">
                <a16:creationId xmlns:a16="http://schemas.microsoft.com/office/drawing/2014/main" id="{511A7F6F-746A-EAB0-1D53-0677FE4BD209}"/>
              </a:ext>
            </a:extLst>
          </p:cNvPr>
          <p:cNvSpPr/>
          <p:nvPr/>
        </p:nvSpPr>
        <p:spPr>
          <a:xfrm>
            <a:off x="335999" y="5949950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 Company information</a:t>
            </a:r>
          </a:p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Note: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 1) Integrated HRS holds a capacity of 10-3,500 kg per day and independent HRS 5-3,500 kg per day; 2) With regards to hydrogen storage and hydrogen transportation/distribution</a:t>
            </a:r>
          </a:p>
        </p:txBody>
      </p:sp>
      <p:cxnSp>
        <p:nvCxnSpPr>
          <p:cNvPr id="1239" name="Straight Connector 1238">
            <a:extLst>
              <a:ext uri="{FF2B5EF4-FFF2-40B4-BE49-F238E27FC236}">
                <a16:creationId xmlns:a16="http://schemas.microsoft.com/office/drawing/2014/main" id="{3B84F550-8B8B-8DC8-2975-49DA9F74A551}"/>
              </a:ext>
            </a:extLst>
          </p:cNvPr>
          <p:cNvCxnSpPr>
            <a:cxnSpLocks/>
          </p:cNvCxnSpPr>
          <p:nvPr/>
        </p:nvCxnSpPr>
        <p:spPr>
          <a:xfrm>
            <a:off x="3293268" y="3225194"/>
            <a:ext cx="0" cy="2508497"/>
          </a:xfrm>
          <a:prstGeom prst="line">
            <a:avLst/>
          </a:prstGeom>
          <a:ln w="1270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8" name="Rectangle 1147">
            <a:extLst>
              <a:ext uri="{FF2B5EF4-FFF2-40B4-BE49-F238E27FC236}">
                <a16:creationId xmlns:a16="http://schemas.microsoft.com/office/drawing/2014/main" id="{73F5D010-2294-14BE-0BD2-6ADEEB838177}"/>
              </a:ext>
            </a:extLst>
          </p:cNvPr>
          <p:cNvSpPr/>
          <p:nvPr/>
        </p:nvSpPr>
        <p:spPr>
          <a:xfrm>
            <a:off x="351874" y="1180598"/>
            <a:ext cx="5882787" cy="25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36000" rtlCol="0" anchor="b"/>
          <a:lstStyle/>
          <a:p>
            <a:r>
              <a:rPr lang="en-US" sz="1600" b="1" dirty="0">
                <a:solidFill>
                  <a:schemeClr val="tx1"/>
                </a:solidFill>
                <a:latin typeface="+mj-lt"/>
                <a:cs typeface="Rubik Light" pitchFamily="2" charset="-79"/>
              </a:rPr>
              <a:t>Products and solutions in fossil-free “green” hydrogen</a:t>
            </a:r>
          </a:p>
        </p:txBody>
      </p:sp>
      <p:grpSp>
        <p:nvGrpSpPr>
          <p:cNvPr id="1195" name="Group 1194">
            <a:extLst>
              <a:ext uri="{FF2B5EF4-FFF2-40B4-BE49-F238E27FC236}">
                <a16:creationId xmlns:a16="http://schemas.microsoft.com/office/drawing/2014/main" id="{10B5ABCF-E468-1271-7A43-C3C1707E9CA2}"/>
              </a:ext>
            </a:extLst>
          </p:cNvPr>
          <p:cNvGrpSpPr/>
          <p:nvPr/>
        </p:nvGrpSpPr>
        <p:grpSpPr>
          <a:xfrm>
            <a:off x="12687350" y="5028902"/>
            <a:ext cx="3398622" cy="977417"/>
            <a:chOff x="1368537" y="1958556"/>
            <a:chExt cx="3398622" cy="977417"/>
          </a:xfrm>
        </p:grpSpPr>
        <p:cxnSp>
          <p:nvCxnSpPr>
            <p:cNvPr id="1198" name="Straight Connector 1197">
              <a:extLst>
                <a:ext uri="{FF2B5EF4-FFF2-40B4-BE49-F238E27FC236}">
                  <a16:creationId xmlns:a16="http://schemas.microsoft.com/office/drawing/2014/main" id="{5219C446-9949-D562-CC66-B32A61FF8DE7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2284361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4" name="Straight Connector 1203">
              <a:extLst>
                <a:ext uri="{FF2B5EF4-FFF2-40B4-BE49-F238E27FC236}">
                  <a16:creationId xmlns:a16="http://schemas.microsoft.com/office/drawing/2014/main" id="{D68861B7-3E73-25C2-C3AD-366F30658FEA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2610166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5" name="Straight Connector 1204">
              <a:extLst>
                <a:ext uri="{FF2B5EF4-FFF2-40B4-BE49-F238E27FC236}">
                  <a16:creationId xmlns:a16="http://schemas.microsoft.com/office/drawing/2014/main" id="{78878DD6-1FA0-5E3D-AEF3-7F07F9EBDB4F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2935973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6" name="Straight Connector 1205">
              <a:extLst>
                <a:ext uri="{FF2B5EF4-FFF2-40B4-BE49-F238E27FC236}">
                  <a16:creationId xmlns:a16="http://schemas.microsoft.com/office/drawing/2014/main" id="{958A9773-3C3B-AD52-AF80-8AE529B42DF3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1958556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9" name="Group 1188">
            <a:extLst>
              <a:ext uri="{FF2B5EF4-FFF2-40B4-BE49-F238E27FC236}">
                <a16:creationId xmlns:a16="http://schemas.microsoft.com/office/drawing/2014/main" id="{C7116DB5-E1B8-0E47-D814-6CACC149D1F6}"/>
              </a:ext>
            </a:extLst>
          </p:cNvPr>
          <p:cNvGrpSpPr/>
          <p:nvPr/>
        </p:nvGrpSpPr>
        <p:grpSpPr>
          <a:xfrm>
            <a:off x="12687350" y="3496605"/>
            <a:ext cx="3398622" cy="977417"/>
            <a:chOff x="1368537" y="1958556"/>
            <a:chExt cx="3398622" cy="977417"/>
          </a:xfrm>
        </p:grpSpPr>
        <p:cxnSp>
          <p:nvCxnSpPr>
            <p:cNvPr id="1190" name="Straight Connector 1189">
              <a:extLst>
                <a:ext uri="{FF2B5EF4-FFF2-40B4-BE49-F238E27FC236}">
                  <a16:creationId xmlns:a16="http://schemas.microsoft.com/office/drawing/2014/main" id="{D1101F33-41A4-54D1-6D4E-A2E203886213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2284361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1" name="Straight Connector 1190">
              <a:extLst>
                <a:ext uri="{FF2B5EF4-FFF2-40B4-BE49-F238E27FC236}">
                  <a16:creationId xmlns:a16="http://schemas.microsoft.com/office/drawing/2014/main" id="{CEA91C53-2814-7072-7244-0C8EC746DDB4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2610166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2" name="Straight Connector 1191">
              <a:extLst>
                <a:ext uri="{FF2B5EF4-FFF2-40B4-BE49-F238E27FC236}">
                  <a16:creationId xmlns:a16="http://schemas.microsoft.com/office/drawing/2014/main" id="{296428AC-268B-DABD-3D6A-FC831B944BD4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2935973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3" name="Straight Connector 1192">
              <a:extLst>
                <a:ext uri="{FF2B5EF4-FFF2-40B4-BE49-F238E27FC236}">
                  <a16:creationId xmlns:a16="http://schemas.microsoft.com/office/drawing/2014/main" id="{293A8998-28AB-4839-D9DD-28A88E8BC6D3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1958556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1" name="Rectangle 1230">
            <a:extLst>
              <a:ext uri="{FF2B5EF4-FFF2-40B4-BE49-F238E27FC236}">
                <a16:creationId xmlns:a16="http://schemas.microsoft.com/office/drawing/2014/main" id="{6567C709-AC40-CF4D-198B-4342F4933FEF}"/>
              </a:ext>
            </a:extLst>
          </p:cNvPr>
          <p:cNvSpPr/>
          <p:nvPr/>
        </p:nvSpPr>
        <p:spPr>
          <a:xfrm>
            <a:off x="12441994" y="1706556"/>
            <a:ext cx="2880000" cy="25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36000" rtlCol="0" anchor="b"/>
          <a:lstStyle/>
          <a:p>
            <a:pPr algn="ctr"/>
            <a:r>
              <a:rPr lang="en-US" sz="1200" b="1" dirty="0">
                <a:solidFill>
                  <a:schemeClr val="tx1"/>
                </a:solidFill>
                <a:cs typeface="Rubik Light" pitchFamily="2" charset="-79"/>
              </a:rPr>
              <a:t>Hydrogen Reformers</a:t>
            </a:r>
          </a:p>
        </p:txBody>
      </p:sp>
      <p:sp>
        <p:nvSpPr>
          <p:cNvPr id="1243" name="Rectangle: Rounded Corners 1242">
            <a:extLst>
              <a:ext uri="{FF2B5EF4-FFF2-40B4-BE49-F238E27FC236}">
                <a16:creationId xmlns:a16="http://schemas.microsoft.com/office/drawing/2014/main" id="{2A861971-327A-FEC0-E134-882055B2F149}"/>
              </a:ext>
            </a:extLst>
          </p:cNvPr>
          <p:cNvSpPr/>
          <p:nvPr/>
        </p:nvSpPr>
        <p:spPr>
          <a:xfrm>
            <a:off x="12663792" y="1977622"/>
            <a:ext cx="3445739" cy="287673"/>
          </a:xfrm>
          <a:prstGeom prst="round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GB" sz="900" b="1" dirty="0">
                <a:solidFill>
                  <a:schemeClr val="tx1"/>
                </a:solidFill>
              </a:rPr>
              <a:t>Patents</a:t>
            </a:r>
          </a:p>
        </p:txBody>
      </p:sp>
      <p:sp>
        <p:nvSpPr>
          <p:cNvPr id="1253" name="Rectangle: Rounded Corners 1252">
            <a:extLst>
              <a:ext uri="{FF2B5EF4-FFF2-40B4-BE49-F238E27FC236}">
                <a16:creationId xmlns:a16="http://schemas.microsoft.com/office/drawing/2014/main" id="{CE46D5D2-48B1-BAF1-6429-DDDC926BD773}"/>
              </a:ext>
            </a:extLst>
          </p:cNvPr>
          <p:cNvSpPr/>
          <p:nvPr/>
        </p:nvSpPr>
        <p:spPr>
          <a:xfrm>
            <a:off x="13768682" y="1986498"/>
            <a:ext cx="2290379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6 International and European</a:t>
            </a:r>
          </a:p>
        </p:txBody>
      </p:sp>
      <p:sp>
        <p:nvSpPr>
          <p:cNvPr id="1244" name="Rectangle: Rounded Corners 1243">
            <a:extLst>
              <a:ext uri="{FF2B5EF4-FFF2-40B4-BE49-F238E27FC236}">
                <a16:creationId xmlns:a16="http://schemas.microsoft.com/office/drawing/2014/main" id="{AE675C36-A929-6161-74AA-74B37D64722D}"/>
              </a:ext>
            </a:extLst>
          </p:cNvPr>
          <p:cNvSpPr/>
          <p:nvPr/>
        </p:nvSpPr>
        <p:spPr>
          <a:xfrm>
            <a:off x="12663792" y="2303427"/>
            <a:ext cx="3445739" cy="287673"/>
          </a:xfrm>
          <a:prstGeom prst="round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GB" sz="900" b="1" dirty="0">
                <a:solidFill>
                  <a:schemeClr val="tx1"/>
                </a:solidFill>
              </a:rPr>
              <a:t>Know-how</a:t>
            </a:r>
          </a:p>
        </p:txBody>
      </p:sp>
      <p:sp>
        <p:nvSpPr>
          <p:cNvPr id="1254" name="Rectangle: Rounded Corners 1253">
            <a:extLst>
              <a:ext uri="{FF2B5EF4-FFF2-40B4-BE49-F238E27FC236}">
                <a16:creationId xmlns:a16="http://schemas.microsoft.com/office/drawing/2014/main" id="{CB5B3BAE-1C35-553C-04B4-EA0F6234F06A}"/>
              </a:ext>
            </a:extLst>
          </p:cNvPr>
          <p:cNvSpPr/>
          <p:nvPr/>
        </p:nvSpPr>
        <p:spPr>
          <a:xfrm>
            <a:off x="13768682" y="2310662"/>
            <a:ext cx="2290379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Deep experience in the biogas market</a:t>
            </a:r>
          </a:p>
        </p:txBody>
      </p:sp>
      <p:sp>
        <p:nvSpPr>
          <p:cNvPr id="1245" name="Rectangle: Rounded Corners 1244">
            <a:extLst>
              <a:ext uri="{FF2B5EF4-FFF2-40B4-BE49-F238E27FC236}">
                <a16:creationId xmlns:a16="http://schemas.microsoft.com/office/drawing/2014/main" id="{EF122811-0877-007E-1F15-4C05D47EED83}"/>
              </a:ext>
            </a:extLst>
          </p:cNvPr>
          <p:cNvSpPr/>
          <p:nvPr/>
        </p:nvSpPr>
        <p:spPr>
          <a:xfrm>
            <a:off x="12663792" y="2629232"/>
            <a:ext cx="3445739" cy="287673"/>
          </a:xfrm>
          <a:prstGeom prst="round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GB" sz="900" b="1" dirty="0">
                <a:solidFill>
                  <a:schemeClr val="tx1"/>
                </a:solidFill>
              </a:rPr>
              <a:t>Market access</a:t>
            </a:r>
          </a:p>
        </p:txBody>
      </p:sp>
      <p:sp>
        <p:nvSpPr>
          <p:cNvPr id="1255" name="Rectangle: Rounded Corners 1254">
            <a:extLst>
              <a:ext uri="{FF2B5EF4-FFF2-40B4-BE49-F238E27FC236}">
                <a16:creationId xmlns:a16="http://schemas.microsoft.com/office/drawing/2014/main" id="{6AD1D2CE-3F6B-3F21-E0C6-C20807EB0CEC}"/>
              </a:ext>
            </a:extLst>
          </p:cNvPr>
          <p:cNvSpPr/>
          <p:nvPr/>
        </p:nvSpPr>
        <p:spPr>
          <a:xfrm>
            <a:off x="13768682" y="2634825"/>
            <a:ext cx="2290379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Access to biogas and wastewater treatment plants thanks to scale</a:t>
            </a:r>
          </a:p>
        </p:txBody>
      </p:sp>
      <p:sp>
        <p:nvSpPr>
          <p:cNvPr id="1260" name="Rectangle: Rounded Corners 1259">
            <a:extLst>
              <a:ext uri="{FF2B5EF4-FFF2-40B4-BE49-F238E27FC236}">
                <a16:creationId xmlns:a16="http://schemas.microsoft.com/office/drawing/2014/main" id="{D12C1DF9-C890-A27E-8148-2E588AC0DA7C}"/>
              </a:ext>
            </a:extLst>
          </p:cNvPr>
          <p:cNvSpPr/>
          <p:nvPr/>
        </p:nvSpPr>
        <p:spPr>
          <a:xfrm>
            <a:off x="12663792" y="3519750"/>
            <a:ext cx="3445739" cy="287673"/>
          </a:xfrm>
          <a:prstGeom prst="round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GB" sz="900" b="1" dirty="0">
                <a:solidFill>
                  <a:schemeClr val="tx1"/>
                </a:solidFill>
              </a:rPr>
              <a:t>Patents</a:t>
            </a:r>
          </a:p>
        </p:txBody>
      </p:sp>
      <p:sp>
        <p:nvSpPr>
          <p:cNvPr id="1262" name="Rectangle: Rounded Corners 1261">
            <a:extLst>
              <a:ext uri="{FF2B5EF4-FFF2-40B4-BE49-F238E27FC236}">
                <a16:creationId xmlns:a16="http://schemas.microsoft.com/office/drawing/2014/main" id="{8B9184DB-D1DD-0820-9CF3-21177B4BE84E}"/>
              </a:ext>
            </a:extLst>
          </p:cNvPr>
          <p:cNvSpPr/>
          <p:nvPr/>
        </p:nvSpPr>
        <p:spPr>
          <a:xfrm>
            <a:off x="13768682" y="3523980"/>
            <a:ext cx="2290379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6 International and European</a:t>
            </a:r>
          </a:p>
        </p:txBody>
      </p:sp>
      <p:sp>
        <p:nvSpPr>
          <p:cNvPr id="1264" name="Rectangle: Rounded Corners 1263">
            <a:extLst>
              <a:ext uri="{FF2B5EF4-FFF2-40B4-BE49-F238E27FC236}">
                <a16:creationId xmlns:a16="http://schemas.microsoft.com/office/drawing/2014/main" id="{82312024-50CC-FAE9-206F-96135FE6E6AC}"/>
              </a:ext>
            </a:extLst>
          </p:cNvPr>
          <p:cNvSpPr/>
          <p:nvPr/>
        </p:nvSpPr>
        <p:spPr>
          <a:xfrm>
            <a:off x="12663792" y="3843914"/>
            <a:ext cx="3445739" cy="287673"/>
          </a:xfrm>
          <a:prstGeom prst="round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GB" sz="900" b="1" dirty="0">
                <a:solidFill>
                  <a:schemeClr val="tx1"/>
                </a:solidFill>
              </a:rPr>
              <a:t>Scale</a:t>
            </a:r>
          </a:p>
        </p:txBody>
      </p:sp>
      <p:sp>
        <p:nvSpPr>
          <p:cNvPr id="1266" name="Rectangle: Rounded Corners 1265">
            <a:extLst>
              <a:ext uri="{FF2B5EF4-FFF2-40B4-BE49-F238E27FC236}">
                <a16:creationId xmlns:a16="http://schemas.microsoft.com/office/drawing/2014/main" id="{A2EC7532-E383-A837-F5E0-A9F6F84E7A67}"/>
              </a:ext>
            </a:extLst>
          </p:cNvPr>
          <p:cNvSpPr/>
          <p:nvPr/>
        </p:nvSpPr>
        <p:spPr>
          <a:xfrm>
            <a:off x="13768682" y="3848144"/>
            <a:ext cx="2290379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Wide range of applications </a:t>
            </a:r>
            <a:r>
              <a:rPr lang="en-US" sz="900">
                <a:solidFill>
                  <a:schemeClr val="tx1"/>
                </a:solidFill>
              </a:rPr>
              <a:t>and users 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268" name="Rectangle: Rounded Corners 1267">
            <a:extLst>
              <a:ext uri="{FF2B5EF4-FFF2-40B4-BE49-F238E27FC236}">
                <a16:creationId xmlns:a16="http://schemas.microsoft.com/office/drawing/2014/main" id="{924E9696-053D-D450-9882-842113D8F5C4}"/>
              </a:ext>
            </a:extLst>
          </p:cNvPr>
          <p:cNvSpPr/>
          <p:nvPr/>
        </p:nvSpPr>
        <p:spPr>
          <a:xfrm>
            <a:off x="12663792" y="4168077"/>
            <a:ext cx="3445739" cy="287673"/>
          </a:xfrm>
          <a:prstGeom prst="round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GB" sz="900" b="1" dirty="0">
                <a:solidFill>
                  <a:schemeClr val="tx1"/>
                </a:solidFill>
              </a:rPr>
              <a:t>Market leadership</a:t>
            </a:r>
          </a:p>
        </p:txBody>
      </p:sp>
      <p:sp>
        <p:nvSpPr>
          <p:cNvPr id="1270" name="Rectangle: Rounded Corners 1269">
            <a:extLst>
              <a:ext uri="{FF2B5EF4-FFF2-40B4-BE49-F238E27FC236}">
                <a16:creationId xmlns:a16="http://schemas.microsoft.com/office/drawing/2014/main" id="{7D91A2F0-F480-4AC6-6184-D0450A6FA2BE}"/>
              </a:ext>
            </a:extLst>
          </p:cNvPr>
          <p:cNvSpPr/>
          <p:nvPr/>
        </p:nvSpPr>
        <p:spPr>
          <a:xfrm>
            <a:off x="13768682" y="4172307"/>
            <a:ext cx="2290379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Leader in small commercial applications</a:t>
            </a:r>
          </a:p>
        </p:txBody>
      </p:sp>
      <p:sp>
        <p:nvSpPr>
          <p:cNvPr id="1280" name="Rectangle: Rounded Corners 1279">
            <a:extLst>
              <a:ext uri="{FF2B5EF4-FFF2-40B4-BE49-F238E27FC236}">
                <a16:creationId xmlns:a16="http://schemas.microsoft.com/office/drawing/2014/main" id="{07FE0100-0C0B-B461-17C2-3BC008F1478B}"/>
              </a:ext>
            </a:extLst>
          </p:cNvPr>
          <p:cNvSpPr/>
          <p:nvPr/>
        </p:nvSpPr>
        <p:spPr>
          <a:xfrm>
            <a:off x="12663792" y="5057231"/>
            <a:ext cx="3445739" cy="287673"/>
          </a:xfrm>
          <a:prstGeom prst="round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GB" sz="900" b="1" dirty="0">
                <a:solidFill>
                  <a:schemeClr val="tx1"/>
                </a:solidFill>
              </a:rPr>
              <a:t>Lead time</a:t>
            </a:r>
          </a:p>
        </p:txBody>
      </p:sp>
      <p:sp>
        <p:nvSpPr>
          <p:cNvPr id="1282" name="Rectangle: Rounded Corners 1281">
            <a:extLst>
              <a:ext uri="{FF2B5EF4-FFF2-40B4-BE49-F238E27FC236}">
                <a16:creationId xmlns:a16="http://schemas.microsoft.com/office/drawing/2014/main" id="{628F24EA-B55D-5579-6FFF-D2794F291C13}"/>
              </a:ext>
            </a:extLst>
          </p:cNvPr>
          <p:cNvSpPr/>
          <p:nvPr/>
        </p:nvSpPr>
        <p:spPr>
          <a:xfrm>
            <a:off x="13768682" y="5061461"/>
            <a:ext cx="2359260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8 months vs. 18 months by competitors</a:t>
            </a:r>
          </a:p>
        </p:txBody>
      </p:sp>
      <p:sp>
        <p:nvSpPr>
          <p:cNvPr id="1284" name="Rectangle: Rounded Corners 1283">
            <a:extLst>
              <a:ext uri="{FF2B5EF4-FFF2-40B4-BE49-F238E27FC236}">
                <a16:creationId xmlns:a16="http://schemas.microsoft.com/office/drawing/2014/main" id="{CCB7F9E9-2463-B146-8DD3-15FB9254B1E6}"/>
              </a:ext>
            </a:extLst>
          </p:cNvPr>
          <p:cNvSpPr/>
          <p:nvPr/>
        </p:nvSpPr>
        <p:spPr>
          <a:xfrm>
            <a:off x="12663792" y="5381395"/>
            <a:ext cx="3445739" cy="287673"/>
          </a:xfrm>
          <a:prstGeom prst="round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GB" sz="900" b="1" dirty="0">
                <a:solidFill>
                  <a:schemeClr val="tx1"/>
                </a:solidFill>
              </a:rPr>
              <a:t>Scale</a:t>
            </a:r>
          </a:p>
        </p:txBody>
      </p:sp>
      <p:sp>
        <p:nvSpPr>
          <p:cNvPr id="1286" name="Rectangle: Rounded Corners 1285">
            <a:extLst>
              <a:ext uri="{FF2B5EF4-FFF2-40B4-BE49-F238E27FC236}">
                <a16:creationId xmlns:a16="http://schemas.microsoft.com/office/drawing/2014/main" id="{DD615848-CB88-3AE2-31D5-55971C28ACF1}"/>
              </a:ext>
            </a:extLst>
          </p:cNvPr>
          <p:cNvSpPr/>
          <p:nvPr/>
        </p:nvSpPr>
        <p:spPr>
          <a:xfrm>
            <a:off x="13768682" y="5385625"/>
            <a:ext cx="2359260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Largest stack sizes on the market (10 MW)</a:t>
            </a:r>
          </a:p>
        </p:txBody>
      </p:sp>
      <p:sp>
        <p:nvSpPr>
          <p:cNvPr id="1288" name="Rectangle: Rounded Corners 1287">
            <a:extLst>
              <a:ext uri="{FF2B5EF4-FFF2-40B4-BE49-F238E27FC236}">
                <a16:creationId xmlns:a16="http://schemas.microsoft.com/office/drawing/2014/main" id="{480CF744-D07E-10BF-FB86-D16AE743C442}"/>
              </a:ext>
            </a:extLst>
          </p:cNvPr>
          <p:cNvSpPr/>
          <p:nvPr/>
        </p:nvSpPr>
        <p:spPr>
          <a:xfrm>
            <a:off x="12663792" y="5705558"/>
            <a:ext cx="3445739" cy="287673"/>
          </a:xfrm>
          <a:prstGeom prst="round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GB" sz="900" b="1" dirty="0">
                <a:solidFill>
                  <a:schemeClr val="tx1"/>
                </a:solidFill>
              </a:rPr>
              <a:t>Cost leadership</a:t>
            </a:r>
          </a:p>
        </p:txBody>
      </p:sp>
      <p:sp>
        <p:nvSpPr>
          <p:cNvPr id="1290" name="Rectangle: Rounded Corners 1289">
            <a:extLst>
              <a:ext uri="{FF2B5EF4-FFF2-40B4-BE49-F238E27FC236}">
                <a16:creationId xmlns:a16="http://schemas.microsoft.com/office/drawing/2014/main" id="{9685E771-53BE-A08F-EA0D-3FF9CADF4D68}"/>
              </a:ext>
            </a:extLst>
          </p:cNvPr>
          <p:cNvSpPr/>
          <p:nvPr/>
        </p:nvSpPr>
        <p:spPr>
          <a:xfrm>
            <a:off x="13768682" y="5714018"/>
            <a:ext cx="2359260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Leading manufacturing capacity results in cost efficiency </a:t>
            </a: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D32E426C-0ED5-9CF6-E3E1-7ABCCC2F2D76}"/>
              </a:ext>
            </a:extLst>
          </p:cNvPr>
          <p:cNvSpPr/>
          <p:nvPr/>
        </p:nvSpPr>
        <p:spPr>
          <a:xfrm rot="5400000">
            <a:off x="13683145" y="2092769"/>
            <a:ext cx="231406" cy="666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Isosceles Triangle 1195">
            <a:extLst>
              <a:ext uri="{FF2B5EF4-FFF2-40B4-BE49-F238E27FC236}">
                <a16:creationId xmlns:a16="http://schemas.microsoft.com/office/drawing/2014/main" id="{E37F2AC8-B563-D7E7-3E31-8BD3F1C214D9}"/>
              </a:ext>
            </a:extLst>
          </p:cNvPr>
          <p:cNvSpPr/>
          <p:nvPr/>
        </p:nvSpPr>
        <p:spPr>
          <a:xfrm rot="5400000">
            <a:off x="13683145" y="2416933"/>
            <a:ext cx="231406" cy="666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7" name="Isosceles Triangle 1196">
            <a:extLst>
              <a:ext uri="{FF2B5EF4-FFF2-40B4-BE49-F238E27FC236}">
                <a16:creationId xmlns:a16="http://schemas.microsoft.com/office/drawing/2014/main" id="{5B5B2EBE-B251-51AB-3C38-0683D6A17035}"/>
              </a:ext>
            </a:extLst>
          </p:cNvPr>
          <p:cNvSpPr/>
          <p:nvPr/>
        </p:nvSpPr>
        <p:spPr>
          <a:xfrm rot="5400000">
            <a:off x="13683145" y="2741096"/>
            <a:ext cx="231406" cy="666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1" name="Isosceles Triangle 1200">
            <a:extLst>
              <a:ext uri="{FF2B5EF4-FFF2-40B4-BE49-F238E27FC236}">
                <a16:creationId xmlns:a16="http://schemas.microsoft.com/office/drawing/2014/main" id="{CAE14CD0-930C-233E-2E45-8822D6FB5A2A}"/>
              </a:ext>
            </a:extLst>
          </p:cNvPr>
          <p:cNvSpPr/>
          <p:nvPr/>
        </p:nvSpPr>
        <p:spPr>
          <a:xfrm rot="5400000">
            <a:off x="13683145" y="3630249"/>
            <a:ext cx="231406" cy="666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Isosceles Triangle 1201">
            <a:extLst>
              <a:ext uri="{FF2B5EF4-FFF2-40B4-BE49-F238E27FC236}">
                <a16:creationId xmlns:a16="http://schemas.microsoft.com/office/drawing/2014/main" id="{F9B8B33D-96C3-F6B9-2E5B-4389B5239160}"/>
              </a:ext>
            </a:extLst>
          </p:cNvPr>
          <p:cNvSpPr/>
          <p:nvPr/>
        </p:nvSpPr>
        <p:spPr>
          <a:xfrm rot="5400000">
            <a:off x="13683145" y="3954413"/>
            <a:ext cx="231406" cy="666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3" name="Isosceles Triangle 1202">
            <a:extLst>
              <a:ext uri="{FF2B5EF4-FFF2-40B4-BE49-F238E27FC236}">
                <a16:creationId xmlns:a16="http://schemas.microsoft.com/office/drawing/2014/main" id="{07B51101-7F51-B912-E9EF-DD14B0527735}"/>
              </a:ext>
            </a:extLst>
          </p:cNvPr>
          <p:cNvSpPr/>
          <p:nvPr/>
        </p:nvSpPr>
        <p:spPr>
          <a:xfrm rot="5400000">
            <a:off x="13683145" y="4278576"/>
            <a:ext cx="231406" cy="666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Isosceles Triangle 1207">
            <a:extLst>
              <a:ext uri="{FF2B5EF4-FFF2-40B4-BE49-F238E27FC236}">
                <a16:creationId xmlns:a16="http://schemas.microsoft.com/office/drawing/2014/main" id="{FD7086A9-D15F-23EF-B954-1ADEF043025A}"/>
              </a:ext>
            </a:extLst>
          </p:cNvPr>
          <p:cNvSpPr/>
          <p:nvPr/>
        </p:nvSpPr>
        <p:spPr>
          <a:xfrm rot="5400000">
            <a:off x="13683145" y="5167730"/>
            <a:ext cx="231406" cy="666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Isosceles Triangle 1208">
            <a:extLst>
              <a:ext uri="{FF2B5EF4-FFF2-40B4-BE49-F238E27FC236}">
                <a16:creationId xmlns:a16="http://schemas.microsoft.com/office/drawing/2014/main" id="{9FAD7B3A-41FC-D230-77FE-C92AD3CAB21E}"/>
              </a:ext>
            </a:extLst>
          </p:cNvPr>
          <p:cNvSpPr/>
          <p:nvPr/>
        </p:nvSpPr>
        <p:spPr>
          <a:xfrm rot="5400000">
            <a:off x="13683145" y="5491894"/>
            <a:ext cx="231406" cy="666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Isosceles Triangle 1209">
            <a:extLst>
              <a:ext uri="{FF2B5EF4-FFF2-40B4-BE49-F238E27FC236}">
                <a16:creationId xmlns:a16="http://schemas.microsoft.com/office/drawing/2014/main" id="{B7FAE6AD-3EE2-E36B-FD1F-2A4B39925850}"/>
              </a:ext>
            </a:extLst>
          </p:cNvPr>
          <p:cNvSpPr/>
          <p:nvPr/>
        </p:nvSpPr>
        <p:spPr>
          <a:xfrm rot="5400000">
            <a:off x="13683145" y="5816057"/>
            <a:ext cx="231406" cy="666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8" name="Group 1187">
            <a:extLst>
              <a:ext uri="{FF2B5EF4-FFF2-40B4-BE49-F238E27FC236}">
                <a16:creationId xmlns:a16="http://schemas.microsoft.com/office/drawing/2014/main" id="{84E2C4E6-BC4B-56FB-5896-BEC41396CB30}"/>
              </a:ext>
            </a:extLst>
          </p:cNvPr>
          <p:cNvGrpSpPr/>
          <p:nvPr/>
        </p:nvGrpSpPr>
        <p:grpSpPr>
          <a:xfrm>
            <a:off x="12687350" y="1958556"/>
            <a:ext cx="3398622" cy="977417"/>
            <a:chOff x="1368537" y="1958556"/>
            <a:chExt cx="3398622" cy="977417"/>
          </a:xfrm>
        </p:grpSpPr>
        <p:cxnSp>
          <p:nvCxnSpPr>
            <p:cNvPr id="1182" name="Straight Connector 1181">
              <a:extLst>
                <a:ext uri="{FF2B5EF4-FFF2-40B4-BE49-F238E27FC236}">
                  <a16:creationId xmlns:a16="http://schemas.microsoft.com/office/drawing/2014/main" id="{B6AD17C8-128E-4756-0276-7760BE6BE733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2284361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5" name="Straight Connector 1184">
              <a:extLst>
                <a:ext uri="{FF2B5EF4-FFF2-40B4-BE49-F238E27FC236}">
                  <a16:creationId xmlns:a16="http://schemas.microsoft.com/office/drawing/2014/main" id="{8638497F-7FDE-2736-FDA0-6DA50FDC6C91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2610166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6" name="Straight Connector 1185">
              <a:extLst>
                <a:ext uri="{FF2B5EF4-FFF2-40B4-BE49-F238E27FC236}">
                  <a16:creationId xmlns:a16="http://schemas.microsoft.com/office/drawing/2014/main" id="{E9304E8D-F9C3-D443-C354-A4BC1F0696D1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2935973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7" name="Straight Connector 1186">
              <a:extLst>
                <a:ext uri="{FF2B5EF4-FFF2-40B4-BE49-F238E27FC236}">
                  <a16:creationId xmlns:a16="http://schemas.microsoft.com/office/drawing/2014/main" id="{46F61C16-9200-ECDD-4A76-CAF47B5E2349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37" y="1958556"/>
              <a:ext cx="339862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9" name="Connector: Elbow 1158">
            <a:extLst>
              <a:ext uri="{FF2B5EF4-FFF2-40B4-BE49-F238E27FC236}">
                <a16:creationId xmlns:a16="http://schemas.microsoft.com/office/drawing/2014/main" id="{E139BEA5-4233-2810-B813-F3CF65C8F633}"/>
              </a:ext>
            </a:extLst>
          </p:cNvPr>
          <p:cNvCxnSpPr>
            <a:cxnSpLocks/>
            <a:stCxn id="1174" idx="1"/>
          </p:cNvCxnSpPr>
          <p:nvPr/>
        </p:nvCxnSpPr>
        <p:spPr>
          <a:xfrm rot="10800000" flipV="1">
            <a:off x="9058797" y="2868576"/>
            <a:ext cx="1021505" cy="332397"/>
          </a:xfrm>
          <a:prstGeom prst="bentConnector3">
            <a:avLst>
              <a:gd name="adj1" fmla="val 50000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7" name="Group 1216">
            <a:extLst>
              <a:ext uri="{FF2B5EF4-FFF2-40B4-BE49-F238E27FC236}">
                <a16:creationId xmlns:a16="http://schemas.microsoft.com/office/drawing/2014/main" id="{9CBFA94F-B613-F5E9-35B6-BC8C11C6516A}"/>
              </a:ext>
            </a:extLst>
          </p:cNvPr>
          <p:cNvGrpSpPr/>
          <p:nvPr/>
        </p:nvGrpSpPr>
        <p:grpSpPr>
          <a:xfrm>
            <a:off x="3606671" y="2128318"/>
            <a:ext cx="936000" cy="936000"/>
            <a:chOff x="2174169" y="1989888"/>
            <a:chExt cx="936000" cy="936000"/>
          </a:xfrm>
        </p:grpSpPr>
        <p:sp>
          <p:nvSpPr>
            <p:cNvPr id="1222" name="Oval 1221">
              <a:extLst>
                <a:ext uri="{FF2B5EF4-FFF2-40B4-BE49-F238E27FC236}">
                  <a16:creationId xmlns:a16="http://schemas.microsoft.com/office/drawing/2014/main" id="{AD14E3FC-58CD-F12E-8F40-6686510702CD}"/>
                </a:ext>
              </a:extLst>
            </p:cNvPr>
            <p:cNvSpPr/>
            <p:nvPr/>
          </p:nvSpPr>
          <p:spPr>
            <a:xfrm>
              <a:off x="2174169" y="1989888"/>
              <a:ext cx="936000" cy="936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3" name="Oval 1222">
              <a:extLst>
                <a:ext uri="{FF2B5EF4-FFF2-40B4-BE49-F238E27FC236}">
                  <a16:creationId xmlns:a16="http://schemas.microsoft.com/office/drawing/2014/main" id="{AD16B0F5-1B8A-5F13-BC24-767DF9B73D72}"/>
                </a:ext>
              </a:extLst>
            </p:cNvPr>
            <p:cNvSpPr/>
            <p:nvPr/>
          </p:nvSpPr>
          <p:spPr>
            <a:xfrm>
              <a:off x="2228169" y="2043888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25" name="Picture 1224" descr="A picture containing text, electronics, computer&#10;&#10;Description automatically generated">
              <a:extLst>
                <a:ext uri="{FF2B5EF4-FFF2-40B4-BE49-F238E27FC236}">
                  <a16:creationId xmlns:a16="http://schemas.microsoft.com/office/drawing/2014/main" id="{79FB81E8-8423-C05C-AF11-F3A7AE6D2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686" b="97529" l="9907" r="89907">
                          <a14:foregroundMark x1="33208" y1="8601" x2="50841" y2="7994"/>
                          <a14:foregroundMark x1="50841" y1="7994" x2="34054" y2="7544"/>
                          <a14:foregroundMark x1="34111" y1="7473" x2="41121" y2="7558"/>
                          <a14:foregroundMark x1="64673" y1="7122" x2="74964" y2="7219"/>
                          <a14:foregroundMark x1="64673" y1="25000" x2="65421" y2="62645"/>
                          <a14:foregroundMark x1="65421" y1="62645" x2="81308" y2="63808"/>
                          <a14:foregroundMark x1="81308" y1="63808" x2="82991" y2="25581"/>
                          <a14:foregroundMark x1="33832" y1="89971" x2="48785" y2="92297"/>
                          <a14:foregroundMark x1="48785" y1="92297" x2="64486" y2="91715"/>
                          <a14:foregroundMark x1="64486" y1="91715" x2="48972" y2="91424"/>
                          <a14:foregroundMark x1="48972" y1="91424" x2="51402" y2="91424"/>
                          <a14:foregroundMark x1="78505" y1="94186" x2="78505" y2="94186"/>
                          <a14:foregroundMark x1="41495" y1="97674" x2="41495" y2="97674"/>
                          <a14:foregroundMark x1="32897" y1="7558" x2="32897" y2="7558"/>
                          <a14:foregroundMark x1="36075" y1="6686" x2="30654" y2="7703"/>
                          <a14:foregroundMark x1="30093" y1="7849" x2="30093" y2="7849"/>
                          <a14:foregroundMark x1="29533" y1="8721" x2="31028" y2="7703"/>
                          <a14:backgroundMark x1="80935" y1="6977" x2="74766" y2="6977"/>
                          <a14:backgroundMark x1="28972" y1="7267" x2="30038" y2="7238"/>
                          <a14:backgroundMark x1="29720" y1="7703" x2="30133" y2="76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41117" y="2067841"/>
              <a:ext cx="592214" cy="752727"/>
            </a:xfrm>
            <a:prstGeom prst="rect">
              <a:avLst/>
            </a:prstGeom>
          </p:spPr>
        </p:pic>
      </p:grpSp>
      <p:grpSp>
        <p:nvGrpSpPr>
          <p:cNvPr id="1218" name="Group 1217">
            <a:extLst>
              <a:ext uri="{FF2B5EF4-FFF2-40B4-BE49-F238E27FC236}">
                <a16:creationId xmlns:a16="http://schemas.microsoft.com/office/drawing/2014/main" id="{A9AA1C13-B20E-EC1F-C4FD-80B890F873C6}"/>
              </a:ext>
            </a:extLst>
          </p:cNvPr>
          <p:cNvGrpSpPr/>
          <p:nvPr/>
        </p:nvGrpSpPr>
        <p:grpSpPr>
          <a:xfrm>
            <a:off x="5002871" y="2128318"/>
            <a:ext cx="936000" cy="936000"/>
            <a:chOff x="4905350" y="2122624"/>
            <a:chExt cx="936000" cy="936000"/>
          </a:xfrm>
        </p:grpSpPr>
        <p:sp>
          <p:nvSpPr>
            <p:cNvPr id="1194" name="Oval 1193">
              <a:extLst>
                <a:ext uri="{FF2B5EF4-FFF2-40B4-BE49-F238E27FC236}">
                  <a16:creationId xmlns:a16="http://schemas.microsoft.com/office/drawing/2014/main" id="{2304BCFA-EBDD-FC63-3672-618699F8D977}"/>
                </a:ext>
              </a:extLst>
            </p:cNvPr>
            <p:cNvSpPr/>
            <p:nvPr/>
          </p:nvSpPr>
          <p:spPr>
            <a:xfrm>
              <a:off x="4905350" y="2122624"/>
              <a:ext cx="936000" cy="936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6528DF48-A0FF-114E-16BF-C1DD752D0FAA}"/>
                </a:ext>
              </a:extLst>
            </p:cNvPr>
            <p:cNvSpPr/>
            <p:nvPr/>
          </p:nvSpPr>
          <p:spPr>
            <a:xfrm>
              <a:off x="4959350" y="2176624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84" name="Picture 1183">
              <a:extLst>
                <a:ext uri="{FF2B5EF4-FFF2-40B4-BE49-F238E27FC236}">
                  <a16:creationId xmlns:a16="http://schemas.microsoft.com/office/drawing/2014/main" id="{23F03F09-825A-C932-EF6D-D6B1901CA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 t="9292" r="11038" b="5609"/>
            <a:stretch/>
          </p:blipFill>
          <p:spPr>
            <a:xfrm>
              <a:off x="5090976" y="2263860"/>
              <a:ext cx="564749" cy="65352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11" name="Rectangle 1210">
            <a:extLst>
              <a:ext uri="{FF2B5EF4-FFF2-40B4-BE49-F238E27FC236}">
                <a16:creationId xmlns:a16="http://schemas.microsoft.com/office/drawing/2014/main" id="{AD6D1E93-DB3F-6F4D-26A7-FC8845E796F7}"/>
              </a:ext>
            </a:extLst>
          </p:cNvPr>
          <p:cNvSpPr/>
          <p:nvPr/>
        </p:nvSpPr>
        <p:spPr>
          <a:xfrm>
            <a:off x="4860171" y="3229256"/>
            <a:ext cx="1221401" cy="25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t"/>
          <a:lstStyle/>
          <a:p>
            <a:pPr algn="ctr"/>
            <a:r>
              <a:rPr lang="en-GB" sz="1000" b="1" dirty="0">
                <a:solidFill>
                  <a:schemeClr val="tx1"/>
                </a:solidFill>
                <a:cs typeface="Rubik Light" pitchFamily="2" charset="-79"/>
              </a:rPr>
              <a:t>Hydrogen Refuelling Stations</a:t>
            </a:r>
            <a:endParaRPr lang="en-GB" sz="1000" b="1" baseline="30000" dirty="0">
              <a:solidFill>
                <a:schemeClr val="tx1"/>
              </a:solidFill>
              <a:cs typeface="Rubik Light" pitchFamily="2" charset="-79"/>
            </a:endParaRPr>
          </a:p>
        </p:txBody>
      </p:sp>
      <p:sp>
        <p:nvSpPr>
          <p:cNvPr id="1238" name="Isosceles Triangle 1237">
            <a:extLst>
              <a:ext uri="{FF2B5EF4-FFF2-40B4-BE49-F238E27FC236}">
                <a16:creationId xmlns:a16="http://schemas.microsoft.com/office/drawing/2014/main" id="{A03288F1-35B7-CADB-A465-A45D468DB675}"/>
              </a:ext>
            </a:extLst>
          </p:cNvPr>
          <p:cNvSpPr/>
          <p:nvPr/>
        </p:nvSpPr>
        <p:spPr>
          <a:xfrm rot="10800000">
            <a:off x="5082591" y="3597895"/>
            <a:ext cx="776561" cy="12136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2" name="Rectangle: Rounded Corners 1251">
            <a:extLst>
              <a:ext uri="{FF2B5EF4-FFF2-40B4-BE49-F238E27FC236}">
                <a16:creationId xmlns:a16="http://schemas.microsoft.com/office/drawing/2014/main" id="{C34BA5A1-B759-349E-7738-1AD537CDB856}"/>
              </a:ext>
            </a:extLst>
          </p:cNvPr>
          <p:cNvSpPr/>
          <p:nvPr/>
        </p:nvSpPr>
        <p:spPr>
          <a:xfrm>
            <a:off x="4887935" y="4575997"/>
            <a:ext cx="1165873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en-US" sz="900" b="1" dirty="0">
                <a:solidFill>
                  <a:schemeClr val="accent1"/>
                </a:solidFill>
              </a:rPr>
              <a:t>Capacity</a:t>
            </a:r>
            <a:r>
              <a:rPr lang="en-US" sz="900" b="1" dirty="0">
                <a:solidFill>
                  <a:schemeClr val="accent3"/>
                </a:solidFill>
              </a:rPr>
              <a:t> </a:t>
            </a:r>
            <a:r>
              <a:rPr lang="en-US" sz="900" dirty="0">
                <a:solidFill>
                  <a:schemeClr val="tx1"/>
                </a:solidFill>
              </a:rPr>
              <a:t>from 5 -3,500 kg per day</a:t>
            </a:r>
            <a:r>
              <a:rPr lang="en-US" sz="900" baseline="30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51" name="Rectangle: Rounded Corners 1250">
            <a:extLst>
              <a:ext uri="{FF2B5EF4-FFF2-40B4-BE49-F238E27FC236}">
                <a16:creationId xmlns:a16="http://schemas.microsoft.com/office/drawing/2014/main" id="{AFF19A2F-7384-9C4E-8C53-E73D4A3EAC7F}"/>
              </a:ext>
            </a:extLst>
          </p:cNvPr>
          <p:cNvSpPr/>
          <p:nvPr/>
        </p:nvSpPr>
        <p:spPr>
          <a:xfrm>
            <a:off x="4887935" y="3981768"/>
            <a:ext cx="1165873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en-US" sz="900" b="1" dirty="0">
                <a:solidFill>
                  <a:schemeClr val="accent1"/>
                </a:solidFill>
              </a:rPr>
              <a:t>Integrated </a:t>
            </a:r>
            <a:r>
              <a:rPr lang="en-US" sz="900" dirty="0">
                <a:solidFill>
                  <a:schemeClr val="accent1"/>
                </a:solidFill>
              </a:rPr>
              <a:t>or </a:t>
            </a:r>
            <a:r>
              <a:rPr lang="en-US" sz="900" b="1" dirty="0">
                <a:solidFill>
                  <a:schemeClr val="accent1"/>
                </a:solidFill>
              </a:rPr>
              <a:t>stand alone</a:t>
            </a:r>
            <a:r>
              <a:rPr lang="en-US" sz="900" dirty="0">
                <a:solidFill>
                  <a:schemeClr val="accent1"/>
                </a:solidFill>
              </a:rPr>
              <a:t> </a:t>
            </a:r>
            <a:r>
              <a:rPr lang="en-US" sz="900" dirty="0">
                <a:solidFill>
                  <a:schemeClr val="tx1"/>
                </a:solidFill>
              </a:rPr>
              <a:t>HRS</a:t>
            </a:r>
          </a:p>
        </p:txBody>
      </p:sp>
      <p:sp>
        <p:nvSpPr>
          <p:cNvPr id="1256" name="Rectangle: Rounded Corners 1255">
            <a:extLst>
              <a:ext uri="{FF2B5EF4-FFF2-40B4-BE49-F238E27FC236}">
                <a16:creationId xmlns:a16="http://schemas.microsoft.com/office/drawing/2014/main" id="{1F761445-62D3-1653-4850-E16C5F99290B}"/>
              </a:ext>
            </a:extLst>
          </p:cNvPr>
          <p:cNvSpPr/>
          <p:nvPr/>
        </p:nvSpPr>
        <p:spPr>
          <a:xfrm>
            <a:off x="4887935" y="5170225"/>
            <a:ext cx="1267332" cy="279213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t"/>
          <a:lstStyle/>
          <a:p>
            <a:pPr algn="ctr"/>
            <a:r>
              <a:rPr lang="en-US" sz="900" b="1" dirty="0">
                <a:solidFill>
                  <a:schemeClr val="accent1"/>
                </a:solidFill>
              </a:rPr>
              <a:t>Storage</a:t>
            </a:r>
            <a:r>
              <a:rPr lang="en-US" sz="900" b="1" dirty="0">
                <a:solidFill>
                  <a:schemeClr val="accent3"/>
                </a:solidFill>
              </a:rPr>
              <a:t> </a:t>
            </a:r>
            <a:r>
              <a:rPr lang="en-US" sz="900" dirty="0">
                <a:solidFill>
                  <a:schemeClr val="tx1"/>
                </a:solidFill>
              </a:rPr>
              <a:t>of up to 5,000 kg and </a:t>
            </a:r>
            <a:r>
              <a:rPr lang="en-US" sz="900" b="1" dirty="0">
                <a:solidFill>
                  <a:schemeClr val="accent1"/>
                </a:solidFill>
              </a:rPr>
              <a:t>pressures</a:t>
            </a:r>
            <a:r>
              <a:rPr lang="en-US" sz="900" dirty="0">
                <a:solidFill>
                  <a:schemeClr val="tx1"/>
                </a:solidFill>
              </a:rPr>
              <a:t> over 1,000 bar</a:t>
            </a:r>
            <a:r>
              <a:rPr lang="en-US" sz="900" baseline="30000" dirty="0">
                <a:solidFill>
                  <a:schemeClr val="tx1"/>
                </a:solidFill>
              </a:rPr>
              <a:t>2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67" name="Rectangle 1266">
            <a:extLst>
              <a:ext uri="{FF2B5EF4-FFF2-40B4-BE49-F238E27FC236}">
                <a16:creationId xmlns:a16="http://schemas.microsoft.com/office/drawing/2014/main" id="{A8639D99-20DD-B498-1B8F-4D77B0C15499}"/>
              </a:ext>
            </a:extLst>
          </p:cNvPr>
          <p:cNvSpPr/>
          <p:nvPr/>
        </p:nvSpPr>
        <p:spPr>
          <a:xfrm>
            <a:off x="3338789" y="1602923"/>
            <a:ext cx="2879999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Complementary technologies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23DD0F-C9B9-8AB5-6B85-58FA4FE0B8CB}"/>
              </a:ext>
            </a:extLst>
          </p:cNvPr>
          <p:cNvGrpSpPr/>
          <p:nvPr/>
        </p:nvGrpSpPr>
        <p:grpSpPr>
          <a:xfrm>
            <a:off x="3465918" y="3229256"/>
            <a:ext cx="1221401" cy="2220182"/>
            <a:chOff x="1901387" y="3229256"/>
            <a:chExt cx="1221401" cy="2220182"/>
          </a:xfrm>
        </p:grpSpPr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81440FFF-0E05-15AB-3562-C2EE0C43F61A}"/>
                </a:ext>
              </a:extLst>
            </p:cNvPr>
            <p:cNvSpPr/>
            <p:nvPr/>
          </p:nvSpPr>
          <p:spPr>
            <a:xfrm>
              <a:off x="1901387" y="3229256"/>
              <a:ext cx="1221401" cy="2520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t"/>
            <a:lstStyle/>
            <a:p>
              <a:pPr algn="ctr"/>
              <a:r>
                <a:rPr lang="en-GB" sz="1000" b="1" dirty="0">
                  <a:solidFill>
                    <a:schemeClr val="tx1"/>
                  </a:solidFill>
                  <a:cs typeface="Rubik Light" pitchFamily="2" charset="-79"/>
                </a:rPr>
                <a:t>Combined Heat </a:t>
              </a:r>
              <a:br>
                <a:rPr lang="en-GB" sz="1000" b="1" dirty="0">
                  <a:solidFill>
                    <a:schemeClr val="tx1"/>
                  </a:solidFill>
                  <a:cs typeface="Rubik Light" pitchFamily="2" charset="-79"/>
                </a:rPr>
              </a:br>
              <a:r>
                <a:rPr lang="en-GB" sz="1000" b="1" dirty="0">
                  <a:solidFill>
                    <a:schemeClr val="tx1"/>
                  </a:solidFill>
                  <a:cs typeface="Rubik Light" pitchFamily="2" charset="-79"/>
                </a:rPr>
                <a:t>and Power Units</a:t>
              </a:r>
            </a:p>
          </p:txBody>
        </p:sp>
        <p:sp>
          <p:nvSpPr>
            <p:cNvPr id="1147" name="Isosceles Triangle 1146">
              <a:extLst>
                <a:ext uri="{FF2B5EF4-FFF2-40B4-BE49-F238E27FC236}">
                  <a16:creationId xmlns:a16="http://schemas.microsoft.com/office/drawing/2014/main" id="{5B09FACD-365B-285E-B817-B2A34E37A9D7}"/>
                </a:ext>
              </a:extLst>
            </p:cNvPr>
            <p:cNvSpPr/>
            <p:nvPr/>
          </p:nvSpPr>
          <p:spPr>
            <a:xfrm rot="10800000">
              <a:off x="2123807" y="3597895"/>
              <a:ext cx="776561" cy="12136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Rectangle: Rounded Corners 1149">
              <a:extLst>
                <a:ext uri="{FF2B5EF4-FFF2-40B4-BE49-F238E27FC236}">
                  <a16:creationId xmlns:a16="http://schemas.microsoft.com/office/drawing/2014/main" id="{B21AD53A-7785-D1A3-4496-EF18F6991380}"/>
                </a:ext>
              </a:extLst>
            </p:cNvPr>
            <p:cNvSpPr/>
            <p:nvPr/>
          </p:nvSpPr>
          <p:spPr>
            <a:xfrm>
              <a:off x="1929151" y="3981768"/>
              <a:ext cx="1165873" cy="279213"/>
            </a:xfrm>
            <a:prstGeom prst="round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" rIns="18288" bIns="18288" rtlCol="0" anchor="t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6 International and European </a:t>
              </a:r>
              <a:r>
                <a:rPr lang="en-US" sz="900" b="1" dirty="0">
                  <a:solidFill>
                    <a:schemeClr val="accent1"/>
                  </a:solidFill>
                </a:rPr>
                <a:t>patents</a:t>
              </a:r>
            </a:p>
          </p:txBody>
        </p:sp>
        <p:sp>
          <p:nvSpPr>
            <p:cNvPr id="1151" name="Rectangle: Rounded Corners 1150">
              <a:extLst>
                <a:ext uri="{FF2B5EF4-FFF2-40B4-BE49-F238E27FC236}">
                  <a16:creationId xmlns:a16="http://schemas.microsoft.com/office/drawing/2014/main" id="{7B8A33D6-D071-AB48-9594-1931E47CC911}"/>
                </a:ext>
              </a:extLst>
            </p:cNvPr>
            <p:cNvSpPr/>
            <p:nvPr/>
          </p:nvSpPr>
          <p:spPr>
            <a:xfrm>
              <a:off x="1929151" y="4575997"/>
              <a:ext cx="1165873" cy="279213"/>
            </a:xfrm>
            <a:prstGeom prst="round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" rIns="18288" bIns="18288" rtlCol="0" anchor="t"/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Wide range</a:t>
              </a:r>
              <a:r>
                <a:rPr lang="en-US" sz="900" dirty="0">
                  <a:solidFill>
                    <a:schemeClr val="accent1"/>
                  </a:solidFill>
                </a:rPr>
                <a:t> </a:t>
              </a:r>
              <a:r>
                <a:rPr lang="en-US" sz="900" dirty="0">
                  <a:solidFill>
                    <a:schemeClr val="tx1"/>
                  </a:solidFill>
                </a:rPr>
                <a:t>of </a:t>
              </a:r>
              <a:r>
                <a:rPr lang="en-US" sz="900" b="1" dirty="0">
                  <a:solidFill>
                    <a:schemeClr val="accent1"/>
                  </a:solidFill>
                </a:rPr>
                <a:t>applications</a:t>
              </a:r>
              <a:r>
                <a:rPr lang="en-US" sz="900" dirty="0">
                  <a:solidFill>
                    <a:schemeClr val="tx1"/>
                  </a:solidFill>
                </a:rPr>
                <a:t> and users </a:t>
              </a:r>
            </a:p>
          </p:txBody>
        </p:sp>
        <p:sp>
          <p:nvSpPr>
            <p:cNvPr id="1153" name="Rectangle: Rounded Corners 1152">
              <a:extLst>
                <a:ext uri="{FF2B5EF4-FFF2-40B4-BE49-F238E27FC236}">
                  <a16:creationId xmlns:a16="http://schemas.microsoft.com/office/drawing/2014/main" id="{F0F5C3CE-1FC9-1E24-D454-2E3C3AB38C8D}"/>
                </a:ext>
              </a:extLst>
            </p:cNvPr>
            <p:cNvSpPr/>
            <p:nvPr/>
          </p:nvSpPr>
          <p:spPr>
            <a:xfrm>
              <a:off x="1929151" y="5170225"/>
              <a:ext cx="1165873" cy="279213"/>
            </a:xfrm>
            <a:prstGeom prst="round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" rIns="18288" bIns="18288" rtlCol="0" anchor="t"/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Small commercial applications</a:t>
              </a:r>
            </a:p>
          </p:txBody>
        </p:sp>
      </p:grpSp>
      <p:grpSp>
        <p:nvGrpSpPr>
          <p:cNvPr id="1136" name="Group 1135">
            <a:extLst>
              <a:ext uri="{FF2B5EF4-FFF2-40B4-BE49-F238E27FC236}">
                <a16:creationId xmlns:a16="http://schemas.microsoft.com/office/drawing/2014/main" id="{793B4A63-30CA-25C0-9759-AE84B172E2EC}"/>
              </a:ext>
            </a:extLst>
          </p:cNvPr>
          <p:cNvGrpSpPr/>
          <p:nvPr/>
        </p:nvGrpSpPr>
        <p:grpSpPr>
          <a:xfrm>
            <a:off x="335998" y="1602923"/>
            <a:ext cx="2879999" cy="4102635"/>
            <a:chOff x="364515" y="1602923"/>
            <a:chExt cx="2879999" cy="4102635"/>
          </a:xfrm>
        </p:grpSpPr>
        <p:grpSp>
          <p:nvGrpSpPr>
            <p:cNvPr id="1168" name="Group 1167">
              <a:extLst>
                <a:ext uri="{FF2B5EF4-FFF2-40B4-BE49-F238E27FC236}">
                  <a16:creationId xmlns:a16="http://schemas.microsoft.com/office/drawing/2014/main" id="{C4ED5EB0-9DB6-2B0B-7D1F-4CD2E7CF0D3F}"/>
                </a:ext>
              </a:extLst>
            </p:cNvPr>
            <p:cNvGrpSpPr/>
            <p:nvPr/>
          </p:nvGrpSpPr>
          <p:grpSpPr>
            <a:xfrm>
              <a:off x="2044087" y="2128318"/>
              <a:ext cx="936000" cy="936000"/>
              <a:chOff x="336000" y="5057231"/>
              <a:chExt cx="936000" cy="936000"/>
            </a:xfrm>
          </p:grpSpPr>
          <p:sp>
            <p:nvSpPr>
              <p:cNvPr id="1236" name="Oval 1235">
                <a:extLst>
                  <a:ext uri="{FF2B5EF4-FFF2-40B4-BE49-F238E27FC236}">
                    <a16:creationId xmlns:a16="http://schemas.microsoft.com/office/drawing/2014/main" id="{487AEA6E-99CE-CD79-1C84-453581E322EB}"/>
                  </a:ext>
                </a:extLst>
              </p:cNvPr>
              <p:cNvSpPr/>
              <p:nvPr/>
            </p:nvSpPr>
            <p:spPr>
              <a:xfrm>
                <a:off x="336000" y="5057231"/>
                <a:ext cx="936000" cy="936000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240" name="Picture 4" descr="PEM Electrolyzers">
                <a:extLst>
                  <a:ext uri="{FF2B5EF4-FFF2-40B4-BE49-F238E27FC236}">
                    <a16:creationId xmlns:a16="http://schemas.microsoft.com/office/drawing/2014/main" id="{370B2E29-8E8E-9458-0BA3-FB10C0FC36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0" r="9638"/>
              <a:stretch/>
            </p:blipFill>
            <p:spPr bwMode="auto">
              <a:xfrm>
                <a:off x="398158" y="5113180"/>
                <a:ext cx="811685" cy="824103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79" name="Group 1178">
              <a:extLst>
                <a:ext uri="{FF2B5EF4-FFF2-40B4-BE49-F238E27FC236}">
                  <a16:creationId xmlns:a16="http://schemas.microsoft.com/office/drawing/2014/main" id="{324045CF-DB66-C869-A920-0C48F636ABBE}"/>
                </a:ext>
              </a:extLst>
            </p:cNvPr>
            <p:cNvGrpSpPr/>
            <p:nvPr/>
          </p:nvGrpSpPr>
          <p:grpSpPr>
            <a:xfrm>
              <a:off x="650692" y="2128318"/>
              <a:ext cx="936000" cy="936000"/>
              <a:chOff x="336000" y="1982268"/>
              <a:chExt cx="936000" cy="936000"/>
            </a:xfrm>
          </p:grpSpPr>
          <p:sp>
            <p:nvSpPr>
              <p:cNvPr id="1230" name="Oval 1229">
                <a:extLst>
                  <a:ext uri="{FF2B5EF4-FFF2-40B4-BE49-F238E27FC236}">
                    <a16:creationId xmlns:a16="http://schemas.microsoft.com/office/drawing/2014/main" id="{3B8376FD-6A13-5403-8677-98897366641F}"/>
                  </a:ext>
                </a:extLst>
              </p:cNvPr>
              <p:cNvSpPr/>
              <p:nvPr/>
            </p:nvSpPr>
            <p:spPr>
              <a:xfrm>
                <a:off x="336000" y="1982268"/>
                <a:ext cx="936000" cy="936000"/>
              </a:xfrm>
              <a:prstGeom prst="ellipse">
                <a:avLst/>
              </a:prstGeom>
              <a:solidFill>
                <a:schemeClr val="accent3"/>
              </a:solidFill>
              <a:ln w="285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33" name="Oval 1232">
                <a:extLst>
                  <a:ext uri="{FF2B5EF4-FFF2-40B4-BE49-F238E27FC236}">
                    <a16:creationId xmlns:a16="http://schemas.microsoft.com/office/drawing/2014/main" id="{C2D69689-0498-6923-998C-A24E1E6579CC}"/>
                  </a:ext>
                </a:extLst>
              </p:cNvPr>
              <p:cNvSpPr/>
              <p:nvPr/>
            </p:nvSpPr>
            <p:spPr>
              <a:xfrm>
                <a:off x="390000" y="2036268"/>
                <a:ext cx="828000" cy="82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234" name="Bildobjekt 18" descr="En bild som visar inomhus, vit, köksutrustning&#10;&#10;Automatiskt genererad beskrivning">
                <a:extLst>
                  <a:ext uri="{FF2B5EF4-FFF2-40B4-BE49-F238E27FC236}">
                    <a16:creationId xmlns:a16="http://schemas.microsoft.com/office/drawing/2014/main" id="{03872527-95F4-26CA-C5E6-02E8E46B3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353" y="2242390"/>
                <a:ext cx="838422" cy="430996"/>
              </a:xfrm>
              <a:prstGeom prst="rect">
                <a:avLst/>
              </a:prstGeom>
            </p:spPr>
          </p:pic>
        </p:grp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2EE26BBD-FAD4-DC69-E8F5-55B696771F3B}"/>
                </a:ext>
              </a:extLst>
            </p:cNvPr>
            <p:cNvSpPr/>
            <p:nvPr/>
          </p:nvSpPr>
          <p:spPr>
            <a:xfrm>
              <a:off x="507992" y="3229256"/>
              <a:ext cx="1221401" cy="2520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ctr"/>
            <a:lstStyle/>
            <a:p>
              <a:pPr algn="ctr"/>
              <a:r>
                <a:rPr lang="en-GB" sz="900" b="1" dirty="0">
                  <a:solidFill>
                    <a:schemeClr val="tx1"/>
                  </a:solidFill>
                  <a:cs typeface="Rubik Light" pitchFamily="2" charset="-79"/>
                </a:rPr>
                <a:t>Reformers</a:t>
              </a:r>
            </a:p>
          </p:txBody>
        </p:sp>
        <p:sp>
          <p:nvSpPr>
            <p:cNvPr id="1181" name="Rectangle: Rounded Corners 1180">
              <a:extLst>
                <a:ext uri="{FF2B5EF4-FFF2-40B4-BE49-F238E27FC236}">
                  <a16:creationId xmlns:a16="http://schemas.microsoft.com/office/drawing/2014/main" id="{80041015-9C83-2E6A-7CF3-71765F3627DB}"/>
                </a:ext>
              </a:extLst>
            </p:cNvPr>
            <p:cNvSpPr/>
            <p:nvPr/>
          </p:nvSpPr>
          <p:spPr>
            <a:xfrm>
              <a:off x="527157" y="3981768"/>
              <a:ext cx="1165873" cy="279213"/>
            </a:xfrm>
            <a:prstGeom prst="round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" rIns="18288" bIns="18288" rtlCol="0" anchor="t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6 International and European </a:t>
              </a:r>
              <a:r>
                <a:rPr lang="en-US" sz="900" b="1" dirty="0">
                  <a:solidFill>
                    <a:schemeClr val="accent3"/>
                  </a:solidFill>
                </a:rPr>
                <a:t>patents</a:t>
              </a:r>
            </a:p>
          </p:txBody>
        </p:sp>
        <p:sp>
          <p:nvSpPr>
            <p:cNvPr id="1183" name="Rectangle: Rounded Corners 1182">
              <a:extLst>
                <a:ext uri="{FF2B5EF4-FFF2-40B4-BE49-F238E27FC236}">
                  <a16:creationId xmlns:a16="http://schemas.microsoft.com/office/drawing/2014/main" id="{DAAA62F7-6422-3133-EA8C-A8B3DE1DB07D}"/>
                </a:ext>
              </a:extLst>
            </p:cNvPr>
            <p:cNvSpPr/>
            <p:nvPr/>
          </p:nvSpPr>
          <p:spPr>
            <a:xfrm>
              <a:off x="527157" y="4575997"/>
              <a:ext cx="1165873" cy="279213"/>
            </a:xfrm>
            <a:prstGeom prst="round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" rIns="18288" bIns="18288" rtlCol="0" anchor="t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Deep </a:t>
              </a:r>
              <a:r>
                <a:rPr lang="en-US" sz="900" b="1" dirty="0">
                  <a:solidFill>
                    <a:schemeClr val="accent3"/>
                  </a:solidFill>
                </a:rPr>
                <a:t>experience of and access to</a:t>
              </a:r>
              <a:r>
                <a:rPr lang="en-US" sz="900" dirty="0">
                  <a:solidFill>
                    <a:schemeClr val="tx1"/>
                  </a:solidFill>
                </a:rPr>
                <a:t> the biogas market</a:t>
              </a:r>
            </a:p>
          </p:txBody>
        </p:sp>
        <p:sp>
          <p:nvSpPr>
            <p:cNvPr id="1207" name="Rectangle: Rounded Corners 1206">
              <a:extLst>
                <a:ext uri="{FF2B5EF4-FFF2-40B4-BE49-F238E27FC236}">
                  <a16:creationId xmlns:a16="http://schemas.microsoft.com/office/drawing/2014/main" id="{087B1ADA-3AD3-21F8-2DD3-38367188CE05}"/>
                </a:ext>
              </a:extLst>
            </p:cNvPr>
            <p:cNvSpPr/>
            <p:nvPr/>
          </p:nvSpPr>
          <p:spPr>
            <a:xfrm>
              <a:off x="527157" y="5170225"/>
              <a:ext cx="1165873" cy="535333"/>
            </a:xfrm>
            <a:prstGeom prst="round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" rIns="18288" bIns="18288" rtlCol="0" anchor="t"/>
            <a:lstStyle/>
            <a:p>
              <a:pPr algn="ctr"/>
              <a:r>
                <a:rPr lang="en-US" sz="900" b="1" dirty="0">
                  <a:solidFill>
                    <a:schemeClr val="accent3"/>
                  </a:solidFill>
                </a:rPr>
                <a:t>Compact size </a:t>
              </a:r>
              <a:r>
                <a:rPr lang="en-US" sz="900" dirty="0">
                  <a:solidFill>
                    <a:schemeClr val="tx1"/>
                  </a:solidFill>
                </a:rPr>
                <a:t>adapted to biogas and wastewater treatment plants</a:t>
              </a:r>
              <a:endParaRPr lang="en-US" sz="900" b="1" dirty="0">
                <a:solidFill>
                  <a:schemeClr val="accent3"/>
                </a:solidFill>
              </a:endParaRPr>
            </a:p>
          </p:txBody>
        </p:sp>
        <p:sp>
          <p:nvSpPr>
            <p:cNvPr id="1212" name="Isosceles Triangle 1211">
              <a:extLst>
                <a:ext uri="{FF2B5EF4-FFF2-40B4-BE49-F238E27FC236}">
                  <a16:creationId xmlns:a16="http://schemas.microsoft.com/office/drawing/2014/main" id="{6DE7CCDA-C8BB-C536-7D5C-5D63E2286735}"/>
                </a:ext>
              </a:extLst>
            </p:cNvPr>
            <p:cNvSpPr/>
            <p:nvPr/>
          </p:nvSpPr>
          <p:spPr>
            <a:xfrm rot="10800000">
              <a:off x="730412" y="3582655"/>
              <a:ext cx="776561" cy="12136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13" name="Group 1212">
              <a:extLst>
                <a:ext uri="{FF2B5EF4-FFF2-40B4-BE49-F238E27FC236}">
                  <a16:creationId xmlns:a16="http://schemas.microsoft.com/office/drawing/2014/main" id="{E392A6CD-62D2-81A3-62FB-9DFB465DADB7}"/>
                </a:ext>
              </a:extLst>
            </p:cNvPr>
            <p:cNvGrpSpPr/>
            <p:nvPr/>
          </p:nvGrpSpPr>
          <p:grpSpPr>
            <a:xfrm>
              <a:off x="1899417" y="3229256"/>
              <a:ext cx="1221401" cy="2435582"/>
              <a:chOff x="3466776" y="3229256"/>
              <a:chExt cx="1221401" cy="2435582"/>
            </a:xfrm>
          </p:grpSpPr>
          <p:sp>
            <p:nvSpPr>
              <p:cNvPr id="1216" name="Rectangle 1215">
                <a:extLst>
                  <a:ext uri="{FF2B5EF4-FFF2-40B4-BE49-F238E27FC236}">
                    <a16:creationId xmlns:a16="http://schemas.microsoft.com/office/drawing/2014/main" id="{2BBDC4D8-F9C3-86BC-D30B-A77C7BD03532}"/>
                  </a:ext>
                </a:extLst>
              </p:cNvPr>
              <p:cNvSpPr/>
              <p:nvPr/>
            </p:nvSpPr>
            <p:spPr>
              <a:xfrm>
                <a:off x="3466776" y="3229256"/>
                <a:ext cx="1221401" cy="25200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36000" rtlCol="0" anchor="ctr"/>
              <a:lstStyle/>
              <a:p>
                <a:pPr algn="ctr"/>
                <a:r>
                  <a:rPr lang="en-GB" sz="900" b="1" dirty="0">
                    <a:solidFill>
                      <a:schemeClr val="tx1"/>
                    </a:solidFill>
                    <a:cs typeface="Rubik Light" pitchFamily="2" charset="-79"/>
                  </a:rPr>
                  <a:t>Electrolysers</a:t>
                </a:r>
              </a:p>
            </p:txBody>
          </p:sp>
          <p:sp>
            <p:nvSpPr>
              <p:cNvPr id="1219" name="Isosceles Triangle 1218">
                <a:extLst>
                  <a:ext uri="{FF2B5EF4-FFF2-40B4-BE49-F238E27FC236}">
                    <a16:creationId xmlns:a16="http://schemas.microsoft.com/office/drawing/2014/main" id="{A95220C6-B3B7-A16C-0CB0-4DDF4881C228}"/>
                  </a:ext>
                </a:extLst>
              </p:cNvPr>
              <p:cNvSpPr/>
              <p:nvPr/>
            </p:nvSpPr>
            <p:spPr>
              <a:xfrm rot="10800000">
                <a:off x="3689196" y="3582655"/>
                <a:ext cx="776561" cy="121361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1" name="Rectangle: Rounded Corners 1220">
                <a:extLst>
                  <a:ext uri="{FF2B5EF4-FFF2-40B4-BE49-F238E27FC236}">
                    <a16:creationId xmlns:a16="http://schemas.microsoft.com/office/drawing/2014/main" id="{8A834D65-8EB2-1016-08EA-5023A3757D4A}"/>
                  </a:ext>
                </a:extLst>
              </p:cNvPr>
              <p:cNvSpPr/>
              <p:nvPr/>
            </p:nvSpPr>
            <p:spPr>
              <a:xfrm>
                <a:off x="3515876" y="4051035"/>
                <a:ext cx="1165873" cy="279213"/>
              </a:xfrm>
              <a:prstGeom prst="roundRect">
                <a:avLst/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" tIns="18288" rIns="18288" bIns="18288" rtlCol="0" anchor="t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Short </a:t>
                </a:r>
                <a:r>
                  <a:rPr lang="en-US" sz="900" b="1" dirty="0">
                    <a:solidFill>
                      <a:schemeClr val="accent4"/>
                    </a:solidFill>
                  </a:rPr>
                  <a:t>Lead times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7" name="Rectangle: Rounded Corners 1226">
                <a:extLst>
                  <a:ext uri="{FF2B5EF4-FFF2-40B4-BE49-F238E27FC236}">
                    <a16:creationId xmlns:a16="http://schemas.microsoft.com/office/drawing/2014/main" id="{CFD10A43-68C9-3949-5CFA-99F8A4D40B26}"/>
                  </a:ext>
                </a:extLst>
              </p:cNvPr>
              <p:cNvSpPr/>
              <p:nvPr/>
            </p:nvSpPr>
            <p:spPr>
              <a:xfrm>
                <a:off x="3494540" y="4575997"/>
                <a:ext cx="1165873" cy="509367"/>
              </a:xfrm>
              <a:prstGeom prst="roundRect">
                <a:avLst/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" tIns="18288" rIns="18288" bIns="18288" rtlCol="0" anchor="t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Proven and </a:t>
                </a:r>
                <a:r>
                  <a:rPr lang="en-US" sz="900" b="1" dirty="0">
                    <a:solidFill>
                      <a:schemeClr val="accent4"/>
                    </a:solidFill>
                  </a:rPr>
                  <a:t>Largest stack sizes </a:t>
                </a:r>
                <a:r>
                  <a:rPr lang="en-US" sz="900" dirty="0">
                    <a:solidFill>
                      <a:schemeClr val="tx1"/>
                    </a:solidFill>
                  </a:rPr>
                  <a:t>on the market (10 MW)</a:t>
                </a:r>
              </a:p>
            </p:txBody>
          </p:sp>
          <p:sp>
            <p:nvSpPr>
              <p:cNvPr id="1229" name="Rectangle: Rounded Corners 1228">
                <a:extLst>
                  <a:ext uri="{FF2B5EF4-FFF2-40B4-BE49-F238E27FC236}">
                    <a16:creationId xmlns:a16="http://schemas.microsoft.com/office/drawing/2014/main" id="{7D6DF841-3320-2CB0-BE94-16AEC5049C86}"/>
                  </a:ext>
                </a:extLst>
              </p:cNvPr>
              <p:cNvSpPr/>
              <p:nvPr/>
            </p:nvSpPr>
            <p:spPr>
              <a:xfrm>
                <a:off x="3494540" y="5170225"/>
                <a:ext cx="1165873" cy="494613"/>
              </a:xfrm>
              <a:prstGeom prst="roundRect">
                <a:avLst/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" tIns="18288" rIns="18288" bIns="18288" rtlCol="0" anchor="t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High manufacturing capacity and leading </a:t>
                </a:r>
                <a:r>
                  <a:rPr lang="en-US" sz="900" b="1" dirty="0">
                    <a:solidFill>
                      <a:schemeClr val="accent4"/>
                    </a:solidFill>
                  </a:rPr>
                  <a:t>cost efficiency </a:t>
                </a:r>
              </a:p>
            </p:txBody>
          </p:sp>
        </p:grp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id="{32A74854-5EA9-4247-14AE-5B005987BCCF}"/>
                </a:ext>
              </a:extLst>
            </p:cNvPr>
            <p:cNvSpPr/>
            <p:nvPr/>
          </p:nvSpPr>
          <p:spPr>
            <a:xfrm>
              <a:off x="364515" y="1602923"/>
              <a:ext cx="2879999" cy="28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b="1" dirty="0"/>
                <a:t>Hydrogen production technologies</a:t>
              </a:r>
            </a:p>
          </p:txBody>
        </p:sp>
      </p:grpSp>
      <p:sp>
        <p:nvSpPr>
          <p:cNvPr id="5" name="Rectangle 1266">
            <a:extLst>
              <a:ext uri="{FF2B5EF4-FFF2-40B4-BE49-F238E27FC236}">
                <a16:creationId xmlns:a16="http://schemas.microsoft.com/office/drawing/2014/main" id="{FDDFFCDE-E65A-2A5C-0164-2D40563F41E9}"/>
              </a:ext>
            </a:extLst>
          </p:cNvPr>
          <p:cNvSpPr/>
          <p:nvPr/>
        </p:nvSpPr>
        <p:spPr>
          <a:xfrm>
            <a:off x="6516800" y="1600255"/>
            <a:ext cx="5339199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International presence</a:t>
            </a:r>
          </a:p>
        </p:txBody>
      </p:sp>
      <p:cxnSp>
        <p:nvCxnSpPr>
          <p:cNvPr id="1156" name="Rak koppling 1155">
            <a:extLst>
              <a:ext uri="{FF2B5EF4-FFF2-40B4-BE49-F238E27FC236}">
                <a16:creationId xmlns:a16="http://schemas.microsoft.com/office/drawing/2014/main" id="{213DB1D4-C70C-0532-CA3E-EBA70878F690}"/>
              </a:ext>
            </a:extLst>
          </p:cNvPr>
          <p:cNvCxnSpPr/>
          <p:nvPr/>
        </p:nvCxnSpPr>
        <p:spPr>
          <a:xfrm>
            <a:off x="6345936" y="2112264"/>
            <a:ext cx="0" cy="3837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436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C5BE95C-A9CC-B9D6-FAA9-149DCBEDFAB5}"/>
              </a:ext>
            </a:extLst>
          </p:cNvPr>
          <p:cNvSpPr/>
          <p:nvPr/>
        </p:nvSpPr>
        <p:spPr>
          <a:xfrm>
            <a:off x="4014215" y="2093344"/>
            <a:ext cx="3371217" cy="22388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Ins="182880" rtlCol="0" anchor="t"/>
          <a:lstStyle/>
          <a:p>
            <a:pPr marL="171450" indent="-171450">
              <a:spcBef>
                <a:spcPts val="9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</a:rPr>
              <a:t>&gt; 10,000 biogas and wastewater treatment plants</a:t>
            </a:r>
          </a:p>
          <a:p>
            <a:pPr marL="171450" indent="-171450">
              <a:spcBef>
                <a:spcPts val="9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Average plant capacity over </a:t>
            </a:r>
            <a:r>
              <a:rPr lang="en-US" sz="1200" b="1" dirty="0">
                <a:solidFill>
                  <a:schemeClr val="tx1"/>
                </a:solidFill>
              </a:rPr>
              <a:t>100 Nm3 biomethane per hour </a:t>
            </a:r>
          </a:p>
          <a:p>
            <a:pPr marL="171450" indent="-171450">
              <a:spcBef>
                <a:spcPts val="9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</a:rPr>
              <a:t>Highest biogas production </a:t>
            </a:r>
            <a:r>
              <a:rPr lang="en-US" sz="1200" dirty="0">
                <a:solidFill>
                  <a:schemeClr val="tx1"/>
                </a:solidFill>
              </a:rPr>
              <a:t>density in Europe</a:t>
            </a:r>
          </a:p>
        </p:txBody>
      </p:sp>
      <p:sp>
        <p:nvSpPr>
          <p:cNvPr id="1189" name="Title 1">
            <a:extLst>
              <a:ext uri="{FF2B5EF4-FFF2-40B4-BE49-F238E27FC236}">
                <a16:creationId xmlns:a16="http://schemas.microsoft.com/office/drawing/2014/main" id="{B3E7DA2F-64EF-7DB4-CEBF-C7111381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biogas market </a:t>
            </a:r>
            <a:r>
              <a:rPr lang="sv-SE" dirty="0" err="1"/>
              <a:t>can</a:t>
            </a:r>
            <a:r>
              <a:rPr lang="sv-SE" dirty="0"/>
              <a:t> transition </a:t>
            </a:r>
            <a:r>
              <a:rPr lang="sv-SE" dirty="0" err="1"/>
              <a:t>into</a:t>
            </a:r>
            <a:r>
              <a:rPr lang="sv-SE" dirty="0"/>
              <a:t> green hydrogen – off grid… 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61324-2AA1-4106-8F60-CBE4F7F438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8D517-740B-440F-94EE-85253C6B2F57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DF758-7571-B51C-4118-56344ABF855E}"/>
              </a:ext>
            </a:extLst>
          </p:cNvPr>
          <p:cNvSpPr txBox="1"/>
          <p:nvPr/>
        </p:nvSpPr>
        <p:spPr>
          <a:xfrm>
            <a:off x="343619" y="5665314"/>
            <a:ext cx="11512378" cy="464225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Rubik Light"/>
              </a:rPr>
              <a:t>Grid-independent and local green hydrogen production in one of the key markets in Europe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75D6A9-CA04-1FF9-5575-87BF9FE38EA4}"/>
              </a:ext>
            </a:extLst>
          </p:cNvPr>
          <p:cNvSpPr/>
          <p:nvPr/>
        </p:nvSpPr>
        <p:spPr>
          <a:xfrm>
            <a:off x="343619" y="2093343"/>
            <a:ext cx="3449484" cy="3545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t"/>
          <a:lstStyle/>
          <a:p>
            <a:pPr marL="171450" indent="-171450">
              <a:spcBef>
                <a:spcPts val="9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Announced in November 2022 a MoU with AVKE for </a:t>
            </a:r>
            <a:r>
              <a:rPr lang="en-US" sz="1200" b="1" dirty="0">
                <a:solidFill>
                  <a:schemeClr val="tx1"/>
                </a:solidFill>
              </a:rPr>
              <a:t>local, off-grid hydrogen production from biogas </a:t>
            </a:r>
            <a:r>
              <a:rPr lang="en-US" sz="1200" dirty="0">
                <a:solidFill>
                  <a:schemeClr val="tx1"/>
                </a:solidFill>
              </a:rPr>
              <a:t>using wastewater as methane source </a:t>
            </a:r>
          </a:p>
          <a:p>
            <a:pPr marL="171450" indent="-171450">
              <a:spcBef>
                <a:spcPts val="9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</a:rPr>
              <a:t>Mid-sized HHG hydrogen generator </a:t>
            </a:r>
            <a:r>
              <a:rPr lang="en-US" sz="1200" dirty="0">
                <a:solidFill>
                  <a:schemeClr val="tx1"/>
                </a:solidFill>
              </a:rPr>
              <a:t>placed on site at AVKE in Kempten, Germany </a:t>
            </a:r>
          </a:p>
          <a:p>
            <a:pPr marL="171450" indent="-171450">
              <a:spcBef>
                <a:spcPts val="9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</a:rPr>
              <a:t>24/7 continuous operation </a:t>
            </a:r>
            <a:r>
              <a:rPr lang="en-US" sz="1200" dirty="0">
                <a:solidFill>
                  <a:schemeClr val="tx1"/>
                </a:solidFill>
              </a:rPr>
              <a:t>integrated into a professional wastewater treatment plant</a:t>
            </a:r>
          </a:p>
          <a:p>
            <a:pPr marL="171450" indent="-171450">
              <a:spcBef>
                <a:spcPts val="9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</a:rPr>
              <a:t>Demonstration plant </a:t>
            </a:r>
            <a:r>
              <a:rPr lang="en-US" sz="1200" dirty="0">
                <a:solidFill>
                  <a:schemeClr val="tx1"/>
                </a:solidFill>
              </a:rPr>
              <a:t>for Metacon in Germany and beyond</a:t>
            </a:r>
          </a:p>
          <a:p>
            <a:pPr marL="171450" indent="-171450">
              <a:spcBef>
                <a:spcPts val="9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Regulatory approval process ongoing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2238B-FF35-E1C3-4360-3B4954B20B76}"/>
              </a:ext>
            </a:extLst>
          </p:cNvPr>
          <p:cNvSpPr/>
          <p:nvPr/>
        </p:nvSpPr>
        <p:spPr>
          <a:xfrm>
            <a:off x="335998" y="1305338"/>
            <a:ext cx="11519999" cy="25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36000" rtlCol="0" anchor="b"/>
          <a:lstStyle/>
          <a:p>
            <a:r>
              <a:rPr lang="en-US" sz="1600" b="1" dirty="0">
                <a:solidFill>
                  <a:schemeClr val="tx1"/>
                </a:solidFill>
                <a:latin typeface="+mj-lt"/>
                <a:cs typeface="Rubik Light" pitchFamily="2" charset="-79"/>
              </a:rPr>
              <a:t>Metacon showcasing reforming technology in Germany 2024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9BC5D3-DD01-F862-ACBC-44B70A70F306}"/>
              </a:ext>
            </a:extLst>
          </p:cNvPr>
          <p:cNvSpPr/>
          <p:nvPr/>
        </p:nvSpPr>
        <p:spPr>
          <a:xfrm>
            <a:off x="7859708" y="1600003"/>
            <a:ext cx="3996289" cy="2876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Outcome and potential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FA58F2-30E5-2744-0A87-55236059D1E2}"/>
              </a:ext>
            </a:extLst>
          </p:cNvPr>
          <p:cNvSpPr txBox="1"/>
          <p:nvPr/>
        </p:nvSpPr>
        <p:spPr>
          <a:xfrm>
            <a:off x="7978775" y="2133592"/>
            <a:ext cx="3877224" cy="67967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b="1" dirty="0">
                <a:cs typeface="Rubik Light"/>
              </a:rPr>
              <a:t>One of the most carbon-negative and climate cooling technologies known </a:t>
            </a:r>
            <a:endParaRPr lang="en-GB" sz="1200" b="1" dirty="0">
              <a:cs typeface="Rubik Ligh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89BA8B1-7E34-9A8B-E56B-C171D83739EC}"/>
              </a:ext>
            </a:extLst>
          </p:cNvPr>
          <p:cNvSpPr/>
          <p:nvPr/>
        </p:nvSpPr>
        <p:spPr>
          <a:xfrm>
            <a:off x="7859709" y="2012037"/>
            <a:ext cx="256132" cy="258432"/>
          </a:xfrm>
          <a:prstGeom prst="ellipse">
            <a:avLst/>
          </a:prstGeom>
          <a:solidFill>
            <a:schemeClr val="accent2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0F1576-BC41-41BC-3389-3A8801DDFA7B}"/>
              </a:ext>
            </a:extLst>
          </p:cNvPr>
          <p:cNvSpPr txBox="1"/>
          <p:nvPr/>
        </p:nvSpPr>
        <p:spPr>
          <a:xfrm>
            <a:off x="7978775" y="3000030"/>
            <a:ext cx="3877224" cy="67967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b="1" dirty="0">
                <a:cs typeface="Rubik Light"/>
              </a:rPr>
              <a:t>Bi-products in terms of non-fossil green CO2 </a:t>
            </a:r>
            <a:br>
              <a:rPr lang="en-US" sz="1200" b="1" dirty="0">
                <a:cs typeface="Rubik Light"/>
              </a:rPr>
            </a:br>
            <a:r>
              <a:rPr lang="en-US" sz="1200" b="1" dirty="0">
                <a:cs typeface="Rubik Light"/>
              </a:rPr>
              <a:t>can be used as industrial raw material</a:t>
            </a:r>
            <a:endParaRPr lang="en-GB" sz="1200" b="1" dirty="0">
              <a:cs typeface="Rubik Ligh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B6ED87D-CFC3-6FB2-E9FC-2077D1BB0D11}"/>
              </a:ext>
            </a:extLst>
          </p:cNvPr>
          <p:cNvSpPr/>
          <p:nvPr/>
        </p:nvSpPr>
        <p:spPr>
          <a:xfrm>
            <a:off x="7859709" y="2881544"/>
            <a:ext cx="256132" cy="258432"/>
          </a:xfrm>
          <a:prstGeom prst="ellipse">
            <a:avLst/>
          </a:prstGeom>
          <a:solidFill>
            <a:schemeClr val="accent2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00BEC1-CF15-80D3-74A1-E5FA632D0775}"/>
              </a:ext>
            </a:extLst>
          </p:cNvPr>
          <p:cNvSpPr txBox="1"/>
          <p:nvPr/>
        </p:nvSpPr>
        <p:spPr>
          <a:xfrm>
            <a:off x="7978775" y="3866468"/>
            <a:ext cx="3877224" cy="67967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b="1" dirty="0">
                <a:cs typeface="Rubik Light"/>
              </a:rPr>
              <a:t>Up to 600 kg pure hydrogen produced daily</a:t>
            </a:r>
          </a:p>
          <a:p>
            <a:pPr algn="ctr"/>
            <a:r>
              <a:rPr lang="en-US" sz="1200" b="1" dirty="0">
                <a:cs typeface="Rubik Light"/>
              </a:rPr>
              <a:t>(AVKE 1</a:t>
            </a:r>
            <a:r>
              <a:rPr lang="en-US" sz="1200" b="1" baseline="30000" dirty="0">
                <a:cs typeface="Rubik Light"/>
              </a:rPr>
              <a:t>st</a:t>
            </a:r>
            <a:r>
              <a:rPr lang="en-US" sz="1200" b="1" dirty="0">
                <a:cs typeface="Rubik Light"/>
              </a:rPr>
              <a:t> generation 110 kg/d)</a:t>
            </a:r>
            <a:endParaRPr lang="en-GB" sz="1200" b="1" dirty="0">
              <a:cs typeface="Rubik Light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2FF733-11EE-3198-42DA-12C6FA89DF04}"/>
              </a:ext>
            </a:extLst>
          </p:cNvPr>
          <p:cNvSpPr/>
          <p:nvPr/>
        </p:nvSpPr>
        <p:spPr>
          <a:xfrm>
            <a:off x="7859709" y="3751051"/>
            <a:ext cx="256132" cy="258432"/>
          </a:xfrm>
          <a:prstGeom prst="ellipse">
            <a:avLst/>
          </a:prstGeom>
          <a:solidFill>
            <a:schemeClr val="accent2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>
                <a:solidFill>
                  <a:schemeClr val="bg1"/>
                </a:solidFill>
              </a:rPr>
              <a:t>3</a:t>
            </a:r>
            <a:endParaRPr lang="en-GB" sz="900" b="1" dirty="0">
              <a:solidFill>
                <a:schemeClr val="bg1"/>
              </a:solidFill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6399B367-7D26-CA4E-270F-C717D5B1840C}"/>
              </a:ext>
            </a:extLst>
          </p:cNvPr>
          <p:cNvSpPr/>
          <p:nvPr/>
        </p:nvSpPr>
        <p:spPr>
          <a:xfrm rot="5400000">
            <a:off x="6350465" y="3503916"/>
            <a:ext cx="2456800" cy="212041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71BD17-D62D-3B5B-7EC4-8F72117CD654}"/>
              </a:ext>
            </a:extLst>
          </p:cNvPr>
          <p:cNvSpPr/>
          <p:nvPr/>
        </p:nvSpPr>
        <p:spPr>
          <a:xfrm>
            <a:off x="3928321" y="1600003"/>
            <a:ext cx="3456000" cy="2876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German market  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27" name="Picture 26" descr="Shape, logo&#10;&#10;Description automatically generated">
            <a:extLst>
              <a:ext uri="{FF2B5EF4-FFF2-40B4-BE49-F238E27FC236}">
                <a16:creationId xmlns:a16="http://schemas.microsoft.com/office/drawing/2014/main" id="{C82B5DF8-3EE1-09AA-1F5A-DC4872E73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98" y="2139814"/>
            <a:ext cx="198000" cy="19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148847A-908B-3051-92A3-712F40AE4663}"/>
              </a:ext>
            </a:extLst>
          </p:cNvPr>
          <p:cNvGrpSpPr/>
          <p:nvPr/>
        </p:nvGrpSpPr>
        <p:grpSpPr>
          <a:xfrm>
            <a:off x="3080682" y="3893114"/>
            <a:ext cx="4231643" cy="1626623"/>
            <a:chOff x="3804432" y="4203701"/>
            <a:chExt cx="3493586" cy="1342918"/>
          </a:xfrm>
        </p:grpSpPr>
        <p:pic>
          <p:nvPicPr>
            <p:cNvPr id="7" name="Picture 2" descr="Willkommen beim Abwasserverband Kempten (Allgäu)">
              <a:extLst>
                <a:ext uri="{FF2B5EF4-FFF2-40B4-BE49-F238E27FC236}">
                  <a16:creationId xmlns:a16="http://schemas.microsoft.com/office/drawing/2014/main" id="{0B73DC3B-E0BE-9700-2A4C-BDDDB642E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268" y="4203701"/>
              <a:ext cx="1963750" cy="12051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hteck 3">
              <a:extLst>
                <a:ext uri="{FF2B5EF4-FFF2-40B4-BE49-F238E27FC236}">
                  <a16:creationId xmlns:a16="http://schemas.microsoft.com/office/drawing/2014/main" id="{810EE7D0-8177-79F3-3099-63336DD05A3A}"/>
                </a:ext>
              </a:extLst>
            </p:cNvPr>
            <p:cNvSpPr/>
            <p:nvPr/>
          </p:nvSpPr>
          <p:spPr>
            <a:xfrm>
              <a:off x="6628277" y="4776254"/>
              <a:ext cx="356295" cy="439854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Bildobjekt 18" descr="En bild som visar inomhus, vit, köksutrustning&#10;&#10;Automatiskt genererad beskrivning">
              <a:extLst>
                <a:ext uri="{FF2B5EF4-FFF2-40B4-BE49-F238E27FC236}">
                  <a16:creationId xmlns:a16="http://schemas.microsoft.com/office/drawing/2014/main" id="{208844CB-FFCE-8C86-9D3E-3FB286219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4432" y="4774886"/>
              <a:ext cx="1501263" cy="771733"/>
            </a:xfrm>
            <a:prstGeom prst="rect">
              <a:avLst/>
            </a:prstGeom>
          </p:spPr>
        </p:pic>
        <p:cxnSp>
          <p:nvCxnSpPr>
            <p:cNvPr id="15" name="Rak koppling 14">
              <a:extLst>
                <a:ext uri="{FF2B5EF4-FFF2-40B4-BE49-F238E27FC236}">
                  <a16:creationId xmlns:a16="http://schemas.microsoft.com/office/drawing/2014/main" id="{182F9EAB-4903-2936-6CE1-A6FB6D909E67}"/>
                </a:ext>
              </a:extLst>
            </p:cNvPr>
            <p:cNvCxnSpPr>
              <a:cxnSpLocks/>
              <a:stCxn id="12" idx="1"/>
              <a:endCxn id="13" idx="3"/>
            </p:cNvCxnSpPr>
            <p:nvPr/>
          </p:nvCxnSpPr>
          <p:spPr>
            <a:xfrm flipH="1">
              <a:off x="5305695" y="4996181"/>
              <a:ext cx="1322582" cy="16457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7A4845A-67CA-1E54-759A-5A6F7FE7F949}"/>
                </a:ext>
              </a:extLst>
            </p:cNvPr>
            <p:cNvSpPr txBox="1"/>
            <p:nvPr/>
          </p:nvSpPr>
          <p:spPr>
            <a:xfrm>
              <a:off x="4279057" y="4389192"/>
              <a:ext cx="92268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sv-SE" sz="900" i="1" dirty="0"/>
                <a:t>A</a:t>
              </a:r>
              <a:r>
                <a:rPr lang="en-US" sz="900" i="1" dirty="0"/>
                <a:t>VKE site in Kempten, Germany</a:t>
              </a:r>
            </a:p>
          </p:txBody>
        </p:sp>
      </p:grpSp>
      <p:sp>
        <p:nvSpPr>
          <p:cNvPr id="1152" name="TextBox 1151">
            <a:extLst>
              <a:ext uri="{FF2B5EF4-FFF2-40B4-BE49-F238E27FC236}">
                <a16:creationId xmlns:a16="http://schemas.microsoft.com/office/drawing/2014/main" id="{A9D94E78-3ECD-71F0-C32D-9C4AD6762162}"/>
              </a:ext>
            </a:extLst>
          </p:cNvPr>
          <p:cNvSpPr txBox="1"/>
          <p:nvPr/>
        </p:nvSpPr>
        <p:spPr>
          <a:xfrm>
            <a:off x="7978775" y="4732907"/>
            <a:ext cx="3877224" cy="67967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b="1" dirty="0">
                <a:cs typeface="Rubik Light"/>
              </a:rPr>
              <a:t>99.999% hydrogen quality </a:t>
            </a:r>
            <a:endParaRPr lang="en-GB" sz="1200" b="1" dirty="0">
              <a:cs typeface="Rubik Light"/>
            </a:endParaRPr>
          </a:p>
        </p:txBody>
      </p:sp>
      <p:sp>
        <p:nvSpPr>
          <p:cNvPr id="1153" name="Oval 1152">
            <a:extLst>
              <a:ext uri="{FF2B5EF4-FFF2-40B4-BE49-F238E27FC236}">
                <a16:creationId xmlns:a16="http://schemas.microsoft.com/office/drawing/2014/main" id="{CF5FC479-43BE-E7D4-335F-97C2937EFAEE}"/>
              </a:ext>
            </a:extLst>
          </p:cNvPr>
          <p:cNvSpPr/>
          <p:nvPr/>
        </p:nvSpPr>
        <p:spPr>
          <a:xfrm>
            <a:off x="7859709" y="4620558"/>
            <a:ext cx="256132" cy="258432"/>
          </a:xfrm>
          <a:prstGeom prst="ellipse">
            <a:avLst/>
          </a:prstGeom>
          <a:solidFill>
            <a:schemeClr val="accent2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>
                <a:solidFill>
                  <a:schemeClr val="bg1"/>
                </a:solidFill>
              </a:rPr>
              <a:t>4</a:t>
            </a:r>
            <a:endParaRPr lang="en-GB" sz="900" b="1" dirty="0">
              <a:solidFill>
                <a:schemeClr val="bg1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F7749A9-53BB-0D26-E384-37CDDE228E89}"/>
              </a:ext>
            </a:extLst>
          </p:cNvPr>
          <p:cNvSpPr/>
          <p:nvPr/>
        </p:nvSpPr>
        <p:spPr>
          <a:xfrm>
            <a:off x="343619" y="1600003"/>
            <a:ext cx="3456000" cy="2876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Overview AVKE project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C8730F8-DCA7-3975-232C-7F7FAD926F6A}"/>
              </a:ext>
            </a:extLst>
          </p:cNvPr>
          <p:cNvSpPr/>
          <p:nvPr/>
        </p:nvSpPr>
        <p:spPr>
          <a:xfrm>
            <a:off x="335999" y="5949950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 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Company information.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3DFEB98-8B4C-3965-C8BB-4F85B9223E00}"/>
              </a:ext>
            </a:extLst>
          </p:cNvPr>
          <p:cNvSpPr txBox="1"/>
          <p:nvPr/>
        </p:nvSpPr>
        <p:spPr>
          <a:xfrm>
            <a:off x="373971" y="182979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Outfit" pitchFamily="2" charset="0"/>
              </a:rPr>
              <a:t>GREEN HYDROGEN MARKET</a:t>
            </a:r>
            <a:endParaRPr lang="en-GB" sz="900" dirty="0">
              <a:latin typeface="Outfit" pitchFamily="2" charset="0"/>
            </a:endParaRPr>
          </a:p>
          <a:p>
            <a:endParaRPr lang="sv-SE" sz="900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59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99305-6134-3876-4CCD-6F08D8DF6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BBDB02CF-9A80-6273-E7CE-D3072C36E86A}"/>
              </a:ext>
            </a:extLst>
          </p:cNvPr>
          <p:cNvSpPr txBox="1"/>
          <p:nvPr/>
        </p:nvSpPr>
        <p:spPr>
          <a:xfrm>
            <a:off x="334828" y="325201"/>
            <a:ext cx="8884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661A3F"/>
                </a:solidFill>
                <a:latin typeface="Outfit" pitchFamily="2" charset="0"/>
              </a:rPr>
              <a:t>Base industry green hydrogen projects will need massive amounts of electrolysers</a:t>
            </a:r>
            <a:endParaRPr lang="en-GB" sz="2000" b="1" dirty="0">
              <a:solidFill>
                <a:srgbClr val="661A3F"/>
              </a:solidFill>
              <a:latin typeface="Outfit" pitchFamily="2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DBF1889-8586-8DD0-5671-774A7447B6B6}"/>
              </a:ext>
            </a:extLst>
          </p:cNvPr>
          <p:cNvSpPr txBox="1"/>
          <p:nvPr/>
        </p:nvSpPr>
        <p:spPr>
          <a:xfrm>
            <a:off x="373971" y="182979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Outfit" pitchFamily="2" charset="0"/>
              </a:rPr>
              <a:t>GREEN HYDROGEN MARKET</a:t>
            </a:r>
            <a:endParaRPr lang="en-GB" sz="900" dirty="0">
              <a:latin typeface="Outfit" pitchFamily="2" charset="0"/>
            </a:endParaRPr>
          </a:p>
          <a:p>
            <a:endParaRPr lang="sv-SE" sz="900" dirty="0">
              <a:latin typeface="Outfit" pitchFamily="2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D1C9EFC-D863-10F2-2F14-4C3967351904}"/>
              </a:ext>
            </a:extLst>
          </p:cNvPr>
          <p:cNvSpPr/>
          <p:nvPr/>
        </p:nvSpPr>
        <p:spPr>
          <a:xfrm>
            <a:off x="334828" y="182979"/>
            <a:ext cx="63840" cy="470618"/>
          </a:xfrm>
          <a:prstGeom prst="rect">
            <a:avLst/>
          </a:prstGeom>
          <a:solidFill>
            <a:srgbClr val="B230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9">
            <a:extLst>
              <a:ext uri="{FF2B5EF4-FFF2-40B4-BE49-F238E27FC236}">
                <a16:creationId xmlns:a16="http://schemas.microsoft.com/office/drawing/2014/main" id="{40FAC7E4-E4DE-D068-BDF0-99E0781F1A2B}"/>
              </a:ext>
            </a:extLst>
          </p:cNvPr>
          <p:cNvCxnSpPr/>
          <p:nvPr/>
        </p:nvCxnSpPr>
        <p:spPr>
          <a:xfrm>
            <a:off x="339095" y="6322119"/>
            <a:ext cx="115030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5">
            <a:extLst>
              <a:ext uri="{FF2B5EF4-FFF2-40B4-BE49-F238E27FC236}">
                <a16:creationId xmlns:a16="http://schemas.microsoft.com/office/drawing/2014/main" id="{7455692E-5472-838A-8471-35A273599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3913" y="6350869"/>
            <a:ext cx="1543513" cy="414462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E56864-3FCD-16A4-630F-435F0E2A123C}"/>
              </a:ext>
            </a:extLst>
          </p:cNvPr>
          <p:cNvSpPr txBox="1">
            <a:spLocks/>
          </p:cNvSpPr>
          <p:nvPr/>
        </p:nvSpPr>
        <p:spPr>
          <a:xfrm>
            <a:off x="336000" y="6421875"/>
            <a:ext cx="180000" cy="39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D517-740B-440F-94EE-85253C6B2F57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TextBox 56">
            <a:extLst>
              <a:ext uri="{FF2B5EF4-FFF2-40B4-BE49-F238E27FC236}">
                <a16:creationId xmlns:a16="http://schemas.microsoft.com/office/drawing/2014/main" id="{7308CBEB-ECD5-1633-BDB4-6E181E4448B9}"/>
              </a:ext>
            </a:extLst>
          </p:cNvPr>
          <p:cNvSpPr txBox="1"/>
          <p:nvPr/>
        </p:nvSpPr>
        <p:spPr>
          <a:xfrm>
            <a:off x="343618" y="5679940"/>
            <a:ext cx="11512381" cy="433753"/>
          </a:xfrm>
          <a:prstGeom prst="rect">
            <a:avLst/>
          </a:prstGeom>
          <a:solidFill>
            <a:srgbClr val="661A3F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Rubik Light"/>
              </a:rPr>
              <a:t>Global industry giants, financiers and governments coming together for the green energy transition using green hydrogen</a:t>
            </a:r>
            <a:endParaRPr lang="en-GB" sz="1400" b="1" dirty="0">
              <a:solidFill>
                <a:schemeClr val="bg1"/>
              </a:solidFill>
              <a:cs typeface="Rubik Light"/>
            </a:endParaRPr>
          </a:p>
        </p:txBody>
      </p:sp>
      <p:pic>
        <p:nvPicPr>
          <p:cNvPr id="10" name="Picture 6" descr="Energy firms team up to halve the cost of green hydrogen by 2026">
            <a:extLst>
              <a:ext uri="{FF2B5EF4-FFF2-40B4-BE49-F238E27FC236}">
                <a16:creationId xmlns:a16="http://schemas.microsoft.com/office/drawing/2014/main" id="{CBABACD9-35DE-7D7B-7585-7586617B0A2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-9218" r="26027" b="9218"/>
          <a:stretch/>
        </p:blipFill>
        <p:spPr bwMode="auto">
          <a:xfrm>
            <a:off x="6147750" y="2003626"/>
            <a:ext cx="2802233" cy="35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D38EA4B-BE55-7082-C8C0-3AB1B277F1C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-9218" r="30748" b="9218"/>
          <a:stretch/>
        </p:blipFill>
        <p:spPr bwMode="auto">
          <a:xfrm>
            <a:off x="9051855" y="2003626"/>
            <a:ext cx="2802232" cy="35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edia invitation: HYBRIT – the world&amp;#39;s very first pilot plant for  fossil-free steel is now to start operation - SSAB">
            <a:extLst>
              <a:ext uri="{FF2B5EF4-FFF2-40B4-BE49-F238E27FC236}">
                <a16:creationId xmlns:a16="http://schemas.microsoft.com/office/drawing/2014/main" id="{F72AB628-F7D2-46C4-4EB8-94DEEB76935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t="-9218" r="12792" b="9218"/>
          <a:stretch/>
        </p:blipFill>
        <p:spPr bwMode="auto">
          <a:xfrm>
            <a:off x="344842" y="2003625"/>
            <a:ext cx="2804743" cy="351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teel factory to be powered by &amp;#39;world&amp;#39;s largest green hydrogen plant&amp;#39;">
            <a:extLst>
              <a:ext uri="{FF2B5EF4-FFF2-40B4-BE49-F238E27FC236}">
                <a16:creationId xmlns:a16="http://schemas.microsoft.com/office/drawing/2014/main" id="{290B6D6B-081D-69F7-A879-40C2B783CBAD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8" t="-9218" r="24356" b="9218"/>
          <a:stretch/>
        </p:blipFill>
        <p:spPr bwMode="auto">
          <a:xfrm>
            <a:off x="3253246" y="2003626"/>
            <a:ext cx="2800712" cy="35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547A1D9-C09B-AFF0-38C7-08D0C2A1D432}"/>
              </a:ext>
            </a:extLst>
          </p:cNvPr>
          <p:cNvSpPr txBox="1">
            <a:spLocks/>
          </p:cNvSpPr>
          <p:nvPr/>
        </p:nvSpPr>
        <p:spPr>
          <a:xfrm>
            <a:off x="336000" y="6421875"/>
            <a:ext cx="180000" cy="39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D517-740B-440F-94EE-85253C6B2F57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5719DB78-C18B-EF92-6A7E-EC5CD9C2543A}"/>
              </a:ext>
            </a:extLst>
          </p:cNvPr>
          <p:cNvSpPr/>
          <p:nvPr/>
        </p:nvSpPr>
        <p:spPr>
          <a:xfrm>
            <a:off x="343617" y="1611360"/>
            <a:ext cx="2805967" cy="25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36000" rtlCol="0" anchor="b"/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cs typeface="Rubik Light" pitchFamily="2" charset="-79"/>
              </a:rPr>
              <a:t>HYBRIT: fossil-free steel</a:t>
            </a:r>
            <a:endParaRPr lang="en-US" sz="1000" b="1" baseline="30000" dirty="0">
              <a:solidFill>
                <a:schemeClr val="bg1">
                  <a:lumMod val="50000"/>
                </a:schemeClr>
              </a:solidFill>
              <a:cs typeface="Rubik Light" pitchFamily="2" charset="-79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5241CCB-6727-6449-BE3A-86ED598675A1}"/>
              </a:ext>
            </a:extLst>
          </p:cNvPr>
          <p:cNvSpPr/>
          <p:nvPr/>
        </p:nvSpPr>
        <p:spPr>
          <a:xfrm>
            <a:off x="3243609" y="1611360"/>
            <a:ext cx="2780953" cy="25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36000" rtlCol="0" anchor="b"/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cs typeface="Rubik Light" pitchFamily="2" charset="-79"/>
              </a:rPr>
              <a:t>H2Green Steel</a:t>
            </a:r>
            <a:endParaRPr lang="en-US" sz="1000" b="1" baseline="30000" dirty="0">
              <a:solidFill>
                <a:schemeClr val="bg1">
                  <a:lumMod val="50000"/>
                </a:schemeClr>
              </a:solidFill>
              <a:cs typeface="Rubik Light" pitchFamily="2" charset="-79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B05EDF86-6F7A-90E8-C74F-94264E2FA934}"/>
              </a:ext>
            </a:extLst>
          </p:cNvPr>
          <p:cNvSpPr/>
          <p:nvPr/>
        </p:nvSpPr>
        <p:spPr>
          <a:xfrm>
            <a:off x="6157619" y="1611360"/>
            <a:ext cx="2817928" cy="25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36000" rtlCol="0" anchor="b"/>
          <a:lstStyle/>
          <a:p>
            <a:pPr algn="ctr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cs typeface="Rubik Light" pitchFamily="2" charset="-79"/>
              </a:rPr>
              <a:t>The Green Hydrogen Catapult</a:t>
            </a:r>
            <a:endParaRPr lang="en-US" sz="1000" b="1" baseline="30000" dirty="0">
              <a:solidFill>
                <a:schemeClr val="bg1">
                  <a:lumMod val="50000"/>
                </a:schemeClr>
              </a:solidFill>
              <a:cs typeface="Rubik Light" pitchFamily="2" charset="-79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26702AED-3039-B484-DBF7-D3DD7147CB21}"/>
              </a:ext>
            </a:extLst>
          </p:cNvPr>
          <p:cNvSpPr/>
          <p:nvPr/>
        </p:nvSpPr>
        <p:spPr>
          <a:xfrm>
            <a:off x="9038072" y="1611360"/>
            <a:ext cx="2806012" cy="25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36000" rtlCol="0" anchor="b"/>
          <a:lstStyle/>
          <a:p>
            <a:pPr algn="ctr"/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  <a:cs typeface="Rubik Light" pitchFamily="2" charset="-79"/>
              </a:rPr>
              <a:t>HyDeal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cs typeface="Rubik Light" pitchFamily="2" charset="-79"/>
              </a:rPr>
              <a:t> Ambition</a:t>
            </a:r>
            <a:endParaRPr lang="en-US" sz="1000" b="1" baseline="30000" dirty="0">
              <a:solidFill>
                <a:schemeClr val="bg1">
                  <a:lumMod val="50000"/>
                </a:schemeClr>
              </a:solidFill>
              <a:cs typeface="Rubik Light" pitchFamily="2" charset="-79"/>
            </a:endParaRPr>
          </a:p>
        </p:txBody>
      </p:sp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985A4388-D662-5A24-AF99-0A6BB49FFE15}"/>
              </a:ext>
            </a:extLst>
          </p:cNvPr>
          <p:cNvSpPr/>
          <p:nvPr/>
        </p:nvSpPr>
        <p:spPr>
          <a:xfrm>
            <a:off x="845624" y="1945803"/>
            <a:ext cx="1786678" cy="720000"/>
          </a:xfrm>
          <a:prstGeom prst="roundRect">
            <a:avLst/>
          </a:prstGeom>
          <a:solidFill>
            <a:srgbClr val="10C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&gt;1 GW</a:t>
            </a:r>
          </a:p>
          <a:p>
            <a:pPr algn="ctr"/>
            <a:r>
              <a:rPr lang="en-GB" sz="900" dirty="0"/>
              <a:t>Electrolysis capacity </a:t>
            </a:r>
            <a:br>
              <a:rPr lang="en-GB" sz="900" dirty="0"/>
            </a:br>
            <a:r>
              <a:rPr lang="en-GB" sz="900" dirty="0"/>
              <a:t>needed short-term</a:t>
            </a:r>
          </a:p>
        </p:txBody>
      </p:sp>
      <p:sp>
        <p:nvSpPr>
          <p:cNvPr id="22" name="Rectangle: Rounded Corners 22">
            <a:extLst>
              <a:ext uri="{FF2B5EF4-FFF2-40B4-BE49-F238E27FC236}">
                <a16:creationId xmlns:a16="http://schemas.microsoft.com/office/drawing/2014/main" id="{1A322349-A563-96A6-0688-0F8011DFE87B}"/>
              </a:ext>
            </a:extLst>
          </p:cNvPr>
          <p:cNvSpPr/>
          <p:nvPr/>
        </p:nvSpPr>
        <p:spPr>
          <a:xfrm>
            <a:off x="3750316" y="1945803"/>
            <a:ext cx="1786678" cy="720000"/>
          </a:xfrm>
          <a:prstGeom prst="roundRect">
            <a:avLst/>
          </a:prstGeom>
          <a:solidFill>
            <a:srgbClr val="10C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&gt;1 GW</a:t>
            </a:r>
          </a:p>
          <a:p>
            <a:pPr algn="ctr"/>
            <a:r>
              <a:rPr lang="en-GB" sz="900" dirty="0"/>
              <a:t>Electrolysis capacity </a:t>
            </a:r>
            <a:br>
              <a:rPr lang="en-GB" sz="900" dirty="0"/>
            </a:br>
            <a:r>
              <a:rPr lang="en-GB" sz="900" dirty="0"/>
              <a:t>needed short-term</a:t>
            </a: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423AD046-70A4-8C02-8D0C-6CCD133D9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8750" r="18750"/>
          <a:stretch/>
        </p:blipFill>
        <p:spPr bwMode="auto">
          <a:xfrm>
            <a:off x="3360000" y="1958860"/>
            <a:ext cx="288000" cy="288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8">
            <a:extLst>
              <a:ext uri="{FF2B5EF4-FFF2-40B4-BE49-F238E27FC236}">
                <a16:creationId xmlns:a16="http://schemas.microsoft.com/office/drawing/2014/main" id="{BFB9124E-6886-7A36-3CFD-42EB15C08017}"/>
              </a:ext>
            </a:extLst>
          </p:cNvPr>
          <p:cNvSpPr/>
          <p:nvPr/>
        </p:nvSpPr>
        <p:spPr>
          <a:xfrm>
            <a:off x="6706495" y="1951909"/>
            <a:ext cx="1786678" cy="720000"/>
          </a:xfrm>
          <a:prstGeom prst="roundRect">
            <a:avLst/>
          </a:prstGeom>
          <a:solidFill>
            <a:srgbClr val="10C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600" b="1" dirty="0"/>
              <a:t>80 GW</a:t>
            </a:r>
          </a:p>
          <a:p>
            <a:pPr algn="ctr"/>
            <a:r>
              <a:rPr lang="en-GB" sz="900" dirty="0"/>
              <a:t>Electrolysis capacity by 2030, </a:t>
            </a:r>
            <a:br>
              <a:rPr lang="en-GB" sz="900" dirty="0"/>
            </a:br>
            <a:r>
              <a:rPr lang="en-GB" sz="900" dirty="0"/>
              <a:t>45 GW already committed</a:t>
            </a:r>
          </a:p>
        </p:txBody>
      </p:sp>
      <p:pic>
        <p:nvPicPr>
          <p:cNvPr id="25" name="Picture 6" descr="European Union Flag Badge - 5cm Dia Country Flags Pin Badges">
            <a:extLst>
              <a:ext uri="{FF2B5EF4-FFF2-40B4-BE49-F238E27FC236}">
                <a16:creationId xmlns:a16="http://schemas.microsoft.com/office/drawing/2014/main" id="{F399CFE6-8AC4-D580-7564-A439DFF6C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24" y="1928369"/>
            <a:ext cx="366489" cy="36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DA08CFA9-0642-8D8F-1006-571B3D73DFC9}"/>
              </a:ext>
            </a:extLst>
          </p:cNvPr>
          <p:cNvSpPr/>
          <p:nvPr/>
        </p:nvSpPr>
        <p:spPr>
          <a:xfrm>
            <a:off x="9560749" y="1945803"/>
            <a:ext cx="1786678" cy="720000"/>
          </a:xfrm>
          <a:prstGeom prst="roundRect">
            <a:avLst/>
          </a:prstGeom>
          <a:solidFill>
            <a:srgbClr val="10C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67 GW</a:t>
            </a:r>
          </a:p>
          <a:p>
            <a:pPr algn="ctr"/>
            <a:r>
              <a:rPr lang="en-GB" sz="900" dirty="0"/>
              <a:t>Electrolysis capacity </a:t>
            </a:r>
            <a:br>
              <a:rPr lang="en-GB" sz="900" dirty="0"/>
            </a:br>
            <a:r>
              <a:rPr lang="en-GB" sz="900" dirty="0"/>
              <a:t>by 2030</a:t>
            </a:r>
          </a:p>
        </p:txBody>
      </p:sp>
      <p:pic>
        <p:nvPicPr>
          <p:cNvPr id="27" name="Picture 6" descr="European Union Flag Badge - 5cm Dia Country Flags Pin Badges">
            <a:extLst>
              <a:ext uri="{FF2B5EF4-FFF2-40B4-BE49-F238E27FC236}">
                <a16:creationId xmlns:a16="http://schemas.microsoft.com/office/drawing/2014/main" id="{E98F521F-7BF4-FA4D-A836-8ADDF48C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623" y="1936176"/>
            <a:ext cx="366489" cy="36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6AEB4192-B7F5-A803-D6CB-73B4659AB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8750" r="18750"/>
          <a:stretch/>
        </p:blipFill>
        <p:spPr bwMode="auto">
          <a:xfrm>
            <a:off x="454914" y="1945803"/>
            <a:ext cx="288000" cy="288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SSAB - Wikipedia">
            <a:extLst>
              <a:ext uri="{FF2B5EF4-FFF2-40B4-BE49-F238E27FC236}">
                <a16:creationId xmlns:a16="http://schemas.microsoft.com/office/drawing/2014/main" id="{4C48D068-14FA-501A-3167-F20B3335F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7" y="3225469"/>
            <a:ext cx="855713" cy="28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LKAB">
            <a:extLst>
              <a:ext uri="{FF2B5EF4-FFF2-40B4-BE49-F238E27FC236}">
                <a16:creationId xmlns:a16="http://schemas.microsoft.com/office/drawing/2014/main" id="{6CF4D546-5A00-2E1B-312D-9CE04BDF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00" y="3237150"/>
            <a:ext cx="1054800" cy="2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Fossil free living within one generation - Vattenfall">
            <a:extLst>
              <a:ext uri="{FF2B5EF4-FFF2-40B4-BE49-F238E27FC236}">
                <a16:creationId xmlns:a16="http://schemas.microsoft.com/office/drawing/2014/main" id="{B57E4EAB-E14F-11FE-8F89-C8E2D14FA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05" y="3687614"/>
            <a:ext cx="1735989" cy="2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4">
            <a:extLst>
              <a:ext uri="{FF2B5EF4-FFF2-40B4-BE49-F238E27FC236}">
                <a16:creationId xmlns:a16="http://schemas.microsoft.com/office/drawing/2014/main" id="{E401894F-5EDD-1527-238C-CA7D93FD9DD9}"/>
              </a:ext>
            </a:extLst>
          </p:cNvPr>
          <p:cNvSpPr/>
          <p:nvPr/>
        </p:nvSpPr>
        <p:spPr>
          <a:xfrm>
            <a:off x="444375" y="4552324"/>
            <a:ext cx="2600325" cy="87843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C519335A-EED7-4801-D585-94041F0B3888}"/>
              </a:ext>
            </a:extLst>
          </p:cNvPr>
          <p:cNvSpPr txBox="1"/>
          <p:nvPr/>
        </p:nvSpPr>
        <p:spPr>
          <a:xfrm>
            <a:off x="464565" y="4803965"/>
            <a:ext cx="255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000" dirty="0">
                <a:solidFill>
                  <a:srgbClr val="000000"/>
                </a:solidFill>
              </a:rPr>
              <a:t>Decarbonising the Swedish steel industry by replacing the coking with hydrogen</a:t>
            </a:r>
            <a:endParaRPr lang="en-GB" sz="1000" dirty="0"/>
          </a:p>
        </p:txBody>
      </p:sp>
      <p:pic>
        <p:nvPicPr>
          <p:cNvPr id="34" name="Picture 16">
            <a:extLst>
              <a:ext uri="{FF2B5EF4-FFF2-40B4-BE49-F238E27FC236}">
                <a16:creationId xmlns:a16="http://schemas.microsoft.com/office/drawing/2014/main" id="{036B57FA-FAD2-2506-4908-45A1A779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93" y="3117298"/>
            <a:ext cx="805072" cy="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24B86948-8218-84B8-1200-786D4128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70" y="3081528"/>
            <a:ext cx="346319" cy="4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3573BB43-22A6-796A-4149-20553EAD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81" y="3091889"/>
            <a:ext cx="813435" cy="34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2">
            <a:extLst>
              <a:ext uri="{FF2B5EF4-FFF2-40B4-BE49-F238E27FC236}">
                <a16:creationId xmlns:a16="http://schemas.microsoft.com/office/drawing/2014/main" id="{F767CFBC-DC45-5C91-1D34-61BFF7F81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24" y="3595372"/>
            <a:ext cx="827691" cy="1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>
            <a:extLst>
              <a:ext uri="{FF2B5EF4-FFF2-40B4-BE49-F238E27FC236}">
                <a16:creationId xmlns:a16="http://schemas.microsoft.com/office/drawing/2014/main" id="{01AB9E68-D69F-8F96-0155-20A9B8DF4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38" y="3560775"/>
            <a:ext cx="646317" cy="1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6">
            <a:extLst>
              <a:ext uri="{FF2B5EF4-FFF2-40B4-BE49-F238E27FC236}">
                <a16:creationId xmlns:a16="http://schemas.microsoft.com/office/drawing/2014/main" id="{A1A2A313-45E3-8B72-B449-7370C4226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46" y="3924208"/>
            <a:ext cx="1011168" cy="15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8">
            <a:extLst>
              <a:ext uri="{FF2B5EF4-FFF2-40B4-BE49-F238E27FC236}">
                <a16:creationId xmlns:a16="http://schemas.microsoft.com/office/drawing/2014/main" id="{B7C01669-ADA9-EC34-B536-65A169AC9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979" y="3910474"/>
            <a:ext cx="528638" cy="1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0">
            <a:extLst>
              <a:ext uri="{FF2B5EF4-FFF2-40B4-BE49-F238E27FC236}">
                <a16:creationId xmlns:a16="http://schemas.microsoft.com/office/drawing/2014/main" id="{93B3FD34-B84E-5A53-1E56-57D93BE1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891" y="3496114"/>
            <a:ext cx="2952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2">
            <a:extLst>
              <a:ext uri="{FF2B5EF4-FFF2-40B4-BE49-F238E27FC236}">
                <a16:creationId xmlns:a16="http://schemas.microsoft.com/office/drawing/2014/main" id="{822E6A9D-BE16-F5D9-AE1B-993601EF0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560" y="3850033"/>
            <a:ext cx="272925" cy="27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6">
            <a:extLst>
              <a:ext uri="{FF2B5EF4-FFF2-40B4-BE49-F238E27FC236}">
                <a16:creationId xmlns:a16="http://schemas.microsoft.com/office/drawing/2014/main" id="{45DB2BFE-2338-56A1-AF5F-ECD4763F5250}"/>
              </a:ext>
            </a:extLst>
          </p:cNvPr>
          <p:cNvSpPr/>
          <p:nvPr/>
        </p:nvSpPr>
        <p:spPr>
          <a:xfrm>
            <a:off x="3366945" y="4552324"/>
            <a:ext cx="2600325" cy="87843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7">
            <a:extLst>
              <a:ext uri="{FF2B5EF4-FFF2-40B4-BE49-F238E27FC236}">
                <a16:creationId xmlns:a16="http://schemas.microsoft.com/office/drawing/2014/main" id="{2B8CAD96-966E-A999-F4CE-5FDCF6397CFB}"/>
              </a:ext>
            </a:extLst>
          </p:cNvPr>
          <p:cNvSpPr/>
          <p:nvPr/>
        </p:nvSpPr>
        <p:spPr>
          <a:xfrm>
            <a:off x="6255709" y="4552324"/>
            <a:ext cx="2600325" cy="87843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8">
            <a:extLst>
              <a:ext uri="{FF2B5EF4-FFF2-40B4-BE49-F238E27FC236}">
                <a16:creationId xmlns:a16="http://schemas.microsoft.com/office/drawing/2014/main" id="{7E34395E-1B8E-CC42-5525-6B6BF31441DC}"/>
              </a:ext>
            </a:extLst>
          </p:cNvPr>
          <p:cNvSpPr/>
          <p:nvPr/>
        </p:nvSpPr>
        <p:spPr>
          <a:xfrm>
            <a:off x="9155640" y="4552326"/>
            <a:ext cx="2600325" cy="87843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29">
            <a:extLst>
              <a:ext uri="{FF2B5EF4-FFF2-40B4-BE49-F238E27FC236}">
                <a16:creationId xmlns:a16="http://schemas.microsoft.com/office/drawing/2014/main" id="{529D56AD-F5DB-54DD-43C6-51AF22EF6397}"/>
              </a:ext>
            </a:extLst>
          </p:cNvPr>
          <p:cNvSpPr txBox="1"/>
          <p:nvPr/>
        </p:nvSpPr>
        <p:spPr>
          <a:xfrm>
            <a:off x="6397654" y="4803965"/>
            <a:ext cx="2309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000" dirty="0">
                <a:solidFill>
                  <a:srgbClr val="2C2C2C"/>
                </a:solidFill>
              </a:rPr>
              <a:t>J</a:t>
            </a:r>
            <a:r>
              <a:rPr lang="en-GB" sz="1000" b="0" i="0" dirty="0">
                <a:solidFill>
                  <a:srgbClr val="2C2C2C"/>
                </a:solidFill>
                <a:effectLst/>
              </a:rPr>
              <a:t>oining forces </a:t>
            </a:r>
            <a:r>
              <a:rPr lang="en-GB" sz="1000" dirty="0">
                <a:solidFill>
                  <a:srgbClr val="2C2C2C"/>
                </a:solidFill>
              </a:rPr>
              <a:t>to</a:t>
            </a:r>
            <a:r>
              <a:rPr lang="en-GB" sz="1000" b="0" i="0" dirty="0">
                <a:solidFill>
                  <a:srgbClr val="2C2C2C"/>
                </a:solidFill>
                <a:effectLst/>
              </a:rPr>
              <a:t> fiftyfold scale-up of global hydrogen production capacity</a:t>
            </a:r>
          </a:p>
        </p:txBody>
      </p:sp>
      <p:sp>
        <p:nvSpPr>
          <p:cNvPr id="47" name="TextBox 23">
            <a:extLst>
              <a:ext uri="{FF2B5EF4-FFF2-40B4-BE49-F238E27FC236}">
                <a16:creationId xmlns:a16="http://schemas.microsoft.com/office/drawing/2014/main" id="{F06FAEB6-B00D-4E40-E2A3-E0054D2DB9C2}"/>
              </a:ext>
            </a:extLst>
          </p:cNvPr>
          <p:cNvSpPr txBox="1"/>
          <p:nvPr/>
        </p:nvSpPr>
        <p:spPr>
          <a:xfrm>
            <a:off x="3407107" y="4727279"/>
            <a:ext cx="252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000" dirty="0">
                <a:solidFill>
                  <a:srgbClr val="2C2C2C"/>
                </a:solidFill>
              </a:rPr>
              <a:t>Investing in hydrogen plant allowing for production of green steel with a 95% reduction in CO2 emissions</a:t>
            </a:r>
          </a:p>
        </p:txBody>
      </p:sp>
      <p:pic>
        <p:nvPicPr>
          <p:cNvPr id="48" name="Picture 34" descr="About us | IMAS Foundation">
            <a:extLst>
              <a:ext uri="{FF2B5EF4-FFF2-40B4-BE49-F238E27FC236}">
                <a16:creationId xmlns:a16="http://schemas.microsoft.com/office/drawing/2014/main" id="{67623302-9CC9-64D8-6AD4-9A8461D0D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17" y="2942543"/>
            <a:ext cx="684870" cy="6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6" descr="Vargas Holding">
            <a:extLst>
              <a:ext uri="{FF2B5EF4-FFF2-40B4-BE49-F238E27FC236}">
                <a16:creationId xmlns:a16="http://schemas.microsoft.com/office/drawing/2014/main" id="{E8E4F0E8-9031-7414-B89F-2DDBA90D5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37" y="3210433"/>
            <a:ext cx="495300" cy="1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AutoShape 38" descr="Scania AB - Wikipedia">
            <a:extLst>
              <a:ext uri="{FF2B5EF4-FFF2-40B4-BE49-F238E27FC236}">
                <a16:creationId xmlns:a16="http://schemas.microsoft.com/office/drawing/2014/main" id="{E0C48465-324E-27F6-4D2A-1C027CEB30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082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" name="Picture 40" descr="Scania | Brands &amp;amp; Models of the Volkswagen Group">
            <a:extLst>
              <a:ext uri="{FF2B5EF4-FFF2-40B4-BE49-F238E27FC236}">
                <a16:creationId xmlns:a16="http://schemas.microsoft.com/office/drawing/2014/main" id="{BFD30C2A-0D8C-4B69-C923-AD28E74B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87" y="3176838"/>
            <a:ext cx="54263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2" descr="InnoEnergy - Professional Learning">
            <a:extLst>
              <a:ext uri="{FF2B5EF4-FFF2-40B4-BE49-F238E27FC236}">
                <a16:creationId xmlns:a16="http://schemas.microsoft.com/office/drawing/2014/main" id="{5C9C481A-BAEE-B15A-A2AD-67D82AA8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66" y="3191277"/>
            <a:ext cx="722608" cy="27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4" descr="Altor - Building better businesses">
            <a:extLst>
              <a:ext uri="{FF2B5EF4-FFF2-40B4-BE49-F238E27FC236}">
                <a16:creationId xmlns:a16="http://schemas.microsoft.com/office/drawing/2014/main" id="{EB6209F2-9DF2-9405-B399-FCEBFED62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45" y="3572616"/>
            <a:ext cx="582814" cy="11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6" descr="febi, SWAG and Blue Print come under bilstein group umbrella">
            <a:extLst>
              <a:ext uri="{FF2B5EF4-FFF2-40B4-BE49-F238E27FC236}">
                <a16:creationId xmlns:a16="http://schemas.microsoft.com/office/drawing/2014/main" id="{DC1B5074-3033-4EFB-0112-EBC69C523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792" y="3563241"/>
            <a:ext cx="835734" cy="1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8" descr="SMS group GmbH: SMS group GmbH | Leading partner in the world of metals">
            <a:extLst>
              <a:ext uri="{FF2B5EF4-FFF2-40B4-BE49-F238E27FC236}">
                <a16:creationId xmlns:a16="http://schemas.microsoft.com/office/drawing/2014/main" id="{E3937E2D-D4B4-A2D0-7D5B-21BD8392A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59" y="3571658"/>
            <a:ext cx="784123" cy="11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0" descr="Exor (company) - Wikipedia">
            <a:extLst>
              <a:ext uri="{FF2B5EF4-FFF2-40B4-BE49-F238E27FC236}">
                <a16:creationId xmlns:a16="http://schemas.microsoft.com/office/drawing/2014/main" id="{A0621836-C326-0E8A-48FA-D66FA8CF3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45" y="3795703"/>
            <a:ext cx="278605" cy="27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2" descr="Kingspan AB - Stålbyggnadsinstitutet">
            <a:extLst>
              <a:ext uri="{FF2B5EF4-FFF2-40B4-BE49-F238E27FC236}">
                <a16:creationId xmlns:a16="http://schemas.microsoft.com/office/drawing/2014/main" id="{DCFBBE91-402E-7EBE-B7FC-3EE7F2031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387" y="3800116"/>
            <a:ext cx="580893" cy="27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4" descr="FAM AB">
            <a:extLst>
              <a:ext uri="{FF2B5EF4-FFF2-40B4-BE49-F238E27FC236}">
                <a16:creationId xmlns:a16="http://schemas.microsoft.com/office/drawing/2014/main" id="{42239765-25B1-3BE1-B3B8-8815D4789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7" y="3841677"/>
            <a:ext cx="473025" cy="19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6">
            <a:extLst>
              <a:ext uri="{FF2B5EF4-FFF2-40B4-BE49-F238E27FC236}">
                <a16:creationId xmlns:a16="http://schemas.microsoft.com/office/drawing/2014/main" id="{1649010A-848F-DDC7-D99F-EA6F0C63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78" y="3743736"/>
            <a:ext cx="316967" cy="3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32">
            <a:extLst>
              <a:ext uri="{FF2B5EF4-FFF2-40B4-BE49-F238E27FC236}">
                <a16:creationId xmlns:a16="http://schemas.microsoft.com/office/drawing/2014/main" id="{B013BA17-3988-113F-5AF2-D21C9EFE6CE1}"/>
              </a:ext>
            </a:extLst>
          </p:cNvPr>
          <p:cNvSpPr txBox="1"/>
          <p:nvPr/>
        </p:nvSpPr>
        <p:spPr>
          <a:xfrm>
            <a:off x="9287867" y="4744730"/>
            <a:ext cx="237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000" b="0" i="0" dirty="0">
                <a:solidFill>
                  <a:srgbClr val="2C2C2C"/>
                </a:solidFill>
                <a:effectLst/>
              </a:rPr>
              <a:t>Cross-industry platform building the infrastructure and value chain required for Europe to transition.</a:t>
            </a:r>
            <a:endParaRPr lang="en-GB" sz="1000" dirty="0"/>
          </a:p>
        </p:txBody>
      </p:sp>
      <p:sp>
        <p:nvSpPr>
          <p:cNvPr id="61" name="Rectangle 57">
            <a:extLst>
              <a:ext uri="{FF2B5EF4-FFF2-40B4-BE49-F238E27FC236}">
                <a16:creationId xmlns:a16="http://schemas.microsoft.com/office/drawing/2014/main" id="{9AC64925-F41D-E576-BA6E-EE020E6231A7}"/>
              </a:ext>
            </a:extLst>
          </p:cNvPr>
          <p:cNvSpPr/>
          <p:nvPr/>
        </p:nvSpPr>
        <p:spPr>
          <a:xfrm>
            <a:off x="335999" y="5931662"/>
            <a:ext cx="11520000" cy="436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pPr>
              <a:lnSpc>
                <a:spcPct val="105000"/>
              </a:lnSpc>
              <a:spcAft>
                <a:spcPts val="200"/>
              </a:spcAft>
            </a:pPr>
            <a:r>
              <a:rPr lang="en-GB" sz="750" b="1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Source: </a:t>
            </a:r>
            <a:r>
              <a:rPr lang="en-GB" sz="750" dirty="0" err="1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Hybrit</a:t>
            </a: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, H2 Green Steel, Green Hydrogen Catapult, </a:t>
            </a:r>
            <a:r>
              <a:rPr lang="en-GB" sz="750" dirty="0" err="1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HyDeal</a:t>
            </a: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+mj-lt"/>
                <a:cs typeface="Rubik" pitchFamily="2" charset="-79"/>
              </a:rPr>
              <a:t> Ambition.</a:t>
            </a:r>
            <a:endParaRPr lang="en-GB" sz="750" b="1" dirty="0">
              <a:solidFill>
                <a:schemeClr val="bg1">
                  <a:lumMod val="50000"/>
                </a:schemeClr>
              </a:solidFill>
              <a:latin typeface="+mj-lt"/>
              <a:cs typeface="Rubik Light" pitchFamily="2" charset="-79"/>
            </a:endParaRPr>
          </a:p>
        </p:txBody>
      </p:sp>
      <p:sp>
        <p:nvSpPr>
          <p:cNvPr id="62" name="Rectangle 7">
            <a:extLst>
              <a:ext uri="{FF2B5EF4-FFF2-40B4-BE49-F238E27FC236}">
                <a16:creationId xmlns:a16="http://schemas.microsoft.com/office/drawing/2014/main" id="{928F762C-1D4A-60C6-5C7D-DCB48F55A76D}"/>
              </a:ext>
            </a:extLst>
          </p:cNvPr>
          <p:cNvSpPr/>
          <p:nvPr/>
        </p:nvSpPr>
        <p:spPr>
          <a:xfrm>
            <a:off x="226854" y="1172541"/>
            <a:ext cx="11521440" cy="25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36000" rtlCol="0" anchor="b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  <a:cs typeface="Rubik Light" pitchFamily="2" charset="-79"/>
              </a:rPr>
              <a:t>New projects in Sweden and Europe evidencing Hydrogen market momentum</a:t>
            </a: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5666DFC7-75B9-E3D9-7F05-D2FC6F24F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376" y="2845852"/>
            <a:ext cx="2535983" cy="15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13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3538D3-A940-5B41-C891-4B94CDEF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161" y="2175696"/>
            <a:ext cx="9867615" cy="3122446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br>
              <a:rPr lang="sv-SE" dirty="0"/>
            </a:br>
            <a:r>
              <a:rPr lang="sv-SE" dirty="0"/>
              <a:t>Huge </a:t>
            </a:r>
            <a:r>
              <a:rPr lang="sv-SE" dirty="0" err="1"/>
              <a:t>demand</a:t>
            </a:r>
            <a:r>
              <a:rPr lang="sv-SE" dirty="0"/>
              <a:t> for </a:t>
            </a:r>
            <a:r>
              <a:rPr lang="sv-SE" dirty="0" err="1"/>
              <a:t>large-scale</a:t>
            </a:r>
            <a:r>
              <a:rPr lang="sv-SE" dirty="0"/>
              <a:t> industrial </a:t>
            </a:r>
            <a:r>
              <a:rPr lang="sv-SE" dirty="0" err="1"/>
              <a:t>electrolysis</a:t>
            </a:r>
            <a:r>
              <a:rPr lang="sv-SE" dirty="0"/>
              <a:t> systems is </a:t>
            </a:r>
            <a:r>
              <a:rPr lang="sv-SE" dirty="0" err="1"/>
              <a:t>expected</a:t>
            </a:r>
            <a:r>
              <a:rPr lang="sv-SE" dirty="0"/>
              <a:t>.</a:t>
            </a:r>
            <a:br>
              <a:rPr lang="sv-SE" dirty="0"/>
            </a:br>
            <a:br>
              <a:rPr lang="sv-SE" dirty="0"/>
            </a:br>
            <a:r>
              <a:rPr lang="sv-SE" dirty="0" err="1"/>
              <a:t>We</a:t>
            </a:r>
            <a:r>
              <a:rPr lang="sv-SE" dirty="0"/>
              <a:t> see a </a:t>
            </a:r>
            <a:r>
              <a:rPr lang="sv-SE" dirty="0" err="1"/>
              <a:t>need</a:t>
            </a:r>
            <a:r>
              <a:rPr lang="sv-SE" dirty="0"/>
              <a:t> and an </a:t>
            </a:r>
            <a:r>
              <a:rPr lang="sv-SE" dirty="0" err="1"/>
              <a:t>opportunity</a:t>
            </a:r>
            <a:r>
              <a:rPr lang="sv-SE" dirty="0"/>
              <a:t> for</a:t>
            </a:r>
            <a:br>
              <a:rPr lang="sv-SE" dirty="0"/>
            </a:br>
            <a:r>
              <a:rPr lang="sv-SE" dirty="0"/>
              <a:t>electrolyser manufacturing in Sweden.</a:t>
            </a:r>
          </a:p>
        </p:txBody>
      </p:sp>
    </p:spTree>
    <p:extLst>
      <p:ext uri="{BB962C8B-B14F-4D97-AF65-F5344CB8AC3E}">
        <p14:creationId xmlns:p14="http://schemas.microsoft.com/office/powerpoint/2010/main" val="386116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26CCBAB7-B2E3-C6EB-3B84-6DD5F544D6A1}"/>
              </a:ext>
            </a:extLst>
          </p:cNvPr>
          <p:cNvSpPr/>
          <p:nvPr/>
        </p:nvSpPr>
        <p:spPr>
          <a:xfrm>
            <a:off x="698920" y="995299"/>
            <a:ext cx="6024715" cy="11355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0CCEB-5352-4A1D-A939-63596FE9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Chinese electrolysers are currently sold at around four times lower price than “Western”…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61324-2AA1-4106-8F60-CBE4F7F438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8D517-740B-440F-94EE-85253C6B2F57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4F356B7-182D-BF61-026F-D67870965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0" y="2250360"/>
            <a:ext cx="6024715" cy="263190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2131EA9-B70D-280C-E2B7-410A24F15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109" y="995299"/>
            <a:ext cx="4379039" cy="5310066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BDF73C5B-62F9-CABE-3E22-F6222F27A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26" y="4995950"/>
            <a:ext cx="6007905" cy="1309415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A4D92242-DCFA-3C2A-28CD-F030A57A67A3}"/>
              </a:ext>
            </a:extLst>
          </p:cNvPr>
          <p:cNvSpPr txBox="1"/>
          <p:nvPr/>
        </p:nvSpPr>
        <p:spPr>
          <a:xfrm>
            <a:off x="820852" y="1031159"/>
            <a:ext cx="578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chemeClr val="bg1"/>
                </a:solidFill>
              </a:rPr>
              <a:t>Competition</a:t>
            </a:r>
            <a:r>
              <a:rPr lang="sv-SE" sz="2000" dirty="0">
                <a:solidFill>
                  <a:schemeClr val="bg1"/>
                </a:solidFill>
              </a:rPr>
              <a:t> is coming…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Affordable</a:t>
            </a:r>
            <a:r>
              <a:rPr lang="sv-SE" sz="2000" dirty="0">
                <a:solidFill>
                  <a:schemeClr val="bg1"/>
                </a:solidFill>
              </a:rPr>
              <a:t> green hydrogen </a:t>
            </a:r>
            <a:r>
              <a:rPr lang="sv-SE" sz="2000" dirty="0" err="1">
                <a:solidFill>
                  <a:schemeClr val="bg1"/>
                </a:solidFill>
              </a:rPr>
              <a:t>can</a:t>
            </a:r>
            <a:r>
              <a:rPr lang="sv-SE" sz="2000" dirty="0">
                <a:solidFill>
                  <a:schemeClr val="bg1"/>
                </a:solidFill>
              </a:rPr>
              <a:t> be </a:t>
            </a:r>
            <a:r>
              <a:rPr lang="sv-SE" sz="2000" dirty="0" err="1">
                <a:solidFill>
                  <a:schemeClr val="bg1"/>
                </a:solidFill>
              </a:rPr>
              <a:t>produced</a:t>
            </a:r>
            <a:r>
              <a:rPr lang="sv-SE" sz="2000" dirty="0">
                <a:solidFill>
                  <a:schemeClr val="bg1"/>
                </a:solidFill>
              </a:rPr>
              <a:t>.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Important</a:t>
            </a:r>
            <a:r>
              <a:rPr lang="sv-SE" sz="2000" dirty="0">
                <a:solidFill>
                  <a:schemeClr val="bg1"/>
                </a:solidFill>
              </a:rPr>
              <a:t> hydrogen </a:t>
            </a:r>
            <a:r>
              <a:rPr lang="sv-SE" sz="2000" dirty="0" err="1">
                <a:solidFill>
                  <a:schemeClr val="bg1"/>
                </a:solidFill>
              </a:rPr>
              <a:t>based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projects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can</a:t>
            </a:r>
            <a:r>
              <a:rPr lang="sv-SE" sz="2000" dirty="0">
                <a:solidFill>
                  <a:schemeClr val="bg1"/>
                </a:solidFill>
              </a:rPr>
              <a:t> be </a:t>
            </a:r>
            <a:r>
              <a:rPr lang="sv-SE" sz="2000" dirty="0" err="1">
                <a:solidFill>
                  <a:schemeClr val="bg1"/>
                </a:solidFill>
              </a:rPr>
              <a:t>enabled</a:t>
            </a:r>
            <a:r>
              <a:rPr lang="sv-SE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751E779-0338-C4BF-DF79-A540052F32A5}"/>
              </a:ext>
            </a:extLst>
          </p:cNvPr>
          <p:cNvSpPr txBox="1"/>
          <p:nvPr/>
        </p:nvSpPr>
        <p:spPr>
          <a:xfrm>
            <a:off x="373971" y="182979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Outfit" pitchFamily="2" charset="0"/>
              </a:rPr>
              <a:t>GREEN HYDROGEN MARKET</a:t>
            </a:r>
            <a:endParaRPr lang="en-GB" sz="900" dirty="0">
              <a:latin typeface="Outfit" pitchFamily="2" charset="0"/>
            </a:endParaRPr>
          </a:p>
          <a:p>
            <a:endParaRPr lang="sv-SE" sz="900" dirty="0">
              <a:latin typeface="Outfit" pitchFamily="2" charset="0"/>
            </a:endParaRP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AA81A0D9-5943-B451-2B30-3544BFF415E0}"/>
              </a:ext>
            </a:extLst>
          </p:cNvPr>
          <p:cNvSpPr/>
          <p:nvPr/>
        </p:nvSpPr>
        <p:spPr>
          <a:xfrm>
            <a:off x="1918452" y="5192009"/>
            <a:ext cx="4379039" cy="10980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44222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BEE1F3AE-CADD-4267-9FBB-95BAD677D6F4}"/>
              </a:ext>
            </a:extLst>
          </p:cNvPr>
          <p:cNvSpPr/>
          <p:nvPr/>
        </p:nvSpPr>
        <p:spPr>
          <a:xfrm>
            <a:off x="4649695" y="1594271"/>
            <a:ext cx="827076" cy="475893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0CCEB-5352-4A1D-A939-63596FE9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Chinese electrolysers are currently sold at around four times lower price than “Western”…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61324-2AA1-4106-8F60-CBE4F7F438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8D517-740B-440F-94EE-85253C6B2F57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D1520D0-A6B5-2CB6-6A7B-78026E0F3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035" y="919656"/>
            <a:ext cx="8122783" cy="5226637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3A54C0D0-EAE2-C930-5098-D0EF739CB401}"/>
              </a:ext>
            </a:extLst>
          </p:cNvPr>
          <p:cNvSpPr/>
          <p:nvPr/>
        </p:nvSpPr>
        <p:spPr>
          <a:xfrm>
            <a:off x="4159624" y="3964771"/>
            <a:ext cx="5836023" cy="117437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48F7534-E1C7-C2DF-1421-E495A05D1B69}"/>
              </a:ext>
            </a:extLst>
          </p:cNvPr>
          <p:cNvSpPr txBox="1"/>
          <p:nvPr/>
        </p:nvSpPr>
        <p:spPr>
          <a:xfrm>
            <a:off x="373971" y="182979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Outfit" pitchFamily="2" charset="0"/>
              </a:rPr>
              <a:t>GREEN HYDROGEN MARKET</a:t>
            </a:r>
            <a:endParaRPr lang="en-GB" sz="900" dirty="0">
              <a:latin typeface="Outfit" pitchFamily="2" charset="0"/>
            </a:endParaRPr>
          </a:p>
          <a:p>
            <a:endParaRPr lang="sv-SE" sz="900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01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tacon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661A3F"/>
      </a:accent1>
      <a:accent2>
        <a:srgbClr val="B23076"/>
      </a:accent2>
      <a:accent3>
        <a:srgbClr val="FF6E5E"/>
      </a:accent3>
      <a:accent4>
        <a:srgbClr val="FFC757"/>
      </a:accent4>
      <a:accent5>
        <a:srgbClr val="1A706D"/>
      </a:accent5>
      <a:accent6>
        <a:srgbClr val="10C7BF"/>
      </a:accent6>
      <a:hlink>
        <a:srgbClr val="467886"/>
      </a:hlink>
      <a:folHlink>
        <a:srgbClr val="96607D"/>
      </a:folHlink>
    </a:clrScheme>
    <a:fontScheme name="Custom 4">
      <a:majorFont>
        <a:latin typeface="Outfit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6138BA57EF1A41845679088EA8A2A3" ma:contentTypeVersion="18" ma:contentTypeDescription="Skapa ett nytt dokument." ma:contentTypeScope="" ma:versionID="31d77d76374ff7a50478bb0051ab798c">
  <xsd:schema xmlns:xsd="http://www.w3.org/2001/XMLSchema" xmlns:xs="http://www.w3.org/2001/XMLSchema" xmlns:p="http://schemas.microsoft.com/office/2006/metadata/properties" xmlns:ns2="fd8bebe1-8bdf-4166-a89f-8dc3f0b86b70" xmlns:ns3="7c7a8689-940d-4d54-ad31-7f58b0486aee" targetNamespace="http://schemas.microsoft.com/office/2006/metadata/properties" ma:root="true" ma:fieldsID="79046909b85ce7313c8c48e83fcdce86" ns2:_="" ns3:_="">
    <xsd:import namespace="fd8bebe1-8bdf-4166-a89f-8dc3f0b86b70"/>
    <xsd:import namespace="7c7a8689-940d-4d54-ad31-7f58b0486a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bebe1-8bdf-4166-a89f-8dc3f0b86b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eringar" ma:readOnly="false" ma:fieldId="{5cf76f15-5ced-4ddc-b409-7134ff3c332f}" ma:taxonomyMulti="true" ma:sspId="c29f18cf-e7e3-4e28-854c-445b625df5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a8689-940d-4d54-ad31-7f58b0486ae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a0f4e45-f8fb-4085-ac23-2b337b629be9}" ma:internalName="TaxCatchAll" ma:showField="CatchAllData" ma:web="7c7a8689-940d-4d54-ad31-7f58b0486a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4D74D6-3879-441A-808C-DA43BC912447}"/>
</file>

<file path=customXml/itemProps2.xml><?xml version="1.0" encoding="utf-8"?>
<ds:datastoreItem xmlns:ds="http://schemas.openxmlformats.org/officeDocument/2006/customXml" ds:itemID="{4468FA35-DCFE-466C-BB05-A8703FD80E0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11528</TotalTime>
  <Words>1279</Words>
  <Application>Microsoft Office PowerPoint</Application>
  <PresentationFormat>Bredbild</PresentationFormat>
  <Paragraphs>222</Paragraphs>
  <Slides>19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9" baseType="lpstr">
      <vt:lpstr>Aptos</vt:lpstr>
      <vt:lpstr>Arial</vt:lpstr>
      <vt:lpstr>Calibri</vt:lpstr>
      <vt:lpstr>Georgia</vt:lpstr>
      <vt:lpstr>Outfit</vt:lpstr>
      <vt:lpstr>Rubik</vt:lpstr>
      <vt:lpstr>Rubik Light</vt:lpstr>
      <vt:lpstr>Univia Pro Book</vt:lpstr>
      <vt:lpstr>Wingdings</vt:lpstr>
      <vt:lpstr>Office Theme</vt:lpstr>
      <vt:lpstr>En ”gigafabrik” för ledande industriella elektrolysörer för grön vätgasproduktion   </vt:lpstr>
      <vt:lpstr>En ”gigafabrik” för ledande industriella elektrolysörer för grön vätgasproduktion  Hur möter vi kommande förväntade behov av elektrolysanläggningar och fossilfri vätgas?  Vilka är nycklarna för att få i gång den fossilfria vätgasmarknaden?  En industriell möjlighet för Sverige? </vt:lpstr>
      <vt:lpstr>Metacon is about overcoming hurdles in traditional hydrogen production</vt:lpstr>
      <vt:lpstr>Metacon – building a complete fossil-free hydrogen portfolio</vt:lpstr>
      <vt:lpstr>The biogas market can transition into green hydrogen – off grid… </vt:lpstr>
      <vt:lpstr>PowerPoint-presentation</vt:lpstr>
      <vt:lpstr>  Huge demand for large-scale industrial electrolysis systems is expected.  We see a need and an opportunity for electrolyser manufacturing in Sweden.</vt:lpstr>
      <vt:lpstr>Chinese electrolysers are currently sold at around four times lower price than “Western”…</vt:lpstr>
      <vt:lpstr>Chinese electrolysers are currently sold at around four times lower price than “Western”…</vt:lpstr>
      <vt:lpstr>Metacon and PERIC teamed up in 2020</vt:lpstr>
      <vt:lpstr>PERIC has super-strong large-scale technology (design concept example 30 MW plant)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Avslutningsvis…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Hydrogen Summit 2024</dc:title>
  <dc:creator>CW</dc:creator>
  <cp:lastModifiedBy>Christer Wikner</cp:lastModifiedBy>
  <cp:revision>1632</cp:revision>
  <cp:lastPrinted>2021-04-28T10:27:40Z</cp:lastPrinted>
  <dcterms:created xsi:type="dcterms:W3CDTF">2020-10-26T19:23:41Z</dcterms:created>
  <dcterms:modified xsi:type="dcterms:W3CDTF">2024-05-14T00:23:26Z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427022-a7ce-4a54-a157-9f5ad46b3819_Enabled">
    <vt:lpwstr>true</vt:lpwstr>
  </property>
  <property fmtid="{D5CDD505-2E9C-101B-9397-08002B2CF9AE}" pid="3" name="MSIP_Label_47427022-a7ce-4a54-a157-9f5ad46b3819_SetDate">
    <vt:lpwstr>2023-10-26T10:14:03Z</vt:lpwstr>
  </property>
  <property fmtid="{D5CDD505-2E9C-101B-9397-08002B2CF9AE}" pid="4" name="MSIP_Label_47427022-a7ce-4a54-a157-9f5ad46b3819_Method">
    <vt:lpwstr>Standard</vt:lpwstr>
  </property>
  <property fmtid="{D5CDD505-2E9C-101B-9397-08002B2CF9AE}" pid="5" name="MSIP_Label_47427022-a7ce-4a54-a157-9f5ad46b3819_Name">
    <vt:lpwstr>47427022-a7ce-4a54-a157-9f5ad46b3819</vt:lpwstr>
  </property>
  <property fmtid="{D5CDD505-2E9C-101B-9397-08002B2CF9AE}" pid="6" name="MSIP_Label_47427022-a7ce-4a54-a157-9f5ad46b3819_SiteId">
    <vt:lpwstr>0c1131f1-803e-4da6-85ff-3fd152c9fca2</vt:lpwstr>
  </property>
  <property fmtid="{D5CDD505-2E9C-101B-9397-08002B2CF9AE}" pid="7" name="MSIP_Label_47427022-a7ce-4a54-a157-9f5ad46b3819_ActionId">
    <vt:lpwstr>fdec3c42-4752-4650-9d6c-8a03812b3d88</vt:lpwstr>
  </property>
  <property fmtid="{D5CDD505-2E9C-101B-9397-08002B2CF9AE}" pid="8" name="MSIP_Label_47427022-a7ce-4a54-a157-9f5ad46b3819_ContentBits">
    <vt:lpwstr>0</vt:lpwstr>
  </property>
</Properties>
</file>