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charts/chart4.xml" ContentType="application/vnd.openxmlformats-officedocument.drawingml.chart+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22" r:id="rId4"/>
    <p:sldMasterId id="2147483799" r:id="rId5"/>
    <p:sldMasterId id="2147483823" r:id="rId6"/>
    <p:sldMasterId id="2147483840" r:id="rId7"/>
    <p:sldMasterId id="2147483848" r:id="rId8"/>
    <p:sldMasterId id="2147483855" r:id="rId9"/>
  </p:sldMasterIdLst>
  <p:notesMasterIdLst>
    <p:notesMasterId r:id="rId20"/>
  </p:notesMasterIdLst>
  <p:handoutMasterIdLst>
    <p:handoutMasterId r:id="rId21"/>
  </p:handoutMasterIdLst>
  <p:sldIdLst>
    <p:sldId id="4842" r:id="rId10"/>
    <p:sldId id="358" r:id="rId11"/>
    <p:sldId id="4841" r:id="rId12"/>
    <p:sldId id="4840" r:id="rId13"/>
    <p:sldId id="4828" r:id="rId14"/>
    <p:sldId id="4833" r:id="rId15"/>
    <p:sldId id="4834" r:id="rId16"/>
    <p:sldId id="4829" r:id="rId17"/>
    <p:sldId id="4832" r:id="rId18"/>
    <p:sldId id="395" r:id="rId19"/>
  </p:sldIdLst>
  <p:sldSz cx="12192000" cy="6858000"/>
  <p:notesSz cx="6858000" cy="9144000"/>
  <p:custDataLst>
    <p:tags r:id="rId22"/>
  </p:custDataLst>
  <p:defaultTex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41275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F9E3E6"/>
        </a:solidFill>
        <a:effectLst/>
        <a:uFillTx/>
        <a:latin typeface="Gilroy"/>
        <a:ea typeface="Gilroy"/>
        <a:cs typeface="Gilroy"/>
        <a:sym typeface="Gilroy"/>
      </a:defRPr>
    </a:lvl1pPr>
    <a:lvl2pPr marL="0" marR="0" indent="114300" algn="l" defTabSz="41275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F9E3E6"/>
        </a:solidFill>
        <a:effectLst/>
        <a:uFillTx/>
        <a:latin typeface="Gilroy"/>
        <a:ea typeface="Gilroy"/>
        <a:cs typeface="Gilroy"/>
        <a:sym typeface="Gilroy"/>
      </a:defRPr>
    </a:lvl2pPr>
    <a:lvl3pPr marL="0" marR="0" indent="228600" algn="l" defTabSz="41275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F9E3E6"/>
        </a:solidFill>
        <a:effectLst/>
        <a:uFillTx/>
        <a:latin typeface="Gilroy"/>
        <a:ea typeface="Gilroy"/>
        <a:cs typeface="Gilroy"/>
        <a:sym typeface="Gilroy"/>
      </a:defRPr>
    </a:lvl3pPr>
    <a:lvl4pPr marL="0" marR="0" indent="342900" algn="l" defTabSz="41275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F9E3E6"/>
        </a:solidFill>
        <a:effectLst/>
        <a:uFillTx/>
        <a:latin typeface="Gilroy"/>
        <a:ea typeface="Gilroy"/>
        <a:cs typeface="Gilroy"/>
        <a:sym typeface="Gilroy"/>
      </a:defRPr>
    </a:lvl4pPr>
    <a:lvl5pPr marL="0" marR="0" indent="457200" algn="l" defTabSz="41275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F9E3E6"/>
        </a:solidFill>
        <a:effectLst/>
        <a:uFillTx/>
        <a:latin typeface="Gilroy"/>
        <a:ea typeface="Gilroy"/>
        <a:cs typeface="Gilroy"/>
        <a:sym typeface="Gilroy"/>
      </a:defRPr>
    </a:lvl5pPr>
    <a:lvl6pPr marL="0" marR="0" indent="571500" algn="l" defTabSz="41275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F9E3E6"/>
        </a:solidFill>
        <a:effectLst/>
        <a:uFillTx/>
        <a:latin typeface="Gilroy"/>
        <a:ea typeface="Gilroy"/>
        <a:cs typeface="Gilroy"/>
        <a:sym typeface="Gilroy"/>
      </a:defRPr>
    </a:lvl6pPr>
    <a:lvl7pPr marL="0" marR="0" indent="685800" algn="l" defTabSz="41275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F9E3E6"/>
        </a:solidFill>
        <a:effectLst/>
        <a:uFillTx/>
        <a:latin typeface="Gilroy"/>
        <a:ea typeface="Gilroy"/>
        <a:cs typeface="Gilroy"/>
        <a:sym typeface="Gilroy"/>
      </a:defRPr>
    </a:lvl7pPr>
    <a:lvl8pPr marL="0" marR="0" indent="800100" algn="l" defTabSz="41275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F9E3E6"/>
        </a:solidFill>
        <a:effectLst/>
        <a:uFillTx/>
        <a:latin typeface="Gilroy"/>
        <a:ea typeface="Gilroy"/>
        <a:cs typeface="Gilroy"/>
        <a:sym typeface="Gilroy"/>
      </a:defRPr>
    </a:lvl8pPr>
    <a:lvl9pPr marL="0" marR="0" indent="914400" algn="l" defTabSz="412750" rtl="0" fontAlgn="auto" latinLnBrk="0" hangingPunct="0">
      <a:lnSpc>
        <a:spcPct val="90000"/>
      </a:lnSpc>
      <a:spcBef>
        <a:spcPts val="0"/>
      </a:spcBef>
      <a:spcAft>
        <a:spcPts val="0"/>
      </a:spcAft>
      <a:buClrTx/>
      <a:buSzTx/>
      <a:buFontTx/>
      <a:buNone/>
      <a:tabLst/>
      <a:defRPr kumimoji="0" sz="3500" b="0" i="0" u="none" strike="noStrike" cap="none" spc="0" normalizeH="0" baseline="0">
        <a:ln>
          <a:noFill/>
        </a:ln>
        <a:solidFill>
          <a:srgbClr val="F9E3E6"/>
        </a:solidFill>
        <a:effectLst/>
        <a:uFillTx/>
        <a:latin typeface="Gilroy"/>
        <a:ea typeface="Gilroy"/>
        <a:cs typeface="Gilroy"/>
        <a:sym typeface="Gilroy"/>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FDC32"/>
    <a:srgbClr val="FFEE15"/>
    <a:srgbClr val="000000"/>
    <a:srgbClr val="D8D7D4"/>
    <a:srgbClr val="F9D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chemeClr val="accent1"/>
          </a:solid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18" autoAdjust="0"/>
    <p:restoredTop sz="94724" autoAdjust="0"/>
  </p:normalViewPr>
  <p:slideViewPr>
    <p:cSldViewPr snapToGrid="0" snapToObjects="1">
      <p:cViewPr varScale="1">
        <p:scale>
          <a:sx n="78" d="100"/>
          <a:sy n="78" d="100"/>
        </p:scale>
        <p:origin x="461" y="6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https://rabbalshedekraft.sharepoint.com/sites/Ekonomi/Delade%20dokument/General/AssetCo%20valuation/Underlying%20data/Revenues,%20hedges,%20prices/Electricity%20prices%20and%20revenues%200,25%20(EU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rabbalshedekraft.sharepoint.com/sites/StyrgruppFrbttringar/Delade%20dokument/General/&#214;vrigt/Pris%20och%20Produktion%20per%20Timma/2024/Production%20and%20Price%20per%20Hour%202024%20with%20APIs%20-%20vX.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rabbalshedekraft.sharepoint.com/sites/StyrgruppFrbttringar/Delade%20dokument/General/&#214;vrigt/Pris%20och%20Produktion%20per%20Timma/2024/Production%20and%20Price%20per%20Hour%202024%20with%20APIs%20-%20vX.xlsm"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sv-SE" sz="1100" b="1" dirty="0">
                <a:latin typeface="+mj-lt"/>
              </a:rPr>
              <a:t>Lång</a:t>
            </a:r>
            <a:r>
              <a:rPr lang="sv-SE" sz="1100" b="1" baseline="0" dirty="0">
                <a:latin typeface="+mj-lt"/>
              </a:rPr>
              <a:t> trend</a:t>
            </a:r>
            <a:r>
              <a:rPr lang="sv-SE" sz="1100" b="1" dirty="0">
                <a:latin typeface="+mj-lt"/>
              </a:rPr>
              <a:t>: </a:t>
            </a:r>
            <a:r>
              <a:rPr lang="sv-SE" sz="1100" dirty="0"/>
              <a:t>Erhållet</a:t>
            </a:r>
            <a:r>
              <a:rPr lang="sv-SE" sz="1100" baseline="0" dirty="0"/>
              <a:t> pris vs snittspotpris</a:t>
            </a:r>
            <a:endParaRPr lang="sv-SE"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lineChart>
        <c:grouping val="standard"/>
        <c:varyColors val="0"/>
        <c:ser>
          <c:idx val="0"/>
          <c:order val="0"/>
          <c:spPr>
            <a:ln w="28575" cap="rnd">
              <a:solidFill>
                <a:schemeClr val="accent1"/>
              </a:solidFill>
              <a:round/>
            </a:ln>
            <a:effectLst/>
          </c:spPr>
          <c:marker>
            <c:symbol val="none"/>
          </c:marker>
          <c:dLbls>
            <c:dLbl>
              <c:idx val="4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BD-430D-B8E2-49700B65A07A}"/>
                </c:ext>
              </c:extLst>
            </c:dLbl>
            <c:dLbl>
              <c:idx val="5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BD-430D-B8E2-49700B65A07A}"/>
                </c:ext>
              </c:extLst>
            </c:dLbl>
            <c:dLbl>
              <c:idx val="6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4BD-430D-B8E2-49700B65A07A}"/>
                </c:ext>
              </c:extLst>
            </c:dLbl>
            <c:dLbl>
              <c:idx val="7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4BD-430D-B8E2-49700B65A07A}"/>
                </c:ext>
              </c:extLst>
            </c:dLbl>
            <c:dLbl>
              <c:idx val="8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4BD-430D-B8E2-49700B65A07A}"/>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sv-SE"/>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'[Electricity prices and revenues 0,25 (EUR).xlsx]Spot'!$AE$3:$DT$3</c:f>
              <c:numCache>
                <c:formatCode>General</c:formatCode>
                <c:ptCount val="94"/>
                <c:pt idx="0">
                  <c:v>2016</c:v>
                </c:pt>
                <c:pt idx="1">
                  <c:v>2016</c:v>
                </c:pt>
                <c:pt idx="2">
                  <c:v>2016</c:v>
                </c:pt>
                <c:pt idx="3">
                  <c:v>2016</c:v>
                </c:pt>
                <c:pt idx="4">
                  <c:v>2016</c:v>
                </c:pt>
                <c:pt idx="5">
                  <c:v>2016</c:v>
                </c:pt>
                <c:pt idx="6">
                  <c:v>2016</c:v>
                </c:pt>
                <c:pt idx="7">
                  <c:v>2017</c:v>
                </c:pt>
                <c:pt idx="8">
                  <c:v>2017</c:v>
                </c:pt>
                <c:pt idx="9">
                  <c:v>2017</c:v>
                </c:pt>
                <c:pt idx="10">
                  <c:v>2017</c:v>
                </c:pt>
                <c:pt idx="11">
                  <c:v>2017</c:v>
                </c:pt>
                <c:pt idx="12">
                  <c:v>2017</c:v>
                </c:pt>
                <c:pt idx="13">
                  <c:v>2017</c:v>
                </c:pt>
                <c:pt idx="14">
                  <c:v>2017</c:v>
                </c:pt>
                <c:pt idx="15">
                  <c:v>2017</c:v>
                </c:pt>
                <c:pt idx="16">
                  <c:v>2017</c:v>
                </c:pt>
                <c:pt idx="17">
                  <c:v>2017</c:v>
                </c:pt>
                <c:pt idx="18">
                  <c:v>2017</c:v>
                </c:pt>
                <c:pt idx="19">
                  <c:v>2018</c:v>
                </c:pt>
                <c:pt idx="20">
                  <c:v>2018</c:v>
                </c:pt>
                <c:pt idx="21">
                  <c:v>2018</c:v>
                </c:pt>
                <c:pt idx="22">
                  <c:v>2018</c:v>
                </c:pt>
                <c:pt idx="23">
                  <c:v>2018</c:v>
                </c:pt>
                <c:pt idx="24">
                  <c:v>2018</c:v>
                </c:pt>
                <c:pt idx="25">
                  <c:v>2018</c:v>
                </c:pt>
                <c:pt idx="26">
                  <c:v>2018</c:v>
                </c:pt>
                <c:pt idx="27">
                  <c:v>2018</c:v>
                </c:pt>
                <c:pt idx="28">
                  <c:v>2018</c:v>
                </c:pt>
                <c:pt idx="29">
                  <c:v>2018</c:v>
                </c:pt>
                <c:pt idx="30">
                  <c:v>2018</c:v>
                </c:pt>
                <c:pt idx="31">
                  <c:v>2019</c:v>
                </c:pt>
                <c:pt idx="32">
                  <c:v>2019</c:v>
                </c:pt>
                <c:pt idx="33">
                  <c:v>2019</c:v>
                </c:pt>
                <c:pt idx="34">
                  <c:v>2019</c:v>
                </c:pt>
                <c:pt idx="35">
                  <c:v>2019</c:v>
                </c:pt>
                <c:pt idx="36">
                  <c:v>2019</c:v>
                </c:pt>
                <c:pt idx="37">
                  <c:v>2019</c:v>
                </c:pt>
                <c:pt idx="38">
                  <c:v>2019</c:v>
                </c:pt>
                <c:pt idx="39">
                  <c:v>2019</c:v>
                </c:pt>
                <c:pt idx="40">
                  <c:v>2019</c:v>
                </c:pt>
                <c:pt idx="41">
                  <c:v>2019</c:v>
                </c:pt>
                <c:pt idx="42">
                  <c:v>2019</c:v>
                </c:pt>
                <c:pt idx="43">
                  <c:v>2020</c:v>
                </c:pt>
                <c:pt idx="44">
                  <c:v>2020</c:v>
                </c:pt>
                <c:pt idx="45">
                  <c:v>2020</c:v>
                </c:pt>
                <c:pt idx="46">
                  <c:v>2020</c:v>
                </c:pt>
                <c:pt idx="47">
                  <c:v>2020</c:v>
                </c:pt>
                <c:pt idx="48">
                  <c:v>2020</c:v>
                </c:pt>
                <c:pt idx="49">
                  <c:v>2020</c:v>
                </c:pt>
                <c:pt idx="50">
                  <c:v>2020</c:v>
                </c:pt>
                <c:pt idx="51">
                  <c:v>2020</c:v>
                </c:pt>
                <c:pt idx="52">
                  <c:v>2020</c:v>
                </c:pt>
                <c:pt idx="53">
                  <c:v>2020</c:v>
                </c:pt>
                <c:pt idx="54">
                  <c:v>2020</c:v>
                </c:pt>
                <c:pt idx="55">
                  <c:v>2021</c:v>
                </c:pt>
                <c:pt idx="56">
                  <c:v>2021</c:v>
                </c:pt>
                <c:pt idx="57">
                  <c:v>2021</c:v>
                </c:pt>
                <c:pt idx="58">
                  <c:v>2021</c:v>
                </c:pt>
                <c:pt idx="59">
                  <c:v>2021</c:v>
                </c:pt>
                <c:pt idx="60">
                  <c:v>2021</c:v>
                </c:pt>
                <c:pt idx="61">
                  <c:v>2021</c:v>
                </c:pt>
                <c:pt idx="62">
                  <c:v>2021</c:v>
                </c:pt>
                <c:pt idx="63">
                  <c:v>2021</c:v>
                </c:pt>
                <c:pt idx="64">
                  <c:v>2021</c:v>
                </c:pt>
                <c:pt idx="65">
                  <c:v>2021</c:v>
                </c:pt>
                <c:pt idx="66">
                  <c:v>2021</c:v>
                </c:pt>
                <c:pt idx="67">
                  <c:v>2022</c:v>
                </c:pt>
                <c:pt idx="68">
                  <c:v>2022</c:v>
                </c:pt>
                <c:pt idx="69">
                  <c:v>2022</c:v>
                </c:pt>
                <c:pt idx="70">
                  <c:v>2022</c:v>
                </c:pt>
                <c:pt idx="71">
                  <c:v>2022</c:v>
                </c:pt>
                <c:pt idx="72">
                  <c:v>2022</c:v>
                </c:pt>
                <c:pt idx="73">
                  <c:v>2022</c:v>
                </c:pt>
                <c:pt idx="74">
                  <c:v>2022</c:v>
                </c:pt>
                <c:pt idx="75">
                  <c:v>2022</c:v>
                </c:pt>
                <c:pt idx="76">
                  <c:v>2022</c:v>
                </c:pt>
                <c:pt idx="77">
                  <c:v>2022</c:v>
                </c:pt>
                <c:pt idx="78">
                  <c:v>2022</c:v>
                </c:pt>
                <c:pt idx="79">
                  <c:v>2023</c:v>
                </c:pt>
                <c:pt idx="80">
                  <c:v>2023</c:v>
                </c:pt>
                <c:pt idx="81">
                  <c:v>2023</c:v>
                </c:pt>
                <c:pt idx="82">
                  <c:v>2023</c:v>
                </c:pt>
                <c:pt idx="83">
                  <c:v>2023</c:v>
                </c:pt>
                <c:pt idx="84">
                  <c:v>2023</c:v>
                </c:pt>
                <c:pt idx="85">
                  <c:v>2023</c:v>
                </c:pt>
                <c:pt idx="86">
                  <c:v>2023</c:v>
                </c:pt>
                <c:pt idx="87">
                  <c:v>2023</c:v>
                </c:pt>
                <c:pt idx="88">
                  <c:v>2023</c:v>
                </c:pt>
                <c:pt idx="89">
                  <c:v>2023</c:v>
                </c:pt>
                <c:pt idx="90">
                  <c:v>2023</c:v>
                </c:pt>
                <c:pt idx="91">
                  <c:v>2024</c:v>
                </c:pt>
                <c:pt idx="92">
                  <c:v>2024</c:v>
                </c:pt>
                <c:pt idx="93">
                  <c:v>2024</c:v>
                </c:pt>
              </c:numCache>
            </c:numRef>
          </c:cat>
          <c:val>
            <c:numRef>
              <c:f>'[Electricity prices and revenues 0,25 (EUR).xlsx]Spot'!$AE$109:$DS$109</c:f>
              <c:numCache>
                <c:formatCode>0%</c:formatCode>
                <c:ptCount val="93"/>
                <c:pt idx="0">
                  <c:v>6.1813099548948536E-2</c:v>
                </c:pt>
                <c:pt idx="1">
                  <c:v>-1.9294598241966776E-2</c:v>
                </c:pt>
                <c:pt idx="2">
                  <c:v>-3.4315927705014349E-2</c:v>
                </c:pt>
                <c:pt idx="3">
                  <c:v>-7.8159109616004141E-2</c:v>
                </c:pt>
                <c:pt idx="4">
                  <c:v>-3.2809295967190621E-2</c:v>
                </c:pt>
                <c:pt idx="5">
                  <c:v>-3.4770342506434404E-2</c:v>
                </c:pt>
                <c:pt idx="6">
                  <c:v>-9.573445013184434E-2</c:v>
                </c:pt>
                <c:pt idx="7">
                  <c:v>-3.8822483453521794E-2</c:v>
                </c:pt>
                <c:pt idx="8">
                  <c:v>1.8814975444862769E-2</c:v>
                </c:pt>
                <c:pt idx="9">
                  <c:v>-3.1786022433131889E-2</c:v>
                </c:pt>
                <c:pt idx="10">
                  <c:v>-4.3914770675333892E-2</c:v>
                </c:pt>
                <c:pt idx="11">
                  <c:v>-5.0355450236966748E-2</c:v>
                </c:pt>
                <c:pt idx="12">
                  <c:v>-5.5214491435500945E-2</c:v>
                </c:pt>
                <c:pt idx="13">
                  <c:v>-6.9629880006760292E-2</c:v>
                </c:pt>
                <c:pt idx="14">
                  <c:v>-8.4449149903468856E-2</c:v>
                </c:pt>
                <c:pt idx="15">
                  <c:v>-3.6043298019346026E-2</c:v>
                </c:pt>
                <c:pt idx="16">
                  <c:v>-6.3736338565251294E-2</c:v>
                </c:pt>
                <c:pt idx="17">
                  <c:v>-5.5673837745082388E-2</c:v>
                </c:pt>
                <c:pt idx="18">
                  <c:v>-6.2994712122705021E-2</c:v>
                </c:pt>
                <c:pt idx="19">
                  <c:v>-3.678088651367506E-2</c:v>
                </c:pt>
                <c:pt idx="20">
                  <c:v>-4.5408576051779836E-2</c:v>
                </c:pt>
                <c:pt idx="21">
                  <c:v>5.3190788751564133E-2</c:v>
                </c:pt>
                <c:pt idx="22">
                  <c:v>-2.3556833961515533E-2</c:v>
                </c:pt>
                <c:pt idx="23">
                  <c:v>-0.10279738871001076</c:v>
                </c:pt>
                <c:pt idx="24">
                  <c:v>-3.2038728132907868E-2</c:v>
                </c:pt>
                <c:pt idx="25">
                  <c:v>-8.1718680668539934E-3</c:v>
                </c:pt>
                <c:pt idx="26">
                  <c:v>-4.5382807842036965E-2</c:v>
                </c:pt>
                <c:pt idx="27">
                  <c:v>-9.5985534845249743E-2</c:v>
                </c:pt>
                <c:pt idx="28">
                  <c:v>-3.6386723881250527E-2</c:v>
                </c:pt>
                <c:pt idx="29">
                  <c:v>-6.0010517909662719E-2</c:v>
                </c:pt>
                <c:pt idx="30">
                  <c:v>-3.1839577513298356E-2</c:v>
                </c:pt>
                <c:pt idx="31">
                  <c:v>-8.694717224571713E-2</c:v>
                </c:pt>
                <c:pt idx="32">
                  <c:v>-1.020173031401217E-2</c:v>
                </c:pt>
                <c:pt idx="33">
                  <c:v>-4.4446055684454699E-2</c:v>
                </c:pt>
                <c:pt idx="34">
                  <c:v>-6.0796192124621395E-2</c:v>
                </c:pt>
                <c:pt idx="35">
                  <c:v>-5.5828877005347555E-2</c:v>
                </c:pt>
                <c:pt idx="36">
                  <c:v>-7.4437391806116526E-2</c:v>
                </c:pt>
                <c:pt idx="37">
                  <c:v>-4.9634090356728167E-2</c:v>
                </c:pt>
                <c:pt idx="38">
                  <c:v>0</c:v>
                </c:pt>
                <c:pt idx="39">
                  <c:v>-5.3394663223584993E-2</c:v>
                </c:pt>
                <c:pt idx="40">
                  <c:v>-4.8686471888043203E-2</c:v>
                </c:pt>
                <c:pt idx="41">
                  <c:v>-1.7730496453900679E-2</c:v>
                </c:pt>
                <c:pt idx="42">
                  <c:v>-3.1757383128062533E-2</c:v>
                </c:pt>
                <c:pt idx="43">
                  <c:v>-3.5565856777494131E-3</c:v>
                </c:pt>
                <c:pt idx="44">
                  <c:v>-0.2527808702034422</c:v>
                </c:pt>
                <c:pt idx="45">
                  <c:v>-0.20062389026588168</c:v>
                </c:pt>
                <c:pt idx="46">
                  <c:v>-0.22410715196523467</c:v>
                </c:pt>
                <c:pt idx="47">
                  <c:v>-0.19960124058484707</c:v>
                </c:pt>
                <c:pt idx="48">
                  <c:v>-0.51478505423865006</c:v>
                </c:pt>
                <c:pt idx="49">
                  <c:v>-0.24703087885985753</c:v>
                </c:pt>
                <c:pt idx="50">
                  <c:v>-0.21130575083554215</c:v>
                </c:pt>
                <c:pt idx="51">
                  <c:v>-0.19502396189055016</c:v>
                </c:pt>
                <c:pt idx="52">
                  <c:v>-0.20271092188721873</c:v>
                </c:pt>
                <c:pt idx="53">
                  <c:v>-0.50383324354564674</c:v>
                </c:pt>
                <c:pt idx="54">
                  <c:v>-0.15518115024068913</c:v>
                </c:pt>
                <c:pt idx="55">
                  <c:v>-0.12945709567592911</c:v>
                </c:pt>
                <c:pt idx="56">
                  <c:v>-4.0170815850815833E-2</c:v>
                </c:pt>
                <c:pt idx="57">
                  <c:v>-0.13328169746966145</c:v>
                </c:pt>
                <c:pt idx="58">
                  <c:v>-0.2409322763575904</c:v>
                </c:pt>
                <c:pt idx="59">
                  <c:v>-6.5342512987908608E-2</c:v>
                </c:pt>
                <c:pt idx="60">
                  <c:v>-9.8334725880052765E-2</c:v>
                </c:pt>
                <c:pt idx="61">
                  <c:v>-9.8711004979168737E-2</c:v>
                </c:pt>
                <c:pt idx="62">
                  <c:v>-4.5071669100336775E-2</c:v>
                </c:pt>
                <c:pt idx="63">
                  <c:v>-4.6982446970686875E-2</c:v>
                </c:pt>
                <c:pt idx="64">
                  <c:v>-0.2431069895296043</c:v>
                </c:pt>
                <c:pt idx="65">
                  <c:v>-6.0580593405014427E-2</c:v>
                </c:pt>
                <c:pt idx="66">
                  <c:v>-0.14704997123002705</c:v>
                </c:pt>
                <c:pt idx="67">
                  <c:v>-0.24837497825460819</c:v>
                </c:pt>
                <c:pt idx="68">
                  <c:v>-0.20025554981930804</c:v>
                </c:pt>
                <c:pt idx="69">
                  <c:v>-0.41084617223145736</c:v>
                </c:pt>
                <c:pt idx="70">
                  <c:v>-0.23799228837876607</c:v>
                </c:pt>
                <c:pt idx="71">
                  <c:v>-0.2868897601013698</c:v>
                </c:pt>
                <c:pt idx="72">
                  <c:v>-0.31330510091545549</c:v>
                </c:pt>
                <c:pt idx="73">
                  <c:v>-0.27544652650294987</c:v>
                </c:pt>
                <c:pt idx="74">
                  <c:v>-0.440828949526333</c:v>
                </c:pt>
                <c:pt idx="75">
                  <c:v>-0.23197918018396291</c:v>
                </c:pt>
                <c:pt idx="76">
                  <c:v>-0.33650188753177512</c:v>
                </c:pt>
                <c:pt idx="77">
                  <c:v>-0.17333840366439734</c:v>
                </c:pt>
                <c:pt idx="78">
                  <c:v>-0.22893544296664148</c:v>
                </c:pt>
                <c:pt idx="79">
                  <c:v>-0.16938641405085419</c:v>
                </c:pt>
                <c:pt idx="80">
                  <c:v>-0.22113629896170284</c:v>
                </c:pt>
                <c:pt idx="81">
                  <c:v>-0.13822968655420498</c:v>
                </c:pt>
                <c:pt idx="82">
                  <c:v>-0.17001595454016127</c:v>
                </c:pt>
                <c:pt idx="83">
                  <c:v>-0.18080615771803477</c:v>
                </c:pt>
                <c:pt idx="84">
                  <c:v>-5.8635119638868693E-2</c:v>
                </c:pt>
                <c:pt idx="85">
                  <c:v>-0.23972436748027937</c:v>
                </c:pt>
                <c:pt idx="86">
                  <c:v>-0.28496902132150004</c:v>
                </c:pt>
                <c:pt idx="87">
                  <c:v>-0.50110738043943026</c:v>
                </c:pt>
                <c:pt idx="88">
                  <c:v>-0.22232067844287828</c:v>
                </c:pt>
                <c:pt idx="89">
                  <c:v>-8.4927793646734973E-2</c:v>
                </c:pt>
                <c:pt idx="90">
                  <c:v>-0.24339224452162922</c:v>
                </c:pt>
                <c:pt idx="91">
                  <c:v>-0.19726394492807775</c:v>
                </c:pt>
                <c:pt idx="92">
                  <c:v>-0.19999999999999996</c:v>
                </c:pt>
              </c:numCache>
            </c:numRef>
          </c:val>
          <c:smooth val="0"/>
          <c:extLst>
            <c:ext xmlns:c16="http://schemas.microsoft.com/office/drawing/2014/chart" uri="{C3380CC4-5D6E-409C-BE32-E72D297353CC}">
              <c16:uniqueId val="{00000005-44BD-430D-B8E2-49700B65A07A}"/>
            </c:ext>
          </c:extLst>
        </c:ser>
        <c:dLbls>
          <c:showLegendKey val="0"/>
          <c:showVal val="0"/>
          <c:showCatName val="0"/>
          <c:showSerName val="0"/>
          <c:showPercent val="0"/>
          <c:showBubbleSize val="0"/>
        </c:dLbls>
        <c:smooth val="0"/>
        <c:axId val="52796351"/>
        <c:axId val="52780959"/>
      </c:lineChart>
      <c:catAx>
        <c:axId val="52796351"/>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crossAx val="52780959"/>
        <c:crosses val="autoZero"/>
        <c:auto val="1"/>
        <c:lblAlgn val="ctr"/>
        <c:lblOffset val="100"/>
        <c:tickLblSkip val="6"/>
        <c:noMultiLvlLbl val="0"/>
      </c:catAx>
      <c:valAx>
        <c:axId val="527809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crossAx val="52796351"/>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sv-SE" sz="1100" b="1" dirty="0">
                <a:latin typeface="+mj-lt"/>
              </a:rPr>
              <a:t>Februari 2024</a:t>
            </a:r>
            <a:r>
              <a:rPr lang="sv-SE" sz="1100" dirty="0">
                <a:latin typeface="+mj-lt"/>
              </a:rPr>
              <a:t> </a:t>
            </a:r>
            <a:r>
              <a:rPr lang="sv-SE" sz="1100" dirty="0"/>
              <a:t>–</a:t>
            </a:r>
            <a:r>
              <a:rPr lang="sv-SE" sz="1100" baseline="0" dirty="0"/>
              <a:t> Produktion vs spotpris</a:t>
            </a:r>
            <a:endParaRPr lang="sv-SE"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'[Production and Price per Hour 2024 with APIs - vX.xlsm]Figures'!$F$114</c:f>
              <c:strCache>
                <c:ptCount val="1"/>
                <c:pt idx="0">
                  <c:v>Prod</c:v>
                </c:pt>
              </c:strCache>
            </c:strRef>
          </c:tx>
          <c:spPr>
            <a:solidFill>
              <a:schemeClr val="accent1"/>
            </a:solidFill>
            <a:ln>
              <a:noFill/>
            </a:ln>
            <a:effectLst/>
          </c:spPr>
          <c:invertIfNegative val="0"/>
          <c:cat>
            <c:numRef>
              <c:f>'[Production and Price per Hour 2024 with APIs - vX.xlsm]Figures'!$E$115:$E$145</c:f>
              <c:numCache>
                <c:formatCode>m/d/yyyy</c:formatCode>
                <c:ptCount val="31"/>
                <c:pt idx="0">
                  <c:v>45323</c:v>
                </c:pt>
                <c:pt idx="1">
                  <c:v>45324</c:v>
                </c:pt>
                <c:pt idx="2">
                  <c:v>45325</c:v>
                </c:pt>
                <c:pt idx="3">
                  <c:v>45326</c:v>
                </c:pt>
                <c:pt idx="4">
                  <c:v>45327</c:v>
                </c:pt>
                <c:pt idx="5">
                  <c:v>45328</c:v>
                </c:pt>
                <c:pt idx="6">
                  <c:v>45329</c:v>
                </c:pt>
                <c:pt idx="7">
                  <c:v>45330</c:v>
                </c:pt>
                <c:pt idx="8">
                  <c:v>45331</c:v>
                </c:pt>
                <c:pt idx="9">
                  <c:v>45332</c:v>
                </c:pt>
                <c:pt idx="10">
                  <c:v>45333</c:v>
                </c:pt>
                <c:pt idx="11">
                  <c:v>45334</c:v>
                </c:pt>
                <c:pt idx="12">
                  <c:v>45335</c:v>
                </c:pt>
                <c:pt idx="13">
                  <c:v>45336</c:v>
                </c:pt>
                <c:pt idx="14">
                  <c:v>45337</c:v>
                </c:pt>
                <c:pt idx="15">
                  <c:v>45338</c:v>
                </c:pt>
                <c:pt idx="16">
                  <c:v>45339</c:v>
                </c:pt>
                <c:pt idx="17">
                  <c:v>45340</c:v>
                </c:pt>
                <c:pt idx="18">
                  <c:v>45341</c:v>
                </c:pt>
                <c:pt idx="19">
                  <c:v>45342</c:v>
                </c:pt>
                <c:pt idx="20">
                  <c:v>45343</c:v>
                </c:pt>
                <c:pt idx="21">
                  <c:v>45344</c:v>
                </c:pt>
                <c:pt idx="22">
                  <c:v>45345</c:v>
                </c:pt>
                <c:pt idx="23">
                  <c:v>45346</c:v>
                </c:pt>
                <c:pt idx="24">
                  <c:v>45347</c:v>
                </c:pt>
                <c:pt idx="25">
                  <c:v>45348</c:v>
                </c:pt>
                <c:pt idx="26">
                  <c:v>45349</c:v>
                </c:pt>
                <c:pt idx="27">
                  <c:v>45350</c:v>
                </c:pt>
                <c:pt idx="28">
                  <c:v>45351</c:v>
                </c:pt>
                <c:pt idx="29">
                  <c:v>45352</c:v>
                </c:pt>
                <c:pt idx="30">
                  <c:v>45353</c:v>
                </c:pt>
              </c:numCache>
            </c:numRef>
          </c:cat>
          <c:val>
            <c:numRef>
              <c:f>'[Production and Price per Hour 2024 with APIs - vX.xlsm]Figures'!$F$115:$F$145</c:f>
              <c:numCache>
                <c:formatCode>#,##0</c:formatCode>
                <c:ptCount val="31"/>
                <c:pt idx="0">
                  <c:v>6160.9080000000004</c:v>
                </c:pt>
                <c:pt idx="1">
                  <c:v>5631.2740000000003</c:v>
                </c:pt>
                <c:pt idx="2">
                  <c:v>7018.6430000000009</c:v>
                </c:pt>
                <c:pt idx="3">
                  <c:v>5469.9100000000008</c:v>
                </c:pt>
                <c:pt idx="4">
                  <c:v>2895.1550000000002</c:v>
                </c:pt>
                <c:pt idx="5">
                  <c:v>2377.6750000000002</c:v>
                </c:pt>
                <c:pt idx="6">
                  <c:v>781.76899999999989</c:v>
                </c:pt>
                <c:pt idx="7">
                  <c:v>821.19799999999987</c:v>
                </c:pt>
                <c:pt idx="8">
                  <c:v>3039.7460000000005</c:v>
                </c:pt>
                <c:pt idx="9">
                  <c:v>5811.9419999999982</c:v>
                </c:pt>
                <c:pt idx="10">
                  <c:v>4263.7910000000002</c:v>
                </c:pt>
                <c:pt idx="11">
                  <c:v>3203.2860000000001</c:v>
                </c:pt>
                <c:pt idx="12">
                  <c:v>206.881</c:v>
                </c:pt>
                <c:pt idx="13">
                  <c:v>645.37500000000023</c:v>
                </c:pt>
                <c:pt idx="14">
                  <c:v>1977.5350000000003</c:v>
                </c:pt>
                <c:pt idx="15">
                  <c:v>3209.1649999999995</c:v>
                </c:pt>
                <c:pt idx="16">
                  <c:v>2523.4740000000006</c:v>
                </c:pt>
                <c:pt idx="17">
                  <c:v>2028.9170000000001</c:v>
                </c:pt>
                <c:pt idx="18">
                  <c:v>122.462</c:v>
                </c:pt>
                <c:pt idx="19">
                  <c:v>1104.7280000000001</c:v>
                </c:pt>
                <c:pt idx="20">
                  <c:v>1129.2</c:v>
                </c:pt>
                <c:pt idx="21">
                  <c:v>3384.9630000000006</c:v>
                </c:pt>
                <c:pt idx="22">
                  <c:v>6168.3249482758611</c:v>
                </c:pt>
                <c:pt idx="23">
                  <c:v>1985.1120517241377</c:v>
                </c:pt>
                <c:pt idx="24">
                  <c:v>1062.5049999999999</c:v>
                </c:pt>
                <c:pt idx="25">
                  <c:v>578.18400000000008</c:v>
                </c:pt>
                <c:pt idx="26">
                  <c:v>1159.8779999999999</c:v>
                </c:pt>
                <c:pt idx="27">
                  <c:v>3875.2049999999999</c:v>
                </c:pt>
                <c:pt idx="28">
                  <c:v>5168.3949999999995</c:v>
                </c:pt>
                <c:pt idx="29">
                  <c:v>2656.5459999999998</c:v>
                </c:pt>
                <c:pt idx="30">
                  <c:v>2012.0150000000003</c:v>
                </c:pt>
              </c:numCache>
            </c:numRef>
          </c:val>
          <c:extLst>
            <c:ext xmlns:c16="http://schemas.microsoft.com/office/drawing/2014/chart" uri="{C3380CC4-5D6E-409C-BE32-E72D297353CC}">
              <c16:uniqueId val="{00000000-7312-49BE-AAF4-6E1690D1769D}"/>
            </c:ext>
          </c:extLst>
        </c:ser>
        <c:dLbls>
          <c:showLegendKey val="0"/>
          <c:showVal val="0"/>
          <c:showCatName val="0"/>
          <c:showSerName val="0"/>
          <c:showPercent val="0"/>
          <c:showBubbleSize val="0"/>
        </c:dLbls>
        <c:gapWidth val="219"/>
        <c:overlap val="-27"/>
        <c:axId val="1837606751"/>
        <c:axId val="814610015"/>
      </c:barChart>
      <c:lineChart>
        <c:grouping val="standard"/>
        <c:varyColors val="0"/>
        <c:ser>
          <c:idx val="1"/>
          <c:order val="1"/>
          <c:tx>
            <c:strRef>
              <c:f>'[Production and Price per Hour 2024 with APIs - vX.xlsm]Figures'!$G$114</c:f>
              <c:strCache>
                <c:ptCount val="1"/>
                <c:pt idx="0">
                  <c:v>Price</c:v>
                </c:pt>
              </c:strCache>
            </c:strRef>
          </c:tx>
          <c:spPr>
            <a:ln w="28575" cap="rnd">
              <a:solidFill>
                <a:schemeClr val="accent2"/>
              </a:solidFill>
              <a:round/>
            </a:ln>
            <a:effectLst/>
          </c:spPr>
          <c:marker>
            <c:symbol val="none"/>
          </c:marker>
          <c:val>
            <c:numRef>
              <c:f>'[Production and Price per Hour 2024 with APIs - vX.xlsm]Figures'!$G$115:$G$145</c:f>
              <c:numCache>
                <c:formatCode>#,##0.00</c:formatCode>
                <c:ptCount val="31"/>
                <c:pt idx="0">
                  <c:v>7.1558333333333346</c:v>
                </c:pt>
                <c:pt idx="1">
                  <c:v>22.706249999999997</c:v>
                </c:pt>
                <c:pt idx="2">
                  <c:v>0.96750000000000014</c:v>
                </c:pt>
                <c:pt idx="3">
                  <c:v>13.5</c:v>
                </c:pt>
                <c:pt idx="4">
                  <c:v>44.084583333333335</c:v>
                </c:pt>
                <c:pt idx="5">
                  <c:v>60.69166666666667</c:v>
                </c:pt>
                <c:pt idx="6">
                  <c:v>81.150833333333324</c:v>
                </c:pt>
                <c:pt idx="7">
                  <c:v>88.634583333333339</c:v>
                </c:pt>
                <c:pt idx="8">
                  <c:v>68.905833333333348</c:v>
                </c:pt>
                <c:pt idx="9">
                  <c:v>66.446666666666673</c:v>
                </c:pt>
                <c:pt idx="10">
                  <c:v>59.278333333333329</c:v>
                </c:pt>
                <c:pt idx="11">
                  <c:v>72.234999999999999</c:v>
                </c:pt>
                <c:pt idx="12">
                  <c:v>69.295833333333334</c:v>
                </c:pt>
                <c:pt idx="13">
                  <c:v>61.685833333333335</c:v>
                </c:pt>
                <c:pt idx="14">
                  <c:v>64.930833333333339</c:v>
                </c:pt>
                <c:pt idx="15">
                  <c:v>32.813333333333325</c:v>
                </c:pt>
                <c:pt idx="16">
                  <c:v>19.165416666666669</c:v>
                </c:pt>
                <c:pt idx="17">
                  <c:v>38.762499999999996</c:v>
                </c:pt>
                <c:pt idx="18">
                  <c:v>62.778333333333343</c:v>
                </c:pt>
                <c:pt idx="19">
                  <c:v>55.84375</c:v>
                </c:pt>
                <c:pt idx="20">
                  <c:v>46.845416666666665</c:v>
                </c:pt>
                <c:pt idx="21">
                  <c:v>36.592916666666675</c:v>
                </c:pt>
                <c:pt idx="22">
                  <c:v>3.4104166666666669</c:v>
                </c:pt>
                <c:pt idx="23">
                  <c:v>31.11708333333333</c:v>
                </c:pt>
                <c:pt idx="24">
                  <c:v>40.784583333333323</c:v>
                </c:pt>
                <c:pt idx="25">
                  <c:v>56.310833333333342</c:v>
                </c:pt>
                <c:pt idx="26">
                  <c:v>55.93291666666665</c:v>
                </c:pt>
                <c:pt idx="27">
                  <c:v>21.223333333333333</c:v>
                </c:pt>
                <c:pt idx="28">
                  <c:v>13.280000000000003</c:v>
                </c:pt>
                <c:pt idx="29">
                  <c:v>31.177916666666672</c:v>
                </c:pt>
                <c:pt idx="30">
                  <c:v>45.407083333333333</c:v>
                </c:pt>
              </c:numCache>
            </c:numRef>
          </c:val>
          <c:smooth val="0"/>
          <c:extLst>
            <c:ext xmlns:c16="http://schemas.microsoft.com/office/drawing/2014/chart" uri="{C3380CC4-5D6E-409C-BE32-E72D297353CC}">
              <c16:uniqueId val="{00000001-7312-49BE-AAF4-6E1690D1769D}"/>
            </c:ext>
          </c:extLst>
        </c:ser>
        <c:dLbls>
          <c:showLegendKey val="0"/>
          <c:showVal val="0"/>
          <c:showCatName val="0"/>
          <c:showSerName val="0"/>
          <c:showPercent val="0"/>
          <c:showBubbleSize val="0"/>
        </c:dLbls>
        <c:marker val="1"/>
        <c:smooth val="0"/>
        <c:axId val="1814079231"/>
        <c:axId val="1539551279"/>
      </c:lineChart>
      <c:dateAx>
        <c:axId val="1837606751"/>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14610015"/>
        <c:crosses val="autoZero"/>
        <c:auto val="1"/>
        <c:lblOffset val="100"/>
        <c:baseTimeUnit val="days"/>
      </c:dateAx>
      <c:valAx>
        <c:axId val="814610015"/>
        <c:scaling>
          <c:orientation val="minMax"/>
          <c:max val="8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sv-SE"/>
                  <a:t>Prroduction</a:t>
                </a:r>
                <a:r>
                  <a:rPr lang="sv-SE" baseline="0"/>
                  <a:t> (MWh)</a:t>
                </a:r>
                <a:endParaRPr lang="sv-SE"/>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37606751"/>
        <c:crosses val="autoZero"/>
        <c:crossBetween val="between"/>
      </c:valAx>
      <c:valAx>
        <c:axId val="1539551279"/>
        <c:scaling>
          <c:orientation val="minMax"/>
        </c:scaling>
        <c:delete val="0"/>
        <c:axPos val="r"/>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sv-SE"/>
                  <a:t>Price ((EUR/MWh)</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814079231"/>
        <c:crosses val="max"/>
        <c:crossBetween val="between"/>
      </c:valAx>
      <c:catAx>
        <c:axId val="1814079231"/>
        <c:scaling>
          <c:orientation val="minMax"/>
        </c:scaling>
        <c:delete val="1"/>
        <c:axPos val="b"/>
        <c:majorTickMark val="out"/>
        <c:minorTickMark val="none"/>
        <c:tickLblPos val="nextTo"/>
        <c:crossAx val="153955127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sz="900"/>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sv-SE" sz="1100" b="1" baseline="0" dirty="0">
                <a:latin typeface="+mj-lt"/>
              </a:rPr>
              <a:t>Timupplösning</a:t>
            </a:r>
            <a:r>
              <a:rPr lang="sv-SE" sz="1100" baseline="0" dirty="0"/>
              <a:t> – Produktion vs spotpris</a:t>
            </a:r>
            <a:endParaRPr lang="sv-SE" sz="11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'[Production and Price per Hour 2024 with APIs - vX.xlsm]Figures'!$E$159</c:f>
              <c:strCache>
                <c:ptCount val="1"/>
                <c:pt idx="0">
                  <c:v>Prod</c:v>
                </c:pt>
              </c:strCache>
            </c:strRef>
          </c:tx>
          <c:spPr>
            <a:solidFill>
              <a:schemeClr val="accent1"/>
            </a:solidFill>
            <a:ln>
              <a:noFill/>
            </a:ln>
            <a:effectLst/>
          </c:spPr>
          <c:invertIfNegative val="0"/>
          <c:cat>
            <c:strRef>
              <c:f>'[Production and Price per Hour 2024 with APIs - vX.xlsm]Figures'!$D$160:$D$183</c:f>
              <c:strCache>
                <c:ptCount val="24"/>
                <c:pt idx="0">
                  <c:v>0-1</c:v>
                </c:pt>
                <c:pt idx="1">
                  <c:v>1-2</c:v>
                </c:pt>
                <c:pt idx="2">
                  <c:v>2-3</c:v>
                </c:pt>
                <c:pt idx="3">
                  <c:v>3-4</c:v>
                </c:pt>
                <c:pt idx="4">
                  <c:v>4-5</c:v>
                </c:pt>
                <c:pt idx="5">
                  <c:v>5-6</c:v>
                </c:pt>
                <c:pt idx="6">
                  <c:v>6-7</c:v>
                </c:pt>
                <c:pt idx="7">
                  <c:v>7-8</c:v>
                </c:pt>
                <c:pt idx="8">
                  <c:v>8-9</c:v>
                </c:pt>
                <c:pt idx="9">
                  <c:v>9-10</c:v>
                </c:pt>
                <c:pt idx="10">
                  <c:v>10-11</c:v>
                </c:pt>
                <c:pt idx="11">
                  <c:v>11-12</c:v>
                </c:pt>
                <c:pt idx="12">
                  <c:v>12-13</c:v>
                </c:pt>
                <c:pt idx="13">
                  <c:v>13-14</c:v>
                </c:pt>
                <c:pt idx="14">
                  <c:v>14-15</c:v>
                </c:pt>
                <c:pt idx="15">
                  <c:v>15-16</c:v>
                </c:pt>
                <c:pt idx="16">
                  <c:v>16-17</c:v>
                </c:pt>
                <c:pt idx="17">
                  <c:v>17-18</c:v>
                </c:pt>
                <c:pt idx="18">
                  <c:v>18-19</c:v>
                </c:pt>
                <c:pt idx="19">
                  <c:v>19-20</c:v>
                </c:pt>
                <c:pt idx="20">
                  <c:v>20-21</c:v>
                </c:pt>
                <c:pt idx="21">
                  <c:v>21-22</c:v>
                </c:pt>
                <c:pt idx="22">
                  <c:v>22-23</c:v>
                </c:pt>
                <c:pt idx="23">
                  <c:v>23-24</c:v>
                </c:pt>
              </c:strCache>
            </c:strRef>
          </c:cat>
          <c:val>
            <c:numRef>
              <c:f>'[Production and Price per Hour 2024 with APIs - vX.xlsm]Figures'!$E$160:$E$183</c:f>
              <c:numCache>
                <c:formatCode>#,##0</c:formatCode>
                <c:ptCount val="24"/>
                <c:pt idx="0">
                  <c:v>26.453000000000007</c:v>
                </c:pt>
                <c:pt idx="1">
                  <c:v>27.723999999999997</c:v>
                </c:pt>
                <c:pt idx="2">
                  <c:v>32.155999999999985</c:v>
                </c:pt>
                <c:pt idx="3">
                  <c:v>46.760000000000012</c:v>
                </c:pt>
                <c:pt idx="4">
                  <c:v>54.269000000000005</c:v>
                </c:pt>
                <c:pt idx="5">
                  <c:v>59.693999999999988</c:v>
                </c:pt>
                <c:pt idx="6">
                  <c:v>55.440000000000012</c:v>
                </c:pt>
                <c:pt idx="7">
                  <c:v>59.57500000000001</c:v>
                </c:pt>
                <c:pt idx="8">
                  <c:v>50.973000000000006</c:v>
                </c:pt>
                <c:pt idx="9">
                  <c:v>37.151999999999987</c:v>
                </c:pt>
                <c:pt idx="10">
                  <c:v>24.825999999999993</c:v>
                </c:pt>
                <c:pt idx="11">
                  <c:v>17.765999999999991</c:v>
                </c:pt>
                <c:pt idx="12">
                  <c:v>14.951999999999996</c:v>
                </c:pt>
                <c:pt idx="13">
                  <c:v>13.613999999999995</c:v>
                </c:pt>
                <c:pt idx="14">
                  <c:v>14.21</c:v>
                </c:pt>
                <c:pt idx="15">
                  <c:v>15.155999999999997</c:v>
                </c:pt>
                <c:pt idx="16">
                  <c:v>13.998999999999999</c:v>
                </c:pt>
                <c:pt idx="17">
                  <c:v>6.7869999999999999</c:v>
                </c:pt>
                <c:pt idx="18">
                  <c:v>2.8460000000000001</c:v>
                </c:pt>
                <c:pt idx="19">
                  <c:v>2.3769999999999984</c:v>
                </c:pt>
                <c:pt idx="20">
                  <c:v>1.5059999999999996</c:v>
                </c:pt>
                <c:pt idx="21">
                  <c:v>0.53799999999999992</c:v>
                </c:pt>
                <c:pt idx="22">
                  <c:v>-0.32800000000000018</c:v>
                </c:pt>
                <c:pt idx="23">
                  <c:v>-0.26100000000000029</c:v>
                </c:pt>
              </c:numCache>
            </c:numRef>
          </c:val>
          <c:extLst>
            <c:ext xmlns:c16="http://schemas.microsoft.com/office/drawing/2014/chart" uri="{C3380CC4-5D6E-409C-BE32-E72D297353CC}">
              <c16:uniqueId val="{00000000-7224-406E-862E-C23AD7420309}"/>
            </c:ext>
          </c:extLst>
        </c:ser>
        <c:dLbls>
          <c:showLegendKey val="0"/>
          <c:showVal val="0"/>
          <c:showCatName val="0"/>
          <c:showSerName val="0"/>
          <c:showPercent val="0"/>
          <c:showBubbleSize val="0"/>
        </c:dLbls>
        <c:gapWidth val="219"/>
        <c:overlap val="-27"/>
        <c:axId val="229814175"/>
        <c:axId val="891407551"/>
      </c:barChart>
      <c:lineChart>
        <c:grouping val="standard"/>
        <c:varyColors val="0"/>
        <c:ser>
          <c:idx val="1"/>
          <c:order val="1"/>
          <c:tx>
            <c:strRef>
              <c:f>'[Production and Price per Hour 2024 with APIs - vX.xlsm]Figures'!$F$159</c:f>
              <c:strCache>
                <c:ptCount val="1"/>
                <c:pt idx="0">
                  <c:v>Price</c:v>
                </c:pt>
              </c:strCache>
            </c:strRef>
          </c:tx>
          <c:spPr>
            <a:ln w="28575" cap="rnd">
              <a:solidFill>
                <a:schemeClr val="accent2"/>
              </a:solidFill>
              <a:round/>
            </a:ln>
            <a:effectLst/>
          </c:spPr>
          <c:marker>
            <c:symbol val="none"/>
          </c:marker>
          <c:val>
            <c:numRef>
              <c:f>'[Production and Price per Hour 2024 with APIs - vX.xlsm]Figures'!$F$160:$F$183</c:f>
              <c:numCache>
                <c:formatCode>General</c:formatCode>
                <c:ptCount val="24"/>
                <c:pt idx="0">
                  <c:v>26.53</c:v>
                </c:pt>
                <c:pt idx="1">
                  <c:v>26.99</c:v>
                </c:pt>
                <c:pt idx="2">
                  <c:v>27.76</c:v>
                </c:pt>
                <c:pt idx="3">
                  <c:v>28.8</c:v>
                </c:pt>
                <c:pt idx="4">
                  <c:v>33.92</c:v>
                </c:pt>
                <c:pt idx="5">
                  <c:v>34.96</c:v>
                </c:pt>
                <c:pt idx="6">
                  <c:v>47.56</c:v>
                </c:pt>
                <c:pt idx="7">
                  <c:v>65.099999999999994</c:v>
                </c:pt>
                <c:pt idx="8">
                  <c:v>79.23</c:v>
                </c:pt>
                <c:pt idx="9">
                  <c:v>71.540000000000006</c:v>
                </c:pt>
                <c:pt idx="10">
                  <c:v>64.59</c:v>
                </c:pt>
                <c:pt idx="11">
                  <c:v>62.52</c:v>
                </c:pt>
                <c:pt idx="12">
                  <c:v>56.61</c:v>
                </c:pt>
                <c:pt idx="13">
                  <c:v>56.33</c:v>
                </c:pt>
                <c:pt idx="14">
                  <c:v>58.98</c:v>
                </c:pt>
                <c:pt idx="15">
                  <c:v>59.35</c:v>
                </c:pt>
                <c:pt idx="16">
                  <c:v>62.45</c:v>
                </c:pt>
                <c:pt idx="17">
                  <c:v>74.61</c:v>
                </c:pt>
                <c:pt idx="18">
                  <c:v>82.67</c:v>
                </c:pt>
                <c:pt idx="19">
                  <c:v>78.5</c:v>
                </c:pt>
                <c:pt idx="20">
                  <c:v>69.98</c:v>
                </c:pt>
                <c:pt idx="21">
                  <c:v>63.65</c:v>
                </c:pt>
                <c:pt idx="22">
                  <c:v>59.95</c:v>
                </c:pt>
                <c:pt idx="23">
                  <c:v>58.88</c:v>
                </c:pt>
              </c:numCache>
            </c:numRef>
          </c:val>
          <c:smooth val="0"/>
          <c:extLst>
            <c:ext xmlns:c16="http://schemas.microsoft.com/office/drawing/2014/chart" uri="{C3380CC4-5D6E-409C-BE32-E72D297353CC}">
              <c16:uniqueId val="{00000001-7224-406E-862E-C23AD7420309}"/>
            </c:ext>
          </c:extLst>
        </c:ser>
        <c:dLbls>
          <c:showLegendKey val="0"/>
          <c:showVal val="0"/>
          <c:showCatName val="0"/>
          <c:showSerName val="0"/>
          <c:showPercent val="0"/>
          <c:showBubbleSize val="0"/>
        </c:dLbls>
        <c:marker val="1"/>
        <c:smooth val="0"/>
        <c:axId val="972114367"/>
        <c:axId val="891397135"/>
      </c:lineChart>
      <c:catAx>
        <c:axId val="2298141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91407551"/>
        <c:crosses val="autoZero"/>
        <c:auto val="1"/>
        <c:lblAlgn val="ctr"/>
        <c:lblOffset val="100"/>
        <c:noMultiLvlLbl val="0"/>
      </c:catAx>
      <c:valAx>
        <c:axId val="8914075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(MWh)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29814175"/>
        <c:crosses val="autoZero"/>
        <c:crossBetween val="between"/>
      </c:valAx>
      <c:valAx>
        <c:axId val="891397135"/>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sv-SE"/>
                  <a:t>(EUR/MWh)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72114367"/>
        <c:crosses val="max"/>
        <c:crossBetween val="between"/>
      </c:valAx>
      <c:catAx>
        <c:axId val="972114367"/>
        <c:scaling>
          <c:orientation val="minMax"/>
        </c:scaling>
        <c:delete val="1"/>
        <c:axPos val="b"/>
        <c:majorTickMark val="out"/>
        <c:minorTickMark val="none"/>
        <c:tickLblPos val="nextTo"/>
        <c:crossAx val="89139713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663316582914576E-2"/>
          <c:y val="2.9562251279135872E-2"/>
          <c:w val="0.9346733668341709"/>
          <c:h val="0.94087549744172827"/>
        </c:manualLayout>
      </c:layout>
      <c:barChart>
        <c:barDir val="col"/>
        <c:grouping val="stacked"/>
        <c:varyColors val="0"/>
        <c:ser>
          <c:idx val="0"/>
          <c:order val="0"/>
          <c:spPr>
            <a:solidFill>
              <a:schemeClr val="accent5"/>
            </a:solidFill>
            <a:ln>
              <a:noFill/>
            </a:ln>
          </c:spPr>
          <c:invertIfNegative val="0"/>
          <c:val>
            <c:numRef>
              <c:f>Sheet1!$A$1</c:f>
              <c:numCache>
                <c:formatCode>General</c:formatCode>
                <c:ptCount val="1"/>
                <c:pt idx="0">
                  <c:v>10</c:v>
                </c:pt>
              </c:numCache>
            </c:numRef>
          </c:val>
          <c:extLst>
            <c:ext xmlns:c16="http://schemas.microsoft.com/office/drawing/2014/chart" uri="{C3380CC4-5D6E-409C-BE32-E72D297353CC}">
              <c16:uniqueId val="{00000000-00D1-45C7-ACDB-BD20367227F7}"/>
            </c:ext>
          </c:extLst>
        </c:ser>
        <c:ser>
          <c:idx val="1"/>
          <c:order val="1"/>
          <c:spPr>
            <a:solidFill>
              <a:schemeClr val="accent4"/>
            </a:solidFill>
            <a:ln>
              <a:noFill/>
            </a:ln>
          </c:spPr>
          <c:invertIfNegative val="0"/>
          <c:val>
            <c:numRef>
              <c:f>Sheet1!$A$2</c:f>
              <c:numCache>
                <c:formatCode>General</c:formatCode>
                <c:ptCount val="1"/>
                <c:pt idx="0">
                  <c:v>21</c:v>
                </c:pt>
              </c:numCache>
            </c:numRef>
          </c:val>
          <c:extLst>
            <c:ext xmlns:c16="http://schemas.microsoft.com/office/drawing/2014/chart" uri="{C3380CC4-5D6E-409C-BE32-E72D297353CC}">
              <c16:uniqueId val="{00000001-00D1-45C7-ACDB-BD20367227F7}"/>
            </c:ext>
          </c:extLst>
        </c:ser>
        <c:ser>
          <c:idx val="2"/>
          <c:order val="2"/>
          <c:spPr>
            <a:solidFill>
              <a:schemeClr val="accent3"/>
            </a:solidFill>
            <a:ln>
              <a:noFill/>
            </a:ln>
          </c:spPr>
          <c:invertIfNegative val="0"/>
          <c:val>
            <c:numRef>
              <c:f>Sheet1!$A$3</c:f>
              <c:numCache>
                <c:formatCode>General</c:formatCode>
                <c:ptCount val="1"/>
                <c:pt idx="0">
                  <c:v>42</c:v>
                </c:pt>
              </c:numCache>
            </c:numRef>
          </c:val>
          <c:extLst>
            <c:ext xmlns:c16="http://schemas.microsoft.com/office/drawing/2014/chart" uri="{C3380CC4-5D6E-409C-BE32-E72D297353CC}">
              <c16:uniqueId val="{00000002-00D1-45C7-ACDB-BD20367227F7}"/>
            </c:ext>
          </c:extLst>
        </c:ser>
        <c:ser>
          <c:idx val="3"/>
          <c:order val="3"/>
          <c:spPr>
            <a:solidFill>
              <a:schemeClr val="accent2"/>
            </a:solidFill>
            <a:ln>
              <a:noFill/>
            </a:ln>
          </c:spPr>
          <c:invertIfNegative val="0"/>
          <c:val>
            <c:numRef>
              <c:f>Sheet1!$A$4</c:f>
              <c:numCache>
                <c:formatCode>General</c:formatCode>
                <c:ptCount val="1"/>
                <c:pt idx="0">
                  <c:v>2</c:v>
                </c:pt>
              </c:numCache>
            </c:numRef>
          </c:val>
          <c:extLst>
            <c:ext xmlns:c16="http://schemas.microsoft.com/office/drawing/2014/chart" uri="{C3380CC4-5D6E-409C-BE32-E72D297353CC}">
              <c16:uniqueId val="{00000003-00D1-45C7-ACDB-BD20367227F7}"/>
            </c:ext>
          </c:extLst>
        </c:ser>
        <c:ser>
          <c:idx val="4"/>
          <c:order val="4"/>
          <c:spPr>
            <a:solidFill>
              <a:schemeClr val="accent1"/>
            </a:solidFill>
            <a:ln>
              <a:noFill/>
            </a:ln>
          </c:spPr>
          <c:invertIfNegative val="0"/>
          <c:val>
            <c:numRef>
              <c:f>Sheet1!$A$5</c:f>
              <c:numCache>
                <c:formatCode>General</c:formatCode>
                <c:ptCount val="1"/>
                <c:pt idx="0">
                  <c:v>25</c:v>
                </c:pt>
              </c:numCache>
            </c:numRef>
          </c:val>
          <c:extLst>
            <c:ext xmlns:c16="http://schemas.microsoft.com/office/drawing/2014/chart" uri="{C3380CC4-5D6E-409C-BE32-E72D297353CC}">
              <c16:uniqueId val="{00000004-00D1-45C7-ACDB-BD20367227F7}"/>
            </c:ext>
          </c:extLst>
        </c:ser>
        <c:dLbls>
          <c:showLegendKey val="0"/>
          <c:showVal val="0"/>
          <c:showCatName val="0"/>
          <c:showSerName val="0"/>
          <c:showPercent val="0"/>
          <c:showBubbleSize val="0"/>
        </c:dLbls>
        <c:gapWidth val="80"/>
        <c:overlap val="100"/>
        <c:axId val="1193730736"/>
        <c:axId val="1"/>
      </c:barChart>
      <c:catAx>
        <c:axId val="1193730736"/>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out"/>
        <c:minorTickMark val="none"/>
        <c:tickLblPos val="none"/>
        <c:spPr>
          <a:ln w="9525" cmpd="sng" algn="ctr">
            <a:solidFill>
              <a:schemeClr val="tx1"/>
            </a:solidFill>
            <a:prstDash val="solid"/>
          </a:ln>
        </c:spPr>
        <c:txPr>
          <a:bodyPr wrap="none"/>
          <a:lstStyle/>
          <a:p>
            <a:pPr>
              <a:defRPr sz="1400" kern="1200">
                <a:latin typeface="+mn-lt"/>
                <a:ea typeface="+mn-ea"/>
                <a:cs typeface="Replica LL Light"/>
              </a:defRPr>
            </a:pPr>
            <a:endParaRPr lang="sv-SE"/>
          </a:p>
        </c:txPr>
        <c:crossAx val="1193730736"/>
        <c:crosses val="min"/>
        <c:crossBetween val="between"/>
        <c:majorUnit val="10"/>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A4E036E1-F3A7-46DC-B0F0-C27B164B80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73971D5E-F35E-42EE-A479-5BAEBB57B2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2634D7-07B6-4F8F-AA00-5BFAD18CA281}" type="datetimeFigureOut">
              <a:rPr lang="sv-SE" smtClean="0"/>
              <a:t>2024-05-13</a:t>
            </a:fld>
            <a:endParaRPr lang="sv-SE"/>
          </a:p>
        </p:txBody>
      </p:sp>
      <p:sp>
        <p:nvSpPr>
          <p:cNvPr id="4" name="Platshållare för sidfot 3">
            <a:extLst>
              <a:ext uri="{FF2B5EF4-FFF2-40B4-BE49-F238E27FC236}">
                <a16:creationId xmlns:a16="http://schemas.microsoft.com/office/drawing/2014/main" id="{5BC47D29-A302-49C3-95AA-8F25AEE9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11162D48-6BB3-4905-91F6-315D17BBCCE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21C0B5-1923-4794-AA24-8661DD72C36A}" type="slidenum">
              <a:rPr lang="sv-SE" smtClean="0"/>
              <a:t>‹#›</a:t>
            </a:fld>
            <a:endParaRPr lang="sv-SE"/>
          </a:p>
        </p:txBody>
      </p:sp>
    </p:spTree>
    <p:extLst>
      <p:ext uri="{BB962C8B-B14F-4D97-AF65-F5344CB8AC3E}">
        <p14:creationId xmlns:p14="http://schemas.microsoft.com/office/powerpoint/2010/main" val="3769046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xfrm>
            <a:off x="381000" y="685800"/>
            <a:ext cx="6096000" cy="3429000"/>
          </a:xfrm>
          <a:prstGeom prst="rect">
            <a:avLst/>
          </a:prstGeom>
        </p:spPr>
        <p:txBody>
          <a:bodyPr/>
          <a:lstStyle/>
          <a:p>
            <a:endParaRPr/>
          </a:p>
        </p:txBody>
      </p:sp>
      <p:sp>
        <p:nvSpPr>
          <p:cNvPr id="513" name="Shape 5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28600" latinLnBrk="0">
      <a:defRPr sz="1100">
        <a:latin typeface="Lucida Grande"/>
        <a:ea typeface="Lucida Grande"/>
        <a:cs typeface="Lucida Grande"/>
        <a:sym typeface="Lucida Grande"/>
      </a:defRPr>
    </a:lvl1pPr>
    <a:lvl2pPr indent="114300" defTabSz="228600" latinLnBrk="0">
      <a:defRPr sz="1100">
        <a:latin typeface="Lucida Grande"/>
        <a:ea typeface="Lucida Grande"/>
        <a:cs typeface="Lucida Grande"/>
        <a:sym typeface="Lucida Grande"/>
      </a:defRPr>
    </a:lvl2pPr>
    <a:lvl3pPr indent="228600" defTabSz="228600" latinLnBrk="0">
      <a:defRPr sz="1100">
        <a:latin typeface="Lucida Grande"/>
        <a:ea typeface="Lucida Grande"/>
        <a:cs typeface="Lucida Grande"/>
        <a:sym typeface="Lucida Grande"/>
      </a:defRPr>
    </a:lvl3pPr>
    <a:lvl4pPr indent="342900" defTabSz="228600" latinLnBrk="0">
      <a:defRPr sz="1100">
        <a:latin typeface="Lucida Grande"/>
        <a:ea typeface="Lucida Grande"/>
        <a:cs typeface="Lucida Grande"/>
        <a:sym typeface="Lucida Grande"/>
      </a:defRPr>
    </a:lvl4pPr>
    <a:lvl5pPr indent="457200" defTabSz="228600" latinLnBrk="0">
      <a:defRPr sz="1100">
        <a:latin typeface="Lucida Grande"/>
        <a:ea typeface="Lucida Grande"/>
        <a:cs typeface="Lucida Grande"/>
        <a:sym typeface="Lucida Grande"/>
      </a:defRPr>
    </a:lvl5pPr>
    <a:lvl6pPr indent="571500" defTabSz="228600" latinLnBrk="0">
      <a:defRPr sz="1100">
        <a:latin typeface="Lucida Grande"/>
        <a:ea typeface="Lucida Grande"/>
        <a:cs typeface="Lucida Grande"/>
        <a:sym typeface="Lucida Grande"/>
      </a:defRPr>
    </a:lvl6pPr>
    <a:lvl7pPr indent="685800" defTabSz="228600" latinLnBrk="0">
      <a:defRPr sz="1100">
        <a:latin typeface="Lucida Grande"/>
        <a:ea typeface="Lucida Grande"/>
        <a:cs typeface="Lucida Grande"/>
        <a:sym typeface="Lucida Grande"/>
      </a:defRPr>
    </a:lvl7pPr>
    <a:lvl8pPr indent="800100" defTabSz="228600" latinLnBrk="0">
      <a:defRPr sz="1100">
        <a:latin typeface="Lucida Grande"/>
        <a:ea typeface="Lucida Grande"/>
        <a:cs typeface="Lucida Grande"/>
        <a:sym typeface="Lucida Grande"/>
      </a:defRPr>
    </a:lvl8pPr>
    <a:lvl9pPr indent="914400" defTabSz="228600" latinLnBrk="0">
      <a:defRPr sz="11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4023093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defTabSz="2286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100" dirty="0">
              <a:latin typeface="Replica Pro Light" panose="02000503030000020004" pitchFamily="2" charset="77"/>
            </a:endParaRPr>
          </a:p>
        </p:txBody>
      </p:sp>
    </p:spTree>
    <p:extLst>
      <p:ext uri="{BB962C8B-B14F-4D97-AF65-F5344CB8AC3E}">
        <p14:creationId xmlns:p14="http://schemas.microsoft.com/office/powerpoint/2010/main" val="2340337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4040250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9576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So what is it that we do?</a:t>
            </a:r>
          </a:p>
          <a:p>
            <a:r>
              <a:rPr lang="en-GB" dirty="0"/>
              <a:t>Seek assets with very close proximity to </a:t>
            </a:r>
            <a:r>
              <a:rPr lang="en-GB" dirty="0" err="1"/>
              <a:t>offtakers</a:t>
            </a:r>
            <a:endParaRPr lang="en-GB" dirty="0"/>
          </a:p>
          <a:p>
            <a:r>
              <a:rPr lang="en-GB" dirty="0"/>
              <a:t>Build Green H2 factory at site – physically!</a:t>
            </a:r>
          </a:p>
          <a:p>
            <a:r>
              <a:rPr lang="en-GB" dirty="0"/>
              <a:t>Electrolyser capacity dimensioned after wind site – factor 5 to 10 smaller than wind capacity</a:t>
            </a:r>
          </a:p>
          <a:p>
            <a:r>
              <a:rPr lang="en-GB" dirty="0"/>
              <a:t>Use storage to enable flexibility in the electricity feed in – a way for the wind industry to really help energy system. </a:t>
            </a:r>
          </a:p>
          <a:p>
            <a:r>
              <a:rPr lang="en-GB" dirty="0"/>
              <a:t>To further enhance flexibility – use fuel cells</a:t>
            </a:r>
          </a:p>
          <a:p>
            <a:r>
              <a:rPr lang="en-GB" dirty="0"/>
              <a:t>Distribute H2 locally! Our sites are between 50km and 2 km from potential offtake locations… At one site you will be able to refuel your truck and see the turbines spinning </a:t>
            </a:r>
          </a:p>
          <a:p>
            <a:r>
              <a:rPr lang="en-GB" dirty="0"/>
              <a:t>With this concept we are tapping into two new markets on top of electricity sales: Grid ancillary services (FCR primarily) and H2 sales.</a:t>
            </a:r>
          </a:p>
          <a:p>
            <a:r>
              <a:rPr lang="en-GB" dirty="0"/>
              <a:t>In essence, we are simply taking the step from selling electrons without controlling when, to mixing between electrons and molecules based on price signals </a:t>
            </a:r>
          </a:p>
          <a:p>
            <a:r>
              <a:rPr lang="en-GB" dirty="0"/>
              <a:t>Could also become heat and oxygen suppliers…</a:t>
            </a:r>
          </a:p>
          <a:p>
            <a:r>
              <a:rPr lang="en-GB" dirty="0"/>
              <a:t>We believe that this concept is very competitive – it’s 100 % green (no mixing with nasty grid electrons), We have no grid distribution costs for the electricity used (OPEX is everything…), we can choose to run it on hours when electricity revenues are minimal anyway and we can finally contribute to the grid – something that off-grid H2 can’t. The downside is that we need to transport the gas. But this makes sense short distances compared to buying expensive electricity from the grid to produce at the </a:t>
            </a:r>
            <a:r>
              <a:rPr lang="en-GB" dirty="0" err="1"/>
              <a:t>offtaker</a:t>
            </a:r>
            <a:r>
              <a:rPr lang="en-GB" dirty="0"/>
              <a:t> site</a:t>
            </a:r>
          </a:p>
        </p:txBody>
      </p:sp>
    </p:spTree>
    <p:extLst>
      <p:ext uri="{BB962C8B-B14F-4D97-AF65-F5344CB8AC3E}">
        <p14:creationId xmlns:p14="http://schemas.microsoft.com/office/powerpoint/2010/main" val="1742480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667633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4.xml"/><Relationship Id="rId6" Type="http://schemas.openxmlformats.org/officeDocument/2006/relationships/image" Target="../media/image22.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7.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7.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7.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2.sv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26.sv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26.sv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26.svg"/><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Master" Target="../slideMasters/slideMaster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 och bild">
    <p:bg>
      <p:bgPr>
        <a:solidFill>
          <a:schemeClr val="bg2">
            <a:lumMod val="95000"/>
          </a:schemeClr>
        </a:solidFill>
        <a:effectLst/>
      </p:bgPr>
    </p:bg>
    <p:spTree>
      <p:nvGrpSpPr>
        <p:cNvPr id="1" name=""/>
        <p:cNvGrpSpPr/>
        <p:nvPr/>
      </p:nvGrpSpPr>
      <p:grpSpPr>
        <a:xfrm>
          <a:off x="0" y="0"/>
          <a:ext cx="0" cy="0"/>
          <a:chOff x="0" y="0"/>
          <a:chExt cx="0" cy="0"/>
        </a:xfrm>
      </p:grpSpPr>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8579" b="8579"/>
          <a:stretch/>
        </p:blipFill>
        <p:spPr>
          <a:xfrm>
            <a:off x="885541" y="0"/>
            <a:ext cx="6571414" cy="6867144"/>
          </a:xfrm>
          <a:prstGeom prst="rect">
            <a:avLst/>
          </a:prstGeom>
        </p:spPr>
      </p:pic>
      <p:sp>
        <p:nvSpPr>
          <p:cNvPr id="3" name="Rectangle 2">
            <a:extLst>
              <a:ext uri="{FF2B5EF4-FFF2-40B4-BE49-F238E27FC236}">
                <a16:creationId xmlns:a16="http://schemas.microsoft.com/office/drawing/2014/main" id="{117FFEEF-D3DE-FA4B-80A7-E339DA977E90}"/>
              </a:ext>
            </a:extLst>
          </p:cNvPr>
          <p:cNvSpPr/>
          <p:nvPr userDrawn="1"/>
        </p:nvSpPr>
        <p:spPr>
          <a:xfrm>
            <a:off x="0" y="0"/>
            <a:ext cx="1612900" cy="6867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579" b="8579"/>
          <a:stretch/>
        </p:blipFill>
        <p:spPr>
          <a:xfrm>
            <a:off x="90053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spcBef>
                <a:spcPts val="0"/>
              </a:spcBef>
              <a:defRPr/>
            </a:lvl1pPr>
            <a:lvl2pPr>
              <a:spcBef>
                <a:spcPts val="0"/>
              </a:spcBef>
              <a:defRPr/>
            </a:lvl2pPr>
            <a:lvl3pPr>
              <a:spcBef>
                <a:spcPts val="0"/>
              </a:spcBef>
              <a:defRPr/>
            </a:lvl3pPr>
            <a:lvl4pPr>
              <a:spcBef>
                <a:spcPts val="0"/>
              </a:spcBef>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148268610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MO H2O">
    <p:spTree>
      <p:nvGrpSpPr>
        <p:cNvPr id="1" name=""/>
        <p:cNvGrpSpPr/>
        <p:nvPr/>
      </p:nvGrpSpPr>
      <p:grpSpPr>
        <a:xfrm>
          <a:off x="0" y="0"/>
          <a:ext cx="0" cy="0"/>
          <a:chOff x="0" y="0"/>
          <a:chExt cx="0" cy="0"/>
        </a:xfrm>
      </p:grpSpPr>
      <p:pic>
        <p:nvPicPr>
          <p:cNvPr id="15" name="Unknown-8.jpeg">
            <a:extLst>
              <a:ext uri="{FF2B5EF4-FFF2-40B4-BE49-F238E27FC236}">
                <a16:creationId xmlns:a16="http://schemas.microsoft.com/office/drawing/2014/main" id="{2A4E49D4-4C98-DF40-A7B6-4F9D179471D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9329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420786695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Rubrik och MO H2O">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138929-510E-6745-B1A6-53211FB9A605}"/>
              </a:ext>
            </a:extLst>
          </p:cNvPr>
          <p:cNvSpPr/>
          <p:nvPr userDrawn="1"/>
        </p:nvSpPr>
        <p:spPr>
          <a:xfrm>
            <a:off x="0" y="0"/>
            <a:ext cx="218901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Unknown-8.jpeg">
            <a:extLst>
              <a:ext uri="{FF2B5EF4-FFF2-40B4-BE49-F238E27FC236}">
                <a16:creationId xmlns:a16="http://schemas.microsoft.com/office/drawing/2014/main" id="{2A4E49D4-4C98-DF40-A7B6-4F9D179471D9}"/>
              </a:ext>
            </a:extLst>
          </p:cNvPr>
          <p:cNvPicPr>
            <a:picLocks noChangeAspect="1"/>
          </p:cNvPicPr>
          <p:nvPr userDrawn="1"/>
        </p:nvPicPr>
        <p:blipFill>
          <a:blip r:embed="rId2" cstate="email">
            <a:alphaModFix amt="46000"/>
            <a:extLst>
              <a:ext uri="{28A0092B-C50C-407E-A947-70E740481C1C}">
                <a14:useLocalDpi xmlns:a14="http://schemas.microsoft.com/office/drawing/2010/main"/>
              </a:ext>
            </a:extLst>
          </a:blip>
          <a:srcRect/>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9329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1077195432"/>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Rubrik och innehåll">
    <p:bg>
      <p:bgPr>
        <a:gradFill>
          <a:gsLst>
            <a:gs pos="70000">
              <a:schemeClr val="accent1">
                <a:lumMod val="0"/>
                <a:lumOff val="100000"/>
              </a:schemeClr>
            </a:gs>
            <a:gs pos="100000">
              <a:srgbClr val="FFDF38">
                <a:alpha val="60000"/>
              </a:srgbClr>
            </a:gs>
          </a:gsLst>
          <a:lin ang="0" scaled="0"/>
        </a:gra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3C9C922A-2B41-0D4D-9332-B8EC3354DE5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049" r="20439" b="18171"/>
          <a:stretch/>
        </p:blipFill>
        <p:spPr>
          <a:xfrm>
            <a:off x="8077200" y="0"/>
            <a:ext cx="4114800" cy="6858000"/>
          </a:xfrm>
          <a:prstGeom prst="rect">
            <a:avLst/>
          </a:prstGeom>
        </p:spPr>
      </p:pic>
      <p:sp>
        <p:nvSpPr>
          <p:cNvPr id="2" name="Rubrik 1">
            <a:extLst>
              <a:ext uri="{FF2B5EF4-FFF2-40B4-BE49-F238E27FC236}">
                <a16:creationId xmlns:a16="http://schemas.microsoft.com/office/drawing/2014/main" id="{68200239-4E55-1943-B2A7-70CB9D8BE5A2}"/>
              </a:ext>
            </a:extLst>
          </p:cNvPr>
          <p:cNvSpPr>
            <a:spLocks noGrp="1"/>
          </p:cNvSpPr>
          <p:nvPr>
            <p:ph type="title"/>
          </p:nvPr>
        </p:nvSpPr>
        <p:spPr>
          <a:xfrm>
            <a:off x="432000" y="372534"/>
            <a:ext cx="9205913" cy="2372783"/>
          </a:xfrm>
        </p:spPr>
        <p:txBody>
          <a:bodyPr/>
          <a:lstStyle>
            <a:lvl1pPr>
              <a:lnSpc>
                <a:spcPct val="80000"/>
              </a:lnSpc>
              <a:defRPr sz="6500" b="0" i="0">
                <a:latin typeface="+mj-lt"/>
              </a:defRPr>
            </a:lvl1pPr>
          </a:lstStyle>
          <a:p>
            <a:r>
              <a:rPr lang="sv-SE" dirty="0"/>
              <a:t>Klicka här för att ändra mall för rubrikformat</a:t>
            </a:r>
          </a:p>
        </p:txBody>
      </p:sp>
      <p:sp>
        <p:nvSpPr>
          <p:cNvPr id="4" name="Platshållare för text 3">
            <a:extLst>
              <a:ext uri="{FF2B5EF4-FFF2-40B4-BE49-F238E27FC236}">
                <a16:creationId xmlns:a16="http://schemas.microsoft.com/office/drawing/2014/main" id="{08D577CA-9AE6-4940-B165-6D7EA2DCC057}"/>
              </a:ext>
            </a:extLst>
          </p:cNvPr>
          <p:cNvSpPr>
            <a:spLocks noGrp="1"/>
          </p:cNvSpPr>
          <p:nvPr>
            <p:ph type="body" sz="quarter" idx="10"/>
          </p:nvPr>
        </p:nvSpPr>
        <p:spPr>
          <a:xfrm>
            <a:off x="432000" y="2895600"/>
            <a:ext cx="9205913" cy="3158332"/>
          </a:xfrm>
        </p:spPr>
        <p:txBody>
          <a:bodyPr/>
          <a:lstStyle>
            <a:lvl1pPr marL="0" indent="0">
              <a:lnSpc>
                <a:spcPct val="99000"/>
              </a:lnSpc>
              <a:spcBef>
                <a:spcPts val="0"/>
              </a:spcBef>
              <a:buNone/>
              <a:defRPr sz="2000"/>
            </a:lvl1pPr>
            <a:lvl2pPr marL="180000" indent="-180000">
              <a:lnSpc>
                <a:spcPct val="100000"/>
              </a:lnSpc>
              <a:spcBef>
                <a:spcPts val="0"/>
              </a:spcBef>
              <a:spcAft>
                <a:spcPts val="600"/>
              </a:spcAft>
              <a:buFont typeface="Arial" panose="020B0604020202020204" pitchFamily="34" charset="0"/>
              <a:buChar char="•"/>
              <a:defRPr sz="2000"/>
            </a:lvl2pPr>
            <a:lvl3pPr marL="180000" indent="-180000">
              <a:lnSpc>
                <a:spcPct val="100000"/>
              </a:lnSpc>
              <a:spcBef>
                <a:spcPts val="0"/>
              </a:spcBef>
              <a:spcAft>
                <a:spcPts val="600"/>
              </a:spcAft>
              <a:buFont typeface="Arial" panose="020B0604020202020204" pitchFamily="34" charset="0"/>
              <a:buChar char="•"/>
              <a:defRPr sz="1800"/>
            </a:lvl3pPr>
            <a:lvl4pPr marL="180000" indent="-180000">
              <a:lnSpc>
                <a:spcPct val="100000"/>
              </a:lnSpc>
              <a:spcBef>
                <a:spcPts val="0"/>
              </a:spcBef>
              <a:spcAft>
                <a:spcPts val="600"/>
              </a:spcAft>
              <a:buFont typeface="Arial" panose="020B0604020202020204" pitchFamily="34" charset="0"/>
              <a:buChar char="•"/>
              <a:defRPr sz="1600"/>
            </a:lvl4pPr>
            <a:lvl5pPr marL="360000" indent="-180000">
              <a:lnSpc>
                <a:spcPct val="100000"/>
              </a:lnSpc>
              <a:spcBef>
                <a:spcPts val="0"/>
              </a:spcBef>
              <a:spcAft>
                <a:spcPts val="600"/>
              </a:spcAft>
              <a:buFont typeface="Arial" panose="020B0604020202020204" pitchFamily="34" charset="0"/>
              <a:buChar char="•"/>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bildnummer 9">
            <a:extLst>
              <a:ext uri="{FF2B5EF4-FFF2-40B4-BE49-F238E27FC236}">
                <a16:creationId xmlns:a16="http://schemas.microsoft.com/office/drawing/2014/main" id="{44DBD44D-947B-9B4A-9E7B-42F4BB76470B}"/>
              </a:ext>
            </a:extLst>
          </p:cNvPr>
          <p:cNvSpPr>
            <a:spLocks noGrp="1"/>
          </p:cNvSpPr>
          <p:nvPr>
            <p:ph type="sldNum" sz="quarter" idx="12"/>
          </p:nvPr>
        </p:nvSpPr>
        <p:spPr/>
        <p:txBody>
          <a:bodyPr/>
          <a:lstStyle/>
          <a:p>
            <a:fld id="{86CB4B4D-7CA3-9044-876B-883B54F8677D}" type="slidenum">
              <a:rPr lang="sv-SE" smtClean="0"/>
              <a:pPr/>
              <a:t>‹#›</a:t>
            </a:fld>
            <a:endParaRPr lang="sv-SE" dirty="0"/>
          </a:p>
        </p:txBody>
      </p:sp>
      <p:sp>
        <p:nvSpPr>
          <p:cNvPr id="11" name="Platshållare för datum 10">
            <a:extLst>
              <a:ext uri="{FF2B5EF4-FFF2-40B4-BE49-F238E27FC236}">
                <a16:creationId xmlns:a16="http://schemas.microsoft.com/office/drawing/2014/main" id="{6F61534D-0BA0-0A4A-A4FF-38182DB37A58}"/>
              </a:ext>
            </a:extLst>
          </p:cNvPr>
          <p:cNvSpPr>
            <a:spLocks noGrp="1"/>
          </p:cNvSpPr>
          <p:nvPr>
            <p:ph type="dt" sz="half" idx="13"/>
          </p:nvPr>
        </p:nvSpPr>
        <p:spPr/>
        <p:txBody>
          <a:bodyPr/>
          <a:lstStyle/>
          <a:p>
            <a:r>
              <a:rPr lang="sv-SE" dirty="0"/>
              <a:t>20XX-XX-XX</a:t>
            </a:r>
          </a:p>
        </p:txBody>
      </p:sp>
      <p:pic>
        <p:nvPicPr>
          <p:cNvPr id="12" name="Graphic 11">
            <a:extLst>
              <a:ext uri="{FF2B5EF4-FFF2-40B4-BE49-F238E27FC236}">
                <a16:creationId xmlns:a16="http://schemas.microsoft.com/office/drawing/2014/main" id="{DEB1E1B1-E612-194F-B1F8-C9088D6B281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268570046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Intro Media">
    <p:bg>
      <p:bgPr>
        <a:solidFill>
          <a:schemeClr val="tx1"/>
        </a:solidFill>
        <a:effectLst/>
      </p:bgPr>
    </p:bg>
    <p:spTree>
      <p:nvGrpSpPr>
        <p:cNvPr id="1" name=""/>
        <p:cNvGrpSpPr/>
        <p:nvPr/>
      </p:nvGrpSpPr>
      <p:grpSpPr>
        <a:xfrm>
          <a:off x="0" y="0"/>
          <a:ext cx="0" cy="0"/>
          <a:chOff x="0" y="0"/>
          <a:chExt cx="0" cy="0"/>
        </a:xfrm>
      </p:grpSpPr>
      <p:sp>
        <p:nvSpPr>
          <p:cNvPr id="7" name="Platshållare för media 6">
            <a:extLst>
              <a:ext uri="{FF2B5EF4-FFF2-40B4-BE49-F238E27FC236}">
                <a16:creationId xmlns:a16="http://schemas.microsoft.com/office/drawing/2014/main" id="{B6256917-C16C-BB44-99BE-CC32C560A83F}"/>
              </a:ext>
            </a:extLst>
          </p:cNvPr>
          <p:cNvSpPr>
            <a:spLocks noGrp="1"/>
          </p:cNvSpPr>
          <p:nvPr>
            <p:ph type="media" sz="quarter" idx="10"/>
          </p:nvPr>
        </p:nvSpPr>
        <p:spPr>
          <a:xfrm>
            <a:off x="0" y="0"/>
            <a:ext cx="12192000" cy="6858000"/>
          </a:xfrm>
        </p:spPr>
        <p:txBody>
          <a:bodyPr tIns="720000"/>
          <a:lstStyle>
            <a:lvl1pPr marL="0" indent="0" algn="ctr">
              <a:buNone/>
              <a:defRPr>
                <a:solidFill>
                  <a:schemeClr val="bg1"/>
                </a:solidFill>
              </a:defRPr>
            </a:lvl1pPr>
          </a:lstStyle>
          <a:p>
            <a:r>
              <a:rPr lang="sv-SE"/>
              <a:t>Klicka på ikonen för att lägga till ett medieklipp</a:t>
            </a:r>
            <a:endParaRPr lang="en-GB"/>
          </a:p>
        </p:txBody>
      </p:sp>
    </p:spTree>
    <p:extLst>
      <p:ext uri="{BB962C8B-B14F-4D97-AF65-F5344CB8AC3E}">
        <p14:creationId xmlns:p14="http://schemas.microsoft.com/office/powerpoint/2010/main" val="499465622"/>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och media">
    <p:bg>
      <p:bgPr>
        <a:solidFill>
          <a:schemeClr val="bg2">
            <a:lumMod val="95000"/>
          </a:schemeClr>
        </a:solidFill>
        <a:effectLst/>
      </p:bgPr>
    </p:bg>
    <p:spTree>
      <p:nvGrpSpPr>
        <p:cNvPr id="1" name=""/>
        <p:cNvGrpSpPr/>
        <p:nvPr/>
      </p:nvGrpSpPr>
      <p:grpSpPr>
        <a:xfrm>
          <a:off x="0" y="0"/>
          <a:ext cx="0" cy="0"/>
          <a:chOff x="0" y="0"/>
          <a:chExt cx="0" cy="0"/>
        </a:xfrm>
      </p:grpSpPr>
      <p:sp>
        <p:nvSpPr>
          <p:cNvPr id="11" name="Platshållare för media 6">
            <a:extLst>
              <a:ext uri="{FF2B5EF4-FFF2-40B4-BE49-F238E27FC236}">
                <a16:creationId xmlns:a16="http://schemas.microsoft.com/office/drawing/2014/main" id="{3166109A-61D3-ED47-B029-4622784609DB}"/>
              </a:ext>
            </a:extLst>
          </p:cNvPr>
          <p:cNvSpPr>
            <a:spLocks noGrp="1"/>
          </p:cNvSpPr>
          <p:nvPr>
            <p:ph type="media" sz="quarter" idx="13"/>
          </p:nvPr>
        </p:nvSpPr>
        <p:spPr>
          <a:xfrm>
            <a:off x="0" y="0"/>
            <a:ext cx="12192000" cy="6858000"/>
          </a:xfrm>
        </p:spPr>
        <p:txBody>
          <a:bodyPr tIns="720000"/>
          <a:lstStyle>
            <a:lvl1pPr marL="0" indent="0" algn="ctr">
              <a:buNone/>
              <a:defRPr>
                <a:solidFill>
                  <a:schemeClr val="bg1"/>
                </a:solidFill>
              </a:defRPr>
            </a:lvl1pPr>
          </a:lstStyle>
          <a:p>
            <a:r>
              <a:rPr lang="sv-SE" dirty="0"/>
              <a:t>Klicka på ikonen för att lägga till ett medieklipp</a:t>
            </a:r>
            <a:endParaRPr lang="en-GB" dirty="0"/>
          </a:p>
        </p:txBody>
      </p:sp>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916137"/>
            <a:ext cx="5257800" cy="1986189"/>
          </a:xfrm>
        </p:spPr>
        <p:txBody>
          <a:bodyPr lIns="108000" tIns="108000" rIns="108000" anchor="t" anchorCtr="0"/>
          <a:lstStyle>
            <a:lvl1pPr>
              <a:defRPr sz="4000" b="1" i="0">
                <a:latin typeface="+mj-lt"/>
                <a:cs typeface="Replica LL" panose="020B0504010101010104" pitchFamily="34" charset="77"/>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8" name="Platshållare för text 7">
            <a:extLst>
              <a:ext uri="{FF2B5EF4-FFF2-40B4-BE49-F238E27FC236}">
                <a16:creationId xmlns:a16="http://schemas.microsoft.com/office/drawing/2014/main" id="{73AEE5B6-12FD-5E4C-BA09-2925ABA9B696}"/>
              </a:ext>
            </a:extLst>
          </p:cNvPr>
          <p:cNvSpPr>
            <a:spLocks noGrp="1"/>
          </p:cNvSpPr>
          <p:nvPr>
            <p:ph type="body" sz="quarter" idx="14"/>
          </p:nvPr>
        </p:nvSpPr>
        <p:spPr>
          <a:xfrm>
            <a:off x="6571414" y="1990800"/>
            <a:ext cx="5361936" cy="3695700"/>
          </a:xfrm>
        </p:spPr>
        <p:txBody>
          <a:bodyPr anchor="t" anchorCtr="0"/>
          <a:lstStyle>
            <a:lvl1pPr marL="0" indent="0">
              <a:buNone/>
              <a:defRPr sz="4000" b="1" i="0">
                <a:solidFill>
                  <a:schemeClr val="bg1"/>
                </a:solidFill>
                <a:latin typeface="+mj-lt"/>
                <a:cs typeface="Replica LL" panose="020B0504010101010104" pitchFamily="34" charset="77"/>
              </a:defRPr>
            </a:lvl1pPr>
          </a:lstStyle>
          <a:p>
            <a:pPr lvl="0"/>
            <a:r>
              <a:rPr lang="sv-SE"/>
              <a:t>Klicka här för att ändra format på bakgrundstexten</a:t>
            </a:r>
          </a:p>
        </p:txBody>
      </p:sp>
    </p:spTree>
    <p:extLst>
      <p:ext uri="{BB962C8B-B14F-4D97-AF65-F5344CB8AC3E}">
        <p14:creationId xmlns:p14="http://schemas.microsoft.com/office/powerpoint/2010/main" val="3610004975"/>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ubrik och media">
    <p:bg>
      <p:bgPr>
        <a:solidFill>
          <a:schemeClr val="bg2">
            <a:lumMod val="95000"/>
          </a:schemeClr>
        </a:solidFill>
        <a:effectLst/>
      </p:bgPr>
    </p:bg>
    <p:spTree>
      <p:nvGrpSpPr>
        <p:cNvPr id="1" name=""/>
        <p:cNvGrpSpPr/>
        <p:nvPr/>
      </p:nvGrpSpPr>
      <p:grpSpPr>
        <a:xfrm>
          <a:off x="0" y="0"/>
          <a:ext cx="0" cy="0"/>
          <a:chOff x="0" y="0"/>
          <a:chExt cx="0" cy="0"/>
        </a:xfrm>
      </p:grpSpPr>
      <p:sp>
        <p:nvSpPr>
          <p:cNvPr id="11" name="Platshållare för media 6">
            <a:extLst>
              <a:ext uri="{FF2B5EF4-FFF2-40B4-BE49-F238E27FC236}">
                <a16:creationId xmlns:a16="http://schemas.microsoft.com/office/drawing/2014/main" id="{3166109A-61D3-ED47-B029-4622784609DB}"/>
              </a:ext>
            </a:extLst>
          </p:cNvPr>
          <p:cNvSpPr>
            <a:spLocks noGrp="1"/>
          </p:cNvSpPr>
          <p:nvPr>
            <p:ph type="media" sz="quarter" idx="13"/>
          </p:nvPr>
        </p:nvSpPr>
        <p:spPr>
          <a:xfrm>
            <a:off x="0" y="0"/>
            <a:ext cx="12192000" cy="6858000"/>
          </a:xfrm>
        </p:spPr>
        <p:txBody>
          <a:bodyPr tIns="720000"/>
          <a:lstStyle>
            <a:lvl1pPr marL="0" indent="0" algn="ctr">
              <a:buNone/>
              <a:defRPr>
                <a:solidFill>
                  <a:schemeClr val="bg1"/>
                </a:solidFill>
              </a:defRPr>
            </a:lvl1pPr>
          </a:lstStyle>
          <a:p>
            <a:r>
              <a:rPr lang="sv-SE"/>
              <a:t>Klicka på ikonen för att lägga till ett medieklipp</a:t>
            </a:r>
            <a:endParaRPr lang="en-GB"/>
          </a:p>
        </p:txBody>
      </p:sp>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916137"/>
            <a:ext cx="5257800" cy="1986189"/>
          </a:xfrm>
        </p:spPr>
        <p:txBody>
          <a:bodyPr lIns="108000" tIns="108000" rIns="108000" anchor="t" anchorCtr="0"/>
          <a:lstStyle>
            <a:lvl1pPr>
              <a:defRPr sz="4000" b="1" i="0">
                <a:latin typeface="+mj-lt"/>
                <a:cs typeface="Replica LL" panose="020B0504010101010104" pitchFamily="34" charset="77"/>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Tree>
    <p:extLst>
      <p:ext uri="{BB962C8B-B14F-4D97-AF65-F5344CB8AC3E}">
        <p14:creationId xmlns:p14="http://schemas.microsoft.com/office/powerpoint/2010/main" val="3370856540"/>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och MO Vind">
    <p:spTree>
      <p:nvGrpSpPr>
        <p:cNvPr id="1" name=""/>
        <p:cNvGrpSpPr/>
        <p:nvPr/>
      </p:nvGrpSpPr>
      <p:grpSpPr>
        <a:xfrm>
          <a:off x="0" y="0"/>
          <a:ext cx="0" cy="0"/>
          <a:chOff x="0" y="0"/>
          <a:chExt cx="0" cy="0"/>
        </a:xfrm>
      </p:grpSpPr>
      <p:pic>
        <p:nvPicPr>
          <p:cNvPr id="12" name="Unknown-8.jpeg">
            <a:extLst>
              <a:ext uri="{FF2B5EF4-FFF2-40B4-BE49-F238E27FC236}">
                <a16:creationId xmlns:a16="http://schemas.microsoft.com/office/drawing/2014/main" id="{24890FAB-BEA4-0A46-BCB8-4AECEEE85F9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628"/>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79176"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spcBef>
                <a:spcPts val="0"/>
              </a:spcBef>
              <a:defRPr/>
            </a:lvl1pPr>
            <a:lvl2pPr>
              <a:spcBef>
                <a:spcPts val="0"/>
              </a:spcBef>
              <a:defRPr/>
            </a:lvl2pPr>
            <a:lvl3pPr>
              <a:spcBef>
                <a:spcPts val="0"/>
              </a:spcBef>
              <a:defRPr/>
            </a:lvl3pPr>
            <a:lvl4pPr>
              <a:spcBef>
                <a:spcPts val="0"/>
              </a:spcBef>
              <a:defRPr/>
            </a:lvl4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231198532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Rubrik och MO Vind">
    <p:spTree>
      <p:nvGrpSpPr>
        <p:cNvPr id="1" name=""/>
        <p:cNvGrpSpPr/>
        <p:nvPr/>
      </p:nvGrpSpPr>
      <p:grpSpPr>
        <a:xfrm>
          <a:off x="0" y="0"/>
          <a:ext cx="0" cy="0"/>
          <a:chOff x="0" y="0"/>
          <a:chExt cx="0" cy="0"/>
        </a:xfrm>
      </p:grpSpPr>
      <p:pic>
        <p:nvPicPr>
          <p:cNvPr id="12" name="Unknown-8.jpeg">
            <a:extLst>
              <a:ext uri="{FF2B5EF4-FFF2-40B4-BE49-F238E27FC236}">
                <a16:creationId xmlns:a16="http://schemas.microsoft.com/office/drawing/2014/main" id="{24890FAB-BEA4-0A46-BCB8-4AECEEE85F9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628"/>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9329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spcBef>
                <a:spcPts val="0"/>
              </a:spcBef>
              <a:defRPr/>
            </a:lvl1pPr>
            <a:lvl2pPr>
              <a:spcBef>
                <a:spcPts val="0"/>
              </a:spcBef>
              <a:defRPr/>
            </a:lvl2pPr>
            <a:lvl3pPr>
              <a:spcBef>
                <a:spcPts val="0"/>
              </a:spcBef>
              <a:defRPr/>
            </a:lvl3pPr>
            <a:lvl4pPr>
              <a:spcBef>
                <a:spcPts val="0"/>
              </a:spcBef>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4026613488"/>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och MO H2O">
    <p:spTree>
      <p:nvGrpSpPr>
        <p:cNvPr id="1" name=""/>
        <p:cNvGrpSpPr/>
        <p:nvPr/>
      </p:nvGrpSpPr>
      <p:grpSpPr>
        <a:xfrm>
          <a:off x="0" y="0"/>
          <a:ext cx="0" cy="0"/>
          <a:chOff x="0" y="0"/>
          <a:chExt cx="0" cy="0"/>
        </a:xfrm>
      </p:grpSpPr>
      <p:pic>
        <p:nvPicPr>
          <p:cNvPr id="15" name="Unknown-8.jpeg">
            <a:extLst>
              <a:ext uri="{FF2B5EF4-FFF2-40B4-BE49-F238E27FC236}">
                <a16:creationId xmlns:a16="http://schemas.microsoft.com/office/drawing/2014/main" id="{2A4E49D4-4C98-DF40-A7B6-4F9D179471D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9329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spcBef>
                <a:spcPts val="0"/>
              </a:spcBef>
              <a:defRPr/>
            </a:lvl1pPr>
            <a:lvl2pPr>
              <a:spcBef>
                <a:spcPts val="0"/>
              </a:spcBef>
              <a:defRPr/>
            </a:lvl2pPr>
            <a:lvl3pPr>
              <a:spcBef>
                <a:spcPts val="0"/>
              </a:spcBef>
              <a:defRPr/>
            </a:lvl3pPr>
            <a:lvl4pPr>
              <a:spcBef>
                <a:spcPts val="0"/>
              </a:spcBef>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14885185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Rubrik och MO H2O">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138929-510E-6745-B1A6-53211FB9A605}"/>
              </a:ext>
            </a:extLst>
          </p:cNvPr>
          <p:cNvSpPr/>
          <p:nvPr userDrawn="1"/>
        </p:nvSpPr>
        <p:spPr>
          <a:xfrm>
            <a:off x="0" y="0"/>
            <a:ext cx="218901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Unknown-8.jpeg">
            <a:extLst>
              <a:ext uri="{FF2B5EF4-FFF2-40B4-BE49-F238E27FC236}">
                <a16:creationId xmlns:a16="http://schemas.microsoft.com/office/drawing/2014/main" id="{2A4E49D4-4C98-DF40-A7B6-4F9D179471D9}"/>
              </a:ext>
            </a:extLst>
          </p:cNvPr>
          <p:cNvPicPr>
            <a:picLocks noChangeAspect="1"/>
          </p:cNvPicPr>
          <p:nvPr userDrawn="1"/>
        </p:nvPicPr>
        <p:blipFill>
          <a:blip r:embed="rId2" cstate="email">
            <a:alphaModFix amt="46000"/>
            <a:extLst>
              <a:ext uri="{28A0092B-C50C-407E-A947-70E740481C1C}">
                <a14:useLocalDpi xmlns:a14="http://schemas.microsoft.com/office/drawing/2010/main"/>
              </a:ext>
            </a:extLst>
          </a:blip>
          <a:srcRect/>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9329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spcBef>
                <a:spcPts val="0"/>
              </a:spcBef>
              <a:defRPr/>
            </a:lvl1pPr>
            <a:lvl2pPr>
              <a:spcBef>
                <a:spcPts val="0"/>
              </a:spcBef>
              <a:defRPr/>
            </a:lvl2pPr>
            <a:lvl3pPr>
              <a:spcBef>
                <a:spcPts val="0"/>
              </a:spcBef>
              <a:defRPr/>
            </a:lvl3pPr>
            <a:lvl4pPr>
              <a:spcBef>
                <a:spcPts val="0"/>
              </a:spcBef>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2807539724"/>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EE535B8-0F3A-CC43-B95C-15C6089792FF}"/>
              </a:ext>
            </a:extLst>
          </p:cNvPr>
          <p:cNvSpPr>
            <a:spLocks noGrp="1"/>
          </p:cNvSpPr>
          <p:nvPr>
            <p:ph type="body" sz="quarter" idx="13"/>
          </p:nvPr>
        </p:nvSpPr>
        <p:spPr>
          <a:xfrm>
            <a:off x="6493896" y="2189163"/>
            <a:ext cx="5229225" cy="3987800"/>
          </a:xfrm>
        </p:spPr>
        <p:txBody>
          <a:bodyPr/>
          <a:lstStyle>
            <a:lvl2pPr>
              <a:lnSpc>
                <a:spcPct val="100000"/>
              </a:lnSpc>
              <a:spcBef>
                <a:spcPts val="600"/>
              </a:spcBef>
              <a:spcAft>
                <a:spcPts val="600"/>
              </a:spcAft>
              <a:defRPr/>
            </a:lvl2pPr>
            <a:lvl3pPr>
              <a:lnSpc>
                <a:spcPct val="100000"/>
              </a:lnSpc>
              <a:spcBef>
                <a:spcPts val="600"/>
              </a:spcBef>
              <a:spcAft>
                <a:spcPts val="600"/>
              </a:spcAft>
              <a:defRPr/>
            </a:lvl3pPr>
            <a:lvl4pPr>
              <a:lnSpc>
                <a:spcPct val="100000"/>
              </a:lnSpc>
              <a:spcBef>
                <a:spcPts val="600"/>
              </a:spcBef>
              <a:spcAft>
                <a:spcPts val="600"/>
              </a:spcAft>
              <a:defRPr/>
            </a:lvl4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0" name="Bild 9">
            <a:extLst>
              <a:ext uri="{FF2B5EF4-FFF2-40B4-BE49-F238E27FC236}">
                <a16:creationId xmlns:a16="http://schemas.microsoft.com/office/drawing/2014/main" id="{D74EC721-656F-5047-9909-17F0A12DB81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6176897" cy="6858000"/>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671715"/>
            <a:ext cx="5257800" cy="3449524"/>
          </a:xfrm>
        </p:spPr>
        <p:txBody>
          <a:bodyPr anchor="t" anchorCtr="0"/>
          <a:lstStyle>
            <a:lvl1pPr>
              <a:defRPr sz="5600" b="1" i="0">
                <a:latin typeface="+mj-lt"/>
                <a:cs typeface="Replica LL" panose="020B0504010101010104" pitchFamily="34" charset="77"/>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a:xfrm>
            <a:off x="432000" y="6356350"/>
            <a:ext cx="861811" cy="365125"/>
          </a:xfrm>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Tree>
    <p:extLst>
      <p:ext uri="{BB962C8B-B14F-4D97-AF65-F5344CB8AC3E}">
        <p14:creationId xmlns:p14="http://schemas.microsoft.com/office/powerpoint/2010/main" val="1877950695"/>
      </p:ext>
    </p:extLst>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Rubrik och MO Sol">
    <p:spTree>
      <p:nvGrpSpPr>
        <p:cNvPr id="1" name=""/>
        <p:cNvGrpSpPr/>
        <p:nvPr/>
      </p:nvGrpSpPr>
      <p:grpSpPr>
        <a:xfrm>
          <a:off x="0" y="0"/>
          <a:ext cx="0" cy="0"/>
          <a:chOff x="0" y="0"/>
          <a:chExt cx="0" cy="0"/>
        </a:xfrm>
      </p:grpSpPr>
      <p:pic>
        <p:nvPicPr>
          <p:cNvPr id="12" name="Platshållare för bild 14">
            <a:extLst>
              <a:ext uri="{FF2B5EF4-FFF2-40B4-BE49-F238E27FC236}">
                <a16:creationId xmlns:a16="http://schemas.microsoft.com/office/drawing/2014/main" id="{E2CAC066-C5B7-6D4B-B493-D5BC103C1DA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86238" y="0"/>
            <a:ext cx="8005762" cy="6867525"/>
          </a:xfrm>
          <a:prstGeom prst="rect">
            <a:avLst/>
          </a:prstGeom>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8554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spcBef>
                <a:spcPts val="0"/>
              </a:spcBef>
              <a:defRPr/>
            </a:lvl1pPr>
            <a:lvl2pPr>
              <a:spcBef>
                <a:spcPts val="0"/>
              </a:spcBef>
              <a:defRPr/>
            </a:lvl2pPr>
            <a:lvl3pPr>
              <a:spcBef>
                <a:spcPts val="0"/>
              </a:spcBef>
              <a:defRPr/>
            </a:lvl3pPr>
            <a:lvl4pPr>
              <a:spcBef>
                <a:spcPts val="0"/>
              </a:spcBef>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397947626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EE535B8-0F3A-CC43-B95C-15C6089792FF}"/>
              </a:ext>
            </a:extLst>
          </p:cNvPr>
          <p:cNvSpPr>
            <a:spLocks noGrp="1"/>
          </p:cNvSpPr>
          <p:nvPr>
            <p:ph type="body" sz="quarter" idx="13"/>
          </p:nvPr>
        </p:nvSpPr>
        <p:spPr>
          <a:xfrm>
            <a:off x="6528400" y="2189163"/>
            <a:ext cx="5229225" cy="3987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0" name="Bild 9">
            <a:extLst>
              <a:ext uri="{FF2B5EF4-FFF2-40B4-BE49-F238E27FC236}">
                <a16:creationId xmlns:a16="http://schemas.microsoft.com/office/drawing/2014/main" id="{D74EC721-656F-5047-9909-17F0A12DB81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6176897" cy="6858000"/>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671715"/>
            <a:ext cx="5257800" cy="3449524"/>
          </a:xfrm>
        </p:spPr>
        <p:txBody>
          <a:bodyPr anchor="t" anchorCtr="0"/>
          <a:lstStyle>
            <a:lvl1pPr>
              <a:defRPr sz="5600" b="1" i="0">
                <a:latin typeface="+mj-lt"/>
                <a:cs typeface="Replica LL" panose="020B0504010101010104" pitchFamily="34" charset="77"/>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a:xfrm>
            <a:off x="432000" y="6356350"/>
            <a:ext cx="861811" cy="365125"/>
          </a:xfrm>
        </p:spPr>
        <p:txBody>
          <a:bodyPr/>
          <a:lstStyle>
            <a:lvl1pPr>
              <a:defRPr/>
            </a:lvl1p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Tree>
    <p:extLst>
      <p:ext uri="{BB962C8B-B14F-4D97-AF65-F5344CB8AC3E}">
        <p14:creationId xmlns:p14="http://schemas.microsoft.com/office/powerpoint/2010/main" val="1243755144"/>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Rubrik och innehåll">
    <p:bg>
      <p:bgPr>
        <a:gradFill>
          <a:gsLst>
            <a:gs pos="70000">
              <a:schemeClr val="accent1">
                <a:lumMod val="0"/>
                <a:lumOff val="100000"/>
              </a:schemeClr>
            </a:gs>
            <a:gs pos="100000">
              <a:srgbClr val="FFDF38">
                <a:alpha val="60000"/>
              </a:srgbClr>
            </a:gs>
          </a:gsLst>
          <a:lin ang="0" scaled="0"/>
        </a:gra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3C9C922A-2B41-0D4D-9332-B8EC3354DE5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049" r="20439" b="18171"/>
          <a:stretch/>
        </p:blipFill>
        <p:spPr>
          <a:xfrm>
            <a:off x="8077200" y="0"/>
            <a:ext cx="4114800" cy="6858000"/>
          </a:xfrm>
          <a:prstGeom prst="rect">
            <a:avLst/>
          </a:prstGeom>
        </p:spPr>
      </p:pic>
      <p:sp>
        <p:nvSpPr>
          <p:cNvPr id="2" name="Rubrik 1">
            <a:extLst>
              <a:ext uri="{FF2B5EF4-FFF2-40B4-BE49-F238E27FC236}">
                <a16:creationId xmlns:a16="http://schemas.microsoft.com/office/drawing/2014/main" id="{68200239-4E55-1943-B2A7-70CB9D8BE5A2}"/>
              </a:ext>
            </a:extLst>
          </p:cNvPr>
          <p:cNvSpPr>
            <a:spLocks noGrp="1"/>
          </p:cNvSpPr>
          <p:nvPr>
            <p:ph type="title"/>
          </p:nvPr>
        </p:nvSpPr>
        <p:spPr>
          <a:xfrm>
            <a:off x="432000" y="372534"/>
            <a:ext cx="9205913" cy="2372783"/>
          </a:xfrm>
        </p:spPr>
        <p:txBody>
          <a:bodyPr/>
          <a:lstStyle>
            <a:lvl1pPr>
              <a:lnSpc>
                <a:spcPct val="80000"/>
              </a:lnSpc>
              <a:defRPr sz="6500" b="0" i="0">
                <a:latin typeface="+mj-lt"/>
              </a:defRPr>
            </a:lvl1pPr>
          </a:lstStyle>
          <a:p>
            <a:r>
              <a:rPr lang="sv-SE" dirty="0"/>
              <a:t>Klicka här för att ändra mall för rubrikformat</a:t>
            </a:r>
          </a:p>
        </p:txBody>
      </p:sp>
      <p:sp>
        <p:nvSpPr>
          <p:cNvPr id="4" name="Platshållare för text 3">
            <a:extLst>
              <a:ext uri="{FF2B5EF4-FFF2-40B4-BE49-F238E27FC236}">
                <a16:creationId xmlns:a16="http://schemas.microsoft.com/office/drawing/2014/main" id="{08D577CA-9AE6-4940-B165-6D7EA2DCC057}"/>
              </a:ext>
            </a:extLst>
          </p:cNvPr>
          <p:cNvSpPr>
            <a:spLocks noGrp="1"/>
          </p:cNvSpPr>
          <p:nvPr>
            <p:ph type="body" sz="quarter" idx="10"/>
          </p:nvPr>
        </p:nvSpPr>
        <p:spPr>
          <a:xfrm>
            <a:off x="432000" y="2895600"/>
            <a:ext cx="9205913" cy="3158332"/>
          </a:xfrm>
        </p:spPr>
        <p:txBody>
          <a:bodyPr/>
          <a:lstStyle>
            <a:lvl1pPr marL="0" indent="0">
              <a:lnSpc>
                <a:spcPct val="99000"/>
              </a:lnSpc>
              <a:spcBef>
                <a:spcPts val="0"/>
              </a:spcBef>
              <a:buNone/>
              <a:defRPr sz="2000"/>
            </a:lvl1pPr>
            <a:lvl2pPr marL="180000" indent="-180000">
              <a:lnSpc>
                <a:spcPct val="99000"/>
              </a:lnSpc>
              <a:spcBef>
                <a:spcPts val="0"/>
              </a:spcBef>
              <a:buFont typeface="Arial" panose="020B0604020202020204" pitchFamily="34" charset="0"/>
              <a:buChar char="•"/>
              <a:defRPr sz="2000"/>
            </a:lvl2pPr>
            <a:lvl3pPr marL="180000" indent="-180000">
              <a:lnSpc>
                <a:spcPct val="99000"/>
              </a:lnSpc>
              <a:spcBef>
                <a:spcPts val="0"/>
              </a:spcBef>
              <a:buFont typeface="Arial" panose="020B0604020202020204" pitchFamily="34" charset="0"/>
              <a:buChar char="•"/>
              <a:defRPr sz="1800"/>
            </a:lvl3pPr>
            <a:lvl4pPr marL="180000" indent="-180000">
              <a:lnSpc>
                <a:spcPct val="99000"/>
              </a:lnSpc>
              <a:spcBef>
                <a:spcPts val="0"/>
              </a:spcBef>
              <a:buFont typeface="Arial" panose="020B0604020202020204" pitchFamily="34" charset="0"/>
              <a:buChar char="•"/>
              <a:defRPr sz="1600"/>
            </a:lvl4pPr>
            <a:lvl5pPr marL="360000" indent="-180000">
              <a:lnSpc>
                <a:spcPct val="99000"/>
              </a:lnSpc>
              <a:spcBef>
                <a:spcPts val="0"/>
              </a:spcBef>
              <a:buFont typeface="Arial" panose="020B0604020202020204" pitchFamily="34" charset="0"/>
              <a:buChar cha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bildnummer 9">
            <a:extLst>
              <a:ext uri="{FF2B5EF4-FFF2-40B4-BE49-F238E27FC236}">
                <a16:creationId xmlns:a16="http://schemas.microsoft.com/office/drawing/2014/main" id="{44DBD44D-947B-9B4A-9E7B-42F4BB76470B}"/>
              </a:ext>
            </a:extLst>
          </p:cNvPr>
          <p:cNvSpPr>
            <a:spLocks noGrp="1"/>
          </p:cNvSpPr>
          <p:nvPr>
            <p:ph type="sldNum" sz="quarter" idx="12"/>
          </p:nvPr>
        </p:nvSpPr>
        <p:spPr/>
        <p:txBody>
          <a:bodyPr/>
          <a:lstStyle/>
          <a:p>
            <a:fld id="{86CB4B4D-7CA3-9044-876B-883B54F8677D}" type="slidenum">
              <a:rPr lang="sv-SE" smtClean="0"/>
              <a:pPr/>
              <a:t>‹#›</a:t>
            </a:fld>
            <a:endParaRPr lang="sv-SE"/>
          </a:p>
        </p:txBody>
      </p:sp>
      <p:sp>
        <p:nvSpPr>
          <p:cNvPr id="11" name="Platshållare för datum 10">
            <a:extLst>
              <a:ext uri="{FF2B5EF4-FFF2-40B4-BE49-F238E27FC236}">
                <a16:creationId xmlns:a16="http://schemas.microsoft.com/office/drawing/2014/main" id="{6F61534D-0BA0-0A4A-A4FF-38182DB37A58}"/>
              </a:ext>
            </a:extLst>
          </p:cNvPr>
          <p:cNvSpPr>
            <a:spLocks noGrp="1"/>
          </p:cNvSpPr>
          <p:nvPr>
            <p:ph type="dt" sz="half" idx="13"/>
          </p:nvPr>
        </p:nvSpPr>
        <p:spPr/>
        <p:txBody>
          <a:bodyPr/>
          <a:lstStyle/>
          <a:p>
            <a:r>
              <a:rPr lang="sv-SE" dirty="0"/>
              <a:t>20XX-XX-XX</a:t>
            </a:r>
          </a:p>
        </p:txBody>
      </p:sp>
      <p:pic>
        <p:nvPicPr>
          <p:cNvPr id="12" name="Graphic 11">
            <a:extLst>
              <a:ext uri="{FF2B5EF4-FFF2-40B4-BE49-F238E27FC236}">
                <a16:creationId xmlns:a16="http://schemas.microsoft.com/office/drawing/2014/main" id="{DEB1E1B1-E612-194F-B1F8-C9088D6B281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301184551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Rubrik och innehåll">
    <p:bg>
      <p:bgPr>
        <a:gradFill>
          <a:gsLst>
            <a:gs pos="70000">
              <a:schemeClr val="accent1">
                <a:lumMod val="0"/>
                <a:lumOff val="100000"/>
              </a:schemeClr>
            </a:gs>
            <a:gs pos="100000">
              <a:schemeClr val="accent4">
                <a:alpha val="60000"/>
              </a:schemeClr>
            </a:gs>
          </a:gsLst>
          <a:lin ang="0" scaled="0"/>
        </a:gra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3C9C922A-2B41-0D4D-9332-B8EC3354DE5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049" r="20439" b="18171"/>
          <a:stretch/>
        </p:blipFill>
        <p:spPr>
          <a:xfrm>
            <a:off x="8077200" y="0"/>
            <a:ext cx="4114800" cy="6858000"/>
          </a:xfrm>
          <a:prstGeom prst="rect">
            <a:avLst/>
          </a:prstGeom>
        </p:spPr>
      </p:pic>
      <p:sp>
        <p:nvSpPr>
          <p:cNvPr id="2" name="Rubrik 1">
            <a:extLst>
              <a:ext uri="{FF2B5EF4-FFF2-40B4-BE49-F238E27FC236}">
                <a16:creationId xmlns:a16="http://schemas.microsoft.com/office/drawing/2014/main" id="{68200239-4E55-1943-B2A7-70CB9D8BE5A2}"/>
              </a:ext>
            </a:extLst>
          </p:cNvPr>
          <p:cNvSpPr>
            <a:spLocks noGrp="1"/>
          </p:cNvSpPr>
          <p:nvPr>
            <p:ph type="title"/>
          </p:nvPr>
        </p:nvSpPr>
        <p:spPr>
          <a:xfrm>
            <a:off x="432000" y="372534"/>
            <a:ext cx="9205913" cy="2372783"/>
          </a:xfrm>
        </p:spPr>
        <p:txBody>
          <a:bodyPr/>
          <a:lstStyle>
            <a:lvl1pPr>
              <a:lnSpc>
                <a:spcPct val="80000"/>
              </a:lnSpc>
              <a:defRPr sz="6500" b="0" i="0">
                <a:latin typeface="+mj-lt"/>
              </a:defRPr>
            </a:lvl1pPr>
          </a:lstStyle>
          <a:p>
            <a:r>
              <a:rPr lang="sv-SE" dirty="0"/>
              <a:t>Klicka här för att ändra mall för rubrikformat</a:t>
            </a:r>
          </a:p>
        </p:txBody>
      </p:sp>
      <p:sp>
        <p:nvSpPr>
          <p:cNvPr id="4" name="Platshållare för text 3">
            <a:extLst>
              <a:ext uri="{FF2B5EF4-FFF2-40B4-BE49-F238E27FC236}">
                <a16:creationId xmlns:a16="http://schemas.microsoft.com/office/drawing/2014/main" id="{08D577CA-9AE6-4940-B165-6D7EA2DCC057}"/>
              </a:ext>
            </a:extLst>
          </p:cNvPr>
          <p:cNvSpPr>
            <a:spLocks noGrp="1"/>
          </p:cNvSpPr>
          <p:nvPr>
            <p:ph type="body" sz="quarter" idx="10"/>
          </p:nvPr>
        </p:nvSpPr>
        <p:spPr>
          <a:xfrm>
            <a:off x="432000" y="2895600"/>
            <a:ext cx="9205913" cy="3158332"/>
          </a:xfrm>
        </p:spPr>
        <p:txBody>
          <a:bodyPr/>
          <a:lstStyle>
            <a:lvl1pPr marL="0" indent="0">
              <a:lnSpc>
                <a:spcPct val="99000"/>
              </a:lnSpc>
              <a:spcBef>
                <a:spcPts val="0"/>
              </a:spcBef>
              <a:buNone/>
              <a:defRPr sz="2000"/>
            </a:lvl1pPr>
            <a:lvl2pPr marL="180000" indent="-180000">
              <a:lnSpc>
                <a:spcPct val="99000"/>
              </a:lnSpc>
              <a:spcBef>
                <a:spcPts val="0"/>
              </a:spcBef>
              <a:buFont typeface="Arial" panose="020B0604020202020204" pitchFamily="34" charset="0"/>
              <a:buChar char="•"/>
              <a:defRPr sz="2000"/>
            </a:lvl2pPr>
            <a:lvl3pPr marL="180000" indent="-180000">
              <a:lnSpc>
                <a:spcPct val="99000"/>
              </a:lnSpc>
              <a:spcBef>
                <a:spcPts val="0"/>
              </a:spcBef>
              <a:buFont typeface="Arial" panose="020B0604020202020204" pitchFamily="34" charset="0"/>
              <a:buChar char="•"/>
              <a:defRPr sz="1800"/>
            </a:lvl3pPr>
            <a:lvl4pPr marL="180000" indent="-180000">
              <a:lnSpc>
                <a:spcPct val="99000"/>
              </a:lnSpc>
              <a:spcBef>
                <a:spcPts val="0"/>
              </a:spcBef>
              <a:buFont typeface="Arial" panose="020B0604020202020204" pitchFamily="34" charset="0"/>
              <a:buChar char="•"/>
              <a:defRPr sz="1600"/>
            </a:lvl4pPr>
            <a:lvl5pPr marL="360000" indent="-180000">
              <a:lnSpc>
                <a:spcPct val="99000"/>
              </a:lnSpc>
              <a:spcBef>
                <a:spcPts val="0"/>
              </a:spcBef>
              <a:buFont typeface="Arial" panose="020B0604020202020204" pitchFamily="34" charset="0"/>
              <a:buChar cha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bildnummer 9">
            <a:extLst>
              <a:ext uri="{FF2B5EF4-FFF2-40B4-BE49-F238E27FC236}">
                <a16:creationId xmlns:a16="http://schemas.microsoft.com/office/drawing/2014/main" id="{44DBD44D-947B-9B4A-9E7B-42F4BB76470B}"/>
              </a:ext>
            </a:extLst>
          </p:cNvPr>
          <p:cNvSpPr>
            <a:spLocks noGrp="1"/>
          </p:cNvSpPr>
          <p:nvPr>
            <p:ph type="sldNum" sz="quarter" idx="12"/>
          </p:nvPr>
        </p:nvSpPr>
        <p:spPr/>
        <p:txBody>
          <a:bodyPr/>
          <a:lstStyle/>
          <a:p>
            <a:fld id="{86CB4B4D-7CA3-9044-876B-883B54F8677D}" type="slidenum">
              <a:rPr lang="sv-SE" smtClean="0"/>
              <a:pPr/>
              <a:t>‹#›</a:t>
            </a:fld>
            <a:endParaRPr lang="sv-SE"/>
          </a:p>
        </p:txBody>
      </p:sp>
      <p:pic>
        <p:nvPicPr>
          <p:cNvPr id="12" name="Graphic 11">
            <a:extLst>
              <a:ext uri="{FF2B5EF4-FFF2-40B4-BE49-F238E27FC236}">
                <a16:creationId xmlns:a16="http://schemas.microsoft.com/office/drawing/2014/main" id="{DEB1E1B1-E612-194F-B1F8-C9088D6B281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2000" y="540000"/>
            <a:ext cx="1508243" cy="187642"/>
          </a:xfrm>
          <a:prstGeom prst="rect">
            <a:avLst/>
          </a:prstGeom>
        </p:spPr>
      </p:pic>
      <p:sp>
        <p:nvSpPr>
          <p:cNvPr id="8" name="Platshållare för datum 10">
            <a:extLst>
              <a:ext uri="{FF2B5EF4-FFF2-40B4-BE49-F238E27FC236}">
                <a16:creationId xmlns:a16="http://schemas.microsoft.com/office/drawing/2014/main" id="{E189B4EB-4D07-49D1-AC40-90E7B8664093}"/>
              </a:ext>
            </a:extLst>
          </p:cNvPr>
          <p:cNvSpPr>
            <a:spLocks noGrp="1"/>
          </p:cNvSpPr>
          <p:nvPr>
            <p:ph type="dt" sz="half" idx="13"/>
          </p:nvPr>
        </p:nvSpPr>
        <p:spPr>
          <a:xfrm>
            <a:off x="432000" y="6356350"/>
            <a:ext cx="861811" cy="365125"/>
          </a:xfrm>
        </p:spPr>
        <p:txBody>
          <a:bodyPr/>
          <a:lstStyle/>
          <a:p>
            <a:r>
              <a:rPr lang="sv-SE" dirty="0"/>
              <a:t>20XX-XX-XX</a:t>
            </a:r>
          </a:p>
        </p:txBody>
      </p:sp>
    </p:spTree>
    <p:extLst>
      <p:ext uri="{BB962C8B-B14F-4D97-AF65-F5344CB8AC3E}">
        <p14:creationId xmlns:p14="http://schemas.microsoft.com/office/powerpoint/2010/main" val="197209925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Rubrik och innehåll">
    <p:bg>
      <p:bgPr>
        <a:gradFill>
          <a:gsLst>
            <a:gs pos="70000">
              <a:schemeClr val="accent1">
                <a:lumMod val="0"/>
                <a:lumOff val="100000"/>
              </a:schemeClr>
            </a:gs>
            <a:gs pos="100000">
              <a:schemeClr val="accent3">
                <a:alpha val="60000"/>
              </a:schemeClr>
            </a:gs>
          </a:gsLst>
          <a:lin ang="0" scaled="0"/>
        </a:gra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3C9C922A-2B41-0D4D-9332-B8EC3354DE5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049" r="20439" b="18171"/>
          <a:stretch/>
        </p:blipFill>
        <p:spPr>
          <a:xfrm>
            <a:off x="8077200" y="0"/>
            <a:ext cx="4114800" cy="6858000"/>
          </a:xfrm>
          <a:prstGeom prst="rect">
            <a:avLst/>
          </a:prstGeom>
        </p:spPr>
      </p:pic>
      <p:sp>
        <p:nvSpPr>
          <p:cNvPr id="2" name="Rubrik 1">
            <a:extLst>
              <a:ext uri="{FF2B5EF4-FFF2-40B4-BE49-F238E27FC236}">
                <a16:creationId xmlns:a16="http://schemas.microsoft.com/office/drawing/2014/main" id="{68200239-4E55-1943-B2A7-70CB9D8BE5A2}"/>
              </a:ext>
            </a:extLst>
          </p:cNvPr>
          <p:cNvSpPr>
            <a:spLocks noGrp="1"/>
          </p:cNvSpPr>
          <p:nvPr>
            <p:ph type="title"/>
          </p:nvPr>
        </p:nvSpPr>
        <p:spPr>
          <a:xfrm>
            <a:off x="432000" y="372534"/>
            <a:ext cx="9205913" cy="2372783"/>
          </a:xfrm>
        </p:spPr>
        <p:txBody>
          <a:bodyPr/>
          <a:lstStyle>
            <a:lvl1pPr>
              <a:lnSpc>
                <a:spcPct val="80000"/>
              </a:lnSpc>
              <a:defRPr sz="6500" b="0" i="0">
                <a:latin typeface="+mj-lt"/>
              </a:defRPr>
            </a:lvl1pPr>
          </a:lstStyle>
          <a:p>
            <a:r>
              <a:rPr lang="sv-SE" dirty="0"/>
              <a:t>Klicka här för att ändra mall för rubrikformat</a:t>
            </a:r>
          </a:p>
        </p:txBody>
      </p:sp>
      <p:sp>
        <p:nvSpPr>
          <p:cNvPr id="4" name="Platshållare för text 3">
            <a:extLst>
              <a:ext uri="{FF2B5EF4-FFF2-40B4-BE49-F238E27FC236}">
                <a16:creationId xmlns:a16="http://schemas.microsoft.com/office/drawing/2014/main" id="{08D577CA-9AE6-4940-B165-6D7EA2DCC057}"/>
              </a:ext>
            </a:extLst>
          </p:cNvPr>
          <p:cNvSpPr>
            <a:spLocks noGrp="1"/>
          </p:cNvSpPr>
          <p:nvPr>
            <p:ph type="body" sz="quarter" idx="10"/>
          </p:nvPr>
        </p:nvSpPr>
        <p:spPr>
          <a:xfrm>
            <a:off x="432000" y="2895600"/>
            <a:ext cx="9205913" cy="3158332"/>
          </a:xfrm>
        </p:spPr>
        <p:txBody>
          <a:bodyPr/>
          <a:lstStyle>
            <a:lvl1pPr marL="0" indent="0">
              <a:lnSpc>
                <a:spcPct val="99000"/>
              </a:lnSpc>
              <a:spcBef>
                <a:spcPts val="0"/>
              </a:spcBef>
              <a:buNone/>
              <a:defRPr sz="2000"/>
            </a:lvl1pPr>
            <a:lvl2pPr marL="180000" indent="-180000">
              <a:lnSpc>
                <a:spcPct val="99000"/>
              </a:lnSpc>
              <a:spcBef>
                <a:spcPts val="0"/>
              </a:spcBef>
              <a:buFont typeface="Arial" panose="020B0604020202020204" pitchFamily="34" charset="0"/>
              <a:buChar char="•"/>
              <a:defRPr sz="2000"/>
            </a:lvl2pPr>
            <a:lvl3pPr marL="180000" indent="-180000">
              <a:lnSpc>
                <a:spcPct val="99000"/>
              </a:lnSpc>
              <a:spcBef>
                <a:spcPts val="0"/>
              </a:spcBef>
              <a:buFont typeface="Arial" panose="020B0604020202020204" pitchFamily="34" charset="0"/>
              <a:buChar char="•"/>
              <a:defRPr sz="1800"/>
            </a:lvl3pPr>
            <a:lvl4pPr marL="180000" indent="-180000">
              <a:lnSpc>
                <a:spcPct val="99000"/>
              </a:lnSpc>
              <a:spcBef>
                <a:spcPts val="0"/>
              </a:spcBef>
              <a:buFont typeface="Arial" panose="020B0604020202020204" pitchFamily="34" charset="0"/>
              <a:buChar char="•"/>
              <a:defRPr sz="1600"/>
            </a:lvl4pPr>
            <a:lvl5pPr marL="360000" indent="-180000">
              <a:lnSpc>
                <a:spcPct val="99000"/>
              </a:lnSpc>
              <a:spcBef>
                <a:spcPts val="0"/>
              </a:spcBef>
              <a:buFont typeface="Arial" panose="020B0604020202020204" pitchFamily="34" charset="0"/>
              <a:buChar cha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bildnummer 9">
            <a:extLst>
              <a:ext uri="{FF2B5EF4-FFF2-40B4-BE49-F238E27FC236}">
                <a16:creationId xmlns:a16="http://schemas.microsoft.com/office/drawing/2014/main" id="{44DBD44D-947B-9B4A-9E7B-42F4BB76470B}"/>
              </a:ext>
            </a:extLst>
          </p:cNvPr>
          <p:cNvSpPr>
            <a:spLocks noGrp="1"/>
          </p:cNvSpPr>
          <p:nvPr>
            <p:ph type="sldNum" sz="quarter" idx="12"/>
          </p:nvPr>
        </p:nvSpPr>
        <p:spPr/>
        <p:txBody>
          <a:bodyPr/>
          <a:lstStyle/>
          <a:p>
            <a:fld id="{86CB4B4D-7CA3-9044-876B-883B54F8677D}" type="slidenum">
              <a:rPr lang="sv-SE" smtClean="0"/>
              <a:pPr/>
              <a:t>‹#›</a:t>
            </a:fld>
            <a:endParaRPr lang="sv-SE"/>
          </a:p>
        </p:txBody>
      </p:sp>
      <p:pic>
        <p:nvPicPr>
          <p:cNvPr id="12" name="Graphic 11">
            <a:extLst>
              <a:ext uri="{FF2B5EF4-FFF2-40B4-BE49-F238E27FC236}">
                <a16:creationId xmlns:a16="http://schemas.microsoft.com/office/drawing/2014/main" id="{DEB1E1B1-E612-194F-B1F8-C9088D6B281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2000" y="540000"/>
            <a:ext cx="1508243" cy="187642"/>
          </a:xfrm>
          <a:prstGeom prst="rect">
            <a:avLst/>
          </a:prstGeom>
        </p:spPr>
      </p:pic>
      <p:sp>
        <p:nvSpPr>
          <p:cNvPr id="8" name="Platshållare för datum 10">
            <a:extLst>
              <a:ext uri="{FF2B5EF4-FFF2-40B4-BE49-F238E27FC236}">
                <a16:creationId xmlns:a16="http://schemas.microsoft.com/office/drawing/2014/main" id="{C59B58B9-1C9A-4026-9315-F3E7ABD86DDF}"/>
              </a:ext>
            </a:extLst>
          </p:cNvPr>
          <p:cNvSpPr>
            <a:spLocks noGrp="1"/>
          </p:cNvSpPr>
          <p:nvPr>
            <p:ph type="dt" sz="half" idx="13"/>
          </p:nvPr>
        </p:nvSpPr>
        <p:spPr>
          <a:xfrm>
            <a:off x="432000" y="6356350"/>
            <a:ext cx="861811" cy="365125"/>
          </a:xfrm>
        </p:spPr>
        <p:txBody>
          <a:bodyPr/>
          <a:lstStyle/>
          <a:p>
            <a:r>
              <a:rPr lang="sv-SE" dirty="0"/>
              <a:t>20XX-XX-XX</a:t>
            </a:r>
          </a:p>
        </p:txBody>
      </p:sp>
    </p:spTree>
    <p:extLst>
      <p:ext uri="{BB962C8B-B14F-4D97-AF65-F5344CB8AC3E}">
        <p14:creationId xmlns:p14="http://schemas.microsoft.com/office/powerpoint/2010/main" val="301764942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ubrik">
    <p:bg>
      <p:bgPr>
        <a:gradFill>
          <a:gsLst>
            <a:gs pos="70000">
              <a:schemeClr val="accent1">
                <a:lumMod val="0"/>
                <a:lumOff val="100000"/>
              </a:schemeClr>
            </a:gs>
            <a:gs pos="100000">
              <a:schemeClr val="bg2">
                <a:lumMod val="85000"/>
              </a:schemeClr>
            </a:gs>
          </a:gsLst>
          <a:lin ang="0" scaled="0"/>
        </a:gra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3C9C922A-2B41-0D4D-9332-B8EC3354DE5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049" r="20439" b="18171"/>
          <a:stretch/>
        </p:blipFill>
        <p:spPr>
          <a:xfrm>
            <a:off x="8077200" y="0"/>
            <a:ext cx="4114800" cy="6858000"/>
          </a:xfrm>
          <a:prstGeom prst="rect">
            <a:avLst/>
          </a:prstGeom>
        </p:spPr>
      </p:pic>
      <p:sp>
        <p:nvSpPr>
          <p:cNvPr id="2" name="Rubrik 1">
            <a:extLst>
              <a:ext uri="{FF2B5EF4-FFF2-40B4-BE49-F238E27FC236}">
                <a16:creationId xmlns:a16="http://schemas.microsoft.com/office/drawing/2014/main" id="{68200239-4E55-1943-B2A7-70CB9D8BE5A2}"/>
              </a:ext>
            </a:extLst>
          </p:cNvPr>
          <p:cNvSpPr>
            <a:spLocks noGrp="1"/>
          </p:cNvSpPr>
          <p:nvPr>
            <p:ph type="title"/>
          </p:nvPr>
        </p:nvSpPr>
        <p:spPr>
          <a:xfrm>
            <a:off x="432000" y="372535"/>
            <a:ext cx="9205913" cy="1579833"/>
          </a:xfrm>
        </p:spPr>
        <p:txBody>
          <a:bodyPr/>
          <a:lstStyle>
            <a:lvl1pPr>
              <a:lnSpc>
                <a:spcPct val="80000"/>
              </a:lnSpc>
              <a:defRPr sz="6500" b="0" i="0">
                <a:latin typeface="+mj-lt"/>
              </a:defRPr>
            </a:lvl1pPr>
          </a:lstStyle>
          <a:p>
            <a:r>
              <a:rPr lang="sv-SE" dirty="0"/>
              <a:t>Klicka här för att ändra mall för rubrikformat</a:t>
            </a:r>
          </a:p>
        </p:txBody>
      </p:sp>
      <p:sp>
        <p:nvSpPr>
          <p:cNvPr id="10" name="Platshållare för bildnummer 9">
            <a:extLst>
              <a:ext uri="{FF2B5EF4-FFF2-40B4-BE49-F238E27FC236}">
                <a16:creationId xmlns:a16="http://schemas.microsoft.com/office/drawing/2014/main" id="{44DBD44D-947B-9B4A-9E7B-42F4BB76470B}"/>
              </a:ext>
            </a:extLst>
          </p:cNvPr>
          <p:cNvSpPr>
            <a:spLocks noGrp="1"/>
          </p:cNvSpPr>
          <p:nvPr>
            <p:ph type="sldNum" sz="quarter" idx="12"/>
          </p:nvPr>
        </p:nvSpPr>
        <p:spPr/>
        <p:txBody>
          <a:bodyPr/>
          <a:lstStyle/>
          <a:p>
            <a:fld id="{86CB4B4D-7CA3-9044-876B-883B54F8677D}" type="slidenum">
              <a:rPr lang="sv-SE" smtClean="0"/>
              <a:pPr/>
              <a:t>‹#›</a:t>
            </a:fld>
            <a:endParaRPr lang="sv-SE"/>
          </a:p>
        </p:txBody>
      </p:sp>
      <p:pic>
        <p:nvPicPr>
          <p:cNvPr id="12" name="Graphic 11">
            <a:extLst>
              <a:ext uri="{FF2B5EF4-FFF2-40B4-BE49-F238E27FC236}">
                <a16:creationId xmlns:a16="http://schemas.microsoft.com/office/drawing/2014/main" id="{9AA2DFE8-C790-8941-A42A-1377FD424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2000" y="540000"/>
            <a:ext cx="1508243" cy="187642"/>
          </a:xfrm>
          <a:prstGeom prst="rect">
            <a:avLst/>
          </a:prstGeom>
        </p:spPr>
      </p:pic>
      <p:sp>
        <p:nvSpPr>
          <p:cNvPr id="8" name="Platshållare för datum 10">
            <a:extLst>
              <a:ext uri="{FF2B5EF4-FFF2-40B4-BE49-F238E27FC236}">
                <a16:creationId xmlns:a16="http://schemas.microsoft.com/office/drawing/2014/main" id="{C745D4C4-09CF-48F2-B1AD-DFC477F22D48}"/>
              </a:ext>
            </a:extLst>
          </p:cNvPr>
          <p:cNvSpPr>
            <a:spLocks noGrp="1"/>
          </p:cNvSpPr>
          <p:nvPr>
            <p:ph type="dt" sz="half" idx="13"/>
          </p:nvPr>
        </p:nvSpPr>
        <p:spPr>
          <a:xfrm>
            <a:off x="432000" y="6356350"/>
            <a:ext cx="861811" cy="365125"/>
          </a:xfrm>
        </p:spPr>
        <p:txBody>
          <a:bodyPr/>
          <a:lstStyle/>
          <a:p>
            <a:r>
              <a:rPr lang="sv-SE" dirty="0"/>
              <a:t>20XX-XX-XX</a:t>
            </a:r>
          </a:p>
        </p:txBody>
      </p:sp>
    </p:spTree>
    <p:extLst>
      <p:ext uri="{BB962C8B-B14F-4D97-AF65-F5344CB8AC3E}">
        <p14:creationId xmlns:p14="http://schemas.microsoft.com/office/powerpoint/2010/main" val="236788490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200239-4E55-1943-B2A7-70CB9D8BE5A2}"/>
              </a:ext>
            </a:extLst>
          </p:cNvPr>
          <p:cNvSpPr>
            <a:spLocks noGrp="1"/>
          </p:cNvSpPr>
          <p:nvPr>
            <p:ph type="title"/>
          </p:nvPr>
        </p:nvSpPr>
        <p:spPr>
          <a:xfrm>
            <a:off x="432000" y="372535"/>
            <a:ext cx="9205913" cy="1579833"/>
          </a:xfrm>
        </p:spPr>
        <p:txBody>
          <a:bodyPr/>
          <a:lstStyle>
            <a:lvl1pPr>
              <a:lnSpc>
                <a:spcPct val="80000"/>
              </a:lnSpc>
              <a:defRPr sz="6500" b="0" i="0">
                <a:latin typeface="+mj-lt"/>
              </a:defRPr>
            </a:lvl1pPr>
          </a:lstStyle>
          <a:p>
            <a:r>
              <a:rPr lang="sv-SE" dirty="0"/>
              <a:t>Klicka här för att ändra mall för rubrikformat</a:t>
            </a:r>
          </a:p>
        </p:txBody>
      </p:sp>
      <p:sp>
        <p:nvSpPr>
          <p:cNvPr id="10" name="Platshållare för bildnummer 9">
            <a:extLst>
              <a:ext uri="{FF2B5EF4-FFF2-40B4-BE49-F238E27FC236}">
                <a16:creationId xmlns:a16="http://schemas.microsoft.com/office/drawing/2014/main" id="{44DBD44D-947B-9B4A-9E7B-42F4BB76470B}"/>
              </a:ext>
            </a:extLst>
          </p:cNvPr>
          <p:cNvSpPr>
            <a:spLocks noGrp="1"/>
          </p:cNvSpPr>
          <p:nvPr>
            <p:ph type="sldNum" sz="quarter" idx="12"/>
          </p:nvPr>
        </p:nvSpPr>
        <p:spPr/>
        <p:txBody>
          <a:bodyPr/>
          <a:lstStyle/>
          <a:p>
            <a:fld id="{86CB4B4D-7CA3-9044-876B-883B54F8677D}" type="slidenum">
              <a:rPr lang="sv-SE" smtClean="0"/>
              <a:pPr/>
              <a:t>‹#›</a:t>
            </a:fld>
            <a:endParaRPr lang="sv-SE"/>
          </a:p>
        </p:txBody>
      </p:sp>
      <p:pic>
        <p:nvPicPr>
          <p:cNvPr id="12" name="Graphic 11">
            <a:extLst>
              <a:ext uri="{FF2B5EF4-FFF2-40B4-BE49-F238E27FC236}">
                <a16:creationId xmlns:a16="http://schemas.microsoft.com/office/drawing/2014/main" id="{9AA2DFE8-C790-8941-A42A-1377FD42473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2000" y="540000"/>
            <a:ext cx="1508243" cy="187642"/>
          </a:xfrm>
          <a:prstGeom prst="rect">
            <a:avLst/>
          </a:prstGeom>
        </p:spPr>
      </p:pic>
      <p:sp>
        <p:nvSpPr>
          <p:cNvPr id="6" name="Platshållare för datum 10">
            <a:extLst>
              <a:ext uri="{FF2B5EF4-FFF2-40B4-BE49-F238E27FC236}">
                <a16:creationId xmlns:a16="http://schemas.microsoft.com/office/drawing/2014/main" id="{6E62CAD8-661D-49A0-89C5-EC2798492809}"/>
              </a:ext>
            </a:extLst>
          </p:cNvPr>
          <p:cNvSpPr>
            <a:spLocks noGrp="1"/>
          </p:cNvSpPr>
          <p:nvPr>
            <p:ph type="dt" sz="half" idx="13"/>
          </p:nvPr>
        </p:nvSpPr>
        <p:spPr>
          <a:xfrm>
            <a:off x="432000" y="6356350"/>
            <a:ext cx="861811" cy="365125"/>
          </a:xfrm>
        </p:spPr>
        <p:txBody>
          <a:bodyPr/>
          <a:lstStyle/>
          <a:p>
            <a:r>
              <a:rPr lang="sv-SE" dirty="0"/>
              <a:t>20XX-XX-XX</a:t>
            </a:r>
          </a:p>
        </p:txBody>
      </p:sp>
    </p:spTree>
    <p:extLst>
      <p:ext uri="{BB962C8B-B14F-4D97-AF65-F5344CB8AC3E}">
        <p14:creationId xmlns:p14="http://schemas.microsoft.com/office/powerpoint/2010/main" val="2458419170"/>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och media">
    <p:bg>
      <p:bgPr>
        <a:solidFill>
          <a:schemeClr val="bg2">
            <a:lumMod val="95000"/>
          </a:schemeClr>
        </a:solidFill>
        <a:effectLst/>
      </p:bgPr>
    </p:bg>
    <p:spTree>
      <p:nvGrpSpPr>
        <p:cNvPr id="1" name=""/>
        <p:cNvGrpSpPr/>
        <p:nvPr/>
      </p:nvGrpSpPr>
      <p:grpSpPr>
        <a:xfrm>
          <a:off x="0" y="0"/>
          <a:ext cx="0" cy="0"/>
          <a:chOff x="0" y="0"/>
          <a:chExt cx="0" cy="0"/>
        </a:xfrm>
      </p:grpSpPr>
      <p:sp>
        <p:nvSpPr>
          <p:cNvPr id="11" name="Platshållare för media 6">
            <a:extLst>
              <a:ext uri="{FF2B5EF4-FFF2-40B4-BE49-F238E27FC236}">
                <a16:creationId xmlns:a16="http://schemas.microsoft.com/office/drawing/2014/main" id="{3166109A-61D3-ED47-B029-4622784609DB}"/>
              </a:ext>
            </a:extLst>
          </p:cNvPr>
          <p:cNvSpPr>
            <a:spLocks noGrp="1"/>
          </p:cNvSpPr>
          <p:nvPr>
            <p:ph type="media" sz="quarter" idx="13"/>
          </p:nvPr>
        </p:nvSpPr>
        <p:spPr>
          <a:xfrm>
            <a:off x="0" y="0"/>
            <a:ext cx="12192000" cy="6858000"/>
          </a:xfrm>
        </p:spPr>
        <p:txBody>
          <a:bodyPr tIns="720000"/>
          <a:lstStyle>
            <a:lvl1pPr marL="0" indent="0" algn="ctr">
              <a:buNone/>
              <a:defRPr>
                <a:solidFill>
                  <a:schemeClr val="bg1"/>
                </a:solidFill>
              </a:defRPr>
            </a:lvl1pPr>
          </a:lstStyle>
          <a:p>
            <a:r>
              <a:rPr lang="sv-SE"/>
              <a:t>Klicka på ikonen för att lägga till ett medieklipp</a:t>
            </a:r>
            <a:endParaRPr lang="en-GB" dirty="0"/>
          </a:p>
        </p:txBody>
      </p:sp>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916137"/>
            <a:ext cx="5257800" cy="1986189"/>
          </a:xfrm>
        </p:spPr>
        <p:txBody>
          <a:bodyPr lIns="108000" tIns="108000" rIns="108000" anchor="t" anchorCtr="0"/>
          <a:lstStyle>
            <a:lvl1pPr>
              <a:defRPr sz="4000" b="1" i="0">
                <a:latin typeface="+mj-lt"/>
                <a:cs typeface="Replica LL" panose="020B0504010101010104" pitchFamily="34" charset="77"/>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8" name="Platshållare för text 7">
            <a:extLst>
              <a:ext uri="{FF2B5EF4-FFF2-40B4-BE49-F238E27FC236}">
                <a16:creationId xmlns:a16="http://schemas.microsoft.com/office/drawing/2014/main" id="{73AEE5B6-12FD-5E4C-BA09-2925ABA9B696}"/>
              </a:ext>
            </a:extLst>
          </p:cNvPr>
          <p:cNvSpPr>
            <a:spLocks noGrp="1"/>
          </p:cNvSpPr>
          <p:nvPr>
            <p:ph type="body" sz="quarter" idx="14"/>
          </p:nvPr>
        </p:nvSpPr>
        <p:spPr>
          <a:xfrm>
            <a:off x="6571414" y="1990800"/>
            <a:ext cx="5361936" cy="3695700"/>
          </a:xfrm>
        </p:spPr>
        <p:txBody>
          <a:bodyPr anchor="t" anchorCtr="0"/>
          <a:lstStyle>
            <a:lvl1pPr marL="0" indent="0">
              <a:buNone/>
              <a:defRPr sz="4000" b="1" i="0">
                <a:solidFill>
                  <a:schemeClr val="bg1"/>
                </a:solidFill>
                <a:latin typeface="+mj-lt"/>
                <a:cs typeface="Replica LL" panose="020B0504010101010104" pitchFamily="34" charset="77"/>
              </a:defRPr>
            </a:lvl1pPr>
          </a:lstStyle>
          <a:p>
            <a:pPr lvl="0"/>
            <a:r>
              <a:rPr lang="sv-SE" dirty="0"/>
              <a:t>Klicka här för att ändra format på bakgrundstexten</a:t>
            </a:r>
          </a:p>
        </p:txBody>
      </p:sp>
    </p:spTree>
    <p:extLst>
      <p:ext uri="{BB962C8B-B14F-4D97-AF65-F5344CB8AC3E}">
        <p14:creationId xmlns:p14="http://schemas.microsoft.com/office/powerpoint/2010/main" val="249753881"/>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Rubrik och media">
    <p:bg>
      <p:bgPr>
        <a:solidFill>
          <a:schemeClr val="bg2">
            <a:lumMod val="95000"/>
          </a:schemeClr>
        </a:solidFill>
        <a:effectLst/>
      </p:bgPr>
    </p:bg>
    <p:spTree>
      <p:nvGrpSpPr>
        <p:cNvPr id="1" name=""/>
        <p:cNvGrpSpPr/>
        <p:nvPr/>
      </p:nvGrpSpPr>
      <p:grpSpPr>
        <a:xfrm>
          <a:off x="0" y="0"/>
          <a:ext cx="0" cy="0"/>
          <a:chOff x="0" y="0"/>
          <a:chExt cx="0" cy="0"/>
        </a:xfrm>
      </p:grpSpPr>
      <p:sp>
        <p:nvSpPr>
          <p:cNvPr id="11" name="Platshållare för media 6">
            <a:extLst>
              <a:ext uri="{FF2B5EF4-FFF2-40B4-BE49-F238E27FC236}">
                <a16:creationId xmlns:a16="http://schemas.microsoft.com/office/drawing/2014/main" id="{3166109A-61D3-ED47-B029-4622784609DB}"/>
              </a:ext>
            </a:extLst>
          </p:cNvPr>
          <p:cNvSpPr>
            <a:spLocks noGrp="1"/>
          </p:cNvSpPr>
          <p:nvPr>
            <p:ph type="media" sz="quarter" idx="13"/>
          </p:nvPr>
        </p:nvSpPr>
        <p:spPr>
          <a:xfrm>
            <a:off x="0" y="0"/>
            <a:ext cx="12192000" cy="6858000"/>
          </a:xfrm>
        </p:spPr>
        <p:txBody>
          <a:bodyPr tIns="720000"/>
          <a:lstStyle>
            <a:lvl1pPr marL="0" indent="0" algn="ctr">
              <a:buNone/>
              <a:defRPr>
                <a:solidFill>
                  <a:schemeClr val="bg1"/>
                </a:solidFill>
              </a:defRPr>
            </a:lvl1pPr>
          </a:lstStyle>
          <a:p>
            <a:r>
              <a:rPr lang="sv-SE"/>
              <a:t>Klicka på ikonen för att lägga till ett medieklipp</a:t>
            </a:r>
            <a:endParaRPr lang="en-GB" dirty="0"/>
          </a:p>
        </p:txBody>
      </p:sp>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916137"/>
            <a:ext cx="5257800" cy="1986189"/>
          </a:xfrm>
        </p:spPr>
        <p:txBody>
          <a:bodyPr lIns="108000" tIns="108000" rIns="108000" anchor="t" anchorCtr="0"/>
          <a:lstStyle>
            <a:lvl1pPr>
              <a:defRPr sz="4000" b="1" i="0">
                <a:latin typeface="+mj-lt"/>
                <a:cs typeface="Replica LL" panose="020B0504010101010104" pitchFamily="34" charset="77"/>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Tree>
    <p:extLst>
      <p:ext uri="{BB962C8B-B14F-4D97-AF65-F5344CB8AC3E}">
        <p14:creationId xmlns:p14="http://schemas.microsoft.com/office/powerpoint/2010/main" val="4049611931"/>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och MO Vind">
    <p:spTree>
      <p:nvGrpSpPr>
        <p:cNvPr id="1" name=""/>
        <p:cNvGrpSpPr/>
        <p:nvPr/>
      </p:nvGrpSpPr>
      <p:grpSpPr>
        <a:xfrm>
          <a:off x="0" y="0"/>
          <a:ext cx="0" cy="0"/>
          <a:chOff x="0" y="0"/>
          <a:chExt cx="0" cy="0"/>
        </a:xfrm>
      </p:grpSpPr>
      <p:pic>
        <p:nvPicPr>
          <p:cNvPr id="12" name="Unknown-8.jpeg">
            <a:extLst>
              <a:ext uri="{FF2B5EF4-FFF2-40B4-BE49-F238E27FC236}">
                <a16:creationId xmlns:a16="http://schemas.microsoft.com/office/drawing/2014/main" id="{24890FAB-BEA4-0A46-BCB8-4AECEEE85F9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628"/>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79176"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106482329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Rubrik och innehåll">
    <p:bg>
      <p:bgPr>
        <a:gradFill>
          <a:gsLst>
            <a:gs pos="70000">
              <a:schemeClr val="accent1">
                <a:lumMod val="0"/>
                <a:lumOff val="100000"/>
              </a:schemeClr>
            </a:gs>
            <a:gs pos="100000">
              <a:srgbClr val="FFDF38">
                <a:alpha val="60000"/>
              </a:srgbClr>
            </a:gs>
          </a:gsLst>
          <a:lin ang="0" scaled="0"/>
        </a:gra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3C9C922A-2B41-0D4D-9332-B8EC3354DE5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049" r="20439" b="18171"/>
          <a:stretch/>
        </p:blipFill>
        <p:spPr>
          <a:xfrm>
            <a:off x="8077200" y="0"/>
            <a:ext cx="4114800" cy="6858000"/>
          </a:xfrm>
          <a:prstGeom prst="rect">
            <a:avLst/>
          </a:prstGeom>
        </p:spPr>
      </p:pic>
      <p:sp>
        <p:nvSpPr>
          <p:cNvPr id="2" name="Rubrik 1">
            <a:extLst>
              <a:ext uri="{FF2B5EF4-FFF2-40B4-BE49-F238E27FC236}">
                <a16:creationId xmlns:a16="http://schemas.microsoft.com/office/drawing/2014/main" id="{68200239-4E55-1943-B2A7-70CB9D8BE5A2}"/>
              </a:ext>
            </a:extLst>
          </p:cNvPr>
          <p:cNvSpPr>
            <a:spLocks noGrp="1"/>
          </p:cNvSpPr>
          <p:nvPr>
            <p:ph type="title"/>
          </p:nvPr>
        </p:nvSpPr>
        <p:spPr>
          <a:xfrm>
            <a:off x="432000" y="372534"/>
            <a:ext cx="9205913" cy="2372783"/>
          </a:xfrm>
        </p:spPr>
        <p:txBody>
          <a:bodyPr/>
          <a:lstStyle>
            <a:lvl1pPr>
              <a:lnSpc>
                <a:spcPct val="80000"/>
              </a:lnSpc>
              <a:defRPr sz="6500" b="0" i="0">
                <a:latin typeface="+mj-lt"/>
              </a:defRPr>
            </a:lvl1pPr>
          </a:lstStyle>
          <a:p>
            <a:r>
              <a:rPr lang="sv-SE" dirty="0"/>
              <a:t>Klicka här för att ändra mall för rubrikformat</a:t>
            </a:r>
          </a:p>
        </p:txBody>
      </p:sp>
      <p:sp>
        <p:nvSpPr>
          <p:cNvPr id="4" name="Platshållare för text 3">
            <a:extLst>
              <a:ext uri="{FF2B5EF4-FFF2-40B4-BE49-F238E27FC236}">
                <a16:creationId xmlns:a16="http://schemas.microsoft.com/office/drawing/2014/main" id="{08D577CA-9AE6-4940-B165-6D7EA2DCC057}"/>
              </a:ext>
            </a:extLst>
          </p:cNvPr>
          <p:cNvSpPr>
            <a:spLocks noGrp="1"/>
          </p:cNvSpPr>
          <p:nvPr>
            <p:ph type="body" sz="quarter" idx="10"/>
          </p:nvPr>
        </p:nvSpPr>
        <p:spPr>
          <a:xfrm>
            <a:off x="432000" y="2895600"/>
            <a:ext cx="9205913" cy="3158332"/>
          </a:xfrm>
        </p:spPr>
        <p:txBody>
          <a:bodyPr/>
          <a:lstStyle>
            <a:lvl1pPr marL="0" indent="0">
              <a:lnSpc>
                <a:spcPct val="99000"/>
              </a:lnSpc>
              <a:spcBef>
                <a:spcPts val="0"/>
              </a:spcBef>
              <a:buNone/>
              <a:defRPr sz="2000"/>
            </a:lvl1pPr>
            <a:lvl2pPr marL="180000" indent="-180000">
              <a:lnSpc>
                <a:spcPct val="100000"/>
              </a:lnSpc>
              <a:spcBef>
                <a:spcPts val="0"/>
              </a:spcBef>
              <a:spcAft>
                <a:spcPts val="600"/>
              </a:spcAft>
              <a:buFont typeface="Arial" panose="020B0604020202020204" pitchFamily="34" charset="0"/>
              <a:buChar char="•"/>
              <a:defRPr sz="2000"/>
            </a:lvl2pPr>
            <a:lvl3pPr marL="180000" indent="-180000">
              <a:lnSpc>
                <a:spcPct val="100000"/>
              </a:lnSpc>
              <a:spcBef>
                <a:spcPts val="0"/>
              </a:spcBef>
              <a:spcAft>
                <a:spcPts val="600"/>
              </a:spcAft>
              <a:buFont typeface="Arial" panose="020B0604020202020204" pitchFamily="34" charset="0"/>
              <a:buChar char="•"/>
              <a:defRPr sz="1800"/>
            </a:lvl3pPr>
            <a:lvl4pPr marL="180000" indent="-180000">
              <a:lnSpc>
                <a:spcPct val="100000"/>
              </a:lnSpc>
              <a:spcBef>
                <a:spcPts val="0"/>
              </a:spcBef>
              <a:spcAft>
                <a:spcPts val="600"/>
              </a:spcAft>
              <a:buFont typeface="Arial" panose="020B0604020202020204" pitchFamily="34" charset="0"/>
              <a:buChar char="•"/>
              <a:defRPr sz="1600"/>
            </a:lvl4pPr>
            <a:lvl5pPr marL="360000" indent="-180000">
              <a:lnSpc>
                <a:spcPct val="100000"/>
              </a:lnSpc>
              <a:spcBef>
                <a:spcPts val="0"/>
              </a:spcBef>
              <a:spcAft>
                <a:spcPts val="600"/>
              </a:spcAft>
              <a:buFont typeface="Arial" panose="020B0604020202020204" pitchFamily="34" charset="0"/>
              <a:buChar char="•"/>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bildnummer 9">
            <a:extLst>
              <a:ext uri="{FF2B5EF4-FFF2-40B4-BE49-F238E27FC236}">
                <a16:creationId xmlns:a16="http://schemas.microsoft.com/office/drawing/2014/main" id="{44DBD44D-947B-9B4A-9E7B-42F4BB76470B}"/>
              </a:ext>
            </a:extLst>
          </p:cNvPr>
          <p:cNvSpPr>
            <a:spLocks noGrp="1"/>
          </p:cNvSpPr>
          <p:nvPr>
            <p:ph type="sldNum" sz="quarter" idx="12"/>
          </p:nvPr>
        </p:nvSpPr>
        <p:spPr/>
        <p:txBody>
          <a:bodyPr/>
          <a:lstStyle/>
          <a:p>
            <a:fld id="{86CB4B4D-7CA3-9044-876B-883B54F8677D}" type="slidenum">
              <a:rPr lang="sv-SE" smtClean="0"/>
              <a:pPr/>
              <a:t>‹#›</a:t>
            </a:fld>
            <a:endParaRPr lang="sv-SE" dirty="0"/>
          </a:p>
        </p:txBody>
      </p:sp>
      <p:sp>
        <p:nvSpPr>
          <p:cNvPr id="11" name="Platshållare för datum 10">
            <a:extLst>
              <a:ext uri="{FF2B5EF4-FFF2-40B4-BE49-F238E27FC236}">
                <a16:creationId xmlns:a16="http://schemas.microsoft.com/office/drawing/2014/main" id="{6F61534D-0BA0-0A4A-A4FF-38182DB37A58}"/>
              </a:ext>
            </a:extLst>
          </p:cNvPr>
          <p:cNvSpPr>
            <a:spLocks noGrp="1"/>
          </p:cNvSpPr>
          <p:nvPr>
            <p:ph type="dt" sz="half" idx="13"/>
          </p:nvPr>
        </p:nvSpPr>
        <p:spPr/>
        <p:txBody>
          <a:bodyPr/>
          <a:lstStyle/>
          <a:p>
            <a:r>
              <a:rPr lang="sv-SE" dirty="0"/>
              <a:t>20XX-XX-XX</a:t>
            </a:r>
          </a:p>
        </p:txBody>
      </p:sp>
      <p:pic>
        <p:nvPicPr>
          <p:cNvPr id="12" name="Graphic 11">
            <a:extLst>
              <a:ext uri="{FF2B5EF4-FFF2-40B4-BE49-F238E27FC236}">
                <a16:creationId xmlns:a16="http://schemas.microsoft.com/office/drawing/2014/main" id="{DEB1E1B1-E612-194F-B1F8-C9088D6B281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68108979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Rubrik och MO Vind">
    <p:spTree>
      <p:nvGrpSpPr>
        <p:cNvPr id="1" name=""/>
        <p:cNvGrpSpPr/>
        <p:nvPr/>
      </p:nvGrpSpPr>
      <p:grpSpPr>
        <a:xfrm>
          <a:off x="0" y="0"/>
          <a:ext cx="0" cy="0"/>
          <a:chOff x="0" y="0"/>
          <a:chExt cx="0" cy="0"/>
        </a:xfrm>
      </p:grpSpPr>
      <p:pic>
        <p:nvPicPr>
          <p:cNvPr id="12" name="Unknown-8.jpeg">
            <a:extLst>
              <a:ext uri="{FF2B5EF4-FFF2-40B4-BE49-F238E27FC236}">
                <a16:creationId xmlns:a16="http://schemas.microsoft.com/office/drawing/2014/main" id="{24890FAB-BEA4-0A46-BCB8-4AECEEE85F9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628"/>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391081322"/>
      </p:ext>
    </p:extLst>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MO H2O">
    <p:spTree>
      <p:nvGrpSpPr>
        <p:cNvPr id="1" name=""/>
        <p:cNvGrpSpPr/>
        <p:nvPr/>
      </p:nvGrpSpPr>
      <p:grpSpPr>
        <a:xfrm>
          <a:off x="0" y="0"/>
          <a:ext cx="0" cy="0"/>
          <a:chOff x="0" y="0"/>
          <a:chExt cx="0" cy="0"/>
        </a:xfrm>
      </p:grpSpPr>
      <p:pic>
        <p:nvPicPr>
          <p:cNvPr id="15" name="Unknown-8.jpeg">
            <a:extLst>
              <a:ext uri="{FF2B5EF4-FFF2-40B4-BE49-F238E27FC236}">
                <a16:creationId xmlns:a16="http://schemas.microsoft.com/office/drawing/2014/main" id="{2A4E49D4-4C98-DF40-A7B6-4F9D179471D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9329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286243653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Rubrik och MO H2O">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138929-510E-6745-B1A6-53211FB9A605}"/>
              </a:ext>
            </a:extLst>
          </p:cNvPr>
          <p:cNvSpPr/>
          <p:nvPr userDrawn="1"/>
        </p:nvSpPr>
        <p:spPr>
          <a:xfrm>
            <a:off x="0" y="0"/>
            <a:ext cx="218901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Unknown-8.jpeg">
            <a:extLst>
              <a:ext uri="{FF2B5EF4-FFF2-40B4-BE49-F238E27FC236}">
                <a16:creationId xmlns:a16="http://schemas.microsoft.com/office/drawing/2014/main" id="{2A4E49D4-4C98-DF40-A7B6-4F9D179471D9}"/>
              </a:ext>
            </a:extLst>
          </p:cNvPr>
          <p:cNvPicPr>
            <a:picLocks noChangeAspect="1"/>
          </p:cNvPicPr>
          <p:nvPr userDrawn="1"/>
        </p:nvPicPr>
        <p:blipFill>
          <a:blip r:embed="rId2" cstate="email">
            <a:alphaModFix amt="46000"/>
            <a:extLst>
              <a:ext uri="{28A0092B-C50C-407E-A947-70E740481C1C}">
                <a14:useLocalDpi xmlns:a14="http://schemas.microsoft.com/office/drawing/2010/main"/>
              </a:ext>
            </a:extLst>
          </a:blip>
          <a:srcRect/>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9329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1775959449"/>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Rubrik och MO Sol">
    <p:spTree>
      <p:nvGrpSpPr>
        <p:cNvPr id="1" name=""/>
        <p:cNvGrpSpPr/>
        <p:nvPr/>
      </p:nvGrpSpPr>
      <p:grpSpPr>
        <a:xfrm>
          <a:off x="0" y="0"/>
          <a:ext cx="0" cy="0"/>
          <a:chOff x="0" y="0"/>
          <a:chExt cx="0" cy="0"/>
        </a:xfrm>
      </p:grpSpPr>
      <p:pic>
        <p:nvPicPr>
          <p:cNvPr id="12" name="Platshållare för bild 14">
            <a:extLst>
              <a:ext uri="{FF2B5EF4-FFF2-40B4-BE49-F238E27FC236}">
                <a16:creationId xmlns:a16="http://schemas.microsoft.com/office/drawing/2014/main" id="{E2CAC066-C5B7-6D4B-B493-D5BC103C1DA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2290"/>
          <a:stretch/>
        </p:blipFill>
        <p:spPr>
          <a:xfrm>
            <a:off x="0" y="0"/>
            <a:ext cx="12192000" cy="6867525"/>
          </a:xfrm>
          <a:prstGeom prst="rect">
            <a:avLst/>
          </a:prstGeom>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8554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spcBef>
                <a:spcPts val="0"/>
              </a:spcBef>
              <a:defRPr/>
            </a:lvl1pPr>
            <a:lvl2pPr>
              <a:spcBef>
                <a:spcPts val="0"/>
              </a:spcBef>
              <a:defRPr/>
            </a:lvl2pPr>
            <a:lvl3pPr>
              <a:spcBef>
                <a:spcPts val="0"/>
              </a:spcBef>
              <a:defRPr/>
            </a:lvl3pPr>
            <a:lvl4pPr>
              <a:spcBef>
                <a:spcPts val="0"/>
              </a:spcBef>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250450308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ubrik och bild">
    <p:bg>
      <p:bgPr>
        <a:solidFill>
          <a:schemeClr val="bg2">
            <a:lumMod val="95000"/>
          </a:schemeClr>
        </a:solidFill>
        <a:effectLst/>
      </p:bgPr>
    </p:bg>
    <p:spTree>
      <p:nvGrpSpPr>
        <p:cNvPr id="1" name=""/>
        <p:cNvGrpSpPr/>
        <p:nvPr/>
      </p:nvGrpSpPr>
      <p:grpSpPr>
        <a:xfrm>
          <a:off x="0" y="0"/>
          <a:ext cx="0" cy="0"/>
          <a:chOff x="0" y="0"/>
          <a:chExt cx="0" cy="0"/>
        </a:xfrm>
      </p:grpSpPr>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8579" b="8579"/>
          <a:stretch/>
        </p:blipFill>
        <p:spPr>
          <a:xfrm>
            <a:off x="885541" y="0"/>
            <a:ext cx="6571414" cy="6867144"/>
          </a:xfrm>
          <a:prstGeom prst="rect">
            <a:avLst/>
          </a:prstGeom>
        </p:spPr>
      </p:pic>
      <p:sp>
        <p:nvSpPr>
          <p:cNvPr id="3" name="Rectangle 2">
            <a:extLst>
              <a:ext uri="{FF2B5EF4-FFF2-40B4-BE49-F238E27FC236}">
                <a16:creationId xmlns:a16="http://schemas.microsoft.com/office/drawing/2014/main" id="{117FFEEF-D3DE-FA4B-80A7-E339DA977E90}"/>
              </a:ext>
            </a:extLst>
          </p:cNvPr>
          <p:cNvSpPr/>
          <p:nvPr userDrawn="1"/>
        </p:nvSpPr>
        <p:spPr>
          <a:xfrm>
            <a:off x="0" y="0"/>
            <a:ext cx="1612900" cy="6867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t="8579" b="8579"/>
          <a:stretch/>
        </p:blipFill>
        <p:spPr>
          <a:xfrm>
            <a:off x="90053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spcBef>
                <a:spcPts val="0"/>
              </a:spcBef>
              <a:defRPr/>
            </a:lvl1pPr>
            <a:lvl2pPr>
              <a:spcBef>
                <a:spcPts val="0"/>
              </a:spcBef>
              <a:defRPr/>
            </a:lvl2pPr>
            <a:lvl3pPr>
              <a:spcBef>
                <a:spcPts val="0"/>
              </a:spcBef>
              <a:defRPr/>
            </a:lvl3pPr>
            <a:lvl4pPr>
              <a:spcBef>
                <a:spcPts val="0"/>
              </a:spcBef>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155143769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EE535B8-0F3A-CC43-B95C-15C6089792FF}"/>
              </a:ext>
            </a:extLst>
          </p:cNvPr>
          <p:cNvSpPr>
            <a:spLocks noGrp="1"/>
          </p:cNvSpPr>
          <p:nvPr>
            <p:ph type="body" sz="quarter" idx="13"/>
          </p:nvPr>
        </p:nvSpPr>
        <p:spPr>
          <a:xfrm>
            <a:off x="6493896" y="2189163"/>
            <a:ext cx="5229225" cy="3987800"/>
          </a:xfrm>
        </p:spPr>
        <p:txBody>
          <a:bodyPr/>
          <a:lstStyle>
            <a:lvl2pPr>
              <a:lnSpc>
                <a:spcPct val="100000"/>
              </a:lnSpc>
              <a:spcBef>
                <a:spcPts val="600"/>
              </a:spcBef>
              <a:spcAft>
                <a:spcPts val="600"/>
              </a:spcAft>
              <a:defRPr/>
            </a:lvl2pPr>
            <a:lvl3pPr>
              <a:lnSpc>
                <a:spcPct val="100000"/>
              </a:lnSpc>
              <a:spcBef>
                <a:spcPts val="600"/>
              </a:spcBef>
              <a:spcAft>
                <a:spcPts val="600"/>
              </a:spcAft>
              <a:defRPr/>
            </a:lvl3pPr>
            <a:lvl4pPr>
              <a:lnSpc>
                <a:spcPct val="100000"/>
              </a:lnSpc>
              <a:spcBef>
                <a:spcPts val="600"/>
              </a:spcBef>
              <a:spcAft>
                <a:spcPts val="600"/>
              </a:spcAft>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0" name="Bild 9">
            <a:extLst>
              <a:ext uri="{FF2B5EF4-FFF2-40B4-BE49-F238E27FC236}">
                <a16:creationId xmlns:a16="http://schemas.microsoft.com/office/drawing/2014/main" id="{D74EC721-656F-5047-9909-17F0A12DB81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6176897" cy="6858000"/>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671715"/>
            <a:ext cx="5257800" cy="3449524"/>
          </a:xfrm>
        </p:spPr>
        <p:txBody>
          <a:bodyPr anchor="t" anchorCtr="0"/>
          <a:lstStyle>
            <a:lvl1pPr>
              <a:defRPr sz="5600" b="1" i="0">
                <a:latin typeface="+mj-lt"/>
                <a:cs typeface="Replica LL" panose="020B0504010101010104" pitchFamily="34" charset="77"/>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a:xfrm>
            <a:off x="432000" y="6356350"/>
            <a:ext cx="861811" cy="365125"/>
          </a:xfrm>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Tree>
    <p:extLst>
      <p:ext uri="{BB962C8B-B14F-4D97-AF65-F5344CB8AC3E}">
        <p14:creationId xmlns:p14="http://schemas.microsoft.com/office/powerpoint/2010/main" val="3890945921"/>
      </p:ext>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Rubrik och innehåll">
    <p:bg>
      <p:bgPr>
        <a:gradFill>
          <a:gsLst>
            <a:gs pos="70000">
              <a:schemeClr val="accent1">
                <a:lumMod val="0"/>
                <a:lumOff val="100000"/>
              </a:schemeClr>
            </a:gs>
            <a:gs pos="100000">
              <a:srgbClr val="FFDF38">
                <a:alpha val="60000"/>
              </a:srgbClr>
            </a:gs>
          </a:gsLst>
          <a:lin ang="0" scaled="0"/>
        </a:gra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3C9C922A-2B41-0D4D-9332-B8EC3354DE5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049" r="20439" b="18171"/>
          <a:stretch/>
        </p:blipFill>
        <p:spPr>
          <a:xfrm>
            <a:off x="8077200" y="0"/>
            <a:ext cx="4114800" cy="6858000"/>
          </a:xfrm>
          <a:prstGeom prst="rect">
            <a:avLst/>
          </a:prstGeom>
        </p:spPr>
      </p:pic>
      <p:sp>
        <p:nvSpPr>
          <p:cNvPr id="2" name="Rubrik 1">
            <a:extLst>
              <a:ext uri="{FF2B5EF4-FFF2-40B4-BE49-F238E27FC236}">
                <a16:creationId xmlns:a16="http://schemas.microsoft.com/office/drawing/2014/main" id="{68200239-4E55-1943-B2A7-70CB9D8BE5A2}"/>
              </a:ext>
            </a:extLst>
          </p:cNvPr>
          <p:cNvSpPr>
            <a:spLocks noGrp="1"/>
          </p:cNvSpPr>
          <p:nvPr>
            <p:ph type="title"/>
          </p:nvPr>
        </p:nvSpPr>
        <p:spPr>
          <a:xfrm>
            <a:off x="432000" y="372534"/>
            <a:ext cx="9205913" cy="2372783"/>
          </a:xfrm>
        </p:spPr>
        <p:txBody>
          <a:bodyPr/>
          <a:lstStyle>
            <a:lvl1pPr>
              <a:lnSpc>
                <a:spcPct val="80000"/>
              </a:lnSpc>
              <a:defRPr sz="6500" b="0" i="0">
                <a:latin typeface="+mj-lt"/>
              </a:defRPr>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08D577CA-9AE6-4940-B165-6D7EA2DCC057}"/>
              </a:ext>
            </a:extLst>
          </p:cNvPr>
          <p:cNvSpPr>
            <a:spLocks noGrp="1"/>
          </p:cNvSpPr>
          <p:nvPr>
            <p:ph type="body" sz="quarter" idx="10"/>
          </p:nvPr>
        </p:nvSpPr>
        <p:spPr>
          <a:xfrm>
            <a:off x="432000" y="2895600"/>
            <a:ext cx="9205913" cy="3158332"/>
          </a:xfrm>
        </p:spPr>
        <p:txBody>
          <a:bodyPr/>
          <a:lstStyle>
            <a:lvl1pPr marL="0" indent="0">
              <a:lnSpc>
                <a:spcPct val="99000"/>
              </a:lnSpc>
              <a:spcBef>
                <a:spcPts val="0"/>
              </a:spcBef>
              <a:buNone/>
              <a:defRPr sz="2000"/>
            </a:lvl1pPr>
            <a:lvl2pPr marL="180000" indent="-180000">
              <a:lnSpc>
                <a:spcPct val="100000"/>
              </a:lnSpc>
              <a:spcBef>
                <a:spcPts val="0"/>
              </a:spcBef>
              <a:spcAft>
                <a:spcPts val="600"/>
              </a:spcAft>
              <a:buFont typeface="Arial" panose="020B0604020202020204" pitchFamily="34" charset="0"/>
              <a:buChar char="•"/>
              <a:defRPr sz="2000"/>
            </a:lvl2pPr>
            <a:lvl3pPr marL="180000" indent="-180000">
              <a:lnSpc>
                <a:spcPct val="100000"/>
              </a:lnSpc>
              <a:spcBef>
                <a:spcPts val="0"/>
              </a:spcBef>
              <a:spcAft>
                <a:spcPts val="600"/>
              </a:spcAft>
              <a:buFont typeface="Arial" panose="020B0604020202020204" pitchFamily="34" charset="0"/>
              <a:buChar char="•"/>
              <a:defRPr sz="1800"/>
            </a:lvl3pPr>
            <a:lvl4pPr marL="180000" indent="-180000">
              <a:lnSpc>
                <a:spcPct val="100000"/>
              </a:lnSpc>
              <a:spcBef>
                <a:spcPts val="0"/>
              </a:spcBef>
              <a:spcAft>
                <a:spcPts val="600"/>
              </a:spcAft>
              <a:buFont typeface="Arial" panose="020B0604020202020204" pitchFamily="34" charset="0"/>
              <a:buChar char="•"/>
              <a:defRPr sz="1600"/>
            </a:lvl4pPr>
            <a:lvl5pPr marL="360000" indent="-180000">
              <a:lnSpc>
                <a:spcPct val="100000"/>
              </a:lnSpc>
              <a:spcBef>
                <a:spcPts val="0"/>
              </a:spcBef>
              <a:spcAft>
                <a:spcPts val="600"/>
              </a:spcAft>
              <a:buFont typeface="Arial" panose="020B0604020202020204" pitchFamily="34" charset="0"/>
              <a:buChar cha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nummer 9">
            <a:extLst>
              <a:ext uri="{FF2B5EF4-FFF2-40B4-BE49-F238E27FC236}">
                <a16:creationId xmlns:a16="http://schemas.microsoft.com/office/drawing/2014/main" id="{44DBD44D-947B-9B4A-9E7B-42F4BB76470B}"/>
              </a:ext>
            </a:extLst>
          </p:cNvPr>
          <p:cNvSpPr>
            <a:spLocks noGrp="1"/>
          </p:cNvSpPr>
          <p:nvPr>
            <p:ph type="sldNum" sz="quarter" idx="12"/>
          </p:nvPr>
        </p:nvSpPr>
        <p:spPr/>
        <p:txBody>
          <a:bodyPr/>
          <a:lstStyle/>
          <a:p>
            <a:fld id="{86CB4B4D-7CA3-9044-876B-883B54F8677D}" type="slidenum">
              <a:rPr lang="sv-SE" smtClean="0"/>
              <a:pPr/>
              <a:t>‹#›</a:t>
            </a:fld>
            <a:endParaRPr lang="sv-SE" dirty="0"/>
          </a:p>
        </p:txBody>
      </p:sp>
      <p:sp>
        <p:nvSpPr>
          <p:cNvPr id="11" name="Platshållare för datum 10">
            <a:extLst>
              <a:ext uri="{FF2B5EF4-FFF2-40B4-BE49-F238E27FC236}">
                <a16:creationId xmlns:a16="http://schemas.microsoft.com/office/drawing/2014/main" id="{6F61534D-0BA0-0A4A-A4FF-38182DB37A58}"/>
              </a:ext>
            </a:extLst>
          </p:cNvPr>
          <p:cNvSpPr>
            <a:spLocks noGrp="1"/>
          </p:cNvSpPr>
          <p:nvPr>
            <p:ph type="dt" sz="half" idx="13"/>
          </p:nvPr>
        </p:nvSpPr>
        <p:spPr/>
        <p:txBody>
          <a:bodyPr/>
          <a:lstStyle/>
          <a:p>
            <a:r>
              <a:rPr lang="sv-SE" dirty="0"/>
              <a:t>20XX-XX-XX</a:t>
            </a:r>
          </a:p>
        </p:txBody>
      </p:sp>
      <p:pic>
        <p:nvPicPr>
          <p:cNvPr id="12" name="Graphic 11">
            <a:extLst>
              <a:ext uri="{FF2B5EF4-FFF2-40B4-BE49-F238E27FC236}">
                <a16:creationId xmlns:a16="http://schemas.microsoft.com/office/drawing/2014/main" id="{DEB1E1B1-E612-194F-B1F8-C9088D6B281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415242565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Rubrik och innehåll">
    <p:bg>
      <p:bgPr>
        <a:gradFill>
          <a:gsLst>
            <a:gs pos="70000">
              <a:schemeClr val="accent1">
                <a:lumMod val="0"/>
                <a:lumOff val="100000"/>
              </a:schemeClr>
            </a:gs>
            <a:gs pos="100000">
              <a:schemeClr val="accent4">
                <a:alpha val="60000"/>
              </a:schemeClr>
            </a:gs>
          </a:gsLst>
          <a:lin ang="0" scaled="0"/>
        </a:gra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3C9C922A-2B41-0D4D-9332-B8EC3354DE5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049" r="20439" b="18171"/>
          <a:stretch/>
        </p:blipFill>
        <p:spPr>
          <a:xfrm>
            <a:off x="8077200" y="0"/>
            <a:ext cx="4114800" cy="6858000"/>
          </a:xfrm>
          <a:prstGeom prst="rect">
            <a:avLst/>
          </a:prstGeom>
        </p:spPr>
      </p:pic>
      <p:sp>
        <p:nvSpPr>
          <p:cNvPr id="2" name="Rubrik 1">
            <a:extLst>
              <a:ext uri="{FF2B5EF4-FFF2-40B4-BE49-F238E27FC236}">
                <a16:creationId xmlns:a16="http://schemas.microsoft.com/office/drawing/2014/main" id="{68200239-4E55-1943-B2A7-70CB9D8BE5A2}"/>
              </a:ext>
            </a:extLst>
          </p:cNvPr>
          <p:cNvSpPr>
            <a:spLocks noGrp="1"/>
          </p:cNvSpPr>
          <p:nvPr>
            <p:ph type="title"/>
          </p:nvPr>
        </p:nvSpPr>
        <p:spPr>
          <a:xfrm>
            <a:off x="432000" y="372534"/>
            <a:ext cx="9205913" cy="2372783"/>
          </a:xfrm>
        </p:spPr>
        <p:txBody>
          <a:bodyPr/>
          <a:lstStyle>
            <a:lvl1pPr>
              <a:lnSpc>
                <a:spcPct val="80000"/>
              </a:lnSpc>
              <a:defRPr sz="6500" b="0" i="0">
                <a:latin typeface="+mj-lt"/>
              </a:defRPr>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08D577CA-9AE6-4940-B165-6D7EA2DCC057}"/>
              </a:ext>
            </a:extLst>
          </p:cNvPr>
          <p:cNvSpPr>
            <a:spLocks noGrp="1"/>
          </p:cNvSpPr>
          <p:nvPr>
            <p:ph type="body" sz="quarter" idx="10"/>
          </p:nvPr>
        </p:nvSpPr>
        <p:spPr>
          <a:xfrm>
            <a:off x="432000" y="2895600"/>
            <a:ext cx="9205913" cy="3158332"/>
          </a:xfrm>
        </p:spPr>
        <p:txBody>
          <a:bodyPr/>
          <a:lstStyle>
            <a:lvl1pPr marL="0" indent="0">
              <a:lnSpc>
                <a:spcPct val="100000"/>
              </a:lnSpc>
              <a:spcBef>
                <a:spcPts val="0"/>
              </a:spcBef>
              <a:spcAft>
                <a:spcPts val="600"/>
              </a:spcAft>
              <a:buNone/>
              <a:defRPr sz="2000"/>
            </a:lvl1pPr>
            <a:lvl2pPr marL="180000" indent="-180000">
              <a:lnSpc>
                <a:spcPct val="100000"/>
              </a:lnSpc>
              <a:spcBef>
                <a:spcPts val="0"/>
              </a:spcBef>
              <a:spcAft>
                <a:spcPts val="600"/>
              </a:spcAft>
              <a:buFont typeface="Arial" panose="020B0604020202020204" pitchFamily="34" charset="0"/>
              <a:buChar char="•"/>
              <a:defRPr sz="2000"/>
            </a:lvl2pPr>
            <a:lvl3pPr marL="180000" indent="-180000">
              <a:lnSpc>
                <a:spcPct val="100000"/>
              </a:lnSpc>
              <a:spcBef>
                <a:spcPts val="0"/>
              </a:spcBef>
              <a:spcAft>
                <a:spcPts val="600"/>
              </a:spcAft>
              <a:buFont typeface="Arial" panose="020B0604020202020204" pitchFamily="34" charset="0"/>
              <a:buChar char="•"/>
              <a:defRPr sz="1800"/>
            </a:lvl3pPr>
            <a:lvl4pPr marL="180000" indent="-180000">
              <a:lnSpc>
                <a:spcPct val="100000"/>
              </a:lnSpc>
              <a:spcBef>
                <a:spcPts val="0"/>
              </a:spcBef>
              <a:spcAft>
                <a:spcPts val="600"/>
              </a:spcAft>
              <a:buFont typeface="Arial" panose="020B0604020202020204" pitchFamily="34" charset="0"/>
              <a:buChar char="•"/>
              <a:defRPr sz="1600"/>
            </a:lvl4pPr>
            <a:lvl5pPr marL="360000" indent="-180000">
              <a:lnSpc>
                <a:spcPct val="100000"/>
              </a:lnSpc>
              <a:spcBef>
                <a:spcPts val="0"/>
              </a:spcBef>
              <a:spcAft>
                <a:spcPts val="600"/>
              </a:spcAft>
              <a:buFont typeface="Arial" panose="020B0604020202020204" pitchFamily="34" charset="0"/>
              <a:buChar cha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nummer 9">
            <a:extLst>
              <a:ext uri="{FF2B5EF4-FFF2-40B4-BE49-F238E27FC236}">
                <a16:creationId xmlns:a16="http://schemas.microsoft.com/office/drawing/2014/main" id="{44DBD44D-947B-9B4A-9E7B-42F4BB76470B}"/>
              </a:ext>
            </a:extLst>
          </p:cNvPr>
          <p:cNvSpPr>
            <a:spLocks noGrp="1"/>
          </p:cNvSpPr>
          <p:nvPr>
            <p:ph type="sldNum" sz="quarter" idx="12"/>
          </p:nvPr>
        </p:nvSpPr>
        <p:spPr/>
        <p:txBody>
          <a:bodyPr/>
          <a:lstStyle/>
          <a:p>
            <a:fld id="{86CB4B4D-7CA3-9044-876B-883B54F8677D}" type="slidenum">
              <a:rPr lang="sv-SE" smtClean="0"/>
              <a:pPr/>
              <a:t>‹#›</a:t>
            </a:fld>
            <a:endParaRPr lang="sv-SE" dirty="0"/>
          </a:p>
        </p:txBody>
      </p:sp>
      <p:sp>
        <p:nvSpPr>
          <p:cNvPr id="11" name="Platshållare för datum 10">
            <a:extLst>
              <a:ext uri="{FF2B5EF4-FFF2-40B4-BE49-F238E27FC236}">
                <a16:creationId xmlns:a16="http://schemas.microsoft.com/office/drawing/2014/main" id="{6F61534D-0BA0-0A4A-A4FF-38182DB37A58}"/>
              </a:ext>
            </a:extLst>
          </p:cNvPr>
          <p:cNvSpPr>
            <a:spLocks noGrp="1"/>
          </p:cNvSpPr>
          <p:nvPr>
            <p:ph type="dt" sz="half" idx="13"/>
          </p:nvPr>
        </p:nvSpPr>
        <p:spPr/>
        <p:txBody>
          <a:bodyPr/>
          <a:lstStyle/>
          <a:p>
            <a:r>
              <a:rPr lang="sv-SE" dirty="0"/>
              <a:t>20XX-XX-XX</a:t>
            </a:r>
          </a:p>
        </p:txBody>
      </p:sp>
      <p:pic>
        <p:nvPicPr>
          <p:cNvPr id="12" name="Graphic 11">
            <a:extLst>
              <a:ext uri="{FF2B5EF4-FFF2-40B4-BE49-F238E27FC236}">
                <a16:creationId xmlns:a16="http://schemas.microsoft.com/office/drawing/2014/main" id="{DEB1E1B1-E612-194F-B1F8-C9088D6B281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26641841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Rubrik och innehåll">
    <p:bg>
      <p:bgPr>
        <a:gradFill>
          <a:gsLst>
            <a:gs pos="70000">
              <a:schemeClr val="accent1">
                <a:lumMod val="0"/>
                <a:lumOff val="100000"/>
              </a:schemeClr>
            </a:gs>
            <a:gs pos="100000">
              <a:schemeClr val="accent3">
                <a:alpha val="60000"/>
              </a:schemeClr>
            </a:gs>
          </a:gsLst>
          <a:lin ang="0" scaled="0"/>
        </a:gra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3C9C922A-2B41-0D4D-9332-B8EC3354DE5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049" r="20439" b="18171"/>
          <a:stretch/>
        </p:blipFill>
        <p:spPr>
          <a:xfrm>
            <a:off x="8077200" y="0"/>
            <a:ext cx="4114800" cy="6858000"/>
          </a:xfrm>
          <a:prstGeom prst="rect">
            <a:avLst/>
          </a:prstGeom>
        </p:spPr>
      </p:pic>
      <p:sp>
        <p:nvSpPr>
          <p:cNvPr id="2" name="Rubrik 1">
            <a:extLst>
              <a:ext uri="{FF2B5EF4-FFF2-40B4-BE49-F238E27FC236}">
                <a16:creationId xmlns:a16="http://schemas.microsoft.com/office/drawing/2014/main" id="{68200239-4E55-1943-B2A7-70CB9D8BE5A2}"/>
              </a:ext>
            </a:extLst>
          </p:cNvPr>
          <p:cNvSpPr>
            <a:spLocks noGrp="1"/>
          </p:cNvSpPr>
          <p:nvPr>
            <p:ph type="title"/>
          </p:nvPr>
        </p:nvSpPr>
        <p:spPr>
          <a:xfrm>
            <a:off x="432000" y="372534"/>
            <a:ext cx="9205913" cy="2372783"/>
          </a:xfrm>
        </p:spPr>
        <p:txBody>
          <a:bodyPr/>
          <a:lstStyle>
            <a:lvl1pPr>
              <a:lnSpc>
                <a:spcPct val="80000"/>
              </a:lnSpc>
              <a:defRPr sz="6500" b="0" i="0">
                <a:latin typeface="+mj-lt"/>
              </a:defRPr>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08D577CA-9AE6-4940-B165-6D7EA2DCC057}"/>
              </a:ext>
            </a:extLst>
          </p:cNvPr>
          <p:cNvSpPr>
            <a:spLocks noGrp="1"/>
          </p:cNvSpPr>
          <p:nvPr>
            <p:ph type="body" sz="quarter" idx="10"/>
          </p:nvPr>
        </p:nvSpPr>
        <p:spPr>
          <a:xfrm>
            <a:off x="432000" y="2895600"/>
            <a:ext cx="9205913" cy="3158332"/>
          </a:xfrm>
        </p:spPr>
        <p:txBody>
          <a:bodyPr/>
          <a:lstStyle>
            <a:lvl1pPr marL="0" indent="0">
              <a:lnSpc>
                <a:spcPct val="100000"/>
              </a:lnSpc>
              <a:spcBef>
                <a:spcPts val="0"/>
              </a:spcBef>
              <a:spcAft>
                <a:spcPts val="600"/>
              </a:spcAft>
              <a:buNone/>
              <a:defRPr sz="2000"/>
            </a:lvl1pPr>
            <a:lvl2pPr marL="180000" indent="-180000">
              <a:lnSpc>
                <a:spcPct val="100000"/>
              </a:lnSpc>
              <a:spcBef>
                <a:spcPts val="0"/>
              </a:spcBef>
              <a:spcAft>
                <a:spcPts val="600"/>
              </a:spcAft>
              <a:buFont typeface="Arial" panose="020B0604020202020204" pitchFamily="34" charset="0"/>
              <a:buChar char="•"/>
              <a:defRPr sz="2000"/>
            </a:lvl2pPr>
            <a:lvl3pPr marL="180000" indent="-180000">
              <a:lnSpc>
                <a:spcPct val="100000"/>
              </a:lnSpc>
              <a:spcBef>
                <a:spcPts val="0"/>
              </a:spcBef>
              <a:spcAft>
                <a:spcPts val="600"/>
              </a:spcAft>
              <a:buFont typeface="Arial" panose="020B0604020202020204" pitchFamily="34" charset="0"/>
              <a:buChar char="•"/>
              <a:defRPr sz="1800"/>
            </a:lvl3pPr>
            <a:lvl4pPr marL="180000" indent="-180000">
              <a:lnSpc>
                <a:spcPct val="100000"/>
              </a:lnSpc>
              <a:spcBef>
                <a:spcPts val="0"/>
              </a:spcBef>
              <a:spcAft>
                <a:spcPts val="600"/>
              </a:spcAft>
              <a:buFont typeface="Arial" panose="020B0604020202020204" pitchFamily="34" charset="0"/>
              <a:buChar char="•"/>
              <a:defRPr sz="1600"/>
            </a:lvl4pPr>
            <a:lvl5pPr marL="360000" indent="-180000">
              <a:lnSpc>
                <a:spcPct val="100000"/>
              </a:lnSpc>
              <a:spcBef>
                <a:spcPts val="0"/>
              </a:spcBef>
              <a:spcAft>
                <a:spcPts val="600"/>
              </a:spcAft>
              <a:buFont typeface="Arial" panose="020B0604020202020204" pitchFamily="34" charset="0"/>
              <a:buChar char="•"/>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nummer 9">
            <a:extLst>
              <a:ext uri="{FF2B5EF4-FFF2-40B4-BE49-F238E27FC236}">
                <a16:creationId xmlns:a16="http://schemas.microsoft.com/office/drawing/2014/main" id="{44DBD44D-947B-9B4A-9E7B-42F4BB76470B}"/>
              </a:ext>
            </a:extLst>
          </p:cNvPr>
          <p:cNvSpPr>
            <a:spLocks noGrp="1"/>
          </p:cNvSpPr>
          <p:nvPr>
            <p:ph type="sldNum" sz="quarter" idx="12"/>
          </p:nvPr>
        </p:nvSpPr>
        <p:spPr/>
        <p:txBody>
          <a:bodyPr/>
          <a:lstStyle/>
          <a:p>
            <a:fld id="{86CB4B4D-7CA3-9044-876B-883B54F8677D}" type="slidenum">
              <a:rPr lang="sv-SE" smtClean="0"/>
              <a:pPr/>
              <a:t>‹#›</a:t>
            </a:fld>
            <a:endParaRPr lang="sv-SE" dirty="0"/>
          </a:p>
        </p:txBody>
      </p:sp>
      <p:sp>
        <p:nvSpPr>
          <p:cNvPr id="11" name="Platshållare för datum 10">
            <a:extLst>
              <a:ext uri="{FF2B5EF4-FFF2-40B4-BE49-F238E27FC236}">
                <a16:creationId xmlns:a16="http://schemas.microsoft.com/office/drawing/2014/main" id="{6F61534D-0BA0-0A4A-A4FF-38182DB37A58}"/>
              </a:ext>
            </a:extLst>
          </p:cNvPr>
          <p:cNvSpPr>
            <a:spLocks noGrp="1"/>
          </p:cNvSpPr>
          <p:nvPr>
            <p:ph type="dt" sz="half" idx="13"/>
          </p:nvPr>
        </p:nvSpPr>
        <p:spPr/>
        <p:txBody>
          <a:bodyPr/>
          <a:lstStyle/>
          <a:p>
            <a:r>
              <a:rPr lang="sv-SE" dirty="0"/>
              <a:t>20XX-XX-XX</a:t>
            </a:r>
          </a:p>
        </p:txBody>
      </p:sp>
      <p:pic>
        <p:nvPicPr>
          <p:cNvPr id="12" name="Graphic 11">
            <a:extLst>
              <a:ext uri="{FF2B5EF4-FFF2-40B4-BE49-F238E27FC236}">
                <a16:creationId xmlns:a16="http://schemas.microsoft.com/office/drawing/2014/main" id="{DEB1E1B1-E612-194F-B1F8-C9088D6B281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308885395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200239-4E55-1943-B2A7-70CB9D8BE5A2}"/>
              </a:ext>
            </a:extLst>
          </p:cNvPr>
          <p:cNvSpPr>
            <a:spLocks noGrp="1"/>
          </p:cNvSpPr>
          <p:nvPr>
            <p:ph type="title"/>
          </p:nvPr>
        </p:nvSpPr>
        <p:spPr>
          <a:xfrm>
            <a:off x="432000" y="372535"/>
            <a:ext cx="9205913" cy="1579833"/>
          </a:xfrm>
        </p:spPr>
        <p:txBody>
          <a:bodyPr/>
          <a:lstStyle>
            <a:lvl1pPr>
              <a:lnSpc>
                <a:spcPct val="80000"/>
              </a:lnSpc>
              <a:defRPr sz="6500" b="0" i="0">
                <a:latin typeface="+mj-lt"/>
              </a:defRPr>
            </a:lvl1pPr>
          </a:lstStyle>
          <a:p>
            <a:r>
              <a:rPr lang="sv-SE"/>
              <a:t>Klicka här för att ändra mall för rubrikformat</a:t>
            </a:r>
            <a:endParaRPr lang="sv-SE" dirty="0"/>
          </a:p>
        </p:txBody>
      </p:sp>
      <p:sp>
        <p:nvSpPr>
          <p:cNvPr id="10" name="Platshållare för bildnummer 9">
            <a:extLst>
              <a:ext uri="{FF2B5EF4-FFF2-40B4-BE49-F238E27FC236}">
                <a16:creationId xmlns:a16="http://schemas.microsoft.com/office/drawing/2014/main" id="{44DBD44D-947B-9B4A-9E7B-42F4BB76470B}"/>
              </a:ext>
            </a:extLst>
          </p:cNvPr>
          <p:cNvSpPr>
            <a:spLocks noGrp="1"/>
          </p:cNvSpPr>
          <p:nvPr>
            <p:ph type="sldNum" sz="quarter" idx="12"/>
          </p:nvPr>
        </p:nvSpPr>
        <p:spPr/>
        <p:txBody>
          <a:bodyPr/>
          <a:lstStyle/>
          <a:p>
            <a:fld id="{86CB4B4D-7CA3-9044-876B-883B54F8677D}" type="slidenum">
              <a:rPr lang="sv-SE" smtClean="0"/>
              <a:pPr/>
              <a:t>‹#›</a:t>
            </a:fld>
            <a:endParaRPr lang="sv-SE" dirty="0"/>
          </a:p>
        </p:txBody>
      </p:sp>
      <p:sp>
        <p:nvSpPr>
          <p:cNvPr id="11" name="Platshållare för datum 10">
            <a:extLst>
              <a:ext uri="{FF2B5EF4-FFF2-40B4-BE49-F238E27FC236}">
                <a16:creationId xmlns:a16="http://schemas.microsoft.com/office/drawing/2014/main" id="{6F61534D-0BA0-0A4A-A4FF-38182DB37A58}"/>
              </a:ext>
            </a:extLst>
          </p:cNvPr>
          <p:cNvSpPr>
            <a:spLocks noGrp="1"/>
          </p:cNvSpPr>
          <p:nvPr>
            <p:ph type="dt" sz="half" idx="13"/>
          </p:nvPr>
        </p:nvSpPr>
        <p:spPr/>
        <p:txBody>
          <a:bodyPr/>
          <a:lstStyle/>
          <a:p>
            <a:r>
              <a:rPr lang="sv-SE" dirty="0"/>
              <a:t>20XX-XX-XX</a:t>
            </a:r>
          </a:p>
        </p:txBody>
      </p:sp>
      <p:pic>
        <p:nvPicPr>
          <p:cNvPr id="12" name="Graphic 11">
            <a:extLst>
              <a:ext uri="{FF2B5EF4-FFF2-40B4-BE49-F238E27FC236}">
                <a16:creationId xmlns:a16="http://schemas.microsoft.com/office/drawing/2014/main" id="{9AA2DFE8-C790-8941-A42A-1377FD42473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32000" y="540000"/>
            <a:ext cx="1508243" cy="187642"/>
          </a:xfrm>
          <a:prstGeom prst="rect">
            <a:avLst/>
          </a:prstGeom>
        </p:spPr>
      </p:pic>
      <p:sp>
        <p:nvSpPr>
          <p:cNvPr id="6" name="Platshållare för text 2">
            <a:extLst>
              <a:ext uri="{FF2B5EF4-FFF2-40B4-BE49-F238E27FC236}">
                <a16:creationId xmlns:a16="http://schemas.microsoft.com/office/drawing/2014/main" id="{D8089CEE-E6A9-48CF-99E5-7A192C9AC28E}"/>
              </a:ext>
            </a:extLst>
          </p:cNvPr>
          <p:cNvSpPr>
            <a:spLocks noGrp="1"/>
          </p:cNvSpPr>
          <p:nvPr>
            <p:ph type="body" sz="quarter" idx="10"/>
          </p:nvPr>
        </p:nvSpPr>
        <p:spPr>
          <a:xfrm>
            <a:off x="432000" y="2895600"/>
            <a:ext cx="9205913" cy="3158332"/>
          </a:xfrm>
        </p:spPr>
        <p:txBody>
          <a:bodyPr/>
          <a:lstStyle>
            <a:lvl2pPr>
              <a:lnSpc>
                <a:spcPct val="100000"/>
              </a:lnSpc>
              <a:spcBef>
                <a:spcPts val="600"/>
              </a:spcBef>
              <a:spcAft>
                <a:spcPts val="600"/>
              </a:spcAft>
              <a:defRPr/>
            </a:lvl2pPr>
          </a:lstStyle>
          <a:p>
            <a:pPr marL="0" lvl="0" indent="0">
              <a:buNone/>
            </a:pPr>
            <a:r>
              <a:rPr lang="sv-SE"/>
              <a:t>Klicka här för att ändra format på bakgrundstexten</a:t>
            </a:r>
          </a:p>
          <a:p>
            <a:pPr marL="0" lvl="1" indent="0">
              <a:buNone/>
            </a:pPr>
            <a:r>
              <a:rPr lang="sv-SE"/>
              <a:t>Nivå två</a:t>
            </a:r>
          </a:p>
          <a:p>
            <a:pPr marL="0" lvl="2" indent="0">
              <a:buNone/>
            </a:pPr>
            <a:r>
              <a:rPr lang="sv-SE"/>
              <a:t>Nivå tre</a:t>
            </a:r>
          </a:p>
          <a:p>
            <a:pPr marL="0" lvl="3" indent="0">
              <a:buNone/>
            </a:pPr>
            <a:r>
              <a:rPr lang="sv-SE"/>
              <a:t>Nivå fyra</a:t>
            </a:r>
          </a:p>
          <a:p>
            <a:pPr marL="0" lvl="4" indent="0">
              <a:buNone/>
            </a:pPr>
            <a:r>
              <a:rPr lang="sv-SE"/>
              <a:t>Nivå fem</a:t>
            </a:r>
            <a:endParaRPr lang="sv-SE" dirty="0"/>
          </a:p>
        </p:txBody>
      </p:sp>
    </p:spTree>
    <p:extLst>
      <p:ext uri="{BB962C8B-B14F-4D97-AF65-F5344CB8AC3E}">
        <p14:creationId xmlns:p14="http://schemas.microsoft.com/office/powerpoint/2010/main" val="1128444021"/>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Rubrik och innehåll">
    <p:bg>
      <p:bgPr>
        <a:gradFill>
          <a:gsLst>
            <a:gs pos="70000">
              <a:schemeClr val="accent1">
                <a:lumMod val="0"/>
                <a:lumOff val="100000"/>
              </a:schemeClr>
            </a:gs>
            <a:gs pos="100000">
              <a:schemeClr val="accent4">
                <a:alpha val="60000"/>
              </a:schemeClr>
            </a:gs>
          </a:gsLst>
          <a:lin ang="0" scaled="0"/>
        </a:gra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3C9C922A-2B41-0D4D-9332-B8EC3354DE5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049" r="20439" b="18171"/>
          <a:stretch/>
        </p:blipFill>
        <p:spPr>
          <a:xfrm>
            <a:off x="8077200" y="0"/>
            <a:ext cx="4114800" cy="6858000"/>
          </a:xfrm>
          <a:prstGeom prst="rect">
            <a:avLst/>
          </a:prstGeom>
        </p:spPr>
      </p:pic>
      <p:sp>
        <p:nvSpPr>
          <p:cNvPr id="2" name="Rubrik 1">
            <a:extLst>
              <a:ext uri="{FF2B5EF4-FFF2-40B4-BE49-F238E27FC236}">
                <a16:creationId xmlns:a16="http://schemas.microsoft.com/office/drawing/2014/main" id="{68200239-4E55-1943-B2A7-70CB9D8BE5A2}"/>
              </a:ext>
            </a:extLst>
          </p:cNvPr>
          <p:cNvSpPr>
            <a:spLocks noGrp="1"/>
          </p:cNvSpPr>
          <p:nvPr>
            <p:ph type="title"/>
          </p:nvPr>
        </p:nvSpPr>
        <p:spPr>
          <a:xfrm>
            <a:off x="432000" y="372534"/>
            <a:ext cx="9205913" cy="2372783"/>
          </a:xfrm>
        </p:spPr>
        <p:txBody>
          <a:bodyPr/>
          <a:lstStyle>
            <a:lvl1pPr>
              <a:lnSpc>
                <a:spcPct val="80000"/>
              </a:lnSpc>
              <a:defRPr sz="6500" b="0" i="0">
                <a:latin typeface="+mj-lt"/>
              </a:defRPr>
            </a:lvl1pPr>
          </a:lstStyle>
          <a:p>
            <a:r>
              <a:rPr lang="sv-SE" dirty="0"/>
              <a:t>Klicka här för att ändra mall för rubrikformat</a:t>
            </a:r>
          </a:p>
        </p:txBody>
      </p:sp>
      <p:sp>
        <p:nvSpPr>
          <p:cNvPr id="4" name="Platshållare för text 3">
            <a:extLst>
              <a:ext uri="{FF2B5EF4-FFF2-40B4-BE49-F238E27FC236}">
                <a16:creationId xmlns:a16="http://schemas.microsoft.com/office/drawing/2014/main" id="{08D577CA-9AE6-4940-B165-6D7EA2DCC057}"/>
              </a:ext>
            </a:extLst>
          </p:cNvPr>
          <p:cNvSpPr>
            <a:spLocks noGrp="1"/>
          </p:cNvSpPr>
          <p:nvPr>
            <p:ph type="body" sz="quarter" idx="10"/>
          </p:nvPr>
        </p:nvSpPr>
        <p:spPr>
          <a:xfrm>
            <a:off x="432000" y="2895600"/>
            <a:ext cx="9205913" cy="3158332"/>
          </a:xfrm>
        </p:spPr>
        <p:txBody>
          <a:bodyPr/>
          <a:lstStyle>
            <a:lvl1pPr marL="0" indent="0">
              <a:lnSpc>
                <a:spcPct val="100000"/>
              </a:lnSpc>
              <a:spcBef>
                <a:spcPts val="0"/>
              </a:spcBef>
              <a:spcAft>
                <a:spcPts val="600"/>
              </a:spcAft>
              <a:buNone/>
              <a:defRPr sz="2000"/>
            </a:lvl1pPr>
            <a:lvl2pPr marL="180000" indent="-180000">
              <a:lnSpc>
                <a:spcPct val="100000"/>
              </a:lnSpc>
              <a:spcBef>
                <a:spcPts val="0"/>
              </a:spcBef>
              <a:spcAft>
                <a:spcPts val="600"/>
              </a:spcAft>
              <a:buFont typeface="Arial" panose="020B0604020202020204" pitchFamily="34" charset="0"/>
              <a:buChar char="•"/>
              <a:defRPr sz="2000"/>
            </a:lvl2pPr>
            <a:lvl3pPr marL="180000" indent="-180000">
              <a:lnSpc>
                <a:spcPct val="100000"/>
              </a:lnSpc>
              <a:spcBef>
                <a:spcPts val="0"/>
              </a:spcBef>
              <a:spcAft>
                <a:spcPts val="600"/>
              </a:spcAft>
              <a:buFont typeface="Arial" panose="020B0604020202020204" pitchFamily="34" charset="0"/>
              <a:buChar char="•"/>
              <a:defRPr sz="1800"/>
            </a:lvl3pPr>
            <a:lvl4pPr marL="180000" indent="-180000">
              <a:lnSpc>
                <a:spcPct val="100000"/>
              </a:lnSpc>
              <a:spcBef>
                <a:spcPts val="0"/>
              </a:spcBef>
              <a:spcAft>
                <a:spcPts val="600"/>
              </a:spcAft>
              <a:buFont typeface="Arial" panose="020B0604020202020204" pitchFamily="34" charset="0"/>
              <a:buChar char="•"/>
              <a:defRPr sz="1600"/>
            </a:lvl4pPr>
            <a:lvl5pPr marL="360000" indent="-180000">
              <a:lnSpc>
                <a:spcPct val="100000"/>
              </a:lnSpc>
              <a:spcBef>
                <a:spcPts val="0"/>
              </a:spcBef>
              <a:spcAft>
                <a:spcPts val="600"/>
              </a:spcAft>
              <a:buFont typeface="Arial" panose="020B0604020202020204" pitchFamily="34" charset="0"/>
              <a:buChar char="•"/>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bildnummer 9">
            <a:extLst>
              <a:ext uri="{FF2B5EF4-FFF2-40B4-BE49-F238E27FC236}">
                <a16:creationId xmlns:a16="http://schemas.microsoft.com/office/drawing/2014/main" id="{44DBD44D-947B-9B4A-9E7B-42F4BB76470B}"/>
              </a:ext>
            </a:extLst>
          </p:cNvPr>
          <p:cNvSpPr>
            <a:spLocks noGrp="1"/>
          </p:cNvSpPr>
          <p:nvPr>
            <p:ph type="sldNum" sz="quarter" idx="12"/>
          </p:nvPr>
        </p:nvSpPr>
        <p:spPr/>
        <p:txBody>
          <a:bodyPr/>
          <a:lstStyle/>
          <a:p>
            <a:fld id="{86CB4B4D-7CA3-9044-876B-883B54F8677D}" type="slidenum">
              <a:rPr lang="sv-SE" smtClean="0"/>
              <a:pPr/>
              <a:t>‹#›</a:t>
            </a:fld>
            <a:endParaRPr lang="sv-SE" dirty="0"/>
          </a:p>
        </p:txBody>
      </p:sp>
      <p:sp>
        <p:nvSpPr>
          <p:cNvPr id="11" name="Platshållare för datum 10">
            <a:extLst>
              <a:ext uri="{FF2B5EF4-FFF2-40B4-BE49-F238E27FC236}">
                <a16:creationId xmlns:a16="http://schemas.microsoft.com/office/drawing/2014/main" id="{6F61534D-0BA0-0A4A-A4FF-38182DB37A58}"/>
              </a:ext>
            </a:extLst>
          </p:cNvPr>
          <p:cNvSpPr>
            <a:spLocks noGrp="1"/>
          </p:cNvSpPr>
          <p:nvPr>
            <p:ph type="dt" sz="half" idx="13"/>
          </p:nvPr>
        </p:nvSpPr>
        <p:spPr/>
        <p:txBody>
          <a:bodyPr/>
          <a:lstStyle/>
          <a:p>
            <a:r>
              <a:rPr lang="sv-SE" dirty="0"/>
              <a:t>20XX-XX-XX</a:t>
            </a:r>
          </a:p>
        </p:txBody>
      </p:sp>
      <p:pic>
        <p:nvPicPr>
          <p:cNvPr id="12" name="Graphic 11">
            <a:extLst>
              <a:ext uri="{FF2B5EF4-FFF2-40B4-BE49-F238E27FC236}">
                <a16:creationId xmlns:a16="http://schemas.microsoft.com/office/drawing/2014/main" id="{DEB1E1B1-E612-194F-B1F8-C9088D6B281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142997083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och media">
    <p:bg>
      <p:bgPr>
        <a:solidFill>
          <a:schemeClr val="bg2">
            <a:lumMod val="95000"/>
          </a:schemeClr>
        </a:solidFill>
        <a:effectLst/>
      </p:bgPr>
    </p:bg>
    <p:spTree>
      <p:nvGrpSpPr>
        <p:cNvPr id="1" name=""/>
        <p:cNvGrpSpPr/>
        <p:nvPr/>
      </p:nvGrpSpPr>
      <p:grpSpPr>
        <a:xfrm>
          <a:off x="0" y="0"/>
          <a:ext cx="0" cy="0"/>
          <a:chOff x="0" y="0"/>
          <a:chExt cx="0" cy="0"/>
        </a:xfrm>
      </p:grpSpPr>
      <p:sp>
        <p:nvSpPr>
          <p:cNvPr id="11" name="Platshållare för media 6">
            <a:extLst>
              <a:ext uri="{FF2B5EF4-FFF2-40B4-BE49-F238E27FC236}">
                <a16:creationId xmlns:a16="http://schemas.microsoft.com/office/drawing/2014/main" id="{3166109A-61D3-ED47-B029-4622784609DB}"/>
              </a:ext>
            </a:extLst>
          </p:cNvPr>
          <p:cNvSpPr>
            <a:spLocks noGrp="1"/>
          </p:cNvSpPr>
          <p:nvPr>
            <p:ph type="media" sz="quarter" idx="13"/>
          </p:nvPr>
        </p:nvSpPr>
        <p:spPr>
          <a:xfrm>
            <a:off x="0" y="0"/>
            <a:ext cx="12192000" cy="6858000"/>
          </a:xfrm>
        </p:spPr>
        <p:txBody>
          <a:bodyPr tIns="720000"/>
          <a:lstStyle>
            <a:lvl1pPr marL="0" indent="0" algn="ctr">
              <a:buNone/>
              <a:defRPr>
                <a:solidFill>
                  <a:schemeClr val="bg1"/>
                </a:solidFill>
              </a:defRPr>
            </a:lvl1pPr>
          </a:lstStyle>
          <a:p>
            <a:r>
              <a:rPr lang="sv-SE"/>
              <a:t>Klicka på ikonen för att lägga till ett medieklipp</a:t>
            </a:r>
            <a:endParaRPr lang="en-GB"/>
          </a:p>
        </p:txBody>
      </p:sp>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916137"/>
            <a:ext cx="5257800" cy="1986189"/>
          </a:xfrm>
        </p:spPr>
        <p:txBody>
          <a:bodyPr lIns="108000" tIns="108000" rIns="108000" anchor="t" anchorCtr="0"/>
          <a:lstStyle>
            <a:lvl1pPr>
              <a:defRPr sz="4000" b="1" i="0">
                <a:latin typeface="+mj-lt"/>
                <a:cs typeface="Replica LL" panose="020B0504010101010104" pitchFamily="34" charset="77"/>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8" name="Platshållare för text 7">
            <a:extLst>
              <a:ext uri="{FF2B5EF4-FFF2-40B4-BE49-F238E27FC236}">
                <a16:creationId xmlns:a16="http://schemas.microsoft.com/office/drawing/2014/main" id="{73AEE5B6-12FD-5E4C-BA09-2925ABA9B696}"/>
              </a:ext>
            </a:extLst>
          </p:cNvPr>
          <p:cNvSpPr>
            <a:spLocks noGrp="1"/>
          </p:cNvSpPr>
          <p:nvPr>
            <p:ph type="body" sz="quarter" idx="14"/>
          </p:nvPr>
        </p:nvSpPr>
        <p:spPr>
          <a:xfrm>
            <a:off x="6571414" y="1990800"/>
            <a:ext cx="5361936" cy="3695700"/>
          </a:xfrm>
        </p:spPr>
        <p:txBody>
          <a:bodyPr anchor="t" anchorCtr="0"/>
          <a:lstStyle>
            <a:lvl1pPr marL="0" indent="0">
              <a:buNone/>
              <a:defRPr sz="4000" b="1" i="0">
                <a:solidFill>
                  <a:schemeClr val="bg1"/>
                </a:solidFill>
                <a:latin typeface="+mj-lt"/>
                <a:cs typeface="Replica LL" panose="020B0504010101010104" pitchFamily="34" charset="77"/>
              </a:defRPr>
            </a:lvl1pPr>
          </a:lstStyle>
          <a:p>
            <a:pPr lvl="0"/>
            <a:r>
              <a:rPr lang="sv-SE"/>
              <a:t>Klicka här för att ändra format på bakgrundstexten</a:t>
            </a:r>
          </a:p>
        </p:txBody>
      </p:sp>
    </p:spTree>
    <p:extLst>
      <p:ext uri="{BB962C8B-B14F-4D97-AF65-F5344CB8AC3E}">
        <p14:creationId xmlns:p14="http://schemas.microsoft.com/office/powerpoint/2010/main" val="516783128"/>
      </p:ext>
    </p:extLst>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Rubrik och media">
    <p:bg>
      <p:bgPr>
        <a:solidFill>
          <a:schemeClr val="bg2">
            <a:lumMod val="95000"/>
          </a:schemeClr>
        </a:solidFill>
        <a:effectLst/>
      </p:bgPr>
    </p:bg>
    <p:spTree>
      <p:nvGrpSpPr>
        <p:cNvPr id="1" name=""/>
        <p:cNvGrpSpPr/>
        <p:nvPr/>
      </p:nvGrpSpPr>
      <p:grpSpPr>
        <a:xfrm>
          <a:off x="0" y="0"/>
          <a:ext cx="0" cy="0"/>
          <a:chOff x="0" y="0"/>
          <a:chExt cx="0" cy="0"/>
        </a:xfrm>
      </p:grpSpPr>
      <p:sp>
        <p:nvSpPr>
          <p:cNvPr id="11" name="Platshållare för media 6">
            <a:extLst>
              <a:ext uri="{FF2B5EF4-FFF2-40B4-BE49-F238E27FC236}">
                <a16:creationId xmlns:a16="http://schemas.microsoft.com/office/drawing/2014/main" id="{3166109A-61D3-ED47-B029-4622784609DB}"/>
              </a:ext>
            </a:extLst>
          </p:cNvPr>
          <p:cNvSpPr>
            <a:spLocks noGrp="1"/>
          </p:cNvSpPr>
          <p:nvPr>
            <p:ph type="media" sz="quarter" idx="13"/>
          </p:nvPr>
        </p:nvSpPr>
        <p:spPr>
          <a:xfrm>
            <a:off x="0" y="0"/>
            <a:ext cx="12192000" cy="6858000"/>
          </a:xfrm>
        </p:spPr>
        <p:txBody>
          <a:bodyPr tIns="720000"/>
          <a:lstStyle>
            <a:lvl1pPr marL="0" indent="0" algn="ctr">
              <a:buNone/>
              <a:defRPr>
                <a:solidFill>
                  <a:schemeClr val="bg1"/>
                </a:solidFill>
              </a:defRPr>
            </a:lvl1pPr>
          </a:lstStyle>
          <a:p>
            <a:r>
              <a:rPr lang="sv-SE"/>
              <a:t>Klicka på ikonen för att lägga till ett medieklipp</a:t>
            </a:r>
            <a:endParaRPr lang="en-GB"/>
          </a:p>
        </p:txBody>
      </p:sp>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916137"/>
            <a:ext cx="5257800" cy="1986189"/>
          </a:xfrm>
        </p:spPr>
        <p:txBody>
          <a:bodyPr lIns="108000" tIns="108000" rIns="108000" anchor="t" anchorCtr="0"/>
          <a:lstStyle>
            <a:lvl1pPr>
              <a:defRPr sz="4000" b="1" i="0">
                <a:latin typeface="+mj-lt"/>
                <a:cs typeface="Replica LL" panose="020B0504010101010104" pitchFamily="34" charset="77"/>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Tree>
    <p:extLst>
      <p:ext uri="{BB962C8B-B14F-4D97-AF65-F5344CB8AC3E}">
        <p14:creationId xmlns:p14="http://schemas.microsoft.com/office/powerpoint/2010/main" val="670475384"/>
      </p:ext>
    </p:extLst>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ubrik och MO Vind">
    <p:spTree>
      <p:nvGrpSpPr>
        <p:cNvPr id="1" name=""/>
        <p:cNvGrpSpPr/>
        <p:nvPr/>
      </p:nvGrpSpPr>
      <p:grpSpPr>
        <a:xfrm>
          <a:off x="0" y="0"/>
          <a:ext cx="0" cy="0"/>
          <a:chOff x="0" y="0"/>
          <a:chExt cx="0" cy="0"/>
        </a:xfrm>
      </p:grpSpPr>
      <p:pic>
        <p:nvPicPr>
          <p:cNvPr id="12" name="Unknown-8.jpeg">
            <a:extLst>
              <a:ext uri="{FF2B5EF4-FFF2-40B4-BE49-F238E27FC236}">
                <a16:creationId xmlns:a16="http://schemas.microsoft.com/office/drawing/2014/main" id="{24890FAB-BEA4-0A46-BCB8-4AECEEE85F9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628"/>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79176"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342413208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Rubrik och MO Vind">
    <p:spTree>
      <p:nvGrpSpPr>
        <p:cNvPr id="1" name=""/>
        <p:cNvGrpSpPr/>
        <p:nvPr/>
      </p:nvGrpSpPr>
      <p:grpSpPr>
        <a:xfrm>
          <a:off x="0" y="0"/>
          <a:ext cx="0" cy="0"/>
          <a:chOff x="0" y="0"/>
          <a:chExt cx="0" cy="0"/>
        </a:xfrm>
      </p:grpSpPr>
      <p:pic>
        <p:nvPicPr>
          <p:cNvPr id="12" name="Unknown-8.jpeg">
            <a:extLst>
              <a:ext uri="{FF2B5EF4-FFF2-40B4-BE49-F238E27FC236}">
                <a16:creationId xmlns:a16="http://schemas.microsoft.com/office/drawing/2014/main" id="{24890FAB-BEA4-0A46-BCB8-4AECEEE85F9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628"/>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839798746"/>
      </p:ext>
    </p:extLst>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ubrik och MO H2O">
    <p:spTree>
      <p:nvGrpSpPr>
        <p:cNvPr id="1" name=""/>
        <p:cNvGrpSpPr/>
        <p:nvPr/>
      </p:nvGrpSpPr>
      <p:grpSpPr>
        <a:xfrm>
          <a:off x="0" y="0"/>
          <a:ext cx="0" cy="0"/>
          <a:chOff x="0" y="0"/>
          <a:chExt cx="0" cy="0"/>
        </a:xfrm>
      </p:grpSpPr>
      <p:pic>
        <p:nvPicPr>
          <p:cNvPr id="15" name="Unknown-8.jpeg">
            <a:extLst>
              <a:ext uri="{FF2B5EF4-FFF2-40B4-BE49-F238E27FC236}">
                <a16:creationId xmlns:a16="http://schemas.microsoft.com/office/drawing/2014/main" id="{2A4E49D4-4C98-DF40-A7B6-4F9D179471D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9329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89057878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Rubrik och MO H2O">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138929-510E-6745-B1A6-53211FB9A605}"/>
              </a:ext>
            </a:extLst>
          </p:cNvPr>
          <p:cNvSpPr/>
          <p:nvPr userDrawn="1"/>
        </p:nvSpPr>
        <p:spPr>
          <a:xfrm>
            <a:off x="0" y="0"/>
            <a:ext cx="218901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Unknown-8.jpeg">
            <a:extLst>
              <a:ext uri="{FF2B5EF4-FFF2-40B4-BE49-F238E27FC236}">
                <a16:creationId xmlns:a16="http://schemas.microsoft.com/office/drawing/2014/main" id="{2A4E49D4-4C98-DF40-A7B6-4F9D179471D9}"/>
              </a:ext>
            </a:extLst>
          </p:cNvPr>
          <p:cNvPicPr>
            <a:picLocks noChangeAspect="1"/>
          </p:cNvPicPr>
          <p:nvPr userDrawn="1"/>
        </p:nvPicPr>
        <p:blipFill>
          <a:blip r:embed="rId2" cstate="email">
            <a:alphaModFix amt="46000"/>
            <a:extLst>
              <a:ext uri="{28A0092B-C50C-407E-A947-70E740481C1C}">
                <a14:useLocalDpi xmlns:a14="http://schemas.microsoft.com/office/drawing/2010/main"/>
              </a:ext>
            </a:extLst>
          </a:blip>
          <a:srcRect/>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9329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4112641877"/>
      </p:ext>
    </p:extLst>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Rubrik och MO Sol">
    <p:spTree>
      <p:nvGrpSpPr>
        <p:cNvPr id="1" name=""/>
        <p:cNvGrpSpPr/>
        <p:nvPr/>
      </p:nvGrpSpPr>
      <p:grpSpPr>
        <a:xfrm>
          <a:off x="0" y="0"/>
          <a:ext cx="0" cy="0"/>
          <a:chOff x="0" y="0"/>
          <a:chExt cx="0" cy="0"/>
        </a:xfrm>
      </p:grpSpPr>
      <p:pic>
        <p:nvPicPr>
          <p:cNvPr id="12" name="Platshållare för bild 14">
            <a:extLst>
              <a:ext uri="{FF2B5EF4-FFF2-40B4-BE49-F238E27FC236}">
                <a16:creationId xmlns:a16="http://schemas.microsoft.com/office/drawing/2014/main" id="{E2CAC066-C5B7-6D4B-B493-D5BC103C1DA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2290"/>
          <a:stretch/>
        </p:blipFill>
        <p:spPr>
          <a:xfrm>
            <a:off x="0" y="0"/>
            <a:ext cx="12192000" cy="6867525"/>
          </a:xfrm>
          <a:prstGeom prst="rect">
            <a:avLst/>
          </a:prstGeom>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8554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spcBef>
                <a:spcPts val="0"/>
              </a:spcBef>
              <a:defRPr/>
            </a:lvl1pPr>
            <a:lvl2pPr>
              <a:spcBef>
                <a:spcPts val="0"/>
              </a:spcBef>
              <a:defRPr/>
            </a:lvl2pPr>
            <a:lvl3pPr>
              <a:spcBef>
                <a:spcPts val="0"/>
              </a:spcBef>
              <a:defRPr/>
            </a:lvl3pPr>
            <a:lvl4pPr>
              <a:spcBef>
                <a:spcPts val="0"/>
              </a:spcBef>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246001676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Rubrik och innehåll">
    <p:bg>
      <p:bgPr>
        <a:gradFill>
          <a:gsLst>
            <a:gs pos="70000">
              <a:schemeClr val="accent1">
                <a:lumMod val="0"/>
                <a:lumOff val="100000"/>
              </a:schemeClr>
            </a:gs>
            <a:gs pos="100000">
              <a:schemeClr val="accent3">
                <a:alpha val="60000"/>
              </a:schemeClr>
            </a:gs>
          </a:gsLst>
          <a:lin ang="0" scaled="0"/>
        </a:gradFill>
        <a:effectLst/>
      </p:bgPr>
    </p:bg>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3C9C922A-2B41-0D4D-9332-B8EC3354DE5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049" r="20439" b="18171"/>
          <a:stretch/>
        </p:blipFill>
        <p:spPr>
          <a:xfrm>
            <a:off x="8077200" y="0"/>
            <a:ext cx="4114800" cy="6858000"/>
          </a:xfrm>
          <a:prstGeom prst="rect">
            <a:avLst/>
          </a:prstGeom>
        </p:spPr>
      </p:pic>
      <p:sp>
        <p:nvSpPr>
          <p:cNvPr id="2" name="Rubrik 1">
            <a:extLst>
              <a:ext uri="{FF2B5EF4-FFF2-40B4-BE49-F238E27FC236}">
                <a16:creationId xmlns:a16="http://schemas.microsoft.com/office/drawing/2014/main" id="{68200239-4E55-1943-B2A7-70CB9D8BE5A2}"/>
              </a:ext>
            </a:extLst>
          </p:cNvPr>
          <p:cNvSpPr>
            <a:spLocks noGrp="1"/>
          </p:cNvSpPr>
          <p:nvPr>
            <p:ph type="title"/>
          </p:nvPr>
        </p:nvSpPr>
        <p:spPr>
          <a:xfrm>
            <a:off x="432000" y="372534"/>
            <a:ext cx="9205913" cy="2372783"/>
          </a:xfrm>
        </p:spPr>
        <p:txBody>
          <a:bodyPr/>
          <a:lstStyle>
            <a:lvl1pPr>
              <a:lnSpc>
                <a:spcPct val="80000"/>
              </a:lnSpc>
              <a:defRPr sz="6500" b="0" i="0">
                <a:latin typeface="+mj-lt"/>
              </a:defRPr>
            </a:lvl1pPr>
          </a:lstStyle>
          <a:p>
            <a:r>
              <a:rPr lang="sv-SE" dirty="0"/>
              <a:t>Klicka här för att ändra mall för rubrikformat</a:t>
            </a:r>
          </a:p>
        </p:txBody>
      </p:sp>
      <p:sp>
        <p:nvSpPr>
          <p:cNvPr id="4" name="Platshållare för text 3">
            <a:extLst>
              <a:ext uri="{FF2B5EF4-FFF2-40B4-BE49-F238E27FC236}">
                <a16:creationId xmlns:a16="http://schemas.microsoft.com/office/drawing/2014/main" id="{08D577CA-9AE6-4940-B165-6D7EA2DCC057}"/>
              </a:ext>
            </a:extLst>
          </p:cNvPr>
          <p:cNvSpPr>
            <a:spLocks noGrp="1"/>
          </p:cNvSpPr>
          <p:nvPr>
            <p:ph type="body" sz="quarter" idx="10"/>
          </p:nvPr>
        </p:nvSpPr>
        <p:spPr>
          <a:xfrm>
            <a:off x="432000" y="2895600"/>
            <a:ext cx="9205913" cy="3158332"/>
          </a:xfrm>
        </p:spPr>
        <p:txBody>
          <a:bodyPr/>
          <a:lstStyle>
            <a:lvl1pPr marL="0" indent="0">
              <a:lnSpc>
                <a:spcPct val="100000"/>
              </a:lnSpc>
              <a:spcBef>
                <a:spcPts val="0"/>
              </a:spcBef>
              <a:spcAft>
                <a:spcPts val="600"/>
              </a:spcAft>
              <a:buNone/>
              <a:defRPr sz="2000"/>
            </a:lvl1pPr>
            <a:lvl2pPr marL="180000" indent="-180000">
              <a:lnSpc>
                <a:spcPct val="100000"/>
              </a:lnSpc>
              <a:spcBef>
                <a:spcPts val="0"/>
              </a:spcBef>
              <a:spcAft>
                <a:spcPts val="600"/>
              </a:spcAft>
              <a:buFont typeface="Arial" panose="020B0604020202020204" pitchFamily="34" charset="0"/>
              <a:buChar char="•"/>
              <a:defRPr sz="2000"/>
            </a:lvl2pPr>
            <a:lvl3pPr marL="180000" indent="-180000">
              <a:lnSpc>
                <a:spcPct val="100000"/>
              </a:lnSpc>
              <a:spcBef>
                <a:spcPts val="0"/>
              </a:spcBef>
              <a:spcAft>
                <a:spcPts val="600"/>
              </a:spcAft>
              <a:buFont typeface="Arial" panose="020B0604020202020204" pitchFamily="34" charset="0"/>
              <a:buChar char="•"/>
              <a:defRPr sz="1800"/>
            </a:lvl3pPr>
            <a:lvl4pPr marL="180000" indent="-180000">
              <a:lnSpc>
                <a:spcPct val="100000"/>
              </a:lnSpc>
              <a:spcBef>
                <a:spcPts val="0"/>
              </a:spcBef>
              <a:spcAft>
                <a:spcPts val="600"/>
              </a:spcAft>
              <a:buFont typeface="Arial" panose="020B0604020202020204" pitchFamily="34" charset="0"/>
              <a:buChar char="•"/>
              <a:defRPr sz="1600"/>
            </a:lvl4pPr>
            <a:lvl5pPr marL="360000" indent="-180000">
              <a:lnSpc>
                <a:spcPct val="100000"/>
              </a:lnSpc>
              <a:spcBef>
                <a:spcPts val="0"/>
              </a:spcBef>
              <a:spcAft>
                <a:spcPts val="600"/>
              </a:spcAft>
              <a:buFont typeface="Arial" panose="020B0604020202020204" pitchFamily="34" charset="0"/>
              <a:buChar char="•"/>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bildnummer 9">
            <a:extLst>
              <a:ext uri="{FF2B5EF4-FFF2-40B4-BE49-F238E27FC236}">
                <a16:creationId xmlns:a16="http://schemas.microsoft.com/office/drawing/2014/main" id="{44DBD44D-947B-9B4A-9E7B-42F4BB76470B}"/>
              </a:ext>
            </a:extLst>
          </p:cNvPr>
          <p:cNvSpPr>
            <a:spLocks noGrp="1"/>
          </p:cNvSpPr>
          <p:nvPr>
            <p:ph type="sldNum" sz="quarter" idx="12"/>
          </p:nvPr>
        </p:nvSpPr>
        <p:spPr/>
        <p:txBody>
          <a:bodyPr/>
          <a:lstStyle/>
          <a:p>
            <a:fld id="{86CB4B4D-7CA3-9044-876B-883B54F8677D}" type="slidenum">
              <a:rPr lang="sv-SE" smtClean="0"/>
              <a:pPr/>
              <a:t>‹#›</a:t>
            </a:fld>
            <a:endParaRPr lang="sv-SE" dirty="0"/>
          </a:p>
        </p:txBody>
      </p:sp>
      <p:sp>
        <p:nvSpPr>
          <p:cNvPr id="11" name="Platshållare för datum 10">
            <a:extLst>
              <a:ext uri="{FF2B5EF4-FFF2-40B4-BE49-F238E27FC236}">
                <a16:creationId xmlns:a16="http://schemas.microsoft.com/office/drawing/2014/main" id="{6F61534D-0BA0-0A4A-A4FF-38182DB37A58}"/>
              </a:ext>
            </a:extLst>
          </p:cNvPr>
          <p:cNvSpPr>
            <a:spLocks noGrp="1"/>
          </p:cNvSpPr>
          <p:nvPr>
            <p:ph type="dt" sz="half" idx="13"/>
          </p:nvPr>
        </p:nvSpPr>
        <p:spPr/>
        <p:txBody>
          <a:bodyPr/>
          <a:lstStyle/>
          <a:p>
            <a:r>
              <a:rPr lang="sv-SE" dirty="0"/>
              <a:t>20XX-XX-XX</a:t>
            </a:r>
          </a:p>
        </p:txBody>
      </p:sp>
      <p:pic>
        <p:nvPicPr>
          <p:cNvPr id="12" name="Graphic 11">
            <a:extLst>
              <a:ext uri="{FF2B5EF4-FFF2-40B4-BE49-F238E27FC236}">
                <a16:creationId xmlns:a16="http://schemas.microsoft.com/office/drawing/2014/main" id="{DEB1E1B1-E612-194F-B1F8-C9088D6B281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287697281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media">
    <p:bg>
      <p:bgPr>
        <a:solidFill>
          <a:schemeClr val="bg2">
            <a:lumMod val="95000"/>
          </a:schemeClr>
        </a:solidFill>
        <a:effectLst/>
      </p:bgPr>
    </p:bg>
    <p:spTree>
      <p:nvGrpSpPr>
        <p:cNvPr id="1" name=""/>
        <p:cNvGrpSpPr/>
        <p:nvPr/>
      </p:nvGrpSpPr>
      <p:grpSpPr>
        <a:xfrm>
          <a:off x="0" y="0"/>
          <a:ext cx="0" cy="0"/>
          <a:chOff x="0" y="0"/>
          <a:chExt cx="0" cy="0"/>
        </a:xfrm>
      </p:grpSpPr>
      <p:sp>
        <p:nvSpPr>
          <p:cNvPr id="11" name="Platshållare för media 6">
            <a:extLst>
              <a:ext uri="{FF2B5EF4-FFF2-40B4-BE49-F238E27FC236}">
                <a16:creationId xmlns:a16="http://schemas.microsoft.com/office/drawing/2014/main" id="{3166109A-61D3-ED47-B029-4622784609DB}"/>
              </a:ext>
            </a:extLst>
          </p:cNvPr>
          <p:cNvSpPr>
            <a:spLocks noGrp="1"/>
          </p:cNvSpPr>
          <p:nvPr>
            <p:ph type="media" sz="quarter" idx="13"/>
          </p:nvPr>
        </p:nvSpPr>
        <p:spPr>
          <a:xfrm>
            <a:off x="0" y="0"/>
            <a:ext cx="12192000" cy="6858000"/>
          </a:xfrm>
        </p:spPr>
        <p:txBody>
          <a:bodyPr tIns="720000"/>
          <a:lstStyle>
            <a:lvl1pPr marL="0" indent="0" algn="ctr">
              <a:buNone/>
              <a:defRPr>
                <a:solidFill>
                  <a:schemeClr val="bg1"/>
                </a:solidFill>
              </a:defRPr>
            </a:lvl1pPr>
          </a:lstStyle>
          <a:p>
            <a:r>
              <a:rPr lang="sv-SE"/>
              <a:t>Klicka på ikonen för att lägga till ett medieklipp</a:t>
            </a:r>
            <a:endParaRPr lang="en-GB" dirty="0"/>
          </a:p>
        </p:txBody>
      </p:sp>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916137"/>
            <a:ext cx="5257800" cy="1986189"/>
          </a:xfrm>
        </p:spPr>
        <p:txBody>
          <a:bodyPr lIns="108000" tIns="108000" rIns="108000" anchor="t" anchorCtr="0"/>
          <a:lstStyle>
            <a:lvl1pPr>
              <a:defRPr sz="4000" b="1" i="0">
                <a:latin typeface="+mj-lt"/>
                <a:cs typeface="Replica LL" panose="020B0504010101010104" pitchFamily="34" charset="77"/>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8" name="Platshållare för text 7">
            <a:extLst>
              <a:ext uri="{FF2B5EF4-FFF2-40B4-BE49-F238E27FC236}">
                <a16:creationId xmlns:a16="http://schemas.microsoft.com/office/drawing/2014/main" id="{73AEE5B6-12FD-5E4C-BA09-2925ABA9B696}"/>
              </a:ext>
            </a:extLst>
          </p:cNvPr>
          <p:cNvSpPr>
            <a:spLocks noGrp="1"/>
          </p:cNvSpPr>
          <p:nvPr>
            <p:ph type="body" sz="quarter" idx="14"/>
          </p:nvPr>
        </p:nvSpPr>
        <p:spPr>
          <a:xfrm>
            <a:off x="6571414" y="1990800"/>
            <a:ext cx="5361936" cy="3695700"/>
          </a:xfrm>
        </p:spPr>
        <p:txBody>
          <a:bodyPr anchor="t" anchorCtr="0"/>
          <a:lstStyle>
            <a:lvl1pPr marL="0" indent="0">
              <a:buNone/>
              <a:defRPr sz="4000" b="1" i="0">
                <a:solidFill>
                  <a:schemeClr val="bg1"/>
                </a:solidFill>
                <a:latin typeface="+mj-lt"/>
                <a:cs typeface="Replica LL" panose="020B0504010101010104" pitchFamily="34" charset="77"/>
              </a:defRPr>
            </a:lvl1pPr>
          </a:lstStyle>
          <a:p>
            <a:pPr lvl="0"/>
            <a:r>
              <a:rPr lang="sv-SE" dirty="0"/>
              <a:t>Klicka här för att ändra format på bakgrundstexten</a:t>
            </a:r>
          </a:p>
        </p:txBody>
      </p:sp>
    </p:spTree>
    <p:extLst>
      <p:ext uri="{BB962C8B-B14F-4D97-AF65-F5344CB8AC3E}">
        <p14:creationId xmlns:p14="http://schemas.microsoft.com/office/powerpoint/2010/main" val="1135027238"/>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Rubrik och media">
    <p:bg>
      <p:bgPr>
        <a:solidFill>
          <a:schemeClr val="bg2">
            <a:lumMod val="95000"/>
          </a:schemeClr>
        </a:solidFill>
        <a:effectLst/>
      </p:bgPr>
    </p:bg>
    <p:spTree>
      <p:nvGrpSpPr>
        <p:cNvPr id="1" name=""/>
        <p:cNvGrpSpPr/>
        <p:nvPr/>
      </p:nvGrpSpPr>
      <p:grpSpPr>
        <a:xfrm>
          <a:off x="0" y="0"/>
          <a:ext cx="0" cy="0"/>
          <a:chOff x="0" y="0"/>
          <a:chExt cx="0" cy="0"/>
        </a:xfrm>
      </p:grpSpPr>
      <p:sp>
        <p:nvSpPr>
          <p:cNvPr id="11" name="Platshållare för media 6">
            <a:extLst>
              <a:ext uri="{FF2B5EF4-FFF2-40B4-BE49-F238E27FC236}">
                <a16:creationId xmlns:a16="http://schemas.microsoft.com/office/drawing/2014/main" id="{3166109A-61D3-ED47-B029-4622784609DB}"/>
              </a:ext>
            </a:extLst>
          </p:cNvPr>
          <p:cNvSpPr>
            <a:spLocks noGrp="1"/>
          </p:cNvSpPr>
          <p:nvPr>
            <p:ph type="media" sz="quarter" idx="13"/>
          </p:nvPr>
        </p:nvSpPr>
        <p:spPr>
          <a:xfrm>
            <a:off x="0" y="0"/>
            <a:ext cx="12192000" cy="6858000"/>
          </a:xfrm>
        </p:spPr>
        <p:txBody>
          <a:bodyPr tIns="720000"/>
          <a:lstStyle>
            <a:lvl1pPr marL="0" indent="0" algn="ctr">
              <a:buNone/>
              <a:defRPr>
                <a:solidFill>
                  <a:schemeClr val="bg1"/>
                </a:solidFill>
              </a:defRPr>
            </a:lvl1pPr>
          </a:lstStyle>
          <a:p>
            <a:r>
              <a:rPr lang="sv-SE"/>
              <a:t>Klicka på ikonen för att lägga till ett medieklipp</a:t>
            </a:r>
            <a:endParaRPr lang="en-GB" dirty="0"/>
          </a:p>
        </p:txBody>
      </p:sp>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916137"/>
            <a:ext cx="5257800" cy="1986189"/>
          </a:xfrm>
        </p:spPr>
        <p:txBody>
          <a:bodyPr lIns="108000" tIns="108000" rIns="108000" anchor="t" anchorCtr="0"/>
          <a:lstStyle>
            <a:lvl1pPr>
              <a:defRPr sz="4000" b="1" i="0">
                <a:latin typeface="+mj-lt"/>
                <a:cs typeface="Replica LL" panose="020B0504010101010104" pitchFamily="34" charset="77"/>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Tree>
    <p:extLst>
      <p:ext uri="{BB962C8B-B14F-4D97-AF65-F5344CB8AC3E}">
        <p14:creationId xmlns:p14="http://schemas.microsoft.com/office/powerpoint/2010/main" val="1331809225"/>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MO Vind">
    <p:spTree>
      <p:nvGrpSpPr>
        <p:cNvPr id="1" name=""/>
        <p:cNvGrpSpPr/>
        <p:nvPr/>
      </p:nvGrpSpPr>
      <p:grpSpPr>
        <a:xfrm>
          <a:off x="0" y="0"/>
          <a:ext cx="0" cy="0"/>
          <a:chOff x="0" y="0"/>
          <a:chExt cx="0" cy="0"/>
        </a:xfrm>
      </p:grpSpPr>
      <p:pic>
        <p:nvPicPr>
          <p:cNvPr id="12" name="Unknown-8.jpeg">
            <a:extLst>
              <a:ext uri="{FF2B5EF4-FFF2-40B4-BE49-F238E27FC236}">
                <a16:creationId xmlns:a16="http://schemas.microsoft.com/office/drawing/2014/main" id="{24890FAB-BEA4-0A46-BCB8-4AECEEE85F9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628"/>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pic>
        <p:nvPicPr>
          <p:cNvPr id="9" name="Bildobjekt 19">
            <a:extLst>
              <a:ext uri="{FF2B5EF4-FFF2-40B4-BE49-F238E27FC236}">
                <a16:creationId xmlns:a16="http://schemas.microsoft.com/office/drawing/2014/main" id="{2BE6863A-7B1F-CE4C-AF65-A515A1FD569B}"/>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t="8579" b="8579"/>
          <a:stretch/>
        </p:blipFill>
        <p:spPr>
          <a:xfrm>
            <a:off x="879176"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9601955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Rubrik och MO Vind">
    <p:spTree>
      <p:nvGrpSpPr>
        <p:cNvPr id="1" name=""/>
        <p:cNvGrpSpPr/>
        <p:nvPr/>
      </p:nvGrpSpPr>
      <p:grpSpPr>
        <a:xfrm>
          <a:off x="0" y="0"/>
          <a:ext cx="0" cy="0"/>
          <a:chOff x="0" y="0"/>
          <a:chExt cx="0" cy="0"/>
        </a:xfrm>
      </p:grpSpPr>
      <p:pic>
        <p:nvPicPr>
          <p:cNvPr id="12" name="Unknown-8.jpeg">
            <a:extLst>
              <a:ext uri="{FF2B5EF4-FFF2-40B4-BE49-F238E27FC236}">
                <a16:creationId xmlns:a16="http://schemas.microsoft.com/office/drawing/2014/main" id="{24890FAB-BEA4-0A46-BCB8-4AECEEE85F9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628"/>
          <a:stretch/>
        </p:blipFill>
        <p:spPr>
          <a:xfrm>
            <a:off x="3575824" y="0"/>
            <a:ext cx="8616175" cy="6871991"/>
          </a:xfrm>
          <a:prstGeom prst="rect">
            <a:avLst/>
          </a:prstGeom>
          <a:ln w="12700">
            <a:miter lim="400000"/>
          </a:ln>
        </p:spPr>
      </p:pic>
      <p:pic>
        <p:nvPicPr>
          <p:cNvPr id="11" name="Bildobjekt 19">
            <a:extLst>
              <a:ext uri="{FF2B5EF4-FFF2-40B4-BE49-F238E27FC236}">
                <a16:creationId xmlns:a16="http://schemas.microsoft.com/office/drawing/2014/main" id="{A3487E54-DBA9-144E-AC7F-2C346F0B440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8579" b="8579"/>
          <a:stretch/>
        </p:blipFill>
        <p:spPr>
          <a:xfrm>
            <a:off x="900531" y="0"/>
            <a:ext cx="6571414" cy="6867144"/>
          </a:xfrm>
          <a:prstGeom prst="rect">
            <a:avLst/>
          </a:prstGeom>
        </p:spPr>
      </p:pic>
      <p:sp>
        <p:nvSpPr>
          <p:cNvPr id="2" name="Rubrik 1">
            <a:extLst>
              <a:ext uri="{FF2B5EF4-FFF2-40B4-BE49-F238E27FC236}">
                <a16:creationId xmlns:a16="http://schemas.microsoft.com/office/drawing/2014/main" id="{11EFE2C3-45D4-CE42-8BC6-F6F5545CBA26}"/>
              </a:ext>
            </a:extLst>
          </p:cNvPr>
          <p:cNvSpPr>
            <a:spLocks noGrp="1"/>
          </p:cNvSpPr>
          <p:nvPr>
            <p:ph type="title"/>
          </p:nvPr>
        </p:nvSpPr>
        <p:spPr>
          <a:xfrm>
            <a:off x="432000" y="1053761"/>
            <a:ext cx="5257800" cy="1986189"/>
          </a:xfrm>
        </p:spPr>
        <p:txBody>
          <a:bodyPr anchor="b" anchorCtr="0"/>
          <a:lstStyle>
            <a:lvl1pPr>
              <a:defRPr sz="5200" b="1" i="0">
                <a:latin typeface="+mj-lt"/>
                <a:cs typeface="Replica LL" panose="020B0504010101010104" pitchFamily="34" charset="77"/>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012150FB-98AD-F345-8C80-41A9298776CE}"/>
              </a:ext>
            </a:extLst>
          </p:cNvPr>
          <p:cNvSpPr>
            <a:spLocks noGrp="1"/>
          </p:cNvSpPr>
          <p:nvPr>
            <p:ph type="dt" sz="half" idx="10"/>
          </p:nvPr>
        </p:nvSpPr>
        <p:spPr/>
        <p:txBody>
          <a:bodyPr/>
          <a:lstStyle/>
          <a:p>
            <a:r>
              <a:rPr lang="sv-SE" dirty="0"/>
              <a:t>20XX-XX-XX</a:t>
            </a:r>
          </a:p>
        </p:txBody>
      </p:sp>
      <p:sp>
        <p:nvSpPr>
          <p:cNvPr id="6" name="Platshållare för bildnummer 5">
            <a:extLst>
              <a:ext uri="{FF2B5EF4-FFF2-40B4-BE49-F238E27FC236}">
                <a16:creationId xmlns:a16="http://schemas.microsoft.com/office/drawing/2014/main" id="{D07A2F4D-5FC9-DC49-A9E0-9179BC775F01}"/>
              </a:ext>
            </a:extLst>
          </p:cNvPr>
          <p:cNvSpPr>
            <a:spLocks noGrp="1"/>
          </p:cNvSpPr>
          <p:nvPr>
            <p:ph type="sldNum" sz="quarter" idx="12"/>
          </p:nvPr>
        </p:nvSpPr>
        <p:spPr/>
        <p:txBody>
          <a:bodyPr/>
          <a:lstStyle/>
          <a:p>
            <a:fld id="{A3BA8F2B-E754-644D-934E-290DF3C0156C}" type="slidenum">
              <a:rPr lang="sv-SE" smtClean="0"/>
              <a:t>‹#›</a:t>
            </a:fld>
            <a:endParaRPr lang="sv-SE"/>
          </a:p>
        </p:txBody>
      </p:sp>
      <p:sp>
        <p:nvSpPr>
          <p:cNvPr id="10" name="Platshållare för text 9">
            <a:extLst>
              <a:ext uri="{FF2B5EF4-FFF2-40B4-BE49-F238E27FC236}">
                <a16:creationId xmlns:a16="http://schemas.microsoft.com/office/drawing/2014/main" id="{D322614D-EE31-EC43-81E8-5F4815DDB5F5}"/>
              </a:ext>
            </a:extLst>
          </p:cNvPr>
          <p:cNvSpPr>
            <a:spLocks noGrp="1"/>
          </p:cNvSpPr>
          <p:nvPr>
            <p:ph type="body" sz="quarter" idx="16"/>
          </p:nvPr>
        </p:nvSpPr>
        <p:spPr>
          <a:xfrm>
            <a:off x="431800" y="3272589"/>
            <a:ext cx="4114800" cy="2936124"/>
          </a:xfrm>
        </p:spPr>
        <p:txBody>
          <a:bodyPr/>
          <a:lstStyle>
            <a:lvl1pPr>
              <a:lnSpc>
                <a:spcPct val="100000"/>
              </a:lnSpc>
              <a:spcBef>
                <a:spcPts val="0"/>
              </a:spcBef>
              <a:spcAft>
                <a:spcPts val="600"/>
              </a:spcAft>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3" name="Graphic 12">
            <a:extLst>
              <a:ext uri="{FF2B5EF4-FFF2-40B4-BE49-F238E27FC236}">
                <a16:creationId xmlns:a16="http://schemas.microsoft.com/office/drawing/2014/main" id="{50EDB04D-95A8-F941-974E-BF59AD7E7B20}"/>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802409292"/>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3.sv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3.sv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1.emf"/><Relationship Id="rId5" Type="http://schemas.openxmlformats.org/officeDocument/2006/relationships/slideLayout" Target="../slideLayouts/slideLayout10.xml"/><Relationship Id="rId10" Type="http://schemas.openxmlformats.org/officeDocument/2006/relationships/oleObject" Target="../embeddings/oleObject2.bin"/><Relationship Id="rId4" Type="http://schemas.openxmlformats.org/officeDocument/2006/relationships/slideLayout" Target="../slideLayouts/slideLayout9.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oleObject" Target="../embeddings/oleObject3.bin"/><Relationship Id="rId2" Type="http://schemas.openxmlformats.org/officeDocument/2006/relationships/slideLayout" Target="../slideLayouts/slideLayout14.xml"/><Relationship Id="rId16" Type="http://schemas.openxmlformats.org/officeDocument/2006/relationships/tags" Target="../tags/tag4.xml"/><Relationship Id="rId20" Type="http://schemas.openxmlformats.org/officeDocument/2006/relationships/image" Target="../media/image3.sv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3.xml"/><Relationship Id="rId10" Type="http://schemas.openxmlformats.org/officeDocument/2006/relationships/slideLayout" Target="../slideLayouts/slideLayout22.xml"/><Relationship Id="rId19"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13" Type="http://schemas.openxmlformats.org/officeDocument/2006/relationships/image" Target="../media/image3.sv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2.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emf"/><Relationship Id="rId5" Type="http://schemas.openxmlformats.org/officeDocument/2006/relationships/slideLayout" Target="../slideLayouts/slideLayout31.xml"/><Relationship Id="rId10" Type="http://schemas.openxmlformats.org/officeDocument/2006/relationships/oleObject" Target="../embeddings/oleObject4.bin"/><Relationship Id="rId4" Type="http://schemas.openxmlformats.org/officeDocument/2006/relationships/slideLayout" Target="../slideLayouts/slideLayout30.xml"/><Relationship Id="rId9" Type="http://schemas.openxmlformats.org/officeDocument/2006/relationships/tags" Target="../tags/tag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36.xml"/><Relationship Id="rId7" Type="http://schemas.openxmlformats.org/officeDocument/2006/relationships/theme" Target="../theme/theme5.xml"/><Relationship Id="rId12" Type="http://schemas.openxmlformats.org/officeDocument/2006/relationships/image" Target="../media/image3.sv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2.png"/><Relationship Id="rId5" Type="http://schemas.openxmlformats.org/officeDocument/2006/relationships/slideLayout" Target="../slideLayouts/slideLayout38.xml"/><Relationship Id="rId10" Type="http://schemas.openxmlformats.org/officeDocument/2006/relationships/image" Target="../media/image23.emf"/><Relationship Id="rId4" Type="http://schemas.openxmlformats.org/officeDocument/2006/relationships/slideLayout" Target="../slideLayouts/slideLayout37.xml"/><Relationship Id="rId9" Type="http://schemas.openxmlformats.org/officeDocument/2006/relationships/oleObject" Target="../embeddings/oleObject5.bin"/></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13" Type="http://schemas.openxmlformats.org/officeDocument/2006/relationships/image" Target="../media/image3.sv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2.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1.emf"/><Relationship Id="rId5" Type="http://schemas.openxmlformats.org/officeDocument/2006/relationships/slideLayout" Target="../slideLayouts/slideLayout44.xml"/><Relationship Id="rId10" Type="http://schemas.openxmlformats.org/officeDocument/2006/relationships/oleObject" Target="../embeddings/oleObject6.bin"/><Relationship Id="rId4" Type="http://schemas.openxmlformats.org/officeDocument/2006/relationships/slideLayout" Target="../slideLayouts/slideLayout43.xml"/><Relationship Id="rId9"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BCF11568-712C-44F9-A47E-CF8A3072A9F0}"/>
              </a:ext>
            </a:extLst>
          </p:cNvPr>
          <p:cNvGraphicFramePr>
            <a:graphicFrameLocks noChangeAspect="1"/>
          </p:cNvGraphicFramePr>
          <p:nvPr userDrawn="1">
            <p:custDataLst>
              <p:tags r:id="rId7"/>
            </p:custDataLst>
            <p:extLst>
              <p:ext uri="{D42A27DB-BD31-4B8C-83A1-F6EECF244321}">
                <p14:modId xmlns:p14="http://schemas.microsoft.com/office/powerpoint/2010/main" val="3698023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73" imgH="473" progId="TCLayout.ActiveDocument.1">
                  <p:embed/>
                </p:oleObj>
              </mc:Choice>
              <mc:Fallback>
                <p:oleObj name="think-cell Slide" r:id="rId8" imgW="473" imgH="473" progId="TCLayout.ActiveDocument.1">
                  <p:embed/>
                  <p:pic>
                    <p:nvPicPr>
                      <p:cNvPr id="7" name="Objekt 6" hidden="1">
                        <a:extLst>
                          <a:ext uri="{FF2B5EF4-FFF2-40B4-BE49-F238E27FC236}">
                            <a16:creationId xmlns:a16="http://schemas.microsoft.com/office/drawing/2014/main" id="{BCF11568-712C-44F9-A47E-CF8A3072A9F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Platshållare för rubrik 1">
            <a:extLst>
              <a:ext uri="{FF2B5EF4-FFF2-40B4-BE49-F238E27FC236}">
                <a16:creationId xmlns:a16="http://schemas.microsoft.com/office/drawing/2014/main" id="{F3AB0CC3-E897-BA4B-A150-4ACDEC224BCA}"/>
              </a:ext>
            </a:extLst>
          </p:cNvPr>
          <p:cNvSpPr>
            <a:spLocks noGrp="1"/>
          </p:cNvSpPr>
          <p:nvPr>
            <p:ph type="title"/>
          </p:nvPr>
        </p:nvSpPr>
        <p:spPr>
          <a:xfrm>
            <a:off x="432000" y="365125"/>
            <a:ext cx="10515600" cy="1325563"/>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B787384A-C454-9644-AC53-44F1372798A0}"/>
              </a:ext>
            </a:extLst>
          </p:cNvPr>
          <p:cNvSpPr>
            <a:spLocks noGrp="1"/>
          </p:cNvSpPr>
          <p:nvPr>
            <p:ph type="body" idx="1"/>
          </p:nvPr>
        </p:nvSpPr>
        <p:spPr>
          <a:xfrm>
            <a:off x="432000" y="2189407"/>
            <a:ext cx="10515600" cy="3987555"/>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16C9B84A-7185-364E-9FD2-E494DCC23654}"/>
              </a:ext>
            </a:extLst>
          </p:cNvPr>
          <p:cNvSpPr>
            <a:spLocks noGrp="1"/>
          </p:cNvSpPr>
          <p:nvPr>
            <p:ph type="dt" sz="half" idx="2"/>
          </p:nvPr>
        </p:nvSpPr>
        <p:spPr>
          <a:xfrm>
            <a:off x="432000" y="6356350"/>
            <a:ext cx="861811" cy="365125"/>
          </a:xfrm>
          <a:prstGeom prst="rect">
            <a:avLst/>
          </a:prstGeom>
        </p:spPr>
        <p:txBody>
          <a:bodyPr vert="horz" lIns="0" tIns="0" rIns="0" bIns="0" rtlCol="0" anchor="t" anchorCtr="0"/>
          <a:lstStyle>
            <a:lvl1pPr algn="l">
              <a:defRPr sz="1100" b="0" i="0">
                <a:solidFill>
                  <a:srgbClr val="000000"/>
                </a:solidFill>
                <a:latin typeface="+mn-lt"/>
                <a:cs typeface="Replica LL Light" panose="020B0404010101010104" pitchFamily="34" charset="77"/>
              </a:defRPr>
            </a:lvl1pPr>
          </a:lstStyle>
          <a:p>
            <a:r>
              <a:rPr lang="sv-SE" dirty="0"/>
              <a:t>20XX-XX-XX</a:t>
            </a:r>
          </a:p>
        </p:txBody>
      </p:sp>
      <p:sp>
        <p:nvSpPr>
          <p:cNvPr id="6" name="Platshållare för bildnummer 5">
            <a:extLst>
              <a:ext uri="{FF2B5EF4-FFF2-40B4-BE49-F238E27FC236}">
                <a16:creationId xmlns:a16="http://schemas.microsoft.com/office/drawing/2014/main" id="{3A935DAE-93C6-D349-BD1D-6096E63C0144}"/>
              </a:ext>
            </a:extLst>
          </p:cNvPr>
          <p:cNvSpPr>
            <a:spLocks noGrp="1"/>
          </p:cNvSpPr>
          <p:nvPr>
            <p:ph type="sldNum" sz="quarter" idx="4"/>
          </p:nvPr>
        </p:nvSpPr>
        <p:spPr>
          <a:xfrm>
            <a:off x="9190150" y="6356350"/>
            <a:ext cx="2743200" cy="365125"/>
          </a:xfrm>
          <a:prstGeom prst="rect">
            <a:avLst/>
          </a:prstGeom>
        </p:spPr>
        <p:txBody>
          <a:bodyPr vert="horz" lIns="0" tIns="0" rIns="0" bIns="0" rtlCol="0" anchor="t" anchorCtr="0"/>
          <a:lstStyle>
            <a:lvl1pPr algn="r">
              <a:defRPr sz="1200" b="0" i="0">
                <a:solidFill>
                  <a:srgbClr val="000000"/>
                </a:solidFill>
                <a:latin typeface="+mn-lt"/>
                <a:cs typeface="Replica LL Light" panose="020B0404010101010104" pitchFamily="34" charset="77"/>
              </a:defRPr>
            </a:lvl1pPr>
          </a:lstStyle>
          <a:p>
            <a:fld id="{A3BA8F2B-E754-644D-934E-290DF3C0156C}" type="slidenum">
              <a:rPr lang="sv-SE" smtClean="0"/>
              <a:pPr/>
              <a:t>‹#›</a:t>
            </a:fld>
            <a:endParaRPr lang="sv-SE"/>
          </a:p>
        </p:txBody>
      </p:sp>
      <p:pic>
        <p:nvPicPr>
          <p:cNvPr id="8" name="Graphic 7">
            <a:extLst>
              <a:ext uri="{FF2B5EF4-FFF2-40B4-BE49-F238E27FC236}">
                <a16:creationId xmlns:a16="http://schemas.microsoft.com/office/drawing/2014/main" id="{EEDB0038-AB59-4244-9292-88CBDE5B6783}"/>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3142153957"/>
      </p:ext>
    </p:extLst>
  </p:cSld>
  <p:clrMap bg1="lt1" tx1="dk1" bg2="lt2" tx2="dk2" accent1="accent1" accent2="accent2" accent3="accent3" accent4="accent4" accent5="accent5" accent6="accent6" hlink="hlink" folHlink="folHlink"/>
  <p:sldLayoutIdLst>
    <p:sldLayoutId id="2147483821" r:id="rId1"/>
    <p:sldLayoutId id="2147483813" r:id="rId2"/>
    <p:sldLayoutId id="2147483818" r:id="rId3"/>
    <p:sldLayoutId id="2147483819" r:id="rId4"/>
    <p:sldLayoutId id="2147483820" r:id="rId5"/>
  </p:sldLayoutIdLst>
  <p:transition>
    <p:fade thruBlk="1"/>
  </p:transition>
  <p:hf hdr="0"/>
  <p:txStyles>
    <p:titleStyle>
      <a:lvl1pPr algn="l" defTabSz="914400" rtl="0" eaLnBrk="1" latinLnBrk="0" hangingPunct="1">
        <a:lnSpc>
          <a:spcPct val="90000"/>
        </a:lnSpc>
        <a:spcBef>
          <a:spcPct val="0"/>
        </a:spcBef>
        <a:buNone/>
        <a:defRPr sz="3600" b="1" i="0" kern="1200">
          <a:solidFill>
            <a:schemeClr val="tx1"/>
          </a:solidFill>
          <a:latin typeface="+mj-lt"/>
          <a:ea typeface="+mj-ea"/>
          <a:cs typeface="Replica LL" panose="020B0504010101010104" pitchFamily="34" charset="77"/>
        </a:defRPr>
      </a:lvl1pPr>
    </p:titleStyle>
    <p:body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FF1D7A5B-3C1B-47B2-8861-7A7653071C6E}"/>
              </a:ext>
            </a:extLst>
          </p:cNvPr>
          <p:cNvGraphicFramePr>
            <a:graphicFrameLocks noChangeAspect="1"/>
          </p:cNvGraphicFramePr>
          <p:nvPr userDrawn="1">
            <p:custDataLst>
              <p:tags r:id="rId9"/>
            </p:custDataLst>
            <p:extLst>
              <p:ext uri="{D42A27DB-BD31-4B8C-83A1-F6EECF244321}">
                <p14:modId xmlns:p14="http://schemas.microsoft.com/office/powerpoint/2010/main" val="4114532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7" name="Objekt 6" hidden="1">
                        <a:extLst>
                          <a:ext uri="{FF2B5EF4-FFF2-40B4-BE49-F238E27FC236}">
                            <a16:creationId xmlns:a16="http://schemas.microsoft.com/office/drawing/2014/main" id="{FF1D7A5B-3C1B-47B2-8861-7A7653071C6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Platshållare för rubrik 1">
            <a:extLst>
              <a:ext uri="{FF2B5EF4-FFF2-40B4-BE49-F238E27FC236}">
                <a16:creationId xmlns:a16="http://schemas.microsoft.com/office/drawing/2014/main" id="{F3AB0CC3-E897-BA4B-A150-4ACDEC224BCA}"/>
              </a:ext>
            </a:extLst>
          </p:cNvPr>
          <p:cNvSpPr>
            <a:spLocks noGrp="1"/>
          </p:cNvSpPr>
          <p:nvPr>
            <p:ph type="title"/>
          </p:nvPr>
        </p:nvSpPr>
        <p:spPr>
          <a:xfrm>
            <a:off x="432000" y="365125"/>
            <a:ext cx="10515600" cy="1325563"/>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B787384A-C454-9644-AC53-44F1372798A0}"/>
              </a:ext>
            </a:extLst>
          </p:cNvPr>
          <p:cNvSpPr>
            <a:spLocks noGrp="1"/>
          </p:cNvSpPr>
          <p:nvPr>
            <p:ph type="body" idx="1"/>
          </p:nvPr>
        </p:nvSpPr>
        <p:spPr>
          <a:xfrm>
            <a:off x="432000" y="2189407"/>
            <a:ext cx="10515600" cy="3987555"/>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16C9B84A-7185-364E-9FD2-E494DCC23654}"/>
              </a:ext>
            </a:extLst>
          </p:cNvPr>
          <p:cNvSpPr>
            <a:spLocks noGrp="1"/>
          </p:cNvSpPr>
          <p:nvPr>
            <p:ph type="dt" sz="half" idx="2"/>
          </p:nvPr>
        </p:nvSpPr>
        <p:spPr>
          <a:xfrm>
            <a:off x="432000" y="6356350"/>
            <a:ext cx="861811" cy="365125"/>
          </a:xfrm>
          <a:prstGeom prst="rect">
            <a:avLst/>
          </a:prstGeom>
        </p:spPr>
        <p:txBody>
          <a:bodyPr vert="horz" lIns="0" tIns="0" rIns="0" bIns="0" rtlCol="0" anchor="t" anchorCtr="0"/>
          <a:lstStyle>
            <a:lvl1pPr algn="l">
              <a:defRPr sz="1100" b="0" i="0">
                <a:solidFill>
                  <a:srgbClr val="000000"/>
                </a:solidFill>
                <a:latin typeface="+mn-lt"/>
                <a:cs typeface="Replica LL Light" panose="020B0404010101010104" pitchFamily="34" charset="77"/>
              </a:defRPr>
            </a:lvl1pPr>
          </a:lstStyle>
          <a:p>
            <a:r>
              <a:rPr lang="sv-SE" dirty="0"/>
              <a:t>20XX-XX-XX</a:t>
            </a:r>
          </a:p>
        </p:txBody>
      </p:sp>
      <p:sp>
        <p:nvSpPr>
          <p:cNvPr id="6" name="Platshållare för bildnummer 5">
            <a:extLst>
              <a:ext uri="{FF2B5EF4-FFF2-40B4-BE49-F238E27FC236}">
                <a16:creationId xmlns:a16="http://schemas.microsoft.com/office/drawing/2014/main" id="{3A935DAE-93C6-D349-BD1D-6096E63C0144}"/>
              </a:ext>
            </a:extLst>
          </p:cNvPr>
          <p:cNvSpPr>
            <a:spLocks noGrp="1"/>
          </p:cNvSpPr>
          <p:nvPr>
            <p:ph type="sldNum" sz="quarter" idx="4"/>
          </p:nvPr>
        </p:nvSpPr>
        <p:spPr>
          <a:xfrm>
            <a:off x="9190150" y="6356350"/>
            <a:ext cx="2743200" cy="365125"/>
          </a:xfrm>
          <a:prstGeom prst="rect">
            <a:avLst/>
          </a:prstGeom>
        </p:spPr>
        <p:txBody>
          <a:bodyPr vert="horz" lIns="0" tIns="0" rIns="0" bIns="0" rtlCol="0" anchor="t" anchorCtr="0"/>
          <a:lstStyle>
            <a:lvl1pPr algn="r">
              <a:defRPr sz="1200" b="0" i="0">
                <a:solidFill>
                  <a:srgbClr val="000000"/>
                </a:solidFill>
                <a:latin typeface="+mn-lt"/>
                <a:cs typeface="Replica LL Light" panose="020B0404010101010104" pitchFamily="34" charset="77"/>
              </a:defRPr>
            </a:lvl1pPr>
          </a:lstStyle>
          <a:p>
            <a:fld id="{A3BA8F2B-E754-644D-934E-290DF3C0156C}" type="slidenum">
              <a:rPr lang="sv-SE" smtClean="0"/>
              <a:pPr/>
              <a:t>‹#›</a:t>
            </a:fld>
            <a:endParaRPr lang="sv-SE"/>
          </a:p>
        </p:txBody>
      </p:sp>
      <p:pic>
        <p:nvPicPr>
          <p:cNvPr id="8" name="Graphic 7">
            <a:extLst>
              <a:ext uri="{FF2B5EF4-FFF2-40B4-BE49-F238E27FC236}">
                <a16:creationId xmlns:a16="http://schemas.microsoft.com/office/drawing/2014/main" id="{EEDB0038-AB59-4244-9292-88CBDE5B678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2210408983"/>
      </p:ext>
    </p:extLst>
  </p:cSld>
  <p:clrMap bg1="lt1" tx1="dk1" bg2="lt2" tx2="dk2" accent1="accent1" accent2="accent2" accent3="accent3" accent4="accent4" accent5="accent5" accent6="accent6" hlink="hlink" folHlink="folHlink"/>
  <p:sldLayoutIdLst>
    <p:sldLayoutId id="2147483769" r:id="rId1"/>
    <p:sldLayoutId id="2147483811" r:id="rId2"/>
    <p:sldLayoutId id="2147483802" r:id="rId3"/>
    <p:sldLayoutId id="2147483803" r:id="rId4"/>
    <p:sldLayoutId id="2147483804" r:id="rId5"/>
    <p:sldLayoutId id="2147483805" r:id="rId6"/>
    <p:sldLayoutId id="2147483839" r:id="rId7"/>
  </p:sldLayoutIdLst>
  <p:transition>
    <p:fade thruBlk="1"/>
  </p:transition>
  <p:hf hdr="0"/>
  <p:txStyles>
    <p:titleStyle>
      <a:lvl1pPr algn="l" defTabSz="914400" rtl="0" eaLnBrk="1" latinLnBrk="0" hangingPunct="1">
        <a:lnSpc>
          <a:spcPct val="90000"/>
        </a:lnSpc>
        <a:spcBef>
          <a:spcPct val="0"/>
        </a:spcBef>
        <a:buNone/>
        <a:defRPr sz="3600" b="1" i="0" kern="1200">
          <a:solidFill>
            <a:schemeClr val="tx1"/>
          </a:solidFill>
          <a:latin typeface="+mj-lt"/>
          <a:ea typeface="+mj-ea"/>
          <a:cs typeface="Replica LL" panose="020B0504010101010104" pitchFamily="34" charset="77"/>
        </a:defRPr>
      </a:lvl1pPr>
    </p:titleStyle>
    <p:body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7E496624-037B-43F3-82A2-3C6262E74499}"/>
              </a:ext>
            </a:extLst>
          </p:cNvPr>
          <p:cNvGraphicFramePr>
            <a:graphicFrameLocks noChangeAspect="1"/>
          </p:cNvGraphicFramePr>
          <p:nvPr userDrawn="1">
            <p:custDataLst>
              <p:tags r:id="rId16"/>
            </p:custDataLst>
            <p:extLst>
              <p:ext uri="{D42A27DB-BD31-4B8C-83A1-F6EECF244321}">
                <p14:modId xmlns:p14="http://schemas.microsoft.com/office/powerpoint/2010/main" val="4752670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473" imgH="473" progId="TCLayout.ActiveDocument.1">
                  <p:embed/>
                </p:oleObj>
              </mc:Choice>
              <mc:Fallback>
                <p:oleObj name="think-cell Slide" r:id="rId17" imgW="473" imgH="473" progId="TCLayout.ActiveDocument.1">
                  <p:embed/>
                  <p:pic>
                    <p:nvPicPr>
                      <p:cNvPr id="9" name="Objekt 8" hidden="1">
                        <a:extLst>
                          <a:ext uri="{FF2B5EF4-FFF2-40B4-BE49-F238E27FC236}">
                            <a16:creationId xmlns:a16="http://schemas.microsoft.com/office/drawing/2014/main" id="{7E496624-037B-43F3-82A2-3C6262E74499}"/>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Platshållare för rubrik 1">
            <a:extLst>
              <a:ext uri="{FF2B5EF4-FFF2-40B4-BE49-F238E27FC236}">
                <a16:creationId xmlns:a16="http://schemas.microsoft.com/office/drawing/2014/main" id="{F3AB0CC3-E897-BA4B-A150-4ACDEC224BCA}"/>
              </a:ext>
            </a:extLst>
          </p:cNvPr>
          <p:cNvSpPr>
            <a:spLocks noGrp="1"/>
          </p:cNvSpPr>
          <p:nvPr>
            <p:ph type="title"/>
          </p:nvPr>
        </p:nvSpPr>
        <p:spPr>
          <a:xfrm>
            <a:off x="432000" y="365125"/>
            <a:ext cx="10515600" cy="1325563"/>
          </a:xfrm>
          <a:prstGeom prst="rect">
            <a:avLst/>
          </a:prstGeom>
        </p:spPr>
        <p:txBody>
          <a:bodyPr vert="horz" lIns="0" tIns="0" rIns="0" bIns="0" rtlCol="0" anchor="b"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787384A-C454-9644-AC53-44F1372798A0}"/>
              </a:ext>
            </a:extLst>
          </p:cNvPr>
          <p:cNvSpPr>
            <a:spLocks noGrp="1"/>
          </p:cNvSpPr>
          <p:nvPr>
            <p:ph type="body" idx="1"/>
          </p:nvPr>
        </p:nvSpPr>
        <p:spPr>
          <a:xfrm>
            <a:off x="432000" y="2189407"/>
            <a:ext cx="10515600" cy="3987555"/>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16C9B84A-7185-364E-9FD2-E494DCC23654}"/>
              </a:ext>
            </a:extLst>
          </p:cNvPr>
          <p:cNvSpPr>
            <a:spLocks noGrp="1"/>
          </p:cNvSpPr>
          <p:nvPr>
            <p:ph type="dt" sz="half" idx="2"/>
          </p:nvPr>
        </p:nvSpPr>
        <p:spPr>
          <a:xfrm>
            <a:off x="432000" y="6356350"/>
            <a:ext cx="861811" cy="365125"/>
          </a:xfrm>
          <a:prstGeom prst="rect">
            <a:avLst/>
          </a:prstGeom>
        </p:spPr>
        <p:txBody>
          <a:bodyPr vert="horz" lIns="0" tIns="0" rIns="0" bIns="0" rtlCol="0" anchor="t" anchorCtr="0"/>
          <a:lstStyle>
            <a:lvl1pPr algn="l">
              <a:defRPr sz="1100" b="0" i="0">
                <a:solidFill>
                  <a:srgbClr val="000000"/>
                </a:solidFill>
                <a:latin typeface="+mn-lt"/>
                <a:cs typeface="Replica LL Light" panose="020B0404010101010104" pitchFamily="34" charset="77"/>
              </a:defRPr>
            </a:lvl1pPr>
          </a:lstStyle>
          <a:p>
            <a:r>
              <a:rPr lang="sv-SE" dirty="0"/>
              <a:t>20XX-XX-XX</a:t>
            </a:r>
          </a:p>
        </p:txBody>
      </p:sp>
      <p:sp>
        <p:nvSpPr>
          <p:cNvPr id="5" name="Platshållare för sidfot 4">
            <a:extLst>
              <a:ext uri="{FF2B5EF4-FFF2-40B4-BE49-F238E27FC236}">
                <a16:creationId xmlns:a16="http://schemas.microsoft.com/office/drawing/2014/main" id="{A44F0B36-81CC-C246-93E9-4F4C08E56AB2}"/>
              </a:ext>
            </a:extLst>
          </p:cNvPr>
          <p:cNvSpPr>
            <a:spLocks noGrp="1"/>
          </p:cNvSpPr>
          <p:nvPr>
            <p:ph type="ftr" sz="quarter" idx="3"/>
          </p:nvPr>
        </p:nvSpPr>
        <p:spPr>
          <a:xfrm>
            <a:off x="1512000" y="6356350"/>
            <a:ext cx="4114800" cy="365125"/>
          </a:xfrm>
          <a:prstGeom prst="rect">
            <a:avLst/>
          </a:prstGeom>
        </p:spPr>
        <p:txBody>
          <a:bodyPr vert="horz" lIns="0" tIns="0" rIns="0" bIns="0" rtlCol="0" anchor="t" anchorCtr="0"/>
          <a:lstStyle>
            <a:lvl1pPr algn="l">
              <a:defRPr sz="1200" b="0" i="0">
                <a:solidFill>
                  <a:srgbClr val="000000"/>
                </a:solidFill>
                <a:latin typeface="+mn-lt"/>
                <a:cs typeface="Replica LL Light" panose="020B0404010101010104" pitchFamily="34" charset="77"/>
              </a:defRPr>
            </a:lvl1pPr>
          </a:lstStyle>
          <a:p>
            <a:r>
              <a:rPr lang="sv-SE"/>
              <a:t>Presentation</a:t>
            </a:r>
          </a:p>
        </p:txBody>
      </p:sp>
      <p:sp>
        <p:nvSpPr>
          <p:cNvPr id="6" name="Platshållare för bildnummer 5">
            <a:extLst>
              <a:ext uri="{FF2B5EF4-FFF2-40B4-BE49-F238E27FC236}">
                <a16:creationId xmlns:a16="http://schemas.microsoft.com/office/drawing/2014/main" id="{3A935DAE-93C6-D349-BD1D-6096E63C0144}"/>
              </a:ext>
            </a:extLst>
          </p:cNvPr>
          <p:cNvSpPr>
            <a:spLocks noGrp="1"/>
          </p:cNvSpPr>
          <p:nvPr>
            <p:ph type="sldNum" sz="quarter" idx="4"/>
          </p:nvPr>
        </p:nvSpPr>
        <p:spPr>
          <a:xfrm>
            <a:off x="9190150" y="6356350"/>
            <a:ext cx="2743200" cy="365125"/>
          </a:xfrm>
          <a:prstGeom prst="rect">
            <a:avLst/>
          </a:prstGeom>
        </p:spPr>
        <p:txBody>
          <a:bodyPr vert="horz" lIns="0" tIns="0" rIns="0" bIns="0" rtlCol="0" anchor="t" anchorCtr="0"/>
          <a:lstStyle>
            <a:lvl1pPr algn="r">
              <a:defRPr sz="1200" b="0" i="0">
                <a:solidFill>
                  <a:srgbClr val="000000"/>
                </a:solidFill>
                <a:latin typeface="+mn-lt"/>
                <a:cs typeface="Replica LL Light" panose="020B0404010101010104" pitchFamily="34" charset="77"/>
              </a:defRPr>
            </a:lvl1pPr>
          </a:lstStyle>
          <a:p>
            <a:fld id="{A3BA8F2B-E754-644D-934E-290DF3C0156C}" type="slidenum">
              <a:rPr lang="sv-SE" smtClean="0"/>
              <a:pPr/>
              <a:t>‹#›</a:t>
            </a:fld>
            <a:endParaRPr lang="sv-SE"/>
          </a:p>
        </p:txBody>
      </p:sp>
      <p:pic>
        <p:nvPicPr>
          <p:cNvPr id="8" name="Graphic 7">
            <a:extLst>
              <a:ext uri="{FF2B5EF4-FFF2-40B4-BE49-F238E27FC236}">
                <a16:creationId xmlns:a16="http://schemas.microsoft.com/office/drawing/2014/main" id="{EEDB0038-AB59-4244-9292-88CBDE5B6783}"/>
              </a:ext>
            </a:extLst>
          </p:cNvPr>
          <p:cNvPicPr>
            <a:picLocks noChangeAspect="1"/>
          </p:cNvPicPr>
          <p:nvPr userDrawn="1"/>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2364119999"/>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Lst>
  <p:transition>
    <p:fade thruBlk="1"/>
  </p:transition>
  <p:hf hdr="0"/>
  <p:txStyles>
    <p:titleStyle>
      <a:lvl1pPr algn="l" defTabSz="914400" rtl="0" eaLnBrk="1" latinLnBrk="0" hangingPunct="1">
        <a:lnSpc>
          <a:spcPct val="90000"/>
        </a:lnSpc>
        <a:spcBef>
          <a:spcPct val="0"/>
        </a:spcBef>
        <a:buNone/>
        <a:defRPr sz="3600" b="1" i="0" kern="1200">
          <a:solidFill>
            <a:schemeClr val="tx1"/>
          </a:solidFill>
          <a:latin typeface="+mj-lt"/>
          <a:ea typeface="+mj-ea"/>
          <a:cs typeface="Replica LL" panose="020B0504010101010104" pitchFamily="34" charset="77"/>
        </a:defRPr>
      </a:lvl1pPr>
    </p:titleStyle>
    <p:bodyStyle>
      <a:lvl1pPr marL="180000" indent="-180000" algn="l" defTabSz="914400" rtl="0" eaLnBrk="1" latinLnBrk="0" hangingPunct="1">
        <a:lnSpc>
          <a:spcPct val="100000"/>
        </a:lnSpc>
        <a:spcBef>
          <a:spcPts val="0"/>
        </a:spcBef>
        <a:spcAft>
          <a:spcPts val="6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100000"/>
        </a:lnSpc>
        <a:spcBef>
          <a:spcPts val="0"/>
        </a:spcBef>
        <a:spcAft>
          <a:spcPts val="6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100000"/>
        </a:lnSpc>
        <a:spcBef>
          <a:spcPts val="0"/>
        </a:spcBef>
        <a:spcAft>
          <a:spcPts val="6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100000"/>
        </a:lnSpc>
        <a:spcBef>
          <a:spcPts val="0"/>
        </a:spcBef>
        <a:spcAft>
          <a:spcPts val="6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24C8B6EA-C12C-464A-A8AA-21554C25B19B}"/>
              </a:ext>
            </a:extLst>
          </p:cNvPr>
          <p:cNvGraphicFramePr>
            <a:graphicFrameLocks noChangeAspect="1"/>
          </p:cNvGraphicFramePr>
          <p:nvPr userDrawn="1">
            <p:custDataLst>
              <p:tags r:id="rId9"/>
            </p:custDataLst>
            <p:extLst>
              <p:ext uri="{D42A27DB-BD31-4B8C-83A1-F6EECF244321}">
                <p14:modId xmlns:p14="http://schemas.microsoft.com/office/powerpoint/2010/main" val="1411784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7" name="Objekt 6" hidden="1">
                        <a:extLst>
                          <a:ext uri="{FF2B5EF4-FFF2-40B4-BE49-F238E27FC236}">
                            <a16:creationId xmlns:a16="http://schemas.microsoft.com/office/drawing/2014/main" id="{24C8B6EA-C12C-464A-A8AA-21554C25B19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Platshållare för rubrik 1">
            <a:extLst>
              <a:ext uri="{FF2B5EF4-FFF2-40B4-BE49-F238E27FC236}">
                <a16:creationId xmlns:a16="http://schemas.microsoft.com/office/drawing/2014/main" id="{F3AB0CC3-E897-BA4B-A150-4ACDEC224BCA}"/>
              </a:ext>
            </a:extLst>
          </p:cNvPr>
          <p:cNvSpPr>
            <a:spLocks noGrp="1"/>
          </p:cNvSpPr>
          <p:nvPr>
            <p:ph type="title"/>
          </p:nvPr>
        </p:nvSpPr>
        <p:spPr>
          <a:xfrm>
            <a:off x="432000" y="365125"/>
            <a:ext cx="10515600" cy="1325563"/>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B787384A-C454-9644-AC53-44F1372798A0}"/>
              </a:ext>
            </a:extLst>
          </p:cNvPr>
          <p:cNvSpPr>
            <a:spLocks noGrp="1"/>
          </p:cNvSpPr>
          <p:nvPr>
            <p:ph type="body" idx="1"/>
          </p:nvPr>
        </p:nvSpPr>
        <p:spPr>
          <a:xfrm>
            <a:off x="432000" y="2189407"/>
            <a:ext cx="10515600" cy="3987555"/>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16C9B84A-7185-364E-9FD2-E494DCC23654}"/>
              </a:ext>
            </a:extLst>
          </p:cNvPr>
          <p:cNvSpPr>
            <a:spLocks noGrp="1"/>
          </p:cNvSpPr>
          <p:nvPr>
            <p:ph type="dt" sz="half" idx="2"/>
          </p:nvPr>
        </p:nvSpPr>
        <p:spPr>
          <a:xfrm>
            <a:off x="432000" y="6356350"/>
            <a:ext cx="861811" cy="365125"/>
          </a:xfrm>
          <a:prstGeom prst="rect">
            <a:avLst/>
          </a:prstGeom>
        </p:spPr>
        <p:txBody>
          <a:bodyPr vert="horz" lIns="0" tIns="0" rIns="0" bIns="0" rtlCol="0" anchor="t" anchorCtr="0"/>
          <a:lstStyle>
            <a:lvl1pPr algn="l">
              <a:defRPr sz="1100" b="0" i="0">
                <a:solidFill>
                  <a:srgbClr val="000000"/>
                </a:solidFill>
                <a:latin typeface="+mn-lt"/>
                <a:cs typeface="Replica LL Light" panose="020B0404010101010104" pitchFamily="34" charset="77"/>
              </a:defRPr>
            </a:lvl1pPr>
          </a:lstStyle>
          <a:p>
            <a:r>
              <a:rPr lang="sv-SE" dirty="0"/>
              <a:t>20XX-XX-XX</a:t>
            </a:r>
          </a:p>
        </p:txBody>
      </p:sp>
      <p:sp>
        <p:nvSpPr>
          <p:cNvPr id="6" name="Platshållare för bildnummer 5">
            <a:extLst>
              <a:ext uri="{FF2B5EF4-FFF2-40B4-BE49-F238E27FC236}">
                <a16:creationId xmlns:a16="http://schemas.microsoft.com/office/drawing/2014/main" id="{3A935DAE-93C6-D349-BD1D-6096E63C0144}"/>
              </a:ext>
            </a:extLst>
          </p:cNvPr>
          <p:cNvSpPr>
            <a:spLocks noGrp="1"/>
          </p:cNvSpPr>
          <p:nvPr>
            <p:ph type="sldNum" sz="quarter" idx="4"/>
          </p:nvPr>
        </p:nvSpPr>
        <p:spPr>
          <a:xfrm>
            <a:off x="9190150" y="6356350"/>
            <a:ext cx="2743200" cy="365125"/>
          </a:xfrm>
          <a:prstGeom prst="rect">
            <a:avLst/>
          </a:prstGeom>
        </p:spPr>
        <p:txBody>
          <a:bodyPr vert="horz" lIns="0" tIns="0" rIns="0" bIns="0" rtlCol="0" anchor="t" anchorCtr="0"/>
          <a:lstStyle>
            <a:lvl1pPr algn="r">
              <a:defRPr sz="1200" b="0" i="0">
                <a:solidFill>
                  <a:srgbClr val="000000"/>
                </a:solidFill>
                <a:latin typeface="+mn-lt"/>
                <a:cs typeface="Replica LL Light" panose="020B0404010101010104" pitchFamily="34" charset="77"/>
              </a:defRPr>
            </a:lvl1pPr>
          </a:lstStyle>
          <a:p>
            <a:fld id="{A3BA8F2B-E754-644D-934E-290DF3C0156C}" type="slidenum">
              <a:rPr lang="sv-SE" smtClean="0"/>
              <a:pPr/>
              <a:t>‹#›</a:t>
            </a:fld>
            <a:endParaRPr lang="sv-SE"/>
          </a:p>
        </p:txBody>
      </p:sp>
      <p:pic>
        <p:nvPicPr>
          <p:cNvPr id="8" name="Graphic 7">
            <a:extLst>
              <a:ext uri="{FF2B5EF4-FFF2-40B4-BE49-F238E27FC236}">
                <a16:creationId xmlns:a16="http://schemas.microsoft.com/office/drawing/2014/main" id="{EEDB0038-AB59-4244-9292-88CBDE5B678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279498270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Lst>
  <p:transition>
    <p:fade thruBlk="1"/>
  </p:transition>
  <p:hf hdr="0"/>
  <p:txStyles>
    <p:titleStyle>
      <a:lvl1pPr algn="l" defTabSz="914400" rtl="0" eaLnBrk="1" latinLnBrk="0" hangingPunct="1">
        <a:lnSpc>
          <a:spcPct val="90000"/>
        </a:lnSpc>
        <a:spcBef>
          <a:spcPct val="0"/>
        </a:spcBef>
        <a:buNone/>
        <a:defRPr sz="3600" b="1" i="0" kern="1200">
          <a:solidFill>
            <a:schemeClr val="tx1"/>
          </a:solidFill>
          <a:latin typeface="+mj-lt"/>
          <a:ea typeface="+mj-ea"/>
          <a:cs typeface="Replica LL" panose="020B0504010101010104" pitchFamily="34" charset="77"/>
        </a:defRPr>
      </a:lvl1pPr>
    </p:titleStyle>
    <p:body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428E1DA-F84E-8342-3505-E7FA264DEEFF}"/>
              </a:ext>
            </a:extLst>
          </p:cNvPr>
          <p:cNvGraphicFramePr>
            <a:graphicFrameLocks noChangeAspect="1"/>
          </p:cNvGraphicFramePr>
          <p:nvPr userDrawn="1">
            <p:custDataLst>
              <p:tags r:id="rId8"/>
            </p:custDataLst>
            <p:extLst>
              <p:ext uri="{D42A27DB-BD31-4B8C-83A1-F6EECF244321}">
                <p14:modId xmlns:p14="http://schemas.microsoft.com/office/powerpoint/2010/main" val="14013446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60" imgH="360" progId="TCLayout.ActiveDocument.1">
                  <p:embed/>
                </p:oleObj>
              </mc:Choice>
              <mc:Fallback>
                <p:oleObj name="think-cell Slide" r:id="rId9" imgW="360" imgH="360"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Platshållare för rubrik 1">
            <a:extLst>
              <a:ext uri="{FF2B5EF4-FFF2-40B4-BE49-F238E27FC236}">
                <a16:creationId xmlns:a16="http://schemas.microsoft.com/office/drawing/2014/main" id="{F3AB0CC3-E897-BA4B-A150-4ACDEC224BCA}"/>
              </a:ext>
            </a:extLst>
          </p:cNvPr>
          <p:cNvSpPr>
            <a:spLocks noGrp="1"/>
          </p:cNvSpPr>
          <p:nvPr>
            <p:ph type="title"/>
          </p:nvPr>
        </p:nvSpPr>
        <p:spPr>
          <a:xfrm>
            <a:off x="432000" y="365125"/>
            <a:ext cx="10515600" cy="1325563"/>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B787384A-C454-9644-AC53-44F1372798A0}"/>
              </a:ext>
            </a:extLst>
          </p:cNvPr>
          <p:cNvSpPr>
            <a:spLocks noGrp="1"/>
          </p:cNvSpPr>
          <p:nvPr>
            <p:ph type="body" idx="1"/>
          </p:nvPr>
        </p:nvSpPr>
        <p:spPr>
          <a:xfrm>
            <a:off x="432000" y="2189407"/>
            <a:ext cx="10515600" cy="3987555"/>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16C9B84A-7185-364E-9FD2-E494DCC23654}"/>
              </a:ext>
            </a:extLst>
          </p:cNvPr>
          <p:cNvSpPr>
            <a:spLocks noGrp="1"/>
          </p:cNvSpPr>
          <p:nvPr>
            <p:ph type="dt" sz="half" idx="2"/>
          </p:nvPr>
        </p:nvSpPr>
        <p:spPr>
          <a:xfrm>
            <a:off x="432000" y="6356350"/>
            <a:ext cx="861811" cy="365125"/>
          </a:xfrm>
          <a:prstGeom prst="rect">
            <a:avLst/>
          </a:prstGeom>
        </p:spPr>
        <p:txBody>
          <a:bodyPr vert="horz" lIns="0" tIns="0" rIns="0" bIns="0" rtlCol="0" anchor="t" anchorCtr="0"/>
          <a:lstStyle>
            <a:lvl1pPr algn="l">
              <a:defRPr sz="1100" b="0" i="0">
                <a:solidFill>
                  <a:srgbClr val="000000"/>
                </a:solidFill>
                <a:latin typeface="+mn-lt"/>
                <a:cs typeface="Replica LL Light" panose="020B0404010101010104" pitchFamily="34" charset="77"/>
              </a:defRPr>
            </a:lvl1pPr>
          </a:lstStyle>
          <a:p>
            <a:r>
              <a:rPr lang="sv-SE" dirty="0"/>
              <a:t>20XX-XX-XX</a:t>
            </a:r>
          </a:p>
        </p:txBody>
      </p:sp>
      <p:sp>
        <p:nvSpPr>
          <p:cNvPr id="6" name="Platshållare för bildnummer 5">
            <a:extLst>
              <a:ext uri="{FF2B5EF4-FFF2-40B4-BE49-F238E27FC236}">
                <a16:creationId xmlns:a16="http://schemas.microsoft.com/office/drawing/2014/main" id="{3A935DAE-93C6-D349-BD1D-6096E63C0144}"/>
              </a:ext>
            </a:extLst>
          </p:cNvPr>
          <p:cNvSpPr>
            <a:spLocks noGrp="1"/>
          </p:cNvSpPr>
          <p:nvPr>
            <p:ph type="sldNum" sz="quarter" idx="4"/>
          </p:nvPr>
        </p:nvSpPr>
        <p:spPr>
          <a:xfrm>
            <a:off x="9190150" y="6356350"/>
            <a:ext cx="2743200" cy="365125"/>
          </a:xfrm>
          <a:prstGeom prst="rect">
            <a:avLst/>
          </a:prstGeom>
        </p:spPr>
        <p:txBody>
          <a:bodyPr vert="horz" lIns="0" tIns="0" rIns="0" bIns="0" rtlCol="0" anchor="t" anchorCtr="0"/>
          <a:lstStyle>
            <a:lvl1pPr algn="r">
              <a:defRPr sz="1200" b="0" i="0">
                <a:solidFill>
                  <a:srgbClr val="000000"/>
                </a:solidFill>
                <a:latin typeface="+mn-lt"/>
                <a:cs typeface="Replica LL Light" panose="020B0404010101010104" pitchFamily="34" charset="77"/>
              </a:defRPr>
            </a:lvl1pPr>
          </a:lstStyle>
          <a:p>
            <a:fld id="{A3BA8F2B-E754-644D-934E-290DF3C0156C}" type="slidenum">
              <a:rPr lang="sv-SE" smtClean="0"/>
              <a:pPr/>
              <a:t>‹#›</a:t>
            </a:fld>
            <a:endParaRPr lang="sv-SE"/>
          </a:p>
        </p:txBody>
      </p:sp>
      <p:pic>
        <p:nvPicPr>
          <p:cNvPr id="8" name="Graphic 7">
            <a:extLst>
              <a:ext uri="{FF2B5EF4-FFF2-40B4-BE49-F238E27FC236}">
                <a16:creationId xmlns:a16="http://schemas.microsoft.com/office/drawing/2014/main" id="{EEDB0038-AB59-4244-9292-88CBDE5B678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3563488323"/>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Lst>
  <p:transition>
    <p:fade thruBlk="1"/>
  </p:transition>
  <p:hf hdr="0"/>
  <p:txStyles>
    <p:titleStyle>
      <a:lvl1pPr algn="l" defTabSz="914400" rtl="0" eaLnBrk="1" latinLnBrk="0" hangingPunct="1">
        <a:lnSpc>
          <a:spcPct val="90000"/>
        </a:lnSpc>
        <a:spcBef>
          <a:spcPct val="0"/>
        </a:spcBef>
        <a:buNone/>
        <a:defRPr sz="3600" b="1" i="0" kern="1200">
          <a:solidFill>
            <a:schemeClr val="tx1"/>
          </a:solidFill>
          <a:latin typeface="+mj-lt"/>
          <a:ea typeface="+mj-ea"/>
          <a:cs typeface="Replica LL" panose="020B0504010101010104" pitchFamily="34" charset="77"/>
        </a:defRPr>
      </a:lvl1pPr>
    </p:titleStyle>
    <p:body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A50F8CA-C7E9-10B5-D718-94033BFF8BA7}"/>
              </a:ext>
            </a:extLst>
          </p:cNvPr>
          <p:cNvGraphicFramePr>
            <a:graphicFrameLocks noChangeAspect="1"/>
          </p:cNvGraphicFramePr>
          <p:nvPr userDrawn="1">
            <p:custDataLst>
              <p:tags r:id="rId9"/>
            </p:custDataLst>
            <p:extLst>
              <p:ext uri="{D42A27DB-BD31-4B8C-83A1-F6EECF244321}">
                <p14:modId xmlns:p14="http://schemas.microsoft.com/office/powerpoint/2010/main" val="699560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73" imgH="473" progId="TCLayout.ActiveDocument.1">
                  <p:embed/>
                </p:oleObj>
              </mc:Choice>
              <mc:Fallback>
                <p:oleObj name="think-cell Slide" r:id="rId10" imgW="473" imgH="473" progId="TCLayout.ActiveDocument.1">
                  <p:embed/>
                  <p:pic>
                    <p:nvPicPr>
                      <p:cNvPr id="7" name="think-cell data - do not delete" hidden="1">
                        <a:extLst>
                          <a:ext uri="{FF2B5EF4-FFF2-40B4-BE49-F238E27FC236}">
                            <a16:creationId xmlns:a16="http://schemas.microsoft.com/office/drawing/2014/main" id="{4A50F8CA-C7E9-10B5-D718-94033BFF8BA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Platshållare för rubrik 1">
            <a:extLst>
              <a:ext uri="{FF2B5EF4-FFF2-40B4-BE49-F238E27FC236}">
                <a16:creationId xmlns:a16="http://schemas.microsoft.com/office/drawing/2014/main" id="{F3AB0CC3-E897-BA4B-A150-4ACDEC224BCA}"/>
              </a:ext>
            </a:extLst>
          </p:cNvPr>
          <p:cNvSpPr>
            <a:spLocks noGrp="1"/>
          </p:cNvSpPr>
          <p:nvPr>
            <p:ph type="title"/>
          </p:nvPr>
        </p:nvSpPr>
        <p:spPr>
          <a:xfrm>
            <a:off x="432000" y="365125"/>
            <a:ext cx="10515600" cy="1325563"/>
          </a:xfrm>
          <a:prstGeom prst="rect">
            <a:avLst/>
          </a:prstGeom>
        </p:spPr>
        <p:txBody>
          <a:bodyPr vert="horz" lIns="0" tIns="0" rIns="0" bIns="0" rtlCol="0" anchor="b"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787384A-C454-9644-AC53-44F1372798A0}"/>
              </a:ext>
            </a:extLst>
          </p:cNvPr>
          <p:cNvSpPr>
            <a:spLocks noGrp="1"/>
          </p:cNvSpPr>
          <p:nvPr>
            <p:ph type="body" idx="1"/>
          </p:nvPr>
        </p:nvSpPr>
        <p:spPr>
          <a:xfrm>
            <a:off x="432000" y="2189407"/>
            <a:ext cx="10515600" cy="3987555"/>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6C9B84A-7185-364E-9FD2-E494DCC23654}"/>
              </a:ext>
            </a:extLst>
          </p:cNvPr>
          <p:cNvSpPr>
            <a:spLocks noGrp="1"/>
          </p:cNvSpPr>
          <p:nvPr>
            <p:ph type="dt" sz="half" idx="2"/>
          </p:nvPr>
        </p:nvSpPr>
        <p:spPr>
          <a:xfrm>
            <a:off x="432000" y="6356350"/>
            <a:ext cx="861811" cy="365125"/>
          </a:xfrm>
          <a:prstGeom prst="rect">
            <a:avLst/>
          </a:prstGeom>
        </p:spPr>
        <p:txBody>
          <a:bodyPr vert="horz" lIns="0" tIns="0" rIns="0" bIns="0" rtlCol="0" anchor="t" anchorCtr="0"/>
          <a:lstStyle>
            <a:lvl1pPr algn="l">
              <a:defRPr sz="1100" b="0" i="0">
                <a:solidFill>
                  <a:srgbClr val="000000"/>
                </a:solidFill>
                <a:latin typeface="+mn-lt"/>
                <a:cs typeface="Replica LL Light" panose="020B0404010101010104" pitchFamily="34" charset="77"/>
              </a:defRPr>
            </a:lvl1pPr>
          </a:lstStyle>
          <a:p>
            <a:r>
              <a:rPr lang="sv-SE"/>
              <a:t>20XX-XX-XX</a:t>
            </a:r>
          </a:p>
        </p:txBody>
      </p:sp>
      <p:sp>
        <p:nvSpPr>
          <p:cNvPr id="6" name="Platshållare för bildnummer 5">
            <a:extLst>
              <a:ext uri="{FF2B5EF4-FFF2-40B4-BE49-F238E27FC236}">
                <a16:creationId xmlns:a16="http://schemas.microsoft.com/office/drawing/2014/main" id="{3A935DAE-93C6-D349-BD1D-6096E63C0144}"/>
              </a:ext>
            </a:extLst>
          </p:cNvPr>
          <p:cNvSpPr>
            <a:spLocks noGrp="1"/>
          </p:cNvSpPr>
          <p:nvPr>
            <p:ph type="sldNum" sz="quarter" idx="4"/>
          </p:nvPr>
        </p:nvSpPr>
        <p:spPr>
          <a:xfrm>
            <a:off x="9190150" y="6356350"/>
            <a:ext cx="2743200" cy="365125"/>
          </a:xfrm>
          <a:prstGeom prst="rect">
            <a:avLst/>
          </a:prstGeom>
        </p:spPr>
        <p:txBody>
          <a:bodyPr vert="horz" lIns="0" tIns="0" rIns="0" bIns="0" rtlCol="0" anchor="t" anchorCtr="0"/>
          <a:lstStyle>
            <a:lvl1pPr algn="r">
              <a:defRPr sz="1200" b="0" i="0">
                <a:solidFill>
                  <a:srgbClr val="000000"/>
                </a:solidFill>
                <a:latin typeface="+mn-lt"/>
                <a:cs typeface="Replica LL Light" panose="020B0404010101010104" pitchFamily="34" charset="77"/>
              </a:defRPr>
            </a:lvl1pPr>
          </a:lstStyle>
          <a:p>
            <a:fld id="{A3BA8F2B-E754-644D-934E-290DF3C0156C}" type="slidenum">
              <a:rPr lang="sv-SE" smtClean="0"/>
              <a:pPr/>
              <a:t>‹#›</a:t>
            </a:fld>
            <a:endParaRPr lang="sv-SE"/>
          </a:p>
        </p:txBody>
      </p:sp>
      <p:pic>
        <p:nvPicPr>
          <p:cNvPr id="8" name="Graphic 7">
            <a:extLst>
              <a:ext uri="{FF2B5EF4-FFF2-40B4-BE49-F238E27FC236}">
                <a16:creationId xmlns:a16="http://schemas.microsoft.com/office/drawing/2014/main" id="{EEDB0038-AB59-4244-9292-88CBDE5B678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344024562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Lst>
  <p:transition>
    <p:fade thruBlk="1"/>
  </p:transition>
  <p:hf hdr="0"/>
  <p:txStyles>
    <p:titleStyle>
      <a:lvl1pPr algn="l" defTabSz="914400" rtl="0" eaLnBrk="1" latinLnBrk="0" hangingPunct="1">
        <a:lnSpc>
          <a:spcPct val="90000"/>
        </a:lnSpc>
        <a:spcBef>
          <a:spcPct val="0"/>
        </a:spcBef>
        <a:buNone/>
        <a:defRPr sz="3600" b="1" i="0" kern="1200">
          <a:solidFill>
            <a:schemeClr val="tx1"/>
          </a:solidFill>
          <a:latin typeface="+mj-lt"/>
          <a:ea typeface="+mj-ea"/>
          <a:cs typeface="Replica LL" panose="020B0504010101010104" pitchFamily="34" charset="77"/>
        </a:defRPr>
      </a:lvl1pPr>
    </p:titleStyle>
    <p:body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mailto:Tobias.nylander@rabbalshedekraft.se" TargetMode="External"/><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hyperlink" Target="https://www.rabbalshedekraft.se/sv"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0.xml"/><Relationship Id="rId7" Type="http://schemas.openxmlformats.org/officeDocument/2006/relationships/image" Target="../media/image7.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11" Type="http://schemas.openxmlformats.org/officeDocument/2006/relationships/image" Target="../media/image31.svg"/><Relationship Id="rId5" Type="http://schemas.openxmlformats.org/officeDocument/2006/relationships/image" Target="../media/image29.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30.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32.png"/><Relationship Id="rId4" Type="http://schemas.openxmlformats.org/officeDocument/2006/relationships/image" Target="../media/image23.e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tags" Target="../tags/tag11.xml"/><Relationship Id="rId7" Type="http://schemas.openxmlformats.org/officeDocument/2006/relationships/notesSlide" Target="../notesSlides/notesSlide4.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3.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chart" Target="../charts/chart3.xml"/><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chart" Target="../charts/chart4.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image" Target="../media/image23.emf"/><Relationship Id="rId2" Type="http://schemas.openxmlformats.org/officeDocument/2006/relationships/tags" Target="../tags/tag16.xml"/><Relationship Id="rId16" Type="http://schemas.openxmlformats.org/officeDocument/2006/relationships/oleObject" Target="../embeddings/oleObject10.bin"/><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slideLayout" Target="../slideLayouts/slideLayout3.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45.svg"/><Relationship Id="rId26" Type="http://schemas.openxmlformats.org/officeDocument/2006/relationships/image" Target="../media/image53.svg"/><Relationship Id="rId3" Type="http://schemas.openxmlformats.org/officeDocument/2006/relationships/notesSlide" Target="../notesSlides/notesSlide5.xml"/><Relationship Id="rId21" Type="http://schemas.openxmlformats.org/officeDocument/2006/relationships/image" Target="../media/image48.pn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slideLayout" Target="../slideLayouts/slideLayout12.xml"/><Relationship Id="rId16" Type="http://schemas.openxmlformats.org/officeDocument/2006/relationships/image" Target="../media/image43.png"/><Relationship Id="rId20" Type="http://schemas.openxmlformats.org/officeDocument/2006/relationships/image" Target="../media/image47.svg"/><Relationship Id="rId29" Type="http://schemas.openxmlformats.org/officeDocument/2006/relationships/image" Target="../media/image56.png"/><Relationship Id="rId1" Type="http://schemas.openxmlformats.org/officeDocument/2006/relationships/tags" Target="../tags/tag29.xml"/><Relationship Id="rId6" Type="http://schemas.openxmlformats.org/officeDocument/2006/relationships/image" Target="../media/image33.png"/><Relationship Id="rId11" Type="http://schemas.openxmlformats.org/officeDocument/2006/relationships/image" Target="../media/image38.svg"/><Relationship Id="rId24" Type="http://schemas.openxmlformats.org/officeDocument/2006/relationships/image" Target="../media/image51.svg"/><Relationship Id="rId5" Type="http://schemas.openxmlformats.org/officeDocument/2006/relationships/image" Target="../media/image1.emf"/><Relationship Id="rId15" Type="http://schemas.openxmlformats.org/officeDocument/2006/relationships/image" Target="../media/image42.svg"/><Relationship Id="rId23" Type="http://schemas.openxmlformats.org/officeDocument/2006/relationships/image" Target="../media/image50.sv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oleObject" Target="../embeddings/oleObject11.bin"/><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 Id="rId30"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tags" Target="../tags/tag30.xml"/><Relationship Id="rId5" Type="http://schemas.openxmlformats.org/officeDocument/2006/relationships/image" Target="../media/image58.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C92FED1-5080-49D7-B2F8-E4C7048D9B04}"/>
              </a:ext>
            </a:extLst>
          </p:cNvPr>
          <p:cNvSpPr>
            <a:spLocks noGrp="1"/>
          </p:cNvSpPr>
          <p:nvPr>
            <p:ph type="title"/>
          </p:nvPr>
        </p:nvSpPr>
        <p:spPr/>
        <p:txBody>
          <a:bodyPr/>
          <a:lstStyle/>
          <a:p>
            <a:endParaRPr lang="sv-SE"/>
          </a:p>
        </p:txBody>
      </p:sp>
      <p:sp>
        <p:nvSpPr>
          <p:cNvPr id="4" name="Platshållare för datum 3">
            <a:extLst>
              <a:ext uri="{FF2B5EF4-FFF2-40B4-BE49-F238E27FC236}">
                <a16:creationId xmlns:a16="http://schemas.microsoft.com/office/drawing/2014/main" id="{9611DCD1-A2A8-4854-B126-DA49AEEC0BFA}"/>
              </a:ext>
            </a:extLst>
          </p:cNvPr>
          <p:cNvSpPr>
            <a:spLocks noGrp="1"/>
          </p:cNvSpPr>
          <p:nvPr>
            <p:ph type="dt" sz="half" idx="10"/>
          </p:nvPr>
        </p:nvSpPr>
        <p:spPr/>
        <p:txBody>
          <a:bodyPr/>
          <a:lstStyle/>
          <a:p>
            <a:pPr marL="0" marR="0" lvl="0" indent="0" algn="l" defTabSz="412750" rtl="0" eaLnBrk="1" fontAlgn="auto" latinLnBrk="0" hangingPunct="0">
              <a:lnSpc>
                <a:spcPct val="90000"/>
              </a:lnSpc>
              <a:spcBef>
                <a:spcPts val="0"/>
              </a:spcBef>
              <a:spcAft>
                <a:spcPts val="0"/>
              </a:spcAft>
              <a:buClrTx/>
              <a:buSzTx/>
              <a:buFontTx/>
              <a:buNone/>
              <a:tabLst/>
              <a:defRPr/>
            </a:pPr>
            <a:r>
              <a:rPr kumimoji="0" lang="sv-SE" sz="1100" b="0" i="0" u="none" strike="noStrike" kern="0" cap="none" spc="0" normalizeH="0" baseline="0" noProof="0">
                <a:ln>
                  <a:noFill/>
                </a:ln>
                <a:solidFill>
                  <a:srgbClr val="000000"/>
                </a:solidFill>
                <a:effectLst/>
                <a:uLnTx/>
                <a:uFillTx/>
                <a:latin typeface="Replica LL TT Light"/>
                <a:sym typeface="Gilroy"/>
              </a:rPr>
              <a:t>20XX-XX-XX</a:t>
            </a:r>
          </a:p>
        </p:txBody>
      </p:sp>
      <p:sp>
        <p:nvSpPr>
          <p:cNvPr id="5" name="Platshållare för bildnummer 4">
            <a:extLst>
              <a:ext uri="{FF2B5EF4-FFF2-40B4-BE49-F238E27FC236}">
                <a16:creationId xmlns:a16="http://schemas.microsoft.com/office/drawing/2014/main" id="{0FFDBB31-6363-4D87-8857-71B4B50B4FC2}"/>
              </a:ext>
            </a:extLst>
          </p:cNvPr>
          <p:cNvSpPr>
            <a:spLocks noGrp="1"/>
          </p:cNvSpPr>
          <p:nvPr>
            <p:ph type="sldNum" sz="quarter" idx="12"/>
          </p:nvPr>
        </p:nvSpPr>
        <p:spPr/>
        <p:txBody>
          <a:bodyPr/>
          <a:lstStyle/>
          <a:p>
            <a:pPr marL="0" marR="0" lvl="0" indent="0" algn="r" defTabSz="412750" rtl="0" eaLnBrk="1" fontAlgn="auto" latinLnBrk="0" hangingPunct="0">
              <a:lnSpc>
                <a:spcPct val="90000"/>
              </a:lnSpc>
              <a:spcBef>
                <a:spcPts val="0"/>
              </a:spcBef>
              <a:spcAft>
                <a:spcPts val="0"/>
              </a:spcAft>
              <a:buClrTx/>
              <a:buSzTx/>
              <a:buFontTx/>
              <a:buNone/>
              <a:tabLst/>
              <a:defRPr/>
            </a:pPr>
            <a:fld id="{A3BA8F2B-E754-644D-934E-290DF3C0156C}" type="slidenum">
              <a:rPr kumimoji="0" lang="sv-SE" sz="1200" b="0" i="0" u="none" strike="noStrike" kern="0" cap="none" spc="0" normalizeH="0" baseline="0" noProof="0" smtClean="0">
                <a:ln>
                  <a:noFill/>
                </a:ln>
                <a:solidFill>
                  <a:srgbClr val="000000"/>
                </a:solidFill>
                <a:effectLst/>
                <a:uLnTx/>
                <a:uFillTx/>
                <a:latin typeface="Replica LL TT Light"/>
                <a:sym typeface="Gilroy"/>
              </a:rPr>
              <a:pPr marL="0" marR="0" lvl="0" indent="0" algn="r" defTabSz="412750" rtl="0" eaLnBrk="1" fontAlgn="auto" latinLnBrk="0" hangingPunct="0">
                <a:lnSpc>
                  <a:spcPct val="90000"/>
                </a:lnSpc>
                <a:spcBef>
                  <a:spcPts val="0"/>
                </a:spcBef>
                <a:spcAft>
                  <a:spcPts val="0"/>
                </a:spcAft>
                <a:buClrTx/>
                <a:buSzTx/>
                <a:buFontTx/>
                <a:buNone/>
                <a:tabLst/>
                <a:defRPr/>
              </a:pPr>
              <a:t>1</a:t>
            </a:fld>
            <a:endParaRPr kumimoji="0" lang="sv-SE" sz="1200" b="0" i="0" u="none" strike="noStrike" kern="0" cap="none" spc="0" normalizeH="0" baseline="0" noProof="0">
              <a:ln>
                <a:noFill/>
              </a:ln>
              <a:solidFill>
                <a:srgbClr val="000000"/>
              </a:solidFill>
              <a:effectLst/>
              <a:uLnTx/>
              <a:uFillTx/>
              <a:latin typeface="Replica LL TT Light"/>
              <a:sym typeface="Gilroy"/>
            </a:endParaRPr>
          </a:p>
        </p:txBody>
      </p:sp>
      <p:sp>
        <p:nvSpPr>
          <p:cNvPr id="6" name="Platshållare för text 5">
            <a:extLst>
              <a:ext uri="{FF2B5EF4-FFF2-40B4-BE49-F238E27FC236}">
                <a16:creationId xmlns:a16="http://schemas.microsoft.com/office/drawing/2014/main" id="{8D8807A4-F1F8-46F8-BDAC-9001D3687BE8}"/>
              </a:ext>
            </a:extLst>
          </p:cNvPr>
          <p:cNvSpPr>
            <a:spLocks noGrp="1"/>
          </p:cNvSpPr>
          <p:nvPr>
            <p:ph type="body" sz="quarter" idx="14"/>
          </p:nvPr>
        </p:nvSpPr>
        <p:spPr/>
        <p:txBody>
          <a:bodyPr/>
          <a:lstStyle/>
          <a:p>
            <a:endParaRPr lang="sv-SE"/>
          </a:p>
        </p:txBody>
      </p:sp>
      <p:pic>
        <p:nvPicPr>
          <p:cNvPr id="8" name="tall_grass_blowing_in_the_wind_as_the_storm_is_gathering_overhead_by_Dan_Ludeman_Artgrid-HD_H264-HD(1).mp4" descr="tall_grass_blowing_in_the_wind_as_the_storm_is_gathering_overhead_by_Dan_Ludeman_Artgrid-HD_H264-HD(1).mp4">
            <a:hlinkClick r:id="" action="ppaction://media"/>
            <a:extLst>
              <a:ext uri="{FF2B5EF4-FFF2-40B4-BE49-F238E27FC236}">
                <a16:creationId xmlns:a16="http://schemas.microsoft.com/office/drawing/2014/main" id="{FA3AEAC0-48FA-4E2E-8FE9-B562C9CC7299}"/>
              </a:ext>
            </a:extLst>
          </p:cNvPr>
          <p:cNvPicPr>
            <a:picLocks noGrp="1" noChangeAspect="1"/>
          </p:cNvPicPr>
          <p:nvPr>
            <p:ph type="media" sz="quarter" idx="13"/>
            <a:videoFile r:link="rId1"/>
            <p:extLst>
              <p:ext uri="{DAA4B4D4-6D71-4841-9C94-3DE7FCFB9230}">
                <p14:media xmlns:p14="http://schemas.microsoft.com/office/powerpoint/2010/main" r:embed="rId2">
                  <p14:trim end="2169.4288"/>
                </p14:media>
              </p:ext>
            </p:extLst>
          </p:nvPr>
        </p:nvPicPr>
        <p:blipFill rotWithShape="1">
          <a:blip r:embed="rId5"/>
          <a:srcRect l="3064" t="3171" r="3171" b="3064"/>
          <a:stretch/>
        </p:blipFill>
        <p:spPr>
          <a:xfrm>
            <a:off x="0" y="0"/>
            <a:ext cx="12191999" cy="6858000"/>
          </a:xfrm>
        </p:spPr>
      </p:pic>
      <p:sp>
        <p:nvSpPr>
          <p:cNvPr id="9" name="RABBALSHEDE KRAFT">
            <a:extLst>
              <a:ext uri="{FF2B5EF4-FFF2-40B4-BE49-F238E27FC236}">
                <a16:creationId xmlns:a16="http://schemas.microsoft.com/office/drawing/2014/main" id="{48386BD9-FB36-45A4-B257-52AFEE30FD12}"/>
              </a:ext>
            </a:extLst>
          </p:cNvPr>
          <p:cNvSpPr txBox="1"/>
          <p:nvPr/>
        </p:nvSpPr>
        <p:spPr>
          <a:xfrm>
            <a:off x="677416" y="4169986"/>
            <a:ext cx="11379601" cy="1436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nSpc>
                <a:spcPct val="100000"/>
              </a:lnSpc>
              <a:defRPr sz="16000">
                <a:solidFill>
                  <a:srgbClr val="FFFFFF"/>
                </a:solidFill>
                <a:latin typeface="Replica Pro Bold"/>
                <a:ea typeface="Replica Pro Bold"/>
                <a:cs typeface="Replica Pro Bold"/>
                <a:sym typeface="Replica Pro Bold"/>
              </a:defRPr>
            </a:lvl1pPr>
          </a:lstStyle>
          <a:p>
            <a:pPr marL="0" marR="0" lvl="0" indent="0" algn="l" defTabSz="412750" rtl="0" eaLnBrk="1" fontAlgn="auto" latinLnBrk="0" hangingPunct="0">
              <a:lnSpc>
                <a:spcPct val="90000"/>
              </a:lnSpc>
              <a:spcBef>
                <a:spcPts val="0"/>
              </a:spcBef>
              <a:spcAft>
                <a:spcPts val="0"/>
              </a:spcAft>
              <a:buClrTx/>
              <a:buSzTx/>
              <a:buFontTx/>
              <a:buNone/>
              <a:tabLst/>
              <a:defRPr/>
            </a:pPr>
            <a:r>
              <a:rPr kumimoji="0" lang="sv-SE" sz="5000" b="1" i="0" u="none" strike="noStrike" kern="0" cap="none" spc="0" normalizeH="0" baseline="0" noProof="0">
                <a:ln>
                  <a:noFill/>
                </a:ln>
                <a:solidFill>
                  <a:srgbClr val="FFFFFF"/>
                </a:solidFill>
                <a:effectLst/>
                <a:uLnTx/>
                <a:uFillTx/>
                <a:latin typeface="Replica LL TT"/>
                <a:cs typeface="Replica LL" panose="020B0504010101010104" pitchFamily="34" charset="77"/>
                <a:sym typeface="Replica Pro Bold"/>
              </a:rPr>
              <a:t>Hej! Vi är Rabbalshede Kraft.</a:t>
            </a:r>
          </a:p>
          <a:p>
            <a:pPr marL="0" marR="0" lvl="0" indent="0" algn="l" defTabSz="412750" rtl="0" eaLnBrk="1" fontAlgn="auto" latinLnBrk="0" hangingPunct="0">
              <a:lnSpc>
                <a:spcPct val="90000"/>
              </a:lnSpc>
              <a:spcBef>
                <a:spcPts val="0"/>
              </a:spcBef>
              <a:spcAft>
                <a:spcPts val="0"/>
              </a:spcAft>
              <a:buClrTx/>
              <a:buSzTx/>
              <a:buFontTx/>
              <a:buNone/>
              <a:tabLst/>
              <a:defRPr/>
            </a:pPr>
            <a:r>
              <a:rPr kumimoji="0" lang="sv-SE" sz="5000" b="1" i="0" u="none" strike="noStrike" kern="0" cap="none" spc="0" normalizeH="0" baseline="0" noProof="0">
                <a:ln>
                  <a:noFill/>
                </a:ln>
                <a:solidFill>
                  <a:srgbClr val="FFFFFF"/>
                </a:solidFill>
                <a:effectLst/>
                <a:uLnTx/>
                <a:uFillTx/>
                <a:latin typeface="Replica LL TT"/>
                <a:cs typeface="Replica LL" panose="020B0504010101010104" pitchFamily="34" charset="77"/>
                <a:sym typeface="Replica Pro Bold"/>
              </a:rPr>
              <a:t>Och vi formar morgondagens energi.</a:t>
            </a:r>
            <a:endParaRPr kumimoji="0" sz="5000" b="1" i="0" u="none" strike="noStrike" kern="0" cap="none" spc="0" normalizeH="0" baseline="0" noProof="0">
              <a:ln>
                <a:noFill/>
              </a:ln>
              <a:solidFill>
                <a:srgbClr val="FFFFFF"/>
              </a:solidFill>
              <a:effectLst/>
              <a:uLnTx/>
              <a:uFillTx/>
              <a:latin typeface="Replica LL TT"/>
              <a:cs typeface="Replica LL" panose="020B0504010101010104" pitchFamily="34" charset="77"/>
              <a:sym typeface="Replica Pro Bold"/>
            </a:endParaRPr>
          </a:p>
        </p:txBody>
      </p:sp>
      <p:sp>
        <p:nvSpPr>
          <p:cNvPr id="10" name="Platshållare för text 4">
            <a:extLst>
              <a:ext uri="{FF2B5EF4-FFF2-40B4-BE49-F238E27FC236}">
                <a16:creationId xmlns:a16="http://schemas.microsoft.com/office/drawing/2014/main" id="{309DF833-EF38-4DB9-BBA1-92FEF730C10A}"/>
              </a:ext>
            </a:extLst>
          </p:cNvPr>
          <p:cNvSpPr txBox="1">
            <a:spLocks/>
          </p:cNvSpPr>
          <p:nvPr/>
        </p:nvSpPr>
        <p:spPr>
          <a:xfrm>
            <a:off x="628924" y="5735357"/>
            <a:ext cx="8855544" cy="957321"/>
          </a:xfrm>
          <a:prstGeom prst="rect">
            <a:avLst/>
          </a:prstGeom>
        </p:spPr>
        <p:txBody>
          <a:bodyPr/>
          <a:lst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Replica LL Light" panose="020B0404010101010104" pitchFamily="34" charset="77"/>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Replica LL Light" panose="020B0404010101010104" pitchFamily="34" charset="77"/>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Replica LL Light" panose="020B0404010101010104" pitchFamily="34" charset="77"/>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Replica LL Light" panose="020B0404010101010104" pitchFamily="34" charset="77"/>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Replica LL Light" panose="020B0404010101010104" pitchFamily="34" charset="77"/>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9000"/>
              </a:lnSpc>
              <a:spcBef>
                <a:spcPts val="1000"/>
              </a:spcBef>
              <a:spcAft>
                <a:spcPts val="1200"/>
              </a:spcAft>
              <a:buClrTx/>
              <a:buSzPct val="75000"/>
              <a:buFont typeface="Arial" panose="020B0604020202020204" pitchFamily="34" charset="0"/>
              <a:buNone/>
              <a:tabLst/>
              <a:defRPr/>
            </a:pPr>
            <a:r>
              <a:rPr kumimoji="0" lang="sv-SE" sz="2000" b="0" i="0" u="none" strike="noStrike" kern="1200" cap="none" spc="0" normalizeH="0" baseline="0" noProof="0">
                <a:ln>
                  <a:noFill/>
                </a:ln>
                <a:solidFill>
                  <a:srgbClr val="FFFFFF"/>
                </a:solidFill>
                <a:effectLst/>
                <a:uLnTx/>
                <a:uFillTx/>
                <a:latin typeface="Replica LL TT Light"/>
                <a:ea typeface="+mn-ea"/>
                <a:sym typeface="Gilroy"/>
              </a:rPr>
              <a:t>Med våra satsningar och investeringar vill vi bidra till att nya energikällor kan växa fram och leverera grön energi som efterfrågas av en värld i ständig förändring.</a:t>
            </a:r>
          </a:p>
        </p:txBody>
      </p:sp>
    </p:spTree>
    <p:extLst>
      <p:ext uri="{BB962C8B-B14F-4D97-AF65-F5344CB8AC3E}">
        <p14:creationId xmlns:p14="http://schemas.microsoft.com/office/powerpoint/2010/main" val="232902096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gs>
          </a:gsLst>
          <a:lin ang="10800000" scaled="1"/>
          <a:tileRect/>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11912E-D33C-AD4C-9B10-5CA9426D3D1F}"/>
              </a:ext>
            </a:extLst>
          </p:cNvPr>
          <p:cNvSpPr>
            <a:spLocks noGrp="1"/>
          </p:cNvSpPr>
          <p:nvPr>
            <p:ph type="body" sz="quarter" idx="13"/>
          </p:nvPr>
        </p:nvSpPr>
        <p:spPr>
          <a:xfrm>
            <a:off x="6096000" y="3991039"/>
            <a:ext cx="5229359" cy="2262187"/>
          </a:xfrm>
        </p:spPr>
        <p:txBody>
          <a:bodyPr/>
          <a:lstStyle/>
          <a:p>
            <a:pPr marL="0" indent="0">
              <a:lnSpc>
                <a:spcPct val="100000"/>
              </a:lnSpc>
              <a:spcBef>
                <a:spcPts val="600"/>
              </a:spcBef>
              <a:spcAft>
                <a:spcPts val="0"/>
              </a:spcAft>
              <a:buNone/>
            </a:pPr>
            <a:r>
              <a:rPr lang="sv-SE" dirty="0">
                <a:latin typeface="Replica LL TT (Brödtext)"/>
              </a:rPr>
              <a:t>Tobias Nylander</a:t>
            </a:r>
          </a:p>
          <a:p>
            <a:pPr marL="0" indent="0">
              <a:lnSpc>
                <a:spcPct val="100000"/>
              </a:lnSpc>
              <a:spcBef>
                <a:spcPts val="600"/>
              </a:spcBef>
              <a:spcAft>
                <a:spcPts val="0"/>
              </a:spcAft>
              <a:buNone/>
            </a:pPr>
            <a:r>
              <a:rPr lang="sv-SE" dirty="0"/>
              <a:t>Bygg- och utvecklingschef</a:t>
            </a:r>
          </a:p>
          <a:p>
            <a:pPr marL="0" indent="0">
              <a:lnSpc>
                <a:spcPct val="100000"/>
              </a:lnSpc>
              <a:spcBef>
                <a:spcPts val="600"/>
              </a:spcBef>
              <a:spcAft>
                <a:spcPts val="0"/>
              </a:spcAft>
              <a:buNone/>
            </a:pPr>
            <a:r>
              <a:rPr lang="sv-SE" dirty="0"/>
              <a:t>+46 72 734 38 11</a:t>
            </a:r>
          </a:p>
          <a:p>
            <a:pPr marL="0" indent="0">
              <a:lnSpc>
                <a:spcPct val="100000"/>
              </a:lnSpc>
              <a:spcBef>
                <a:spcPts val="600"/>
              </a:spcBef>
              <a:spcAft>
                <a:spcPts val="0"/>
              </a:spcAft>
              <a:buNone/>
            </a:pPr>
            <a:r>
              <a:rPr lang="sv-SE" dirty="0">
                <a:hlinkClick r:id="rId3"/>
              </a:rPr>
              <a:t>tobias.nylander@rabbalshedekraft.se</a:t>
            </a:r>
            <a:r>
              <a:rPr lang="sv-SE" dirty="0"/>
              <a:t> </a:t>
            </a:r>
          </a:p>
          <a:p>
            <a:pPr marL="0" indent="0">
              <a:lnSpc>
                <a:spcPct val="100000"/>
              </a:lnSpc>
              <a:spcBef>
                <a:spcPts val="600"/>
              </a:spcBef>
              <a:spcAft>
                <a:spcPts val="0"/>
              </a:spcAft>
              <a:buNone/>
            </a:pPr>
            <a:r>
              <a:rPr lang="sv-SE" dirty="0">
                <a:hlinkClick r:id="rId4"/>
              </a:rPr>
              <a:t>rabbalshedekraft.se</a:t>
            </a:r>
            <a:endParaRPr lang="sv-SE" dirty="0"/>
          </a:p>
        </p:txBody>
      </p:sp>
      <p:sp>
        <p:nvSpPr>
          <p:cNvPr id="2" name="Title 1">
            <a:extLst>
              <a:ext uri="{FF2B5EF4-FFF2-40B4-BE49-F238E27FC236}">
                <a16:creationId xmlns:a16="http://schemas.microsoft.com/office/drawing/2014/main" id="{E8CC3023-2F4F-9C44-BA3B-0B2672ADBDEC}"/>
              </a:ext>
            </a:extLst>
          </p:cNvPr>
          <p:cNvSpPr>
            <a:spLocks noGrp="1"/>
          </p:cNvSpPr>
          <p:nvPr>
            <p:ph type="title"/>
          </p:nvPr>
        </p:nvSpPr>
        <p:spPr>
          <a:xfrm>
            <a:off x="431999" y="2381249"/>
            <a:ext cx="4921319" cy="3257681"/>
          </a:xfrm>
        </p:spPr>
        <p:txBody>
          <a:bodyPr/>
          <a:lstStyle/>
          <a:p>
            <a:r>
              <a:rPr lang="sv-SE" dirty="0"/>
              <a:t>Tack!</a:t>
            </a:r>
            <a:endParaRPr lang="sv-SE" dirty="0">
              <a:latin typeface="+mj-lt"/>
            </a:endParaRPr>
          </a:p>
        </p:txBody>
      </p:sp>
      <p:sp>
        <p:nvSpPr>
          <p:cNvPr id="9" name="Platshållare för bildnummer 8">
            <a:extLst>
              <a:ext uri="{FF2B5EF4-FFF2-40B4-BE49-F238E27FC236}">
                <a16:creationId xmlns:a16="http://schemas.microsoft.com/office/drawing/2014/main" id="{06F03BDF-865E-BB45-B64A-2FA950240A8B}"/>
              </a:ext>
            </a:extLst>
          </p:cNvPr>
          <p:cNvSpPr>
            <a:spLocks noGrp="1"/>
          </p:cNvSpPr>
          <p:nvPr>
            <p:ph type="sldNum" sz="quarter" idx="12"/>
          </p:nvPr>
        </p:nvSpPr>
        <p:spPr/>
        <p:txBody>
          <a:bodyPr/>
          <a:lstStyle/>
          <a:p>
            <a:pPr marL="0" marR="0" lvl="0" indent="0" algn="r" defTabSz="412750" rtl="0" eaLnBrk="1" fontAlgn="auto" latinLnBrk="0" hangingPunct="0">
              <a:lnSpc>
                <a:spcPct val="90000"/>
              </a:lnSpc>
              <a:spcBef>
                <a:spcPts val="0"/>
              </a:spcBef>
              <a:spcAft>
                <a:spcPts val="0"/>
              </a:spcAft>
              <a:buClrTx/>
              <a:buSzTx/>
              <a:buFontTx/>
              <a:buNone/>
              <a:tabLst/>
              <a:defRPr/>
            </a:pPr>
            <a:fld id="{A3BA8F2B-E754-644D-934E-290DF3C0156C}" type="slidenum">
              <a:rPr kumimoji="0" lang="sv-SE" sz="1200" b="0" i="0" u="none" strike="noStrike" kern="0" cap="none" spc="0" normalizeH="0" baseline="0" noProof="0" smtClean="0">
                <a:ln>
                  <a:noFill/>
                </a:ln>
                <a:solidFill>
                  <a:srgbClr val="000000"/>
                </a:solidFill>
                <a:effectLst/>
                <a:uLnTx/>
                <a:uFillTx/>
                <a:latin typeface="Replica LL TT Light"/>
                <a:sym typeface="Gilroy"/>
              </a:rPr>
              <a:pPr marL="0" marR="0" lvl="0" indent="0" algn="r" defTabSz="412750" rtl="0" eaLnBrk="1" fontAlgn="auto" latinLnBrk="0" hangingPunct="0">
                <a:lnSpc>
                  <a:spcPct val="90000"/>
                </a:lnSpc>
                <a:spcBef>
                  <a:spcPts val="0"/>
                </a:spcBef>
                <a:spcAft>
                  <a:spcPts val="0"/>
                </a:spcAft>
                <a:buClrTx/>
                <a:buSzTx/>
                <a:buFontTx/>
                <a:buNone/>
                <a:tabLst/>
                <a:defRPr/>
              </a:pPr>
              <a:t>10</a:t>
            </a:fld>
            <a:endParaRPr kumimoji="0" lang="sv-SE" sz="1200" b="0" i="0" u="none" strike="noStrike" kern="0" cap="none" spc="0" normalizeH="0" baseline="0" noProof="0" dirty="0">
              <a:ln>
                <a:noFill/>
              </a:ln>
              <a:solidFill>
                <a:srgbClr val="000000"/>
              </a:solidFill>
              <a:effectLst/>
              <a:uLnTx/>
              <a:uFillTx/>
              <a:latin typeface="Replica LL TT Light"/>
              <a:sym typeface="Gilroy"/>
            </a:endParaRPr>
          </a:p>
        </p:txBody>
      </p:sp>
    </p:spTree>
    <p:extLst>
      <p:ext uri="{BB962C8B-B14F-4D97-AF65-F5344CB8AC3E}">
        <p14:creationId xmlns:p14="http://schemas.microsoft.com/office/powerpoint/2010/main" val="1553641342"/>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ABBALSHEDEKRAFT_Sunset_720" descr="RABBALSHEDEKRAFT_Sunset_720">
            <a:hlinkClick r:id="" action="ppaction://media"/>
            <a:extLst>
              <a:ext uri="{FF2B5EF4-FFF2-40B4-BE49-F238E27FC236}">
                <a16:creationId xmlns:a16="http://schemas.microsoft.com/office/drawing/2014/main" id="{127F2329-AFC6-7843-B343-4E636583731C}"/>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rotWithShape="1">
          <a:blip r:embed="rId5"/>
          <a:srcRect l="14737"/>
          <a:stretch/>
        </p:blipFill>
        <p:spPr>
          <a:xfrm>
            <a:off x="1796716" y="0"/>
            <a:ext cx="10395284" cy="6858000"/>
          </a:xfrm>
        </p:spPr>
      </p:pic>
      <p:grpSp>
        <p:nvGrpSpPr>
          <p:cNvPr id="13" name="Grupp 12">
            <a:extLst>
              <a:ext uri="{FF2B5EF4-FFF2-40B4-BE49-F238E27FC236}">
                <a16:creationId xmlns:a16="http://schemas.microsoft.com/office/drawing/2014/main" id="{5FEDDC26-BD56-EA45-9257-4B9415966C02}"/>
              </a:ext>
            </a:extLst>
          </p:cNvPr>
          <p:cNvGrpSpPr/>
          <p:nvPr/>
        </p:nvGrpSpPr>
        <p:grpSpPr>
          <a:xfrm>
            <a:off x="0" y="0"/>
            <a:ext cx="6096000" cy="6867144"/>
            <a:chOff x="1375945" y="0"/>
            <a:chExt cx="6096000" cy="6867144"/>
          </a:xfrm>
        </p:grpSpPr>
        <p:pic>
          <p:nvPicPr>
            <p:cNvPr id="15" name="Bildobjekt 19">
              <a:extLst>
                <a:ext uri="{FF2B5EF4-FFF2-40B4-BE49-F238E27FC236}">
                  <a16:creationId xmlns:a16="http://schemas.microsoft.com/office/drawing/2014/main" id="{283495B5-1F0B-CF49-9499-2A4498453321}"/>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7234" t="8579" b="8579"/>
            <a:stretch/>
          </p:blipFill>
          <p:spPr>
            <a:xfrm>
              <a:off x="1375945" y="0"/>
              <a:ext cx="6096000" cy="6867144"/>
            </a:xfrm>
            <a:prstGeom prst="rect">
              <a:avLst/>
            </a:prstGeom>
          </p:spPr>
        </p:pic>
        <p:pic>
          <p:nvPicPr>
            <p:cNvPr id="17" name="Bildobjekt 19">
              <a:extLst>
                <a:ext uri="{FF2B5EF4-FFF2-40B4-BE49-F238E27FC236}">
                  <a16:creationId xmlns:a16="http://schemas.microsoft.com/office/drawing/2014/main" id="{49642F04-D7D8-E846-8152-8B17F5B6D3C7}"/>
                </a:ext>
              </a:extLst>
            </p:cNvPr>
            <p:cNvPicPr>
              <a:picLocks noChangeAspect="1"/>
            </p:cNvPicPr>
            <p:nvPr userDrawn="1"/>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l="7344" t="8579" b="8579"/>
            <a:stretch/>
          </p:blipFill>
          <p:spPr>
            <a:xfrm>
              <a:off x="1375945" y="0"/>
              <a:ext cx="6088760" cy="6867144"/>
            </a:xfrm>
            <a:prstGeom prst="rect">
              <a:avLst/>
            </a:prstGeom>
          </p:spPr>
        </p:pic>
      </p:grpSp>
      <p:sp>
        <p:nvSpPr>
          <p:cNvPr id="10" name="Rubrik 9">
            <a:extLst>
              <a:ext uri="{FF2B5EF4-FFF2-40B4-BE49-F238E27FC236}">
                <a16:creationId xmlns:a16="http://schemas.microsoft.com/office/drawing/2014/main" id="{AC71E195-0CF0-6146-957E-DF8C36ED1026}"/>
              </a:ext>
            </a:extLst>
          </p:cNvPr>
          <p:cNvSpPr>
            <a:spLocks noGrp="1"/>
          </p:cNvSpPr>
          <p:nvPr>
            <p:ph type="title"/>
          </p:nvPr>
        </p:nvSpPr>
        <p:spPr>
          <a:xfrm>
            <a:off x="431799" y="1990725"/>
            <a:ext cx="4917488" cy="1985962"/>
          </a:xfrm>
        </p:spPr>
        <p:txBody>
          <a:bodyPr/>
          <a:lstStyle/>
          <a:p>
            <a:r>
              <a:rPr lang="sv-SE" sz="4000" dirty="0"/>
              <a:t>Långsiktigt </a:t>
            </a:r>
            <a:br>
              <a:rPr lang="sv-SE" sz="4000" dirty="0"/>
            </a:br>
            <a:r>
              <a:rPr lang="sv-SE" sz="4000" dirty="0"/>
              <a:t>ägande</a:t>
            </a:r>
          </a:p>
        </p:txBody>
      </p:sp>
      <p:sp>
        <p:nvSpPr>
          <p:cNvPr id="3" name="Platshållare för bildnummer 2">
            <a:extLst>
              <a:ext uri="{FF2B5EF4-FFF2-40B4-BE49-F238E27FC236}">
                <a16:creationId xmlns:a16="http://schemas.microsoft.com/office/drawing/2014/main" id="{90829812-C575-B64E-90CB-634D48EFEC50}"/>
              </a:ext>
            </a:extLst>
          </p:cNvPr>
          <p:cNvSpPr>
            <a:spLocks noGrp="1"/>
          </p:cNvSpPr>
          <p:nvPr>
            <p:ph type="sldNum" sz="quarter" idx="12"/>
          </p:nvPr>
        </p:nvSpPr>
        <p:spPr>
          <a:xfrm>
            <a:off x="9190150" y="6356350"/>
            <a:ext cx="2743200" cy="365125"/>
          </a:xfrm>
        </p:spPr>
        <p:txBody>
          <a:bodyPr/>
          <a:lstStyle/>
          <a:p>
            <a:pPr marL="0" marR="0" lvl="0" indent="0" algn="r" defTabSz="412750" rtl="0" eaLnBrk="1" fontAlgn="auto" latinLnBrk="0" hangingPunct="0">
              <a:lnSpc>
                <a:spcPct val="90000"/>
              </a:lnSpc>
              <a:spcBef>
                <a:spcPts val="0"/>
              </a:spcBef>
              <a:spcAft>
                <a:spcPts val="0"/>
              </a:spcAft>
              <a:buClrTx/>
              <a:buSzTx/>
              <a:buFontTx/>
              <a:buNone/>
              <a:tabLst/>
              <a:defRPr/>
            </a:pPr>
            <a:fld id="{86CB4B4D-7CA3-9044-876B-883B54F8677D}" type="slidenum">
              <a:rPr kumimoji="0" lang="sv-SE" sz="1200" b="0" i="0" u="none" strike="noStrike" kern="0" cap="none" spc="0" normalizeH="0" baseline="0" noProof="0" smtClean="0">
                <a:ln>
                  <a:noFill/>
                </a:ln>
                <a:solidFill>
                  <a:srgbClr val="000000"/>
                </a:solidFill>
                <a:effectLst/>
                <a:uLnTx/>
                <a:uFillTx/>
                <a:latin typeface="Replica LL TT Light"/>
                <a:sym typeface="Gilroy"/>
              </a:rPr>
              <a:pPr marL="0" marR="0" lvl="0" indent="0" algn="r" defTabSz="412750" rtl="0" eaLnBrk="1" fontAlgn="auto" latinLnBrk="0" hangingPunct="0">
                <a:lnSpc>
                  <a:spcPct val="90000"/>
                </a:lnSpc>
                <a:spcBef>
                  <a:spcPts val="0"/>
                </a:spcBef>
                <a:spcAft>
                  <a:spcPts val="0"/>
                </a:spcAft>
                <a:buClrTx/>
                <a:buSzTx/>
                <a:buFontTx/>
                <a:buNone/>
                <a:tabLst/>
                <a:defRPr/>
              </a:pPr>
              <a:t>2</a:t>
            </a:fld>
            <a:endParaRPr kumimoji="0" lang="sv-SE" sz="1200" b="0" i="0" u="none" strike="noStrike" kern="0" cap="none" spc="0" normalizeH="0" baseline="0" noProof="0">
              <a:ln>
                <a:noFill/>
              </a:ln>
              <a:solidFill>
                <a:srgbClr val="000000"/>
              </a:solidFill>
              <a:effectLst/>
              <a:uLnTx/>
              <a:uFillTx/>
              <a:latin typeface="Replica LL TT Light"/>
              <a:sym typeface="Gilroy"/>
            </a:endParaRPr>
          </a:p>
        </p:txBody>
      </p:sp>
      <p:sp>
        <p:nvSpPr>
          <p:cNvPr id="11" name="Platshållare för text 10">
            <a:extLst>
              <a:ext uri="{FF2B5EF4-FFF2-40B4-BE49-F238E27FC236}">
                <a16:creationId xmlns:a16="http://schemas.microsoft.com/office/drawing/2014/main" id="{9D94C8E0-8F60-3F46-AA80-C3D7BDDD34D1}"/>
              </a:ext>
            </a:extLst>
          </p:cNvPr>
          <p:cNvSpPr>
            <a:spLocks noGrp="1"/>
          </p:cNvSpPr>
          <p:nvPr>
            <p:ph type="body" sz="quarter" idx="14"/>
          </p:nvPr>
        </p:nvSpPr>
        <p:spPr>
          <a:xfrm>
            <a:off x="5760042" y="1990725"/>
            <a:ext cx="5362575" cy="3695700"/>
          </a:xfrm>
        </p:spPr>
        <p:txBody>
          <a:bodyPr/>
          <a:lstStyle/>
          <a:p>
            <a:r>
              <a:rPr lang="sv-SE" dirty="0"/>
              <a:t>Vi utvecklar och </a:t>
            </a:r>
            <a:br>
              <a:rPr lang="sv-SE" dirty="0"/>
            </a:br>
            <a:r>
              <a:rPr lang="sv-SE" dirty="0"/>
              <a:t>äger förnybara energiparker, vi samverkar lokalt och inspirerar globalt.</a:t>
            </a:r>
          </a:p>
        </p:txBody>
      </p:sp>
      <p:pic>
        <p:nvPicPr>
          <p:cNvPr id="12" name="Graphic 11">
            <a:extLst>
              <a:ext uri="{FF2B5EF4-FFF2-40B4-BE49-F238E27FC236}">
                <a16:creationId xmlns:a16="http://schemas.microsoft.com/office/drawing/2014/main" id="{49B68067-3544-8042-91E1-B4B1DB0D44C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332000" y="540000"/>
            <a:ext cx="1508243" cy="187642"/>
          </a:xfrm>
          <a:prstGeom prst="rect">
            <a:avLst/>
          </a:prstGeom>
        </p:spPr>
      </p:pic>
    </p:spTree>
    <p:extLst>
      <p:ext uri="{BB962C8B-B14F-4D97-AF65-F5344CB8AC3E}">
        <p14:creationId xmlns:p14="http://schemas.microsoft.com/office/powerpoint/2010/main" val="150502209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bldLst>
      <p:bldP spid="1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11912E-D33C-AD4C-9B10-5CA9426D3D1F}"/>
              </a:ext>
            </a:extLst>
          </p:cNvPr>
          <p:cNvSpPr>
            <a:spLocks noGrp="1"/>
          </p:cNvSpPr>
          <p:nvPr>
            <p:ph type="body" sz="quarter" idx="13"/>
          </p:nvPr>
        </p:nvSpPr>
        <p:spPr>
          <a:xfrm>
            <a:off x="6495445" y="1884614"/>
            <a:ext cx="5229359" cy="4470008"/>
          </a:xfrm>
        </p:spPr>
        <p:txBody>
          <a:bodyPr vert="horz" lIns="0" tIns="0" rIns="0" bIns="0" rtlCol="0" anchor="t">
            <a:noAutofit/>
          </a:bodyPr>
          <a:lstStyle/>
          <a:p>
            <a:pPr marL="179705" lvl="0" indent="-179705">
              <a:spcBef>
                <a:spcPts val="0"/>
              </a:spcBef>
              <a:spcAft>
                <a:spcPts val="1800"/>
              </a:spcAft>
            </a:pPr>
            <a:r>
              <a:rPr lang="sv-SE" dirty="0">
                <a:solidFill>
                  <a:srgbClr val="000000"/>
                </a:solidFill>
              </a:rPr>
              <a:t>Grundades </a:t>
            </a:r>
            <a:r>
              <a:rPr lang="sv-SE" dirty="0">
                <a:solidFill>
                  <a:srgbClr val="000000"/>
                </a:solidFill>
                <a:latin typeface="Replica LL TT"/>
                <a:cs typeface="Replica LL" panose="020B0504010101010104" pitchFamily="34" charset="77"/>
              </a:rPr>
              <a:t>2005.</a:t>
            </a:r>
            <a:endParaRPr lang="sv-SE" dirty="0"/>
          </a:p>
          <a:p>
            <a:pPr marL="179705" lvl="0" indent="-179705">
              <a:spcBef>
                <a:spcPts val="0"/>
              </a:spcBef>
              <a:spcAft>
                <a:spcPts val="1800"/>
              </a:spcAft>
            </a:pPr>
            <a:r>
              <a:rPr lang="sv-SE" dirty="0">
                <a:solidFill>
                  <a:srgbClr val="000000"/>
                </a:solidFill>
              </a:rPr>
              <a:t>Ett</a:t>
            </a:r>
            <a:r>
              <a:rPr lang="sv-SE" b="1" dirty="0">
                <a:solidFill>
                  <a:srgbClr val="000000"/>
                </a:solidFill>
                <a:latin typeface="Replica LL TT"/>
              </a:rPr>
              <a:t> </a:t>
            </a:r>
            <a:r>
              <a:rPr lang="sv-SE" dirty="0">
                <a:solidFill>
                  <a:srgbClr val="000000"/>
                </a:solidFill>
                <a:latin typeface="Replica LL TT"/>
              </a:rPr>
              <a:t>40-tal</a:t>
            </a:r>
            <a:r>
              <a:rPr lang="sv-SE" dirty="0">
                <a:solidFill>
                  <a:srgbClr val="000000"/>
                </a:solidFill>
              </a:rPr>
              <a:t> medarbetare i Rabbalshede, Göteborg och Stockholm. </a:t>
            </a:r>
          </a:p>
          <a:p>
            <a:pPr marL="179705" lvl="0" indent="-179705">
              <a:spcBef>
                <a:spcPts val="0"/>
              </a:spcBef>
              <a:spcAft>
                <a:spcPts val="1800"/>
              </a:spcAft>
            </a:pPr>
            <a:r>
              <a:rPr lang="sv-SE" dirty="0">
                <a:solidFill>
                  <a:srgbClr val="000000"/>
                </a:solidFill>
              </a:rPr>
              <a:t>Ägs av TD </a:t>
            </a:r>
            <a:r>
              <a:rPr lang="sv-SE" dirty="0" err="1">
                <a:solidFill>
                  <a:srgbClr val="000000"/>
                </a:solidFill>
              </a:rPr>
              <a:t>Greystone</a:t>
            </a:r>
            <a:r>
              <a:rPr lang="sv-SE" dirty="0">
                <a:solidFill>
                  <a:srgbClr val="000000"/>
                </a:solidFill>
              </a:rPr>
              <a:t> </a:t>
            </a:r>
            <a:r>
              <a:rPr lang="sv-SE" dirty="0" err="1">
                <a:solidFill>
                  <a:srgbClr val="000000"/>
                </a:solidFill>
              </a:rPr>
              <a:t>Infrastructure</a:t>
            </a:r>
            <a:r>
              <a:rPr lang="sv-SE" dirty="0">
                <a:solidFill>
                  <a:srgbClr val="000000"/>
                </a:solidFill>
              </a:rPr>
              <a:t> </a:t>
            </a:r>
            <a:r>
              <a:rPr lang="sv-SE" dirty="0" err="1">
                <a:solidFill>
                  <a:srgbClr val="000000"/>
                </a:solidFill>
              </a:rPr>
              <a:t>Fund</a:t>
            </a:r>
            <a:r>
              <a:rPr lang="sv-SE" dirty="0">
                <a:solidFill>
                  <a:srgbClr val="000000"/>
                </a:solidFill>
              </a:rPr>
              <a:t>.</a:t>
            </a:r>
          </a:p>
          <a:p>
            <a:pPr marL="179705" indent="-179705">
              <a:spcBef>
                <a:spcPts val="0"/>
              </a:spcBef>
              <a:spcAft>
                <a:spcPts val="1800"/>
              </a:spcAft>
            </a:pPr>
            <a:r>
              <a:rPr lang="sv-SE" dirty="0">
                <a:solidFill>
                  <a:srgbClr val="000000"/>
                </a:solidFill>
              </a:rPr>
              <a:t>Äger våra anläggningar – har investerat närmare </a:t>
            </a:r>
            <a:r>
              <a:rPr lang="sv-SE" dirty="0">
                <a:solidFill>
                  <a:srgbClr val="000000"/>
                </a:solidFill>
                <a:latin typeface="Replica LL TT"/>
              </a:rPr>
              <a:t>4 miljarder </a:t>
            </a:r>
            <a:r>
              <a:rPr lang="sv-SE" dirty="0">
                <a:solidFill>
                  <a:srgbClr val="000000"/>
                </a:solidFill>
              </a:rPr>
              <a:t>i förnybar energi.</a:t>
            </a:r>
          </a:p>
          <a:p>
            <a:pPr marL="179705" lvl="0" indent="-179705">
              <a:spcBef>
                <a:spcPts val="0"/>
              </a:spcBef>
              <a:spcAft>
                <a:spcPts val="1800"/>
              </a:spcAft>
            </a:pPr>
            <a:r>
              <a:rPr lang="sv-SE" b="1" dirty="0">
                <a:solidFill>
                  <a:srgbClr val="000000"/>
                </a:solidFill>
              </a:rPr>
              <a:t>Affärsområden</a:t>
            </a:r>
            <a:r>
              <a:rPr lang="sv-SE" dirty="0">
                <a:solidFill>
                  <a:srgbClr val="000000"/>
                </a:solidFill>
              </a:rPr>
              <a:t>: landbaserad vindkraft, solkraft, batterier och grön vätgas.</a:t>
            </a:r>
          </a:p>
          <a:p>
            <a:pPr marL="179705" lvl="0" indent="-179705">
              <a:spcBef>
                <a:spcPts val="0"/>
              </a:spcBef>
              <a:spcAft>
                <a:spcPts val="1800"/>
              </a:spcAft>
            </a:pPr>
            <a:r>
              <a:rPr lang="sv-SE" dirty="0">
                <a:solidFill>
                  <a:srgbClr val="000000"/>
                </a:solidFill>
              </a:rPr>
              <a:t>Vi har stor närvaro i </a:t>
            </a:r>
            <a:r>
              <a:rPr lang="sv-SE" dirty="0">
                <a:solidFill>
                  <a:srgbClr val="000000"/>
                </a:solidFill>
                <a:latin typeface="Replica LL TT"/>
              </a:rPr>
              <a:t>södra Sverige.</a:t>
            </a:r>
            <a:endParaRPr lang="sv-SE" dirty="0"/>
          </a:p>
        </p:txBody>
      </p:sp>
      <p:sp>
        <p:nvSpPr>
          <p:cNvPr id="2" name="Title 1">
            <a:extLst>
              <a:ext uri="{FF2B5EF4-FFF2-40B4-BE49-F238E27FC236}">
                <a16:creationId xmlns:a16="http://schemas.microsoft.com/office/drawing/2014/main" id="{E8CC3023-2F4F-9C44-BA3B-0B2672ADBDEC}"/>
              </a:ext>
            </a:extLst>
          </p:cNvPr>
          <p:cNvSpPr>
            <a:spLocks noGrp="1"/>
          </p:cNvSpPr>
          <p:nvPr>
            <p:ph type="title"/>
          </p:nvPr>
        </p:nvSpPr>
        <p:spPr>
          <a:xfrm>
            <a:off x="431999" y="2189407"/>
            <a:ext cx="4921319" cy="3449524"/>
          </a:xfrm>
        </p:spPr>
        <p:txBody>
          <a:bodyPr/>
          <a:lstStyle/>
          <a:p>
            <a:r>
              <a:rPr lang="sv-SE">
                <a:latin typeface="+mj-lt"/>
              </a:rPr>
              <a:t>Snabba fakta om oss</a:t>
            </a:r>
          </a:p>
        </p:txBody>
      </p:sp>
      <p:sp>
        <p:nvSpPr>
          <p:cNvPr id="9" name="Platshållare för bildnummer 8">
            <a:extLst>
              <a:ext uri="{FF2B5EF4-FFF2-40B4-BE49-F238E27FC236}">
                <a16:creationId xmlns:a16="http://schemas.microsoft.com/office/drawing/2014/main" id="{06F03BDF-865E-BB45-B64A-2FA950240A8B}"/>
              </a:ext>
            </a:extLst>
          </p:cNvPr>
          <p:cNvSpPr>
            <a:spLocks noGrp="1"/>
          </p:cNvSpPr>
          <p:nvPr>
            <p:ph type="sldNum" sz="quarter" idx="12"/>
          </p:nvPr>
        </p:nvSpPr>
        <p:spPr/>
        <p:txBody>
          <a:bodyPr/>
          <a:lstStyle/>
          <a:p>
            <a:fld id="{A3BA8F2B-E754-644D-934E-290DF3C0156C}" type="slidenum">
              <a:rPr lang="sv-SE" smtClean="0"/>
              <a:t>3</a:t>
            </a:fld>
            <a:endParaRPr lang="sv-SE"/>
          </a:p>
        </p:txBody>
      </p:sp>
    </p:spTree>
    <p:extLst>
      <p:ext uri="{BB962C8B-B14F-4D97-AF65-F5344CB8AC3E}">
        <p14:creationId xmlns:p14="http://schemas.microsoft.com/office/powerpoint/2010/main" val="36386085"/>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944F5BC-A194-7432-706E-0A79A88BD1CA}"/>
              </a:ext>
            </a:extLst>
          </p:cNvPr>
          <p:cNvGraphicFramePr>
            <a:graphicFrameLocks noChangeAspect="1"/>
          </p:cNvGraphicFramePr>
          <p:nvPr>
            <p:custDataLst>
              <p:tags r:id="rId1"/>
            </p:custDataLst>
            <p:extLst>
              <p:ext uri="{D42A27DB-BD31-4B8C-83A1-F6EECF244321}">
                <p14:modId xmlns:p14="http://schemas.microsoft.com/office/powerpoint/2010/main" val="1236190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8" name="think-cell data - do not delete" hidden="1">
                        <a:extLst>
                          <a:ext uri="{FF2B5EF4-FFF2-40B4-BE49-F238E27FC236}">
                            <a16:creationId xmlns:a16="http://schemas.microsoft.com/office/drawing/2014/main" id="{F944F5BC-A194-7432-706E-0A79A88BD1C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ubrik 5">
            <a:extLst>
              <a:ext uri="{FF2B5EF4-FFF2-40B4-BE49-F238E27FC236}">
                <a16:creationId xmlns:a16="http://schemas.microsoft.com/office/drawing/2014/main" id="{50B414A5-5FEC-0A97-A6E8-F19E26219F34}"/>
              </a:ext>
            </a:extLst>
          </p:cNvPr>
          <p:cNvSpPr>
            <a:spLocks noGrp="1"/>
          </p:cNvSpPr>
          <p:nvPr>
            <p:ph type="title"/>
          </p:nvPr>
        </p:nvSpPr>
        <p:spPr>
          <a:xfrm>
            <a:off x="432000" y="688221"/>
            <a:ext cx="10138029" cy="1158867"/>
          </a:xfrm>
        </p:spPr>
        <p:txBody>
          <a:bodyPr vert="horz"/>
          <a:lstStyle/>
          <a:p>
            <a:r>
              <a:rPr lang="sv-SE" sz="4800" b="1" dirty="0">
                <a:ea typeface="+mj-lt"/>
                <a:cs typeface="+mj-lt"/>
              </a:rPr>
              <a:t>Samverkan mellan gröna tekniker</a:t>
            </a:r>
            <a:r>
              <a:rPr lang="sv-SE" sz="5400" b="1" dirty="0">
                <a:ea typeface="+mj-lt"/>
                <a:cs typeface="+mj-lt"/>
              </a:rPr>
              <a:t> </a:t>
            </a:r>
            <a:br>
              <a:rPr lang="sv-SE" sz="5400" b="1" dirty="0">
                <a:ea typeface="+mj-lt"/>
                <a:cs typeface="+mj-lt"/>
              </a:rPr>
            </a:br>
            <a:r>
              <a:rPr lang="sv-SE" sz="2800" dirty="0">
                <a:ea typeface="+mj-lt"/>
                <a:cs typeface="+mj-lt"/>
              </a:rPr>
              <a:t>- e</a:t>
            </a:r>
            <a:r>
              <a:rPr lang="sv-SE" sz="2800" dirty="0"/>
              <a:t>n jämnare och mer tillförlitlig ström av förnybar energi</a:t>
            </a:r>
            <a:endParaRPr lang="sv-SE" sz="4000" dirty="0"/>
          </a:p>
        </p:txBody>
      </p:sp>
      <p:sp>
        <p:nvSpPr>
          <p:cNvPr id="7" name="Platshållare för text 6">
            <a:extLst>
              <a:ext uri="{FF2B5EF4-FFF2-40B4-BE49-F238E27FC236}">
                <a16:creationId xmlns:a16="http://schemas.microsoft.com/office/drawing/2014/main" id="{BF026F6D-D4A1-D6D3-F000-A1A115C7765B}"/>
              </a:ext>
            </a:extLst>
          </p:cNvPr>
          <p:cNvSpPr>
            <a:spLocks noGrp="1"/>
          </p:cNvSpPr>
          <p:nvPr>
            <p:ph type="body" sz="quarter" idx="10"/>
          </p:nvPr>
        </p:nvSpPr>
        <p:spPr>
          <a:xfrm>
            <a:off x="432000" y="2743199"/>
            <a:ext cx="6663744" cy="3874964"/>
          </a:xfrm>
        </p:spPr>
        <p:txBody>
          <a:bodyPr vert="horz" lIns="0" tIns="0" rIns="0" bIns="0" rtlCol="0" anchor="t">
            <a:noAutofit/>
          </a:bodyPr>
          <a:lstStyle/>
          <a:p>
            <a:pPr>
              <a:lnSpc>
                <a:spcPct val="100000"/>
              </a:lnSpc>
              <a:spcAft>
                <a:spcPts val="600"/>
              </a:spcAft>
            </a:pPr>
            <a:r>
              <a:rPr lang="sv-SE" sz="1600" dirty="0">
                <a:latin typeface="+mj-lt"/>
              </a:rPr>
              <a:t>Vi tror på hybridisering</a:t>
            </a:r>
            <a:endParaRPr lang="sv-SE" sz="1600" dirty="0"/>
          </a:p>
          <a:p>
            <a:pPr marL="465455" lvl="1" indent="-285750"/>
            <a:r>
              <a:rPr lang="sv-SE" sz="1600" dirty="0"/>
              <a:t>Genom att koppla samman olika tekniker nås deras fulla potential.</a:t>
            </a:r>
          </a:p>
          <a:p>
            <a:pPr marL="465455" lvl="1" indent="-285750"/>
            <a:r>
              <a:rPr lang="sv-SE" sz="1600" dirty="0"/>
              <a:t>Teknikerna går att kombinera på många olika sätt - lokala lösningar på lokala utmaningar med sektoröverskridande samarbeten.</a:t>
            </a:r>
          </a:p>
          <a:p>
            <a:pPr>
              <a:lnSpc>
                <a:spcPct val="100000"/>
              </a:lnSpc>
              <a:spcAft>
                <a:spcPts val="600"/>
              </a:spcAft>
            </a:pPr>
            <a:br>
              <a:rPr lang="sv-SE" sz="1600" dirty="0">
                <a:latin typeface="+mj-lt"/>
              </a:rPr>
            </a:br>
            <a:r>
              <a:rPr lang="sv-SE" sz="1600" dirty="0">
                <a:latin typeface="+mj-lt"/>
              </a:rPr>
              <a:t>Energiparker har flera fördelar​</a:t>
            </a:r>
          </a:p>
          <a:p>
            <a:pPr marL="465455" lvl="1" indent="-285750"/>
            <a:r>
              <a:rPr lang="sv-SE" sz="1600" dirty="0"/>
              <a:t>Kostnadseffektivitet givet delad infrastruktur (främst nätanslutning).</a:t>
            </a:r>
            <a:endParaRPr lang="en-US" sz="1600" dirty="0"/>
          </a:p>
          <a:p>
            <a:pPr marL="465455" lvl="1" indent="-285750"/>
            <a:r>
              <a:rPr lang="sv-SE" sz="1600" dirty="0"/>
              <a:t>Effektivare och mer hållbar markanvändning genom att nyttja platsens fulla potential - val av teknik beroende på lämplighet.</a:t>
            </a:r>
            <a:endParaRPr lang="en-US" sz="1600" dirty="0"/>
          </a:p>
          <a:p>
            <a:pPr marL="465455" lvl="1" indent="-285750"/>
            <a:r>
              <a:rPr lang="sv-SE" sz="1600" dirty="0"/>
              <a:t>Tar ett steg från intermittens till styrbarhet – kan bidra med nättjänster, utmatning när el behövs som mest.</a:t>
            </a:r>
          </a:p>
          <a:p>
            <a:pPr marL="285750" indent="-285750">
              <a:lnSpc>
                <a:spcPct val="100000"/>
              </a:lnSpc>
              <a:spcAft>
                <a:spcPts val="600"/>
              </a:spcAft>
              <a:buFont typeface="Arial" panose="020B0604020202020204" pitchFamily="34" charset="0"/>
              <a:buChar char="•"/>
            </a:pPr>
            <a:endParaRPr lang="sv-SE" sz="1200" dirty="0"/>
          </a:p>
        </p:txBody>
      </p:sp>
      <p:sp>
        <p:nvSpPr>
          <p:cNvPr id="3" name="Platshållare för bildnummer 2">
            <a:extLst>
              <a:ext uri="{FF2B5EF4-FFF2-40B4-BE49-F238E27FC236}">
                <a16:creationId xmlns:a16="http://schemas.microsoft.com/office/drawing/2014/main" id="{027AB744-6B05-16F3-EFBC-2A5496507D6A}"/>
              </a:ext>
            </a:extLst>
          </p:cNvPr>
          <p:cNvSpPr>
            <a:spLocks noGrp="1"/>
          </p:cNvSpPr>
          <p:nvPr>
            <p:ph type="sldNum" sz="quarter" idx="12"/>
          </p:nvPr>
        </p:nvSpPr>
        <p:spPr/>
        <p:txBody>
          <a:bodyPr/>
          <a:lstStyle/>
          <a:p>
            <a:fld id="{86CB4B4D-7CA3-9044-876B-883B54F8677D}" type="slidenum">
              <a:rPr lang="sv-SE" dirty="0" smtClean="0"/>
              <a:pPr/>
              <a:t>4</a:t>
            </a:fld>
            <a:endParaRPr lang="sv-SE"/>
          </a:p>
        </p:txBody>
      </p:sp>
      <p:pic>
        <p:nvPicPr>
          <p:cNvPr id="1026" name="Picture 2">
            <a:extLst>
              <a:ext uri="{FF2B5EF4-FFF2-40B4-BE49-F238E27FC236}">
                <a16:creationId xmlns:a16="http://schemas.microsoft.com/office/drawing/2014/main" id="{DF742604-C538-56CA-554B-D7C02F119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1707" y="2747704"/>
            <a:ext cx="3649436" cy="348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485237"/>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82B68D67-5B12-4F10-A123-5DA249C5028F}"/>
              </a:ext>
            </a:extLst>
          </p:cNvPr>
          <p:cNvGraphicFramePr>
            <a:graphicFrameLocks noChangeAspect="1"/>
          </p:cNvGraphicFramePr>
          <p:nvPr>
            <p:custDataLst>
              <p:tags r:id="rId1"/>
            </p:custDataLst>
            <p:extLst>
              <p:ext uri="{D42A27DB-BD31-4B8C-83A1-F6EECF244321}">
                <p14:modId xmlns:p14="http://schemas.microsoft.com/office/powerpoint/2010/main" val="2205947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73" imgH="473" progId="TCLayout.ActiveDocument.1">
                  <p:embed/>
                </p:oleObj>
              </mc:Choice>
              <mc:Fallback>
                <p:oleObj name="think-cell Slide" r:id="rId8" imgW="473" imgH="473" progId="TCLayout.ActiveDocument.1">
                  <p:embed/>
                  <p:pic>
                    <p:nvPicPr>
                      <p:cNvPr id="6" name="Objekt 5" hidden="1">
                        <a:extLst>
                          <a:ext uri="{FF2B5EF4-FFF2-40B4-BE49-F238E27FC236}">
                            <a16:creationId xmlns:a16="http://schemas.microsoft.com/office/drawing/2014/main" id="{82B68D67-5B12-4F10-A123-5DA249C5028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3EC231A9-A9A0-0B4F-BA27-63A37C7434C1}"/>
              </a:ext>
            </a:extLst>
          </p:cNvPr>
          <p:cNvSpPr>
            <a:spLocks noGrp="1"/>
          </p:cNvSpPr>
          <p:nvPr>
            <p:ph type="title"/>
          </p:nvPr>
        </p:nvSpPr>
        <p:spPr>
          <a:xfrm>
            <a:off x="454593" y="-826085"/>
            <a:ext cx="9205913" cy="2372783"/>
          </a:xfrm>
        </p:spPr>
        <p:txBody>
          <a:bodyPr vert="horz"/>
          <a:lstStyle/>
          <a:p>
            <a:r>
              <a:rPr lang="sv-SE" sz="4800" b="1" dirty="0">
                <a:ea typeface="+mj-lt"/>
                <a:cs typeface="+mj-lt"/>
              </a:rPr>
              <a:t>Varför grön vätgas?</a:t>
            </a:r>
            <a:br>
              <a:rPr lang="sv-SE" sz="4000" dirty="0"/>
            </a:br>
            <a:r>
              <a:rPr lang="sv-SE" sz="2800" dirty="0"/>
              <a:t>- möjliggörare och drivkrafter</a:t>
            </a:r>
          </a:p>
        </p:txBody>
      </p:sp>
      <p:sp>
        <p:nvSpPr>
          <p:cNvPr id="5" name="Platshållare för bildnummer 4">
            <a:extLst>
              <a:ext uri="{FF2B5EF4-FFF2-40B4-BE49-F238E27FC236}">
                <a16:creationId xmlns:a16="http://schemas.microsoft.com/office/drawing/2014/main" id="{94C58749-D70A-B849-9FE4-905ACDCD610B}"/>
              </a:ext>
            </a:extLst>
          </p:cNvPr>
          <p:cNvSpPr>
            <a:spLocks noGrp="1"/>
          </p:cNvSpPr>
          <p:nvPr>
            <p:ph type="sldNum" sz="quarter" idx="12"/>
          </p:nvPr>
        </p:nvSpPr>
        <p:spPr/>
        <p:txBody>
          <a:bodyPr/>
          <a:lstStyle/>
          <a:p>
            <a:fld id="{86CB4B4D-7CA3-9044-876B-883B54F8677D}" type="slidenum">
              <a:rPr lang="sv-SE" smtClean="0"/>
              <a:pPr/>
              <a:t>5</a:t>
            </a:fld>
            <a:endParaRPr lang="sv-SE" dirty="0"/>
          </a:p>
        </p:txBody>
      </p:sp>
      <p:sp>
        <p:nvSpPr>
          <p:cNvPr id="11" name="Rektangel 10">
            <a:extLst>
              <a:ext uri="{FF2B5EF4-FFF2-40B4-BE49-F238E27FC236}">
                <a16:creationId xmlns:a16="http://schemas.microsoft.com/office/drawing/2014/main" id="{3D160101-A43C-46DF-9561-1408DEA8E993}"/>
              </a:ext>
            </a:extLst>
          </p:cNvPr>
          <p:cNvSpPr/>
          <p:nvPr/>
        </p:nvSpPr>
        <p:spPr bwMode="auto">
          <a:xfrm>
            <a:off x="815898" y="1994536"/>
            <a:ext cx="1712119" cy="779979"/>
          </a:xfrm>
          <a:prstGeom prst="rect">
            <a:avLst/>
          </a:prstGeom>
          <a:solidFill>
            <a:schemeClr val="accent1"/>
          </a:solidFill>
          <a:ln w="9525">
            <a:noFill/>
            <a:miter lim="800000"/>
            <a:headEnd/>
            <a:tailEnd/>
          </a:ln>
        </p:spPr>
        <p:txBody>
          <a:bodyPr wrap="square" rtlCol="0" anchor="ctr"/>
          <a:lstStyle/>
          <a:p>
            <a:pPr algn="ctr">
              <a:spcBef>
                <a:spcPct val="50000"/>
              </a:spcBef>
            </a:pPr>
            <a:r>
              <a:rPr lang="sv-SE" sz="1600" b="1" dirty="0">
                <a:solidFill>
                  <a:schemeClr val="tx1"/>
                </a:solidFill>
                <a:latin typeface="+mj-lt"/>
              </a:rPr>
              <a:t>Äger förnybara anläggningar</a:t>
            </a:r>
          </a:p>
        </p:txBody>
      </p:sp>
      <p:sp>
        <p:nvSpPr>
          <p:cNvPr id="12" name="Rektangel 11">
            <a:extLst>
              <a:ext uri="{FF2B5EF4-FFF2-40B4-BE49-F238E27FC236}">
                <a16:creationId xmlns:a16="http://schemas.microsoft.com/office/drawing/2014/main" id="{F1A2F14B-46A3-415F-A39D-EE3056A6AADF}"/>
              </a:ext>
            </a:extLst>
          </p:cNvPr>
          <p:cNvSpPr/>
          <p:nvPr/>
        </p:nvSpPr>
        <p:spPr bwMode="auto">
          <a:xfrm>
            <a:off x="815898" y="2923687"/>
            <a:ext cx="1712119" cy="779979"/>
          </a:xfrm>
          <a:prstGeom prst="rect">
            <a:avLst/>
          </a:prstGeom>
          <a:solidFill>
            <a:schemeClr val="accent1"/>
          </a:solidFill>
          <a:ln w="9525">
            <a:noFill/>
            <a:miter lim="800000"/>
            <a:headEnd/>
            <a:tailEnd/>
          </a:ln>
        </p:spPr>
        <p:txBody>
          <a:bodyPr wrap="square" rtlCol="0" anchor="ctr"/>
          <a:lstStyle/>
          <a:p>
            <a:pPr algn="ctr">
              <a:spcBef>
                <a:spcPct val="50000"/>
              </a:spcBef>
            </a:pPr>
            <a:r>
              <a:rPr lang="sv-SE" sz="1600" b="1" dirty="0">
                <a:solidFill>
                  <a:schemeClr val="tx1"/>
                </a:solidFill>
                <a:latin typeface="+mj-lt"/>
              </a:rPr>
              <a:t>Säljer på spot</a:t>
            </a:r>
          </a:p>
        </p:txBody>
      </p:sp>
      <p:sp>
        <p:nvSpPr>
          <p:cNvPr id="13" name="Rektangel 12">
            <a:extLst>
              <a:ext uri="{FF2B5EF4-FFF2-40B4-BE49-F238E27FC236}">
                <a16:creationId xmlns:a16="http://schemas.microsoft.com/office/drawing/2014/main" id="{BC5424F9-6F3A-43AC-BBDB-0158E90B83E3}"/>
              </a:ext>
            </a:extLst>
          </p:cNvPr>
          <p:cNvSpPr/>
          <p:nvPr/>
        </p:nvSpPr>
        <p:spPr bwMode="auto">
          <a:xfrm>
            <a:off x="815898" y="3852838"/>
            <a:ext cx="1712119" cy="779979"/>
          </a:xfrm>
          <a:prstGeom prst="rect">
            <a:avLst/>
          </a:prstGeom>
          <a:solidFill>
            <a:schemeClr val="accent1"/>
          </a:solidFill>
          <a:ln w="9525">
            <a:noFill/>
            <a:miter lim="800000"/>
            <a:headEnd/>
            <a:tailEnd/>
          </a:ln>
        </p:spPr>
        <p:txBody>
          <a:bodyPr wrap="square" rtlCol="0" anchor="ctr"/>
          <a:lstStyle/>
          <a:p>
            <a:pPr algn="ctr">
              <a:spcBef>
                <a:spcPct val="50000"/>
              </a:spcBef>
            </a:pPr>
            <a:r>
              <a:rPr lang="sv-SE" sz="1600" b="1" dirty="0">
                <a:solidFill>
                  <a:schemeClr val="tx1"/>
                </a:solidFill>
                <a:latin typeface="+mj-lt"/>
              </a:rPr>
              <a:t>Bra lokaliseringar</a:t>
            </a:r>
          </a:p>
        </p:txBody>
      </p:sp>
      <p:sp>
        <p:nvSpPr>
          <p:cNvPr id="14" name="Rectangle 3">
            <a:extLst>
              <a:ext uri="{FF2B5EF4-FFF2-40B4-BE49-F238E27FC236}">
                <a16:creationId xmlns:a16="http://schemas.microsoft.com/office/drawing/2014/main" id="{73563D52-93F8-4B14-A4BA-0B4B91646B32}"/>
              </a:ext>
            </a:extLst>
          </p:cNvPr>
          <p:cNvSpPr>
            <a:spLocks noGrp="1" noChangeArrowheads="1"/>
          </p:cNvSpPr>
          <p:nvPr>
            <p:custDataLst>
              <p:tags r:id="rId2"/>
            </p:custDataLst>
          </p:nvPr>
        </p:nvSpPr>
        <p:spPr bwMode="auto">
          <a:xfrm>
            <a:off x="9218278" y="2119158"/>
            <a:ext cx="470626" cy="590931"/>
          </a:xfrm>
          <a:prstGeom prst="rect">
            <a:avLst/>
          </a:prstGeom>
          <a:noFill/>
          <a:ln w="9525" algn="ctr">
            <a:noFill/>
            <a:miter lim="800000"/>
            <a:headEnd/>
            <a:tailEnd/>
          </a:ln>
          <a:extLst>
            <a:ext uri="{909E8E84-426E-40DD-AFC4-6F175D3DCCD1}">
              <a14:hiddenFill xmlns:a14="http://schemas.microsoft.com/office/drawing/2010/main">
                <a:solidFill>
                  <a:scrgbClr r="0" g="0" b="0"/>
                </a:solidFill>
              </a14:hiddenFill>
            </a:ext>
            <a:ext uri="{91240B29-F687-4F45-9708-019B960494DF}">
              <a14:hiddenLine xmlns:a14="http://schemas.microsoft.com/office/drawing/2010/main" w="9525" algn="ctr">
                <a:solidFill>
                  <a:schemeClr val="tx1"/>
                </a:solidFill>
                <a:miter lim="800000"/>
                <a:headEnd/>
                <a:tailEnd/>
              </a14:hiddenLine>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200">
                <a:solidFill>
                  <a:schemeClr val="tx1"/>
                </a:solidFill>
                <a:latin typeface="+mn-lt"/>
              </a:defRPr>
            </a:lvl2pPr>
            <a:lvl3pPr marL="1143000" indent="-228600" algn="l" rtl="0" eaLnBrk="1" fontAlgn="base" hangingPunct="1">
              <a:spcBef>
                <a:spcPct val="20000"/>
              </a:spcBef>
              <a:spcAft>
                <a:spcPct val="0"/>
              </a:spcAft>
              <a:buChar char="•"/>
              <a:defRPr sz="1200">
                <a:solidFill>
                  <a:schemeClr val="tx1"/>
                </a:solidFill>
                <a:latin typeface="+mn-lt"/>
              </a:defRPr>
            </a:lvl3pPr>
            <a:lvl4pPr marL="1600200" indent="-228600" algn="l" rtl="0" eaLnBrk="1" fontAlgn="base" hangingPunct="1">
              <a:spcBef>
                <a:spcPct val="20000"/>
              </a:spcBef>
              <a:spcAft>
                <a:spcPct val="0"/>
              </a:spcAft>
              <a:buChar char="–"/>
              <a:defRPr sz="1200">
                <a:solidFill>
                  <a:schemeClr val="tx1"/>
                </a:solidFill>
                <a:latin typeface="+mn-lt"/>
              </a:defRPr>
            </a:lvl4pPr>
            <a:lvl5pPr marL="2057400" indent="-228600" algn="l" rtl="0" eaLnBrk="1" fontAlgn="base" hangingPunct="1">
              <a:spcBef>
                <a:spcPct val="200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spcBef>
                <a:spcPct val="0"/>
              </a:spcBef>
              <a:buNone/>
            </a:pPr>
            <a:r>
              <a:rPr lang="sv-SE" sz="5000" dirty="0">
                <a:sym typeface="Wingdings" panose="05000000000000000000" pitchFamily="2" charset="2"/>
              </a:rPr>
              <a:t></a:t>
            </a:r>
          </a:p>
        </p:txBody>
      </p:sp>
      <p:sp>
        <p:nvSpPr>
          <p:cNvPr id="15" name="Rectangle 3">
            <a:extLst>
              <a:ext uri="{FF2B5EF4-FFF2-40B4-BE49-F238E27FC236}">
                <a16:creationId xmlns:a16="http://schemas.microsoft.com/office/drawing/2014/main" id="{34807BA0-F4B4-434C-BA46-B1BCB2163E6A}"/>
              </a:ext>
            </a:extLst>
          </p:cNvPr>
          <p:cNvSpPr>
            <a:spLocks noGrp="1" noChangeArrowheads="1"/>
          </p:cNvSpPr>
          <p:nvPr>
            <p:custDataLst>
              <p:tags r:id="rId3"/>
            </p:custDataLst>
          </p:nvPr>
        </p:nvSpPr>
        <p:spPr bwMode="auto">
          <a:xfrm>
            <a:off x="9249934" y="3074318"/>
            <a:ext cx="395288" cy="395288"/>
          </a:xfrm>
          <a:prstGeom prst="rect">
            <a:avLst/>
          </a:prstGeom>
          <a:noFill/>
          <a:ln w="9525" algn="ctr">
            <a:noFill/>
            <a:miter lim="800000"/>
            <a:headEnd/>
            <a:tailEnd/>
          </a:ln>
          <a:extLst>
            <a:ext uri="{909E8E84-426E-40DD-AFC4-6F175D3DCCD1}">
              <a14:hiddenFill xmlns:a14="http://schemas.microsoft.com/office/drawing/2010/main">
                <a:solidFill>
                  <a:scrgbClr r="0" g="0" b="0"/>
                </a:solidFill>
              </a14:hiddenFill>
            </a:ext>
            <a:ext uri="{91240B29-F687-4F45-9708-019B960494DF}">
              <a14:hiddenLine xmlns:a14="http://schemas.microsoft.com/office/drawing/2010/main" w="9525" algn="ctr">
                <a:solidFill>
                  <a:schemeClr val="tx1"/>
                </a:solidFill>
                <a:miter lim="800000"/>
                <a:headEnd/>
                <a:tailEnd/>
              </a14:hiddenLine>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200">
                <a:solidFill>
                  <a:schemeClr val="tx1"/>
                </a:solidFill>
                <a:latin typeface="+mn-lt"/>
              </a:defRPr>
            </a:lvl2pPr>
            <a:lvl3pPr marL="1143000" indent="-228600" algn="l" rtl="0" eaLnBrk="1" fontAlgn="base" hangingPunct="1">
              <a:spcBef>
                <a:spcPct val="20000"/>
              </a:spcBef>
              <a:spcAft>
                <a:spcPct val="0"/>
              </a:spcAft>
              <a:buChar char="•"/>
              <a:defRPr sz="1200">
                <a:solidFill>
                  <a:schemeClr val="tx1"/>
                </a:solidFill>
                <a:latin typeface="+mn-lt"/>
              </a:defRPr>
            </a:lvl3pPr>
            <a:lvl4pPr marL="1600200" indent="-228600" algn="l" rtl="0" eaLnBrk="1" fontAlgn="base" hangingPunct="1">
              <a:spcBef>
                <a:spcPct val="20000"/>
              </a:spcBef>
              <a:spcAft>
                <a:spcPct val="0"/>
              </a:spcAft>
              <a:buChar char="–"/>
              <a:defRPr sz="1200">
                <a:solidFill>
                  <a:schemeClr val="tx1"/>
                </a:solidFill>
                <a:latin typeface="+mn-lt"/>
              </a:defRPr>
            </a:lvl4pPr>
            <a:lvl5pPr marL="2057400" indent="-228600" algn="l" rtl="0" eaLnBrk="1" fontAlgn="base" hangingPunct="1">
              <a:spcBef>
                <a:spcPct val="200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spcBef>
                <a:spcPct val="0"/>
              </a:spcBef>
              <a:buNone/>
            </a:pPr>
            <a:r>
              <a:rPr lang="sv-SE" sz="5000" dirty="0">
                <a:sym typeface="Wingdings" panose="05000000000000000000" pitchFamily="2" charset="2"/>
              </a:rPr>
              <a:t></a:t>
            </a:r>
          </a:p>
        </p:txBody>
      </p:sp>
      <p:sp>
        <p:nvSpPr>
          <p:cNvPr id="16" name="Rectangle 3">
            <a:extLst>
              <a:ext uri="{FF2B5EF4-FFF2-40B4-BE49-F238E27FC236}">
                <a16:creationId xmlns:a16="http://schemas.microsoft.com/office/drawing/2014/main" id="{26FF0A41-F03E-4E16-9185-D7C0208CA093}"/>
              </a:ext>
            </a:extLst>
          </p:cNvPr>
          <p:cNvSpPr>
            <a:spLocks noGrp="1" noChangeArrowheads="1"/>
          </p:cNvSpPr>
          <p:nvPr>
            <p:custDataLst>
              <p:tags r:id="rId4"/>
            </p:custDataLst>
          </p:nvPr>
        </p:nvSpPr>
        <p:spPr bwMode="auto">
          <a:xfrm>
            <a:off x="9249934" y="4045230"/>
            <a:ext cx="395288" cy="395288"/>
          </a:xfrm>
          <a:prstGeom prst="rect">
            <a:avLst/>
          </a:prstGeom>
          <a:noFill/>
          <a:ln w="9525" algn="ctr">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200">
                <a:solidFill>
                  <a:schemeClr val="tx1"/>
                </a:solidFill>
                <a:latin typeface="+mn-lt"/>
              </a:defRPr>
            </a:lvl2pPr>
            <a:lvl3pPr marL="1143000" indent="-228600" algn="l" rtl="0" eaLnBrk="1" fontAlgn="base" hangingPunct="1">
              <a:spcBef>
                <a:spcPct val="20000"/>
              </a:spcBef>
              <a:spcAft>
                <a:spcPct val="0"/>
              </a:spcAft>
              <a:buChar char="•"/>
              <a:defRPr sz="1200">
                <a:solidFill>
                  <a:schemeClr val="tx1"/>
                </a:solidFill>
                <a:latin typeface="+mn-lt"/>
              </a:defRPr>
            </a:lvl3pPr>
            <a:lvl4pPr marL="1600200" indent="-228600" algn="l" rtl="0" eaLnBrk="1" fontAlgn="base" hangingPunct="1">
              <a:spcBef>
                <a:spcPct val="20000"/>
              </a:spcBef>
              <a:spcAft>
                <a:spcPct val="0"/>
              </a:spcAft>
              <a:buChar char="–"/>
              <a:defRPr sz="1200">
                <a:solidFill>
                  <a:schemeClr val="tx1"/>
                </a:solidFill>
                <a:latin typeface="+mn-lt"/>
              </a:defRPr>
            </a:lvl4pPr>
            <a:lvl5pPr marL="2057400" indent="-228600" algn="l" rtl="0" eaLnBrk="1" fontAlgn="base" hangingPunct="1">
              <a:spcBef>
                <a:spcPct val="200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spcBef>
                <a:spcPct val="0"/>
              </a:spcBef>
              <a:buNone/>
            </a:pPr>
            <a:r>
              <a:rPr lang="sv-SE" sz="5000" dirty="0">
                <a:sym typeface="Wingdings" panose="05000000000000000000" pitchFamily="2" charset="2"/>
              </a:rPr>
              <a:t></a:t>
            </a:r>
          </a:p>
        </p:txBody>
      </p:sp>
      <p:sp>
        <p:nvSpPr>
          <p:cNvPr id="18" name="Rektangel 17">
            <a:extLst>
              <a:ext uri="{FF2B5EF4-FFF2-40B4-BE49-F238E27FC236}">
                <a16:creationId xmlns:a16="http://schemas.microsoft.com/office/drawing/2014/main" id="{67D3A1F3-39A4-499B-A67D-85CC5CDEDB5F}"/>
              </a:ext>
            </a:extLst>
          </p:cNvPr>
          <p:cNvSpPr/>
          <p:nvPr/>
        </p:nvSpPr>
        <p:spPr>
          <a:xfrm>
            <a:off x="2574197" y="2119158"/>
            <a:ext cx="6624638" cy="590931"/>
          </a:xfrm>
          <a:prstGeom prst="rect">
            <a:avLst/>
          </a:prstGeom>
        </p:spPr>
        <p:txBody>
          <a:bodyPr wrap="square" anchor="t">
            <a:spAutoFit/>
          </a:bodyPr>
          <a:lstStyle/>
          <a:p>
            <a:pPr marL="176213" lvl="1" indent="0">
              <a:spcBef>
                <a:spcPts val="600"/>
              </a:spcBef>
            </a:pPr>
            <a:r>
              <a:rPr lang="sv-SE" sz="1800" dirty="0">
                <a:solidFill>
                  <a:schemeClr val="tx1"/>
                </a:solidFill>
                <a:latin typeface="+mn-lt"/>
                <a:ea typeface="Calibri" panose="020F0502020204030204" pitchFamily="34" charset="0"/>
                <a:cs typeface="Times New Roman" panose="02020603050405020304" pitchFamily="18" charset="0"/>
              </a:rPr>
              <a:t>Vi äger eller </a:t>
            </a:r>
            <a:r>
              <a:rPr lang="sv-SE" sz="1800" dirty="0" err="1">
                <a:solidFill>
                  <a:schemeClr val="tx1"/>
                </a:solidFill>
                <a:latin typeface="+mn-lt"/>
                <a:ea typeface="Calibri" panose="020F0502020204030204" pitchFamily="34" charset="0"/>
                <a:cs typeface="Times New Roman" panose="02020603050405020304" pitchFamily="18" charset="0"/>
              </a:rPr>
              <a:t>deläger</a:t>
            </a:r>
            <a:r>
              <a:rPr lang="sv-SE" sz="1800" dirty="0">
                <a:solidFill>
                  <a:schemeClr val="tx1"/>
                </a:solidFill>
                <a:latin typeface="+mn-lt"/>
                <a:ea typeface="Calibri" panose="020F0502020204030204" pitchFamily="34" charset="0"/>
                <a:cs typeface="Times New Roman" panose="02020603050405020304" pitchFamily="18" charset="0"/>
              </a:rPr>
              <a:t> de förnybara parker vi utvecklar och bygger – vilket möjliggör hybridisering</a:t>
            </a:r>
            <a:endParaRPr lang="sv-SE" sz="1800" dirty="0">
              <a:solidFill>
                <a:schemeClr val="tx1"/>
              </a:solidFill>
              <a:latin typeface="+mn-lt"/>
              <a:ea typeface="+mn-lt"/>
              <a:cs typeface="Times New Roman" panose="02020603050405020304" pitchFamily="18" charset="0"/>
            </a:endParaRPr>
          </a:p>
        </p:txBody>
      </p:sp>
      <p:sp>
        <p:nvSpPr>
          <p:cNvPr id="19" name="Rektangel 18">
            <a:extLst>
              <a:ext uri="{FF2B5EF4-FFF2-40B4-BE49-F238E27FC236}">
                <a16:creationId xmlns:a16="http://schemas.microsoft.com/office/drawing/2014/main" id="{8EB6E848-6C20-4724-8D99-EA3B448855F6}"/>
              </a:ext>
            </a:extLst>
          </p:cNvPr>
          <p:cNvSpPr/>
          <p:nvPr/>
        </p:nvSpPr>
        <p:spPr>
          <a:xfrm>
            <a:off x="2574197" y="3001563"/>
            <a:ext cx="6887495" cy="590931"/>
          </a:xfrm>
          <a:prstGeom prst="rect">
            <a:avLst/>
          </a:prstGeom>
        </p:spPr>
        <p:txBody>
          <a:bodyPr wrap="square" anchor="t">
            <a:spAutoFit/>
          </a:bodyPr>
          <a:lstStyle/>
          <a:p>
            <a:pPr marL="176213" lvl="1" indent="0">
              <a:spcBef>
                <a:spcPts val="600"/>
              </a:spcBef>
            </a:pPr>
            <a:r>
              <a:rPr lang="sv-SE" sz="1800" dirty="0">
                <a:solidFill>
                  <a:schemeClr val="tx1"/>
                </a:solidFill>
                <a:latin typeface="+mn-lt"/>
                <a:ea typeface="Calibri" panose="020F0502020204030204" pitchFamily="34" charset="0"/>
                <a:cs typeface="Times New Roman" panose="02020603050405020304" pitchFamily="18" charset="0"/>
              </a:rPr>
              <a:t>Få av våra förnybara parker är låsta i </a:t>
            </a:r>
            <a:r>
              <a:rPr lang="sv-SE" sz="1800" dirty="0" err="1">
                <a:solidFill>
                  <a:schemeClr val="tx1"/>
                </a:solidFill>
                <a:latin typeface="+mn-lt"/>
                <a:ea typeface="Calibri" panose="020F0502020204030204" pitchFamily="34" charset="0"/>
                <a:cs typeface="Times New Roman" panose="02020603050405020304" pitchFamily="18" charset="0"/>
              </a:rPr>
              <a:t>PPA:er</a:t>
            </a:r>
            <a:r>
              <a:rPr lang="sv-SE" sz="1800" dirty="0">
                <a:solidFill>
                  <a:schemeClr val="tx1"/>
                </a:solidFill>
                <a:latin typeface="+mn-lt"/>
                <a:ea typeface="Calibri" panose="020F0502020204030204" pitchFamily="34" charset="0"/>
                <a:cs typeface="Times New Roman" panose="02020603050405020304" pitchFamily="18" charset="0"/>
              </a:rPr>
              <a:t> – el kan därför användas till t.ex. en vätgasanläggning</a:t>
            </a:r>
          </a:p>
        </p:txBody>
      </p:sp>
      <p:sp>
        <p:nvSpPr>
          <p:cNvPr id="20" name="Rektangel 19">
            <a:extLst>
              <a:ext uri="{FF2B5EF4-FFF2-40B4-BE49-F238E27FC236}">
                <a16:creationId xmlns:a16="http://schemas.microsoft.com/office/drawing/2014/main" id="{9EF7C2F4-39F0-4D78-9BBE-96E8D1AED546}"/>
              </a:ext>
            </a:extLst>
          </p:cNvPr>
          <p:cNvSpPr/>
          <p:nvPr/>
        </p:nvSpPr>
        <p:spPr>
          <a:xfrm>
            <a:off x="2574197" y="3915086"/>
            <a:ext cx="6724494" cy="590931"/>
          </a:xfrm>
          <a:prstGeom prst="rect">
            <a:avLst/>
          </a:prstGeom>
        </p:spPr>
        <p:txBody>
          <a:bodyPr wrap="square" anchor="t">
            <a:spAutoFit/>
          </a:bodyPr>
          <a:lstStyle/>
          <a:p>
            <a:pPr marL="176213" lvl="1" indent="0">
              <a:spcBef>
                <a:spcPts val="600"/>
              </a:spcBef>
            </a:pPr>
            <a:r>
              <a:rPr lang="sv-SE" sz="1800" dirty="0">
                <a:solidFill>
                  <a:schemeClr val="tx1"/>
                </a:solidFill>
                <a:latin typeface="+mn-lt"/>
                <a:ea typeface="+mn-lt"/>
                <a:cs typeface="Times New Roman" panose="02020603050405020304" pitchFamily="18" charset="0"/>
              </a:rPr>
              <a:t>Många av våra förnybara parker är lokaliserade nära stora motorvägar eller industrikluster i södra Sverige</a:t>
            </a:r>
          </a:p>
        </p:txBody>
      </p:sp>
      <p:sp>
        <p:nvSpPr>
          <p:cNvPr id="50" name="Rektangel 49">
            <a:extLst>
              <a:ext uri="{FF2B5EF4-FFF2-40B4-BE49-F238E27FC236}">
                <a16:creationId xmlns:a16="http://schemas.microsoft.com/office/drawing/2014/main" id="{69D12105-BDF1-4753-818C-3E48019BB539}"/>
              </a:ext>
            </a:extLst>
          </p:cNvPr>
          <p:cNvSpPr/>
          <p:nvPr/>
        </p:nvSpPr>
        <p:spPr bwMode="auto">
          <a:xfrm>
            <a:off x="1185022" y="5831744"/>
            <a:ext cx="8101181" cy="544513"/>
          </a:xfrm>
          <a:prstGeom prst="rect">
            <a:avLst/>
          </a:prstGeom>
          <a:solidFill>
            <a:schemeClr val="tx1"/>
          </a:solidFill>
          <a:ln w="9525">
            <a:noFill/>
            <a:miter lim="800000"/>
            <a:headEnd/>
            <a:tailEnd/>
          </a:ln>
        </p:spPr>
        <p:txBody>
          <a:bodyPr wrap="none" rtlCol="0" anchor="ctr"/>
          <a:lstStyle/>
          <a:p>
            <a:pPr algn="ctr"/>
            <a:r>
              <a:rPr lang="sv-SE" sz="2000" dirty="0">
                <a:solidFill>
                  <a:schemeClr val="bg1"/>
                </a:solidFill>
                <a:latin typeface="+mj-lt"/>
              </a:rPr>
              <a:t>Vätgas är ett sätt att förädla förnybar elproduktion</a:t>
            </a:r>
          </a:p>
        </p:txBody>
      </p:sp>
      <p:sp>
        <p:nvSpPr>
          <p:cNvPr id="7" name="Rektangel 6">
            <a:extLst>
              <a:ext uri="{FF2B5EF4-FFF2-40B4-BE49-F238E27FC236}">
                <a16:creationId xmlns:a16="http://schemas.microsoft.com/office/drawing/2014/main" id="{3C40B2ED-F925-8178-32E7-32DDB4015FFA}"/>
              </a:ext>
            </a:extLst>
          </p:cNvPr>
          <p:cNvSpPr/>
          <p:nvPr/>
        </p:nvSpPr>
        <p:spPr bwMode="auto">
          <a:xfrm>
            <a:off x="815898" y="4781990"/>
            <a:ext cx="1712119" cy="779979"/>
          </a:xfrm>
          <a:prstGeom prst="rect">
            <a:avLst/>
          </a:prstGeom>
          <a:solidFill>
            <a:schemeClr val="accent1"/>
          </a:solidFill>
          <a:ln w="9525">
            <a:noFill/>
            <a:miter lim="800000"/>
            <a:headEnd/>
            <a:tailEnd/>
          </a:ln>
        </p:spPr>
        <p:txBody>
          <a:bodyPr wrap="square" rtlCol="0" anchor="ctr"/>
          <a:lstStyle/>
          <a:p>
            <a:pPr algn="ctr">
              <a:spcBef>
                <a:spcPct val="50000"/>
              </a:spcBef>
            </a:pPr>
            <a:r>
              <a:rPr lang="sv-SE" sz="1600" b="1" dirty="0">
                <a:solidFill>
                  <a:schemeClr val="tx1"/>
                </a:solidFill>
                <a:latin typeface="+mj-lt"/>
              </a:rPr>
              <a:t>Volatilt värde</a:t>
            </a:r>
          </a:p>
        </p:txBody>
      </p:sp>
      <p:sp>
        <p:nvSpPr>
          <p:cNvPr id="8" name="Rectangle 3">
            <a:extLst>
              <a:ext uri="{FF2B5EF4-FFF2-40B4-BE49-F238E27FC236}">
                <a16:creationId xmlns:a16="http://schemas.microsoft.com/office/drawing/2014/main" id="{1C17AA33-6E79-BF74-BC56-CA3E098485A9}"/>
              </a:ext>
            </a:extLst>
          </p:cNvPr>
          <p:cNvSpPr>
            <a:spLocks noGrp="1" noChangeArrowheads="1"/>
          </p:cNvSpPr>
          <p:nvPr>
            <p:custDataLst>
              <p:tags r:id="rId5"/>
            </p:custDataLst>
          </p:nvPr>
        </p:nvSpPr>
        <p:spPr bwMode="auto">
          <a:xfrm>
            <a:off x="9249934" y="4968663"/>
            <a:ext cx="395288" cy="395288"/>
          </a:xfrm>
          <a:prstGeom prst="rect">
            <a:avLst/>
          </a:prstGeom>
          <a:noFill/>
          <a:ln w="9525" algn="ctr">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200">
                <a:solidFill>
                  <a:schemeClr val="tx1"/>
                </a:solidFill>
                <a:latin typeface="+mn-lt"/>
              </a:defRPr>
            </a:lvl2pPr>
            <a:lvl3pPr marL="1143000" indent="-228600" algn="l" rtl="0" eaLnBrk="1" fontAlgn="base" hangingPunct="1">
              <a:spcBef>
                <a:spcPct val="20000"/>
              </a:spcBef>
              <a:spcAft>
                <a:spcPct val="0"/>
              </a:spcAft>
              <a:buChar char="•"/>
              <a:defRPr sz="1200">
                <a:solidFill>
                  <a:schemeClr val="tx1"/>
                </a:solidFill>
                <a:latin typeface="+mn-lt"/>
              </a:defRPr>
            </a:lvl3pPr>
            <a:lvl4pPr marL="1600200" indent="-228600" algn="l" rtl="0" eaLnBrk="1" fontAlgn="base" hangingPunct="1">
              <a:spcBef>
                <a:spcPct val="20000"/>
              </a:spcBef>
              <a:spcAft>
                <a:spcPct val="0"/>
              </a:spcAft>
              <a:buChar char="–"/>
              <a:defRPr sz="1200">
                <a:solidFill>
                  <a:schemeClr val="tx1"/>
                </a:solidFill>
                <a:latin typeface="+mn-lt"/>
              </a:defRPr>
            </a:lvl4pPr>
            <a:lvl5pPr marL="2057400" indent="-228600" algn="l" rtl="0" eaLnBrk="1" fontAlgn="base" hangingPunct="1">
              <a:spcBef>
                <a:spcPct val="20000"/>
              </a:spcBef>
              <a:spcAft>
                <a:spcPct val="0"/>
              </a:spcAft>
              <a:buChar char="»"/>
              <a:defRPr sz="12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spcBef>
                <a:spcPct val="0"/>
              </a:spcBef>
              <a:buNone/>
            </a:pPr>
            <a:r>
              <a:rPr lang="sv-SE" sz="5000" dirty="0">
                <a:sym typeface="Wingdings" panose="05000000000000000000" pitchFamily="2" charset="2"/>
              </a:rPr>
              <a:t></a:t>
            </a:r>
          </a:p>
        </p:txBody>
      </p:sp>
      <p:sp>
        <p:nvSpPr>
          <p:cNvPr id="9" name="Rektangel 8">
            <a:extLst>
              <a:ext uri="{FF2B5EF4-FFF2-40B4-BE49-F238E27FC236}">
                <a16:creationId xmlns:a16="http://schemas.microsoft.com/office/drawing/2014/main" id="{8EC4568A-D7D9-06BD-291B-CDF9B224CE71}"/>
              </a:ext>
            </a:extLst>
          </p:cNvPr>
          <p:cNvSpPr/>
          <p:nvPr/>
        </p:nvSpPr>
        <p:spPr>
          <a:xfrm>
            <a:off x="2574197" y="4887996"/>
            <a:ext cx="6724494" cy="590931"/>
          </a:xfrm>
          <a:prstGeom prst="rect">
            <a:avLst/>
          </a:prstGeom>
        </p:spPr>
        <p:txBody>
          <a:bodyPr wrap="square" anchor="t">
            <a:spAutoFit/>
          </a:bodyPr>
          <a:lstStyle/>
          <a:p>
            <a:pPr marL="176213" lvl="1" indent="0">
              <a:spcBef>
                <a:spcPts val="600"/>
              </a:spcBef>
            </a:pPr>
            <a:r>
              <a:rPr lang="sv-SE" sz="1800" dirty="0">
                <a:solidFill>
                  <a:schemeClr val="tx1"/>
                </a:solidFill>
                <a:latin typeface="+mn-lt"/>
                <a:ea typeface="+mn-lt"/>
                <a:cs typeface="Times New Roman" panose="02020603050405020304" pitchFamily="18" charset="0"/>
              </a:rPr>
              <a:t>Ju mer förnybar elproduktion i energisystemet, desto fler timmar med låga elpriser</a:t>
            </a:r>
            <a:endParaRPr lang="sv-SE" sz="1800" dirty="0">
              <a:solidFill>
                <a:schemeClr val="tx1"/>
              </a:solidFill>
              <a:latin typeface="+mn-lt"/>
              <a:ea typeface="+mn-lt"/>
              <a:cs typeface="+mn-lt"/>
            </a:endParaRPr>
          </a:p>
        </p:txBody>
      </p:sp>
    </p:spTree>
    <p:extLst>
      <p:ext uri="{BB962C8B-B14F-4D97-AF65-F5344CB8AC3E}">
        <p14:creationId xmlns:p14="http://schemas.microsoft.com/office/powerpoint/2010/main" val="2656272696"/>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3BBF649-F787-C9D4-DCE0-884FAC7033C9}"/>
              </a:ext>
            </a:extLst>
          </p:cNvPr>
          <p:cNvGraphicFramePr>
            <a:graphicFrameLocks noChangeAspect="1"/>
          </p:cNvGraphicFramePr>
          <p:nvPr>
            <p:custDataLst>
              <p:tags r:id="rId1"/>
            </p:custDataLst>
            <p:extLst>
              <p:ext uri="{D42A27DB-BD31-4B8C-83A1-F6EECF244321}">
                <p14:modId xmlns:p14="http://schemas.microsoft.com/office/powerpoint/2010/main" val="3753488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think-cell data - do not delete" hidden="1">
                        <a:extLst>
                          <a:ext uri="{FF2B5EF4-FFF2-40B4-BE49-F238E27FC236}">
                            <a16:creationId xmlns:a16="http://schemas.microsoft.com/office/drawing/2014/main" id="{F3BBF649-F787-C9D4-DCE0-884FAC7033C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Platshållare för bildnummer 3">
            <a:extLst>
              <a:ext uri="{FF2B5EF4-FFF2-40B4-BE49-F238E27FC236}">
                <a16:creationId xmlns:a16="http://schemas.microsoft.com/office/drawing/2014/main" id="{14771D82-E186-F24B-4842-16EE64D69E01}"/>
              </a:ext>
            </a:extLst>
          </p:cNvPr>
          <p:cNvSpPr>
            <a:spLocks noGrp="1"/>
          </p:cNvSpPr>
          <p:nvPr>
            <p:ph type="sldNum" sz="quarter" idx="12"/>
          </p:nvPr>
        </p:nvSpPr>
        <p:spPr/>
        <p:txBody>
          <a:bodyPr/>
          <a:lstStyle/>
          <a:p>
            <a:fld id="{86CB4B4D-7CA3-9044-876B-883B54F8677D}" type="slidenum">
              <a:rPr lang="sv-SE" smtClean="0"/>
              <a:pPr/>
              <a:t>6</a:t>
            </a:fld>
            <a:endParaRPr lang="sv-SE" dirty="0"/>
          </a:p>
        </p:txBody>
      </p:sp>
      <p:graphicFrame>
        <p:nvGraphicFramePr>
          <p:cNvPr id="10" name="Diagram 9">
            <a:extLst>
              <a:ext uri="{FF2B5EF4-FFF2-40B4-BE49-F238E27FC236}">
                <a16:creationId xmlns:a16="http://schemas.microsoft.com/office/drawing/2014/main" id="{ACE94884-D5E1-46F0-9007-237DD22A50E3}"/>
              </a:ext>
            </a:extLst>
          </p:cNvPr>
          <p:cNvGraphicFramePr>
            <a:graphicFrameLocks/>
          </p:cNvGraphicFramePr>
          <p:nvPr>
            <p:extLst>
              <p:ext uri="{D42A27DB-BD31-4B8C-83A1-F6EECF244321}">
                <p14:modId xmlns:p14="http://schemas.microsoft.com/office/powerpoint/2010/main" val="313418820"/>
              </p:ext>
            </p:extLst>
          </p:nvPr>
        </p:nvGraphicFramePr>
        <p:xfrm>
          <a:off x="718327" y="1780524"/>
          <a:ext cx="9986618" cy="2301952"/>
        </p:xfrm>
        <a:graphic>
          <a:graphicData uri="http://schemas.openxmlformats.org/drawingml/2006/chart">
            <c:chart xmlns:c="http://schemas.openxmlformats.org/drawingml/2006/chart" xmlns:r="http://schemas.openxmlformats.org/officeDocument/2006/relationships" r:id="rId5"/>
          </a:graphicData>
        </a:graphic>
      </p:graphicFrame>
      <p:sp>
        <p:nvSpPr>
          <p:cNvPr id="11" name="Rubrik 1">
            <a:extLst>
              <a:ext uri="{FF2B5EF4-FFF2-40B4-BE49-F238E27FC236}">
                <a16:creationId xmlns:a16="http://schemas.microsoft.com/office/drawing/2014/main" id="{3969EBBE-AAB9-D978-C92F-5E460A6AF187}"/>
              </a:ext>
            </a:extLst>
          </p:cNvPr>
          <p:cNvSpPr>
            <a:spLocks noGrp="1"/>
          </p:cNvSpPr>
          <p:nvPr>
            <p:ph type="title"/>
          </p:nvPr>
        </p:nvSpPr>
        <p:spPr>
          <a:xfrm>
            <a:off x="454593" y="-826085"/>
            <a:ext cx="9205913" cy="2372783"/>
          </a:xfrm>
        </p:spPr>
        <p:txBody>
          <a:bodyPr vert="horz"/>
          <a:lstStyle/>
          <a:p>
            <a:r>
              <a:rPr lang="sv-SE" sz="4800" b="1" dirty="0">
                <a:ea typeface="+mj-lt"/>
                <a:cs typeface="+mj-lt"/>
              </a:rPr>
              <a:t>Volatilt värde för vindel</a:t>
            </a:r>
            <a:br>
              <a:rPr lang="sv-SE" sz="4800" b="1" dirty="0">
                <a:ea typeface="+mj-lt"/>
                <a:cs typeface="+mj-lt"/>
              </a:rPr>
            </a:br>
            <a:r>
              <a:rPr lang="sv-SE" sz="2800" dirty="0"/>
              <a:t>- många av våra kWh har lågt värde på marknaden</a:t>
            </a:r>
          </a:p>
        </p:txBody>
      </p:sp>
      <p:graphicFrame>
        <p:nvGraphicFramePr>
          <p:cNvPr id="31" name="Diagram 30">
            <a:extLst>
              <a:ext uri="{FF2B5EF4-FFF2-40B4-BE49-F238E27FC236}">
                <a16:creationId xmlns:a16="http://schemas.microsoft.com/office/drawing/2014/main" id="{00000000-0008-0000-0500-000004000000}"/>
              </a:ext>
            </a:extLst>
          </p:cNvPr>
          <p:cNvGraphicFramePr>
            <a:graphicFrameLocks/>
          </p:cNvGraphicFramePr>
          <p:nvPr>
            <p:extLst>
              <p:ext uri="{D42A27DB-BD31-4B8C-83A1-F6EECF244321}">
                <p14:modId xmlns:p14="http://schemas.microsoft.com/office/powerpoint/2010/main" val="1607501358"/>
              </p:ext>
            </p:extLst>
          </p:nvPr>
        </p:nvGraphicFramePr>
        <p:xfrm>
          <a:off x="718327" y="4184496"/>
          <a:ext cx="5040658" cy="23019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Diagram 31">
            <a:extLst>
              <a:ext uri="{FF2B5EF4-FFF2-40B4-BE49-F238E27FC236}">
                <a16:creationId xmlns:a16="http://schemas.microsoft.com/office/drawing/2014/main" id="{00000000-0008-0000-0500-000009000000}"/>
              </a:ext>
            </a:extLst>
          </p:cNvPr>
          <p:cNvGraphicFramePr>
            <a:graphicFrameLocks/>
          </p:cNvGraphicFramePr>
          <p:nvPr>
            <p:extLst>
              <p:ext uri="{D42A27DB-BD31-4B8C-83A1-F6EECF244321}">
                <p14:modId xmlns:p14="http://schemas.microsoft.com/office/powerpoint/2010/main" val="1303541951"/>
              </p:ext>
            </p:extLst>
          </p:nvPr>
        </p:nvGraphicFramePr>
        <p:xfrm>
          <a:off x="6209915" y="4242413"/>
          <a:ext cx="4374953" cy="2113937"/>
        </p:xfrm>
        <a:graphic>
          <a:graphicData uri="http://schemas.openxmlformats.org/drawingml/2006/chart">
            <c:chart xmlns:c="http://schemas.openxmlformats.org/drawingml/2006/chart" xmlns:r="http://schemas.openxmlformats.org/officeDocument/2006/relationships" r:id="rId7"/>
          </a:graphicData>
        </a:graphic>
      </p:graphicFrame>
      <p:cxnSp>
        <p:nvCxnSpPr>
          <p:cNvPr id="3" name="Rak koppling 2">
            <a:extLst>
              <a:ext uri="{FF2B5EF4-FFF2-40B4-BE49-F238E27FC236}">
                <a16:creationId xmlns:a16="http://schemas.microsoft.com/office/drawing/2014/main" id="{AF07FA36-87EA-FCCE-2D7E-91A30E40F3F5}"/>
              </a:ext>
            </a:extLst>
          </p:cNvPr>
          <p:cNvCxnSpPr/>
          <p:nvPr/>
        </p:nvCxnSpPr>
        <p:spPr>
          <a:xfrm>
            <a:off x="1200727" y="2419927"/>
            <a:ext cx="92917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460527"/>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3BBF649-F787-C9D4-DCE0-884FAC7033C9}"/>
              </a:ext>
            </a:extLst>
          </p:cNvPr>
          <p:cNvGraphicFramePr>
            <a:graphicFrameLocks noChangeAspect="1"/>
          </p:cNvGraphicFramePr>
          <p:nvPr>
            <p:custDataLst>
              <p:tags r:id="rId1"/>
            </p:custDataLst>
            <p:extLst>
              <p:ext uri="{D42A27DB-BD31-4B8C-83A1-F6EECF244321}">
                <p14:modId xmlns:p14="http://schemas.microsoft.com/office/powerpoint/2010/main" val="563901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360" imgH="360" progId="TCLayout.ActiveDocument.1">
                  <p:embed/>
                </p:oleObj>
              </mc:Choice>
              <mc:Fallback>
                <p:oleObj name="think-cell Slide" r:id="rId16" imgW="360" imgH="360" progId="TCLayout.ActiveDocument.1">
                  <p:embed/>
                  <p:pic>
                    <p:nvPicPr>
                      <p:cNvPr id="6" name="think-cell data - do not delete" hidden="1">
                        <a:extLst>
                          <a:ext uri="{FF2B5EF4-FFF2-40B4-BE49-F238E27FC236}">
                            <a16:creationId xmlns:a16="http://schemas.microsoft.com/office/drawing/2014/main" id="{F3BBF649-F787-C9D4-DCE0-884FAC7033C9}"/>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4" name="Platshållare för bildnummer 3">
            <a:extLst>
              <a:ext uri="{FF2B5EF4-FFF2-40B4-BE49-F238E27FC236}">
                <a16:creationId xmlns:a16="http://schemas.microsoft.com/office/drawing/2014/main" id="{14771D82-E186-F24B-4842-16EE64D69E01}"/>
              </a:ext>
            </a:extLst>
          </p:cNvPr>
          <p:cNvSpPr>
            <a:spLocks noGrp="1"/>
          </p:cNvSpPr>
          <p:nvPr>
            <p:ph type="sldNum" sz="quarter" idx="12"/>
          </p:nvPr>
        </p:nvSpPr>
        <p:spPr/>
        <p:txBody>
          <a:bodyPr/>
          <a:lstStyle/>
          <a:p>
            <a:fld id="{86CB4B4D-7CA3-9044-876B-883B54F8677D}" type="slidenum">
              <a:rPr lang="sv-SE" smtClean="0"/>
              <a:pPr/>
              <a:t>7</a:t>
            </a:fld>
            <a:endParaRPr lang="sv-SE" dirty="0"/>
          </a:p>
        </p:txBody>
      </p:sp>
      <p:sp>
        <p:nvSpPr>
          <p:cNvPr id="7" name="Rubrik 1">
            <a:extLst>
              <a:ext uri="{FF2B5EF4-FFF2-40B4-BE49-F238E27FC236}">
                <a16:creationId xmlns:a16="http://schemas.microsoft.com/office/drawing/2014/main" id="{20416B14-C8B0-F836-D88D-CCE7C05C0E89}"/>
              </a:ext>
            </a:extLst>
          </p:cNvPr>
          <p:cNvSpPr txBox="1">
            <a:spLocks/>
          </p:cNvSpPr>
          <p:nvPr/>
        </p:nvSpPr>
        <p:spPr>
          <a:xfrm>
            <a:off x="336766" y="237292"/>
            <a:ext cx="9205913" cy="2372783"/>
          </a:xfrm>
          <a:prstGeom prst="rect">
            <a:avLst/>
          </a:prstGeom>
        </p:spPr>
        <p:txBody>
          <a:bodyPr vert="horz" lIns="0" tIns="0" rIns="0" bIns="0" rtlCol="0" anchor="b" anchorCtr="0">
            <a:noAutofit/>
          </a:bodyPr>
          <a:lstStyle>
            <a:lvl1pPr algn="l" defTabSz="914400" rtl="0" eaLnBrk="1" latinLnBrk="0" hangingPunct="1">
              <a:lnSpc>
                <a:spcPct val="80000"/>
              </a:lnSpc>
              <a:spcBef>
                <a:spcPct val="0"/>
              </a:spcBef>
              <a:buNone/>
              <a:defRPr sz="6500" b="0" i="0" kern="1200">
                <a:solidFill>
                  <a:schemeClr val="tx1"/>
                </a:solidFill>
                <a:latin typeface="+mj-lt"/>
                <a:ea typeface="+mj-ea"/>
                <a:cs typeface="Replica LL" panose="020B0504010101010104" pitchFamily="34" charset="77"/>
              </a:defRPr>
            </a:lvl1pPr>
          </a:lstStyle>
          <a:p>
            <a:endParaRPr lang="sv-SE" sz="4800" b="1" dirty="0">
              <a:ea typeface="+mj-lt"/>
              <a:cs typeface="+mj-lt"/>
            </a:endParaRPr>
          </a:p>
        </p:txBody>
      </p:sp>
      <p:graphicFrame>
        <p:nvGraphicFramePr>
          <p:cNvPr id="68" name="Chart 3">
            <a:extLst>
              <a:ext uri="{FF2B5EF4-FFF2-40B4-BE49-F238E27FC236}">
                <a16:creationId xmlns:a16="http://schemas.microsoft.com/office/drawing/2014/main" id="{CD3A4285-450C-E838-745B-CB4029361989}"/>
              </a:ext>
            </a:extLst>
          </p:cNvPr>
          <p:cNvGraphicFramePr/>
          <p:nvPr>
            <p:custDataLst>
              <p:tags r:id="rId2"/>
            </p:custDataLst>
            <p:extLst>
              <p:ext uri="{D42A27DB-BD31-4B8C-83A1-F6EECF244321}">
                <p14:modId xmlns:p14="http://schemas.microsoft.com/office/powerpoint/2010/main" val="1338140253"/>
              </p:ext>
            </p:extLst>
          </p:nvPr>
        </p:nvGraphicFramePr>
        <p:xfrm>
          <a:off x="3816350" y="2527300"/>
          <a:ext cx="2527300" cy="2792413"/>
        </p:xfrm>
        <a:graphic>
          <a:graphicData uri="http://schemas.openxmlformats.org/drawingml/2006/chart">
            <c:chart xmlns:c="http://schemas.openxmlformats.org/drawingml/2006/chart" xmlns:r="http://schemas.openxmlformats.org/officeDocument/2006/relationships" r:id="rId18"/>
          </a:graphicData>
        </a:graphic>
      </p:graphicFrame>
      <p:sp>
        <p:nvSpPr>
          <p:cNvPr id="74" name="Platshållare för text 2">
            <a:extLst>
              <a:ext uri="{FF2B5EF4-FFF2-40B4-BE49-F238E27FC236}">
                <a16:creationId xmlns:a16="http://schemas.microsoft.com/office/drawing/2014/main" id="{B787384A-C454-9644-AC53-44F1372798A0}"/>
              </a:ext>
            </a:extLst>
          </p:cNvPr>
          <p:cNvSpPr>
            <a:spLocks noGrp="1"/>
          </p:cNvSpPr>
          <p:nvPr>
            <p:custDataLst>
              <p:tags r:id="rId3"/>
            </p:custDataLst>
          </p:nvPr>
        </p:nvSpPr>
        <p:spPr bwMode="auto">
          <a:xfrm>
            <a:off x="3476625" y="2251075"/>
            <a:ext cx="846138" cy="2111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b">
            <a:noAutofit/>
          </a:bodyPr>
          <a:lst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sv-SE" altLang="en-US" sz="1400" dirty="0">
                <a:effectLst/>
              </a:rPr>
              <a:t>SEK/kg H2</a:t>
            </a:r>
            <a:endParaRPr lang="sv-SE" sz="1400" dirty="0"/>
          </a:p>
        </p:txBody>
      </p:sp>
      <p:sp>
        <p:nvSpPr>
          <p:cNvPr id="98" name="Platshållare för text 2">
            <a:extLst>
              <a:ext uri="{FF2B5EF4-FFF2-40B4-BE49-F238E27FC236}">
                <a16:creationId xmlns:a16="http://schemas.microsoft.com/office/drawing/2014/main" id="{B787384A-C454-9644-AC53-44F1372798A0}"/>
              </a:ext>
            </a:extLst>
          </p:cNvPr>
          <p:cNvSpPr>
            <a:spLocks noGrp="1"/>
          </p:cNvSpPr>
          <p:nvPr>
            <p:custDataLst>
              <p:tags r:id="rId4"/>
            </p:custDataLst>
          </p:nvPr>
        </p:nvSpPr>
        <p:spPr bwMode="gray">
          <a:xfrm>
            <a:off x="4879975" y="2833688"/>
            <a:ext cx="396875" cy="2111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F61A7DD-D513-4812-BD8A-6AEA268787F9}" type="datetime'''''''''25%'''''''''''''">
              <a:rPr lang="sv-SE" altLang="en-US" sz="1400" smtClean="0">
                <a:effectLst/>
              </a:rPr>
              <a:pPr marL="0" lvl="0" indent="0" algn="ctr">
                <a:spcBef>
                  <a:spcPct val="0"/>
                </a:spcBef>
                <a:spcAft>
                  <a:spcPct val="0"/>
                </a:spcAft>
                <a:buNone/>
              </a:pPr>
              <a:t>25%</a:t>
            </a:fld>
            <a:endParaRPr lang="sv-SE" sz="1400" dirty="0"/>
          </a:p>
        </p:txBody>
      </p:sp>
      <p:sp>
        <p:nvSpPr>
          <p:cNvPr id="24" name="Platshållare för text 2">
            <a:extLst>
              <a:ext uri="{FF2B5EF4-FFF2-40B4-BE49-F238E27FC236}">
                <a16:creationId xmlns:a16="http://schemas.microsoft.com/office/drawing/2014/main" id="{B787384A-C454-9644-AC53-44F1372798A0}"/>
              </a:ext>
            </a:extLst>
          </p:cNvPr>
          <p:cNvSpPr>
            <a:spLocks noGrp="1"/>
          </p:cNvSpPr>
          <p:nvPr>
            <p:custDataLst>
              <p:tags r:id="rId5"/>
            </p:custDataLst>
          </p:nvPr>
        </p:nvSpPr>
        <p:spPr bwMode="gray">
          <a:xfrm>
            <a:off x="4930775" y="3187700"/>
            <a:ext cx="296863" cy="211138"/>
          </a:xfrm>
          <a:prstGeom prst="rect">
            <a:avLst/>
          </a:prstGeom>
          <a:solidFill>
            <a:schemeClr val="accent2"/>
          </a:solidFill>
          <a:ln>
            <a:noFill/>
          </a:ln>
          <a:effectLst/>
        </p:spPr>
        <p:txBody>
          <a:bodyPr vert="horz" wrap="none" lIns="25400" tIns="0" rIns="25400" bIns="0" rtlCol="0" anchor="ctr">
            <a:noAutofit/>
          </a:bodyPr>
          <a:lst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22B17DB-686D-490E-8332-A32BA876F647}" type="datetime'''''''''''''2''''''''''''''''''''''''''''''''''''''''''%'''''">
              <a:rPr lang="sv-SE" altLang="en-US" sz="1400" smtClean="0">
                <a:solidFill>
                  <a:schemeClr val="bg1"/>
                </a:solidFill>
                <a:effectLst/>
              </a:rPr>
              <a:pPr marL="0" lvl="0" indent="0" algn="ctr">
                <a:spcBef>
                  <a:spcPct val="0"/>
                </a:spcBef>
                <a:spcAft>
                  <a:spcPct val="0"/>
                </a:spcAft>
                <a:buNone/>
              </a:pPr>
              <a:t>2%</a:t>
            </a:fld>
            <a:endParaRPr lang="sv-SE" sz="1400" dirty="0">
              <a:solidFill>
                <a:schemeClr val="bg1"/>
              </a:solidFill>
            </a:endParaRPr>
          </a:p>
        </p:txBody>
      </p:sp>
      <p:sp>
        <p:nvSpPr>
          <p:cNvPr id="99" name="Platshållare för text 2">
            <a:extLst>
              <a:ext uri="{FF2B5EF4-FFF2-40B4-BE49-F238E27FC236}">
                <a16:creationId xmlns:a16="http://schemas.microsoft.com/office/drawing/2014/main" id="{B787384A-C454-9644-AC53-44F1372798A0}"/>
              </a:ext>
            </a:extLst>
          </p:cNvPr>
          <p:cNvSpPr>
            <a:spLocks noGrp="1"/>
          </p:cNvSpPr>
          <p:nvPr>
            <p:custDataLst>
              <p:tags r:id="rId6"/>
            </p:custDataLst>
          </p:nvPr>
        </p:nvSpPr>
        <p:spPr bwMode="gray">
          <a:xfrm>
            <a:off x="4883150" y="3765550"/>
            <a:ext cx="390525" cy="2111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69D99635-7C9F-4E75-ACC9-308973935B37}" type="datetime'''''''''''''''''''4''''''''''''''2''''''%'''">
              <a:rPr lang="sv-SE" altLang="en-US" sz="1400" smtClean="0">
                <a:solidFill>
                  <a:schemeClr val="bg1"/>
                </a:solidFill>
                <a:effectLst/>
              </a:rPr>
              <a:pPr marL="0" lvl="0" indent="0" algn="ctr">
                <a:spcBef>
                  <a:spcPct val="0"/>
                </a:spcBef>
                <a:spcAft>
                  <a:spcPct val="0"/>
                </a:spcAft>
                <a:buNone/>
              </a:pPr>
              <a:t>42%</a:t>
            </a:fld>
            <a:endParaRPr lang="sv-SE" sz="1400" dirty="0">
              <a:solidFill>
                <a:schemeClr val="bg1"/>
              </a:solidFill>
            </a:endParaRPr>
          </a:p>
        </p:txBody>
      </p:sp>
      <p:sp>
        <p:nvSpPr>
          <p:cNvPr id="100" name="Platshållare för text 2">
            <a:extLst>
              <a:ext uri="{FF2B5EF4-FFF2-40B4-BE49-F238E27FC236}">
                <a16:creationId xmlns:a16="http://schemas.microsoft.com/office/drawing/2014/main" id="{B787384A-C454-9644-AC53-44F1372798A0}"/>
              </a:ext>
            </a:extLst>
          </p:cNvPr>
          <p:cNvSpPr>
            <a:spLocks noGrp="1"/>
          </p:cNvSpPr>
          <p:nvPr>
            <p:custDataLst>
              <p:tags r:id="rId7"/>
            </p:custDataLst>
          </p:nvPr>
        </p:nvSpPr>
        <p:spPr bwMode="gray">
          <a:xfrm>
            <a:off x="4899025" y="4594225"/>
            <a:ext cx="358775" cy="2111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8BBC0F32-FD4C-4E7A-97CD-5E46B6FDA98E}" type="datetime'''''''''''''''''''''''''2''''''''''1''''''''''''''''''''%'''''">
              <a:rPr lang="sv-SE" altLang="en-US" sz="1400" smtClean="0">
                <a:effectLst/>
              </a:rPr>
              <a:pPr marL="0" lvl="0" indent="0" algn="ctr">
                <a:spcBef>
                  <a:spcPct val="0"/>
                </a:spcBef>
                <a:spcAft>
                  <a:spcPct val="0"/>
                </a:spcAft>
                <a:buNone/>
              </a:pPr>
              <a:t>21%</a:t>
            </a:fld>
            <a:endParaRPr lang="sv-SE" sz="1400" dirty="0"/>
          </a:p>
        </p:txBody>
      </p:sp>
      <p:sp>
        <p:nvSpPr>
          <p:cNvPr id="101" name="Platshållare för text 2">
            <a:extLst>
              <a:ext uri="{FF2B5EF4-FFF2-40B4-BE49-F238E27FC236}">
                <a16:creationId xmlns:a16="http://schemas.microsoft.com/office/drawing/2014/main" id="{B787384A-C454-9644-AC53-44F1372798A0}"/>
              </a:ext>
            </a:extLst>
          </p:cNvPr>
          <p:cNvSpPr>
            <a:spLocks noGrp="1"/>
          </p:cNvSpPr>
          <p:nvPr>
            <p:custDataLst>
              <p:tags r:id="rId8"/>
            </p:custDataLst>
          </p:nvPr>
        </p:nvSpPr>
        <p:spPr bwMode="gray">
          <a:xfrm>
            <a:off x="4895850" y="5000625"/>
            <a:ext cx="365125" cy="2111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ctr">
            <a:noAutofit/>
          </a:bodyPr>
          <a:lst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3D3ECDF-F490-4E73-A379-151A0AFA4F16}" type="datetime'''''''''''''''''''''''1''''''''''''''''''0''''''%'''''">
              <a:rPr lang="sv-SE" altLang="en-US" sz="1400" smtClean="0">
                <a:solidFill>
                  <a:schemeClr val="bg1"/>
                </a:solidFill>
                <a:effectLst/>
              </a:rPr>
              <a:pPr marL="0" lvl="0" indent="0" algn="ctr">
                <a:spcBef>
                  <a:spcPct val="0"/>
                </a:spcBef>
                <a:spcAft>
                  <a:spcPct val="0"/>
                </a:spcAft>
                <a:buNone/>
              </a:pPr>
              <a:t>10%</a:t>
            </a:fld>
            <a:endParaRPr lang="sv-SE" sz="1400" dirty="0">
              <a:solidFill>
                <a:schemeClr val="bg1"/>
              </a:solidFill>
            </a:endParaRPr>
          </a:p>
        </p:txBody>
      </p:sp>
      <p:sp>
        <p:nvSpPr>
          <p:cNvPr id="12" name="Platshållare för text 2">
            <a:extLst>
              <a:ext uri="{FF2B5EF4-FFF2-40B4-BE49-F238E27FC236}">
                <a16:creationId xmlns:a16="http://schemas.microsoft.com/office/drawing/2014/main" id="{B787384A-C454-9644-AC53-44F1372798A0}"/>
              </a:ext>
            </a:extLst>
          </p:cNvPr>
          <p:cNvSpPr>
            <a:spLocks noGrp="1"/>
          </p:cNvSpPr>
          <p:nvPr>
            <p:custDataLst>
              <p:tags r:id="rId9"/>
            </p:custDataLst>
          </p:nvPr>
        </p:nvSpPr>
        <p:spPr bwMode="auto">
          <a:xfrm>
            <a:off x="5878512" y="2833688"/>
            <a:ext cx="1689100" cy="2111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083CE2C1-9380-4D3A-9977-161D4B448654}" type="datetime'Capex'' - H''2'''''' ''p''''''r''''''''od''''u''k''t''i''on'''">
              <a:rPr lang="sv-SE" altLang="en-US" sz="1400" smtClean="0"/>
              <a:pPr/>
              <a:t>Capex - H2 produktion</a:t>
            </a:fld>
            <a:endParaRPr lang="sv-SE" sz="1400" dirty="0"/>
          </a:p>
        </p:txBody>
      </p:sp>
      <p:sp>
        <p:nvSpPr>
          <p:cNvPr id="13" name="Platshållare för text 2">
            <a:extLst>
              <a:ext uri="{FF2B5EF4-FFF2-40B4-BE49-F238E27FC236}">
                <a16:creationId xmlns:a16="http://schemas.microsoft.com/office/drawing/2014/main" id="{B787384A-C454-9644-AC53-44F1372798A0}"/>
              </a:ext>
            </a:extLst>
          </p:cNvPr>
          <p:cNvSpPr>
            <a:spLocks noGrp="1"/>
          </p:cNvSpPr>
          <p:nvPr>
            <p:custDataLst>
              <p:tags r:id="rId10"/>
            </p:custDataLst>
          </p:nvPr>
        </p:nvSpPr>
        <p:spPr bwMode="auto">
          <a:xfrm>
            <a:off x="5878513" y="3187700"/>
            <a:ext cx="1841500" cy="2111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159D17FF-8514-4901-8BD0-CD31A7A2DC00}" type="datetime'C''''ap''''e''x'' - ''N''''ät''''ansl''''ut''ni''''''''''ng'''">
              <a:rPr lang="sv-SE" altLang="en-US" sz="1400" b="1" smtClean="0">
                <a:latin typeface="+mj-lt"/>
              </a:rPr>
              <a:pPr/>
              <a:t>Capex - Nätanslutning</a:t>
            </a:fld>
            <a:endParaRPr lang="sv-SE" sz="1400" b="1" dirty="0">
              <a:latin typeface="+mj-lt"/>
            </a:endParaRPr>
          </a:p>
        </p:txBody>
      </p:sp>
      <p:sp>
        <p:nvSpPr>
          <p:cNvPr id="14" name="Platshållare för text 2">
            <a:extLst>
              <a:ext uri="{FF2B5EF4-FFF2-40B4-BE49-F238E27FC236}">
                <a16:creationId xmlns:a16="http://schemas.microsoft.com/office/drawing/2014/main" id="{B787384A-C454-9644-AC53-44F1372798A0}"/>
              </a:ext>
            </a:extLst>
          </p:cNvPr>
          <p:cNvSpPr>
            <a:spLocks noGrp="1"/>
          </p:cNvSpPr>
          <p:nvPr>
            <p:custDataLst>
              <p:tags r:id="rId11"/>
            </p:custDataLst>
          </p:nvPr>
        </p:nvSpPr>
        <p:spPr bwMode="auto">
          <a:xfrm>
            <a:off x="5878513" y="3765550"/>
            <a:ext cx="1085850" cy="2111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C1EADE37-526F-4187-990B-4C5EF392EDAC}" type="datetime'Op''''''''''''''e''''''x'' -'''''' ''''''Elin''''kö''''p'">
              <a:rPr lang="sv-SE" altLang="en-US" sz="1400" smtClean="0"/>
              <a:pPr/>
              <a:t>Opex - Elinköp</a:t>
            </a:fld>
            <a:endParaRPr lang="sv-SE" sz="1400" dirty="0"/>
          </a:p>
        </p:txBody>
      </p:sp>
      <p:sp>
        <p:nvSpPr>
          <p:cNvPr id="28" name="Platshållare för text 2">
            <a:extLst>
              <a:ext uri="{FF2B5EF4-FFF2-40B4-BE49-F238E27FC236}">
                <a16:creationId xmlns:a16="http://schemas.microsoft.com/office/drawing/2014/main" id="{798EAF47-990C-D857-B392-70AB3F99614D}"/>
              </a:ext>
            </a:extLst>
          </p:cNvPr>
          <p:cNvSpPr>
            <a:spLocks noGrp="1"/>
          </p:cNvSpPr>
          <p:nvPr>
            <p:custDataLst>
              <p:tags r:id="rId12"/>
            </p:custDataLst>
          </p:nvPr>
        </p:nvSpPr>
        <p:spPr bwMode="auto">
          <a:xfrm>
            <a:off x="5878513" y="4594225"/>
            <a:ext cx="1716088" cy="2111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E2D07ACB-281A-4656-9B0F-C0DB8E357B97}" type="datetime'''O''p''ex -'' ''''''''''''''Eldis''tri''''''''''b''u''tion'''">
              <a:rPr lang="sv-SE" altLang="en-US" sz="1400" b="1" smtClean="0">
                <a:latin typeface="+mj-lt"/>
              </a:rPr>
              <a:pPr marL="0" lvl="0" indent="0">
                <a:spcBef>
                  <a:spcPct val="0"/>
                </a:spcBef>
                <a:spcAft>
                  <a:spcPct val="0"/>
                </a:spcAft>
                <a:buNone/>
              </a:pPr>
              <a:t>Opex - Eldistribution</a:t>
            </a:fld>
            <a:endParaRPr lang="sv-SE" sz="1400" b="1" dirty="0">
              <a:latin typeface="+mj-lt"/>
            </a:endParaRPr>
          </a:p>
        </p:txBody>
      </p:sp>
      <p:sp>
        <p:nvSpPr>
          <p:cNvPr id="45" name="Platshållare för text 2">
            <a:extLst>
              <a:ext uri="{FF2B5EF4-FFF2-40B4-BE49-F238E27FC236}">
                <a16:creationId xmlns:a16="http://schemas.microsoft.com/office/drawing/2014/main" id="{11E2713A-3FE5-8B62-D365-A8F9CBD63B23}"/>
              </a:ext>
            </a:extLst>
          </p:cNvPr>
          <p:cNvSpPr>
            <a:spLocks noGrp="1"/>
          </p:cNvSpPr>
          <p:nvPr>
            <p:custDataLst>
              <p:tags r:id="rId13"/>
            </p:custDataLst>
          </p:nvPr>
        </p:nvSpPr>
        <p:spPr bwMode="auto">
          <a:xfrm>
            <a:off x="5878513" y="5000625"/>
            <a:ext cx="920750" cy="2111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fld id="{9D666446-0531-4D43-840B-B1331624682F}" type="datetime'''O&amp;''''M''''/a''''n''''''''''''''''''''''''''n''a''''''''t'">
              <a:rPr lang="sv-SE" altLang="en-US" sz="1400" smtClean="0"/>
              <a:pPr marL="0" lvl="0" indent="0">
                <a:spcBef>
                  <a:spcPct val="0"/>
                </a:spcBef>
                <a:spcAft>
                  <a:spcPct val="0"/>
                </a:spcAft>
                <a:buNone/>
              </a:pPr>
              <a:t>O&amp;M/annat</a:t>
            </a:fld>
            <a:endParaRPr lang="sv-SE" sz="1400" dirty="0"/>
          </a:p>
        </p:txBody>
      </p:sp>
      <p:sp>
        <p:nvSpPr>
          <p:cNvPr id="15" name="Platshållare för text 2">
            <a:extLst>
              <a:ext uri="{FF2B5EF4-FFF2-40B4-BE49-F238E27FC236}">
                <a16:creationId xmlns:a16="http://schemas.microsoft.com/office/drawing/2014/main" id="{B787384A-C454-9644-AC53-44F1372798A0}"/>
              </a:ext>
            </a:extLst>
          </p:cNvPr>
          <p:cNvSpPr>
            <a:spLocks noGrp="1"/>
          </p:cNvSpPr>
          <p:nvPr>
            <p:custDataLst>
              <p:tags r:id="rId14"/>
            </p:custDataLst>
          </p:nvPr>
        </p:nvSpPr>
        <p:spPr bwMode="gray">
          <a:xfrm>
            <a:off x="4846638" y="2373313"/>
            <a:ext cx="465138" cy="21113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5400" tIns="0" rIns="25400" bIns="0" rtlCol="0" anchor="b">
            <a:noAutofit/>
          </a:bodyPr>
          <a:lstStyle>
            <a:lvl1pPr marL="180000" indent="-180000" algn="l" defTabSz="914400" rtl="0" eaLnBrk="1" latinLnBrk="0" hangingPunct="1">
              <a:lnSpc>
                <a:spcPct val="99000"/>
              </a:lnSpc>
              <a:spcBef>
                <a:spcPts val="1000"/>
              </a:spcBef>
              <a:spcAft>
                <a:spcPts val="1200"/>
              </a:spcAft>
              <a:buSzPct val="75000"/>
              <a:buFont typeface="Arial" panose="020B0604020202020204" pitchFamily="34" charset="0"/>
              <a:buChar char="•"/>
              <a:defRPr sz="2000" b="0" i="0" kern="1200">
                <a:solidFill>
                  <a:schemeClr val="tx1"/>
                </a:solidFill>
                <a:latin typeface="+mn-lt"/>
                <a:ea typeface="+mn-ea"/>
                <a:cs typeface="Replica LL Light" panose="020B0404010101010104" pitchFamily="34" charset="77"/>
              </a:defRPr>
            </a:lvl1pPr>
            <a:lvl2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800" b="0" i="0" kern="1200">
                <a:solidFill>
                  <a:schemeClr val="tx1"/>
                </a:solidFill>
                <a:latin typeface="+mn-lt"/>
                <a:ea typeface="+mn-ea"/>
                <a:cs typeface="Replica LL Light" panose="020B0404010101010104" pitchFamily="34" charset="77"/>
              </a:defRPr>
            </a:lvl2pPr>
            <a:lvl3pPr marL="18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3pPr>
            <a:lvl4pPr marL="360000" indent="-180000" algn="l" defTabSz="914400" rtl="0" eaLnBrk="1" latinLnBrk="0" hangingPunct="1">
              <a:lnSpc>
                <a:spcPct val="99000"/>
              </a:lnSpc>
              <a:spcBef>
                <a:spcPts val="500"/>
              </a:spcBef>
              <a:spcAft>
                <a:spcPts val="1200"/>
              </a:spcAft>
              <a:buSzPct val="75000"/>
              <a:buFont typeface="Arial" panose="020B0604020202020204" pitchFamily="34" charset="0"/>
              <a:buChar char="•"/>
              <a:defRPr sz="1600" b="0" i="0" kern="1200">
                <a:solidFill>
                  <a:schemeClr val="tx1"/>
                </a:solidFill>
                <a:latin typeface="+mn-lt"/>
                <a:ea typeface="+mn-ea"/>
                <a:cs typeface="Replica LL Light" panose="020B0404010101010104" pitchFamily="34" charset="77"/>
              </a:defRPr>
            </a:lvl4pPr>
            <a:lvl5pPr marL="0" indent="0" algn="l" defTabSz="914400" rtl="0" eaLnBrk="1" latinLnBrk="0" hangingPunct="1">
              <a:lnSpc>
                <a:spcPct val="99000"/>
              </a:lnSpc>
              <a:spcBef>
                <a:spcPts val="500"/>
              </a:spcBef>
              <a:spcAft>
                <a:spcPts val="1200"/>
              </a:spcAft>
              <a:buSzPct val="75000"/>
              <a:buFont typeface="Arial" panose="020B0604020202020204" pitchFamily="34" charset="0"/>
              <a:buNone/>
              <a:defRPr sz="1400" b="0" i="0" kern="1200">
                <a:solidFill>
                  <a:schemeClr val="tx1"/>
                </a:solidFill>
                <a:latin typeface="+mn-lt"/>
                <a:ea typeface="+mn-ea"/>
                <a:cs typeface="Replica LL Light" panose="020B04040101010101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01587786-E5E9-4DB6-8F74-BE0590CAF12C}" type="datetime'''''''''''''10''''0''''%'''''''''''''''''''''''''''''''''">
              <a:rPr lang="sv-SE" altLang="en-US" sz="1400" smtClean="0"/>
              <a:pPr marL="0" lvl="0" indent="0" algn="ctr">
                <a:spcBef>
                  <a:spcPct val="0"/>
                </a:spcBef>
                <a:spcAft>
                  <a:spcPct val="0"/>
                </a:spcAft>
                <a:buNone/>
              </a:pPr>
              <a:t>100%</a:t>
            </a:fld>
            <a:endParaRPr lang="sv-SE" sz="1400" dirty="0"/>
          </a:p>
        </p:txBody>
      </p:sp>
      <p:sp>
        <p:nvSpPr>
          <p:cNvPr id="23" name="Rubrik 1">
            <a:extLst>
              <a:ext uri="{FF2B5EF4-FFF2-40B4-BE49-F238E27FC236}">
                <a16:creationId xmlns:a16="http://schemas.microsoft.com/office/drawing/2014/main" id="{F8D18931-2156-CA94-1A72-4173D2DF1617}"/>
              </a:ext>
            </a:extLst>
          </p:cNvPr>
          <p:cNvSpPr>
            <a:spLocks noGrp="1"/>
          </p:cNvSpPr>
          <p:nvPr>
            <p:ph type="title"/>
          </p:nvPr>
        </p:nvSpPr>
        <p:spPr>
          <a:xfrm>
            <a:off x="454593" y="-826085"/>
            <a:ext cx="9205913" cy="2372783"/>
          </a:xfrm>
        </p:spPr>
        <p:txBody>
          <a:bodyPr vert="horz"/>
          <a:lstStyle/>
          <a:p>
            <a:r>
              <a:rPr lang="sv-SE" sz="4800" b="1" dirty="0">
                <a:ea typeface="+mj-lt"/>
                <a:cs typeface="+mj-lt"/>
              </a:rPr>
              <a:t>Vätgaspriset avgörs till stor del av elpriset</a:t>
            </a:r>
          </a:p>
        </p:txBody>
      </p:sp>
      <p:sp>
        <p:nvSpPr>
          <p:cNvPr id="38" name="Rektangel 37">
            <a:extLst>
              <a:ext uri="{FF2B5EF4-FFF2-40B4-BE49-F238E27FC236}">
                <a16:creationId xmlns:a16="http://schemas.microsoft.com/office/drawing/2014/main" id="{552E746F-AD00-8BB4-7E4C-6F9407F244A0}"/>
              </a:ext>
            </a:extLst>
          </p:cNvPr>
          <p:cNvSpPr/>
          <p:nvPr/>
        </p:nvSpPr>
        <p:spPr bwMode="auto">
          <a:xfrm>
            <a:off x="1806949" y="5772431"/>
            <a:ext cx="6841378" cy="544513"/>
          </a:xfrm>
          <a:prstGeom prst="rect">
            <a:avLst/>
          </a:prstGeom>
          <a:solidFill>
            <a:schemeClr val="tx1"/>
          </a:solidFill>
          <a:ln w="9525">
            <a:noFill/>
            <a:miter lim="800000"/>
            <a:headEnd/>
            <a:tailEnd/>
          </a:ln>
        </p:spPr>
        <p:txBody>
          <a:bodyPr wrap="none" rtlCol="0" anchor="ctr"/>
          <a:lstStyle/>
          <a:p>
            <a:pPr algn="ctr"/>
            <a:r>
              <a:rPr lang="sv-SE" sz="2000" dirty="0">
                <a:solidFill>
                  <a:schemeClr val="bg1"/>
                </a:solidFill>
                <a:latin typeface="+mj-lt"/>
              </a:rPr>
              <a:t>Fördelaktigt att undvika nätkostnader</a:t>
            </a:r>
          </a:p>
        </p:txBody>
      </p:sp>
      <p:sp>
        <p:nvSpPr>
          <p:cNvPr id="41" name="Pratbubbla: rektangel 40">
            <a:extLst>
              <a:ext uri="{FF2B5EF4-FFF2-40B4-BE49-F238E27FC236}">
                <a16:creationId xmlns:a16="http://schemas.microsoft.com/office/drawing/2014/main" id="{9D7954A3-1D54-FEE6-B2C3-501CE8A31683}"/>
              </a:ext>
            </a:extLst>
          </p:cNvPr>
          <p:cNvSpPr/>
          <p:nvPr/>
        </p:nvSpPr>
        <p:spPr>
          <a:xfrm>
            <a:off x="8285020" y="3714166"/>
            <a:ext cx="1579418" cy="761140"/>
          </a:xfrm>
          <a:prstGeom prst="wedgeRectCallout">
            <a:avLst>
              <a:gd name="adj1" fmla="val -74635"/>
              <a:gd name="adj2" fmla="val -6491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2" name="Pratbubbla: rektangel 41">
            <a:extLst>
              <a:ext uri="{FF2B5EF4-FFF2-40B4-BE49-F238E27FC236}">
                <a16:creationId xmlns:a16="http://schemas.microsoft.com/office/drawing/2014/main" id="{2F7F8D35-C749-3FCB-C519-0F758E32D3D6}"/>
              </a:ext>
            </a:extLst>
          </p:cNvPr>
          <p:cNvSpPr/>
          <p:nvPr/>
        </p:nvSpPr>
        <p:spPr>
          <a:xfrm>
            <a:off x="8277660" y="3710904"/>
            <a:ext cx="1579418" cy="761140"/>
          </a:xfrm>
          <a:prstGeom prst="wedgeRectCallout">
            <a:avLst>
              <a:gd name="adj1" fmla="val -69956"/>
              <a:gd name="adj2" fmla="val 6492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b="1" dirty="0">
                <a:solidFill>
                  <a:schemeClr val="tx1"/>
                </a:solidFill>
              </a:rPr>
              <a:t>Undviks vid samlokalisering i en förnybar park</a:t>
            </a:r>
          </a:p>
        </p:txBody>
      </p:sp>
    </p:spTree>
    <p:extLst>
      <p:ext uri="{BB962C8B-B14F-4D97-AF65-F5344CB8AC3E}">
        <p14:creationId xmlns:p14="http://schemas.microsoft.com/office/powerpoint/2010/main" val="1222177786"/>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82B68D67-5B12-4F10-A123-5DA249C5028F}"/>
              </a:ext>
            </a:extLst>
          </p:cNvPr>
          <p:cNvGraphicFramePr>
            <a:graphicFrameLocks noChangeAspect="1"/>
          </p:cNvGraphicFramePr>
          <p:nvPr>
            <p:custDataLst>
              <p:tags r:id="rId1"/>
            </p:custDataLst>
            <p:extLst>
              <p:ext uri="{D42A27DB-BD31-4B8C-83A1-F6EECF244321}">
                <p14:modId xmlns:p14="http://schemas.microsoft.com/office/powerpoint/2010/main" val="1672410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6" name="Objekt 5" hidden="1">
                        <a:extLst>
                          <a:ext uri="{FF2B5EF4-FFF2-40B4-BE49-F238E27FC236}">
                            <a16:creationId xmlns:a16="http://schemas.microsoft.com/office/drawing/2014/main" id="{82B68D67-5B12-4F10-A123-5DA249C5028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3EC231A9-A9A0-0B4F-BA27-63A37C7434C1}"/>
              </a:ext>
            </a:extLst>
          </p:cNvPr>
          <p:cNvSpPr>
            <a:spLocks noGrp="1"/>
          </p:cNvSpPr>
          <p:nvPr>
            <p:ph type="title"/>
          </p:nvPr>
        </p:nvSpPr>
        <p:spPr>
          <a:xfrm>
            <a:off x="500316" y="699338"/>
            <a:ext cx="9205913" cy="763362"/>
          </a:xfrm>
        </p:spPr>
        <p:txBody>
          <a:bodyPr vert="horz"/>
          <a:lstStyle/>
          <a:p>
            <a:r>
              <a:rPr lang="sv-SE" sz="4800" b="1" dirty="0">
                <a:ea typeface="+mj-lt"/>
                <a:cs typeface="+mj-lt"/>
              </a:rPr>
              <a:t>Vår modell</a:t>
            </a:r>
            <a:br>
              <a:rPr lang="sv-SE" sz="4800" b="1" dirty="0">
                <a:ea typeface="+mj-lt"/>
                <a:cs typeface="+mj-lt"/>
              </a:rPr>
            </a:br>
            <a:r>
              <a:rPr lang="sv-SE" sz="2800" dirty="0"/>
              <a:t>- grön vätgas producerad bakom mätaren</a:t>
            </a:r>
          </a:p>
        </p:txBody>
      </p:sp>
      <p:sp>
        <p:nvSpPr>
          <p:cNvPr id="62" name="Rektangel 61">
            <a:extLst>
              <a:ext uri="{FF2B5EF4-FFF2-40B4-BE49-F238E27FC236}">
                <a16:creationId xmlns:a16="http://schemas.microsoft.com/office/drawing/2014/main" id="{3127FE1B-2B2C-4EBB-A1D7-6DC858B556FF}"/>
              </a:ext>
            </a:extLst>
          </p:cNvPr>
          <p:cNvSpPr/>
          <p:nvPr/>
        </p:nvSpPr>
        <p:spPr bwMode="auto">
          <a:xfrm>
            <a:off x="7763825" y="1736423"/>
            <a:ext cx="4201823" cy="3180309"/>
          </a:xfrm>
          <a:prstGeom prst="rect">
            <a:avLst/>
          </a:prstGeom>
          <a:noFill/>
          <a:ln w="9525">
            <a:noFill/>
            <a:prstDash val="dash"/>
            <a:miter lim="800000"/>
            <a:headEnd/>
            <a:tailEnd/>
          </a:ln>
        </p:spPr>
        <p:txBody>
          <a:bodyPr wrap="none" rtlCol="0" anchor="ctr"/>
          <a:lstStyle/>
          <a:p>
            <a:pPr algn="ctr">
              <a:spcBef>
                <a:spcPct val="50000"/>
              </a:spcBef>
            </a:pPr>
            <a:endParaRPr lang="sv-SE" dirty="0">
              <a:solidFill>
                <a:schemeClr val="bg1"/>
              </a:solidFill>
              <a:latin typeface="+mn-lt"/>
            </a:endParaRPr>
          </a:p>
        </p:txBody>
      </p:sp>
      <p:pic>
        <p:nvPicPr>
          <p:cNvPr id="103" name="Bild 102" descr="Leverans med hel fyllning">
            <a:extLst>
              <a:ext uri="{FF2B5EF4-FFF2-40B4-BE49-F238E27FC236}">
                <a16:creationId xmlns:a16="http://schemas.microsoft.com/office/drawing/2014/main" id="{22B9B262-7701-43CB-9E0B-1E5EF36E19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01839" y="4620033"/>
            <a:ext cx="457200" cy="457200"/>
          </a:xfrm>
          <a:prstGeom prst="rect">
            <a:avLst/>
          </a:prstGeom>
        </p:spPr>
      </p:pic>
      <p:pic>
        <p:nvPicPr>
          <p:cNvPr id="104" name="Bild 103" descr="Fabrik med hel fyllning">
            <a:extLst>
              <a:ext uri="{FF2B5EF4-FFF2-40B4-BE49-F238E27FC236}">
                <a16:creationId xmlns:a16="http://schemas.microsoft.com/office/drawing/2014/main" id="{5860F923-7691-40F2-8D5A-CA36DDD08ED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25224" y="4651373"/>
            <a:ext cx="372862" cy="398414"/>
          </a:xfrm>
          <a:prstGeom prst="rect">
            <a:avLst/>
          </a:prstGeom>
        </p:spPr>
      </p:pic>
      <p:pic>
        <p:nvPicPr>
          <p:cNvPr id="105" name="Bild 104" descr="Bränsle med hel fyllning">
            <a:extLst>
              <a:ext uri="{FF2B5EF4-FFF2-40B4-BE49-F238E27FC236}">
                <a16:creationId xmlns:a16="http://schemas.microsoft.com/office/drawing/2014/main" id="{A9B78B08-3A06-44B8-A70F-CDEA0438F4F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66251" y="5010132"/>
            <a:ext cx="372862" cy="372862"/>
          </a:xfrm>
          <a:prstGeom prst="rect">
            <a:avLst/>
          </a:prstGeom>
        </p:spPr>
      </p:pic>
      <p:pic>
        <p:nvPicPr>
          <p:cNvPr id="110" name="Bild 109" descr="Kraftledningstorn med hel fyllning">
            <a:extLst>
              <a:ext uri="{FF2B5EF4-FFF2-40B4-BE49-F238E27FC236}">
                <a16:creationId xmlns:a16="http://schemas.microsoft.com/office/drawing/2014/main" id="{EA92658F-72F5-4AEF-B964-1A965FA2EA2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35246" y="1829775"/>
            <a:ext cx="395183" cy="434981"/>
          </a:xfrm>
          <a:prstGeom prst="rect">
            <a:avLst/>
          </a:prstGeom>
        </p:spPr>
      </p:pic>
      <p:pic>
        <p:nvPicPr>
          <p:cNvPr id="111" name="Bild 110" descr="Vindkraftverk med hel fyllning">
            <a:extLst>
              <a:ext uri="{FF2B5EF4-FFF2-40B4-BE49-F238E27FC236}">
                <a16:creationId xmlns:a16="http://schemas.microsoft.com/office/drawing/2014/main" id="{E8FD42B7-A11F-473A-8D32-4692B75491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279527" y="1755945"/>
            <a:ext cx="561707" cy="483415"/>
          </a:xfrm>
          <a:prstGeom prst="rect">
            <a:avLst/>
          </a:prstGeom>
        </p:spPr>
      </p:pic>
      <p:pic>
        <p:nvPicPr>
          <p:cNvPr id="112" name="Picture 2" descr="Electrolysis Icon High Res Stock Images | Shutterstock">
            <a:extLst>
              <a:ext uri="{FF2B5EF4-FFF2-40B4-BE49-F238E27FC236}">
                <a16:creationId xmlns:a16="http://schemas.microsoft.com/office/drawing/2014/main" id="{457A9602-C7B0-4C0D-AB5B-220A89C7206E}"/>
              </a:ext>
            </a:extLst>
          </p:cNvPr>
          <p:cNvPicPr>
            <a:picLocks noChangeAspect="1" noChangeArrowheads="1"/>
          </p:cNvPicPr>
          <p:nvPr/>
        </p:nvPicPr>
        <p:blipFill rotWithShape="1">
          <a:blip r:embed="rId16" cstate="print">
            <a:alphaModFix/>
            <a:extLst>
              <a:ext uri="{28A0092B-C50C-407E-A947-70E740481C1C}">
                <a14:useLocalDpi xmlns:a14="http://schemas.microsoft.com/office/drawing/2010/main" val="0"/>
              </a:ext>
            </a:extLst>
          </a:blip>
          <a:srcRect l="13113" t="21029" r="12845" b="24799"/>
          <a:stretch/>
        </p:blipFill>
        <p:spPr bwMode="auto">
          <a:xfrm>
            <a:off x="2251690" y="3290761"/>
            <a:ext cx="612200" cy="464935"/>
          </a:xfrm>
          <a:prstGeom prst="rect">
            <a:avLst/>
          </a:prstGeom>
          <a:solidFill>
            <a:srgbClr val="FFFFFF"/>
          </a:solidFill>
        </p:spPr>
      </p:pic>
      <p:cxnSp>
        <p:nvCxnSpPr>
          <p:cNvPr id="113" name="Rak pilkoppling 112">
            <a:extLst>
              <a:ext uri="{FF2B5EF4-FFF2-40B4-BE49-F238E27FC236}">
                <a16:creationId xmlns:a16="http://schemas.microsoft.com/office/drawing/2014/main" id="{B2B87C9A-F0DC-4B5E-BAA1-22FCF669F16E}"/>
              </a:ext>
            </a:extLst>
          </p:cNvPr>
          <p:cNvCxnSpPr>
            <a:cxnSpLocks/>
          </p:cNvCxnSpPr>
          <p:nvPr/>
        </p:nvCxnSpPr>
        <p:spPr bwMode="auto">
          <a:xfrm>
            <a:off x="3550573" y="2021870"/>
            <a:ext cx="2808663" cy="0"/>
          </a:xfrm>
          <a:prstGeom prst="straightConnector1">
            <a:avLst/>
          </a:prstGeom>
          <a:ln w="28575">
            <a:solidFill>
              <a:schemeClr val="accent1"/>
            </a:solidFill>
            <a:prstDash val="sysDash"/>
            <a:headEnd type="none" w="med" len="med"/>
            <a:tailEnd type="triangle"/>
          </a:ln>
          <a:effectLst/>
        </p:spPr>
        <p:style>
          <a:lnRef idx="1">
            <a:schemeClr val="dk1"/>
          </a:lnRef>
          <a:fillRef idx="0">
            <a:schemeClr val="dk1"/>
          </a:fillRef>
          <a:effectRef idx="0">
            <a:schemeClr val="dk1"/>
          </a:effectRef>
          <a:fontRef idx="minor">
            <a:schemeClr val="tx1"/>
          </a:fontRef>
        </p:style>
      </p:cxnSp>
      <p:cxnSp>
        <p:nvCxnSpPr>
          <p:cNvPr id="114" name="Rak pilkoppling 113">
            <a:extLst>
              <a:ext uri="{FF2B5EF4-FFF2-40B4-BE49-F238E27FC236}">
                <a16:creationId xmlns:a16="http://schemas.microsoft.com/office/drawing/2014/main" id="{F53B6F38-81FA-4AD0-9942-5669CE518793}"/>
              </a:ext>
            </a:extLst>
          </p:cNvPr>
          <p:cNvCxnSpPr>
            <a:cxnSpLocks/>
          </p:cNvCxnSpPr>
          <p:nvPr/>
        </p:nvCxnSpPr>
        <p:spPr bwMode="auto">
          <a:xfrm>
            <a:off x="2557790" y="2322672"/>
            <a:ext cx="0" cy="845933"/>
          </a:xfrm>
          <a:prstGeom prst="straightConnector1">
            <a:avLst/>
          </a:prstGeom>
          <a:ln w="28575">
            <a:solidFill>
              <a:schemeClr val="accent1"/>
            </a:solidFill>
            <a:prstDash val="sysDash"/>
            <a:headEnd type="none" w="med" len="med"/>
            <a:tailEnd type="triangle"/>
          </a:ln>
          <a:effectLst/>
        </p:spPr>
        <p:style>
          <a:lnRef idx="1">
            <a:schemeClr val="dk1"/>
          </a:lnRef>
          <a:fillRef idx="0">
            <a:schemeClr val="dk1"/>
          </a:fillRef>
          <a:effectRef idx="0">
            <a:schemeClr val="dk1"/>
          </a:effectRef>
          <a:fontRef idx="minor">
            <a:schemeClr val="tx1"/>
          </a:fontRef>
        </p:style>
      </p:cxnSp>
      <p:pic>
        <p:nvPicPr>
          <p:cNvPr id="108" name="Bild 107" descr="Blixt med hel fyllning">
            <a:extLst>
              <a:ext uri="{FF2B5EF4-FFF2-40B4-BE49-F238E27FC236}">
                <a16:creationId xmlns:a16="http://schemas.microsoft.com/office/drawing/2014/main" id="{FDDC9D9B-84D0-4F4F-B302-F4E39B86CB6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33527" y="2653639"/>
            <a:ext cx="157365" cy="157365"/>
          </a:xfrm>
          <a:prstGeom prst="rect">
            <a:avLst/>
          </a:prstGeom>
        </p:spPr>
      </p:pic>
      <p:pic>
        <p:nvPicPr>
          <p:cNvPr id="109" name="Bild 108" descr="Blixt med hel fyllning">
            <a:extLst>
              <a:ext uri="{FF2B5EF4-FFF2-40B4-BE49-F238E27FC236}">
                <a16:creationId xmlns:a16="http://schemas.microsoft.com/office/drawing/2014/main" id="{D5090BB4-4039-4266-9DF7-03AE651C5FF5}"/>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082126" y="2106987"/>
            <a:ext cx="157365" cy="157365"/>
          </a:xfrm>
          <a:prstGeom prst="rect">
            <a:avLst/>
          </a:prstGeom>
        </p:spPr>
      </p:pic>
      <p:pic>
        <p:nvPicPr>
          <p:cNvPr id="115" name="Bild 114" descr="Magasin med hel fyllning">
            <a:extLst>
              <a:ext uri="{FF2B5EF4-FFF2-40B4-BE49-F238E27FC236}">
                <a16:creationId xmlns:a16="http://schemas.microsoft.com/office/drawing/2014/main" id="{13A75EAD-686C-4250-A754-C9BDCBE209D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353520" y="4772785"/>
            <a:ext cx="451482" cy="451482"/>
          </a:xfrm>
          <a:prstGeom prst="rect">
            <a:avLst/>
          </a:prstGeom>
        </p:spPr>
      </p:pic>
      <p:sp>
        <p:nvSpPr>
          <p:cNvPr id="116" name="Likbent triangel 115">
            <a:extLst>
              <a:ext uri="{FF2B5EF4-FFF2-40B4-BE49-F238E27FC236}">
                <a16:creationId xmlns:a16="http://schemas.microsoft.com/office/drawing/2014/main" id="{CC0E3F90-98E2-4606-944B-38A5836E82AC}"/>
              </a:ext>
            </a:extLst>
          </p:cNvPr>
          <p:cNvSpPr/>
          <p:nvPr/>
        </p:nvSpPr>
        <p:spPr bwMode="auto">
          <a:xfrm rot="5400000">
            <a:off x="2828141" y="4996945"/>
            <a:ext cx="451483" cy="45719"/>
          </a:xfrm>
          <a:prstGeom prst="triangle">
            <a:avLst/>
          </a:prstGeom>
          <a:solidFill>
            <a:schemeClr val="bg2"/>
          </a:solidFill>
          <a:ln w="9525">
            <a:noFill/>
            <a:miter lim="800000"/>
            <a:headEnd/>
            <a:tailEnd/>
          </a:ln>
        </p:spPr>
        <p:txBody>
          <a:bodyPr wrap="none" rtlCol="0" anchor="ctr"/>
          <a:lstStyle/>
          <a:p>
            <a:pPr algn="ctr">
              <a:spcBef>
                <a:spcPct val="50000"/>
              </a:spcBef>
            </a:pPr>
            <a:endParaRPr lang="sv-SE" dirty="0">
              <a:solidFill>
                <a:schemeClr val="bg1"/>
              </a:solidFill>
              <a:latin typeface="+mn-lt"/>
            </a:endParaRPr>
          </a:p>
        </p:txBody>
      </p:sp>
      <p:sp>
        <p:nvSpPr>
          <p:cNvPr id="117" name="Likbent triangel 116">
            <a:extLst>
              <a:ext uri="{FF2B5EF4-FFF2-40B4-BE49-F238E27FC236}">
                <a16:creationId xmlns:a16="http://schemas.microsoft.com/office/drawing/2014/main" id="{1951BD58-9530-4C2F-AE68-99120F52A507}"/>
              </a:ext>
            </a:extLst>
          </p:cNvPr>
          <p:cNvSpPr/>
          <p:nvPr/>
        </p:nvSpPr>
        <p:spPr bwMode="auto">
          <a:xfrm rot="5400000">
            <a:off x="5442435" y="5558366"/>
            <a:ext cx="451483" cy="45719"/>
          </a:xfrm>
          <a:prstGeom prst="triangle">
            <a:avLst/>
          </a:prstGeom>
          <a:solidFill>
            <a:schemeClr val="bg2"/>
          </a:solidFill>
          <a:ln w="9525">
            <a:noFill/>
            <a:miter lim="800000"/>
            <a:headEnd/>
            <a:tailEnd/>
          </a:ln>
        </p:spPr>
        <p:txBody>
          <a:bodyPr wrap="none" rtlCol="0" anchor="ctr"/>
          <a:lstStyle/>
          <a:p>
            <a:pPr algn="ctr">
              <a:spcBef>
                <a:spcPct val="50000"/>
              </a:spcBef>
            </a:pPr>
            <a:endParaRPr lang="sv-SE" dirty="0">
              <a:solidFill>
                <a:schemeClr val="bg1"/>
              </a:solidFill>
              <a:latin typeface="+mn-lt"/>
            </a:endParaRPr>
          </a:p>
        </p:txBody>
      </p:sp>
      <p:cxnSp>
        <p:nvCxnSpPr>
          <p:cNvPr id="118" name="Rak pilkoppling 117">
            <a:extLst>
              <a:ext uri="{FF2B5EF4-FFF2-40B4-BE49-F238E27FC236}">
                <a16:creationId xmlns:a16="http://schemas.microsoft.com/office/drawing/2014/main" id="{6CF9D8F1-3AE0-46FF-8213-CDB85CF8B6E0}"/>
              </a:ext>
            </a:extLst>
          </p:cNvPr>
          <p:cNvCxnSpPr>
            <a:cxnSpLocks/>
          </p:cNvCxnSpPr>
          <p:nvPr/>
        </p:nvCxnSpPr>
        <p:spPr bwMode="auto">
          <a:xfrm>
            <a:off x="2557790" y="3845645"/>
            <a:ext cx="0" cy="805728"/>
          </a:xfrm>
          <a:prstGeom prst="straightConnector1">
            <a:avLst/>
          </a:prstGeom>
          <a:ln w="28575">
            <a:prstDash val="sysDash"/>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119" name="textruta 118">
            <a:extLst>
              <a:ext uri="{FF2B5EF4-FFF2-40B4-BE49-F238E27FC236}">
                <a16:creationId xmlns:a16="http://schemas.microsoft.com/office/drawing/2014/main" id="{B99FE6B7-1FF5-461E-A2BF-D8547D5D89EF}"/>
              </a:ext>
            </a:extLst>
          </p:cNvPr>
          <p:cNvSpPr txBox="1"/>
          <p:nvPr/>
        </p:nvSpPr>
        <p:spPr>
          <a:xfrm>
            <a:off x="2190211" y="4107461"/>
            <a:ext cx="399497" cy="244682"/>
          </a:xfrm>
          <a:prstGeom prst="rect">
            <a:avLst/>
          </a:prstGeom>
          <a:noFill/>
        </p:spPr>
        <p:txBody>
          <a:bodyPr wrap="square" rtlCol="0">
            <a:spAutoFit/>
          </a:bodyPr>
          <a:lstStyle/>
          <a:p>
            <a:pPr algn="ctr"/>
            <a:r>
              <a:rPr lang="sv-SE" sz="1100" b="1" dirty="0">
                <a:solidFill>
                  <a:schemeClr val="tx1"/>
                </a:solidFill>
                <a:latin typeface="+mn-lt"/>
              </a:rPr>
              <a:t>H2</a:t>
            </a:r>
          </a:p>
        </p:txBody>
      </p:sp>
      <p:sp>
        <p:nvSpPr>
          <p:cNvPr id="125" name="textruta 124">
            <a:extLst>
              <a:ext uri="{FF2B5EF4-FFF2-40B4-BE49-F238E27FC236}">
                <a16:creationId xmlns:a16="http://schemas.microsoft.com/office/drawing/2014/main" id="{9DE349F6-CF34-41A4-A84F-A8A63606CAF8}"/>
              </a:ext>
            </a:extLst>
          </p:cNvPr>
          <p:cNvSpPr txBox="1"/>
          <p:nvPr/>
        </p:nvSpPr>
        <p:spPr>
          <a:xfrm>
            <a:off x="803658" y="1850972"/>
            <a:ext cx="1395049" cy="535531"/>
          </a:xfrm>
          <a:prstGeom prst="rect">
            <a:avLst/>
          </a:prstGeom>
          <a:noFill/>
        </p:spPr>
        <p:txBody>
          <a:bodyPr wrap="square" rtlCol="0">
            <a:spAutoFit/>
          </a:bodyPr>
          <a:lstStyle/>
          <a:p>
            <a:pPr lvl="1" indent="0">
              <a:spcBef>
                <a:spcPts val="600"/>
              </a:spcBef>
            </a:pPr>
            <a:r>
              <a:rPr lang="sv-SE" sz="1600" dirty="0">
                <a:solidFill>
                  <a:schemeClr val="tx1"/>
                </a:solidFill>
                <a:latin typeface="+mj-lt"/>
                <a:cs typeface="Times New Roman" panose="02020603050405020304" pitchFamily="18" charset="0"/>
              </a:rPr>
              <a:t>Förnybar park</a:t>
            </a:r>
          </a:p>
        </p:txBody>
      </p:sp>
      <p:sp>
        <p:nvSpPr>
          <p:cNvPr id="126" name="textruta 125">
            <a:extLst>
              <a:ext uri="{FF2B5EF4-FFF2-40B4-BE49-F238E27FC236}">
                <a16:creationId xmlns:a16="http://schemas.microsoft.com/office/drawing/2014/main" id="{EC8F50ED-7098-4486-A5F8-DDD04337F7BD}"/>
              </a:ext>
            </a:extLst>
          </p:cNvPr>
          <p:cNvSpPr txBox="1"/>
          <p:nvPr/>
        </p:nvSpPr>
        <p:spPr>
          <a:xfrm>
            <a:off x="1032140" y="3212947"/>
            <a:ext cx="1558332" cy="535531"/>
          </a:xfrm>
          <a:prstGeom prst="rect">
            <a:avLst/>
          </a:prstGeom>
          <a:noFill/>
        </p:spPr>
        <p:txBody>
          <a:bodyPr wrap="square" rtlCol="0">
            <a:spAutoFit/>
          </a:bodyPr>
          <a:lstStyle/>
          <a:p>
            <a:pPr lvl="1" indent="0">
              <a:spcBef>
                <a:spcPts val="600"/>
              </a:spcBef>
            </a:pPr>
            <a:r>
              <a:rPr lang="sv-SE" sz="1600" dirty="0">
                <a:solidFill>
                  <a:schemeClr val="tx1"/>
                </a:solidFill>
                <a:latin typeface="+mj-lt"/>
                <a:cs typeface="Times New Roman" panose="02020603050405020304" pitchFamily="18" charset="0"/>
              </a:rPr>
              <a:t>Vätgas-anläggning</a:t>
            </a:r>
          </a:p>
        </p:txBody>
      </p:sp>
      <p:sp>
        <p:nvSpPr>
          <p:cNvPr id="127" name="textruta 126">
            <a:extLst>
              <a:ext uri="{FF2B5EF4-FFF2-40B4-BE49-F238E27FC236}">
                <a16:creationId xmlns:a16="http://schemas.microsoft.com/office/drawing/2014/main" id="{ACC3C95C-4BC0-48E3-A45C-1F51247A47CF}"/>
              </a:ext>
            </a:extLst>
          </p:cNvPr>
          <p:cNvSpPr txBox="1"/>
          <p:nvPr/>
        </p:nvSpPr>
        <p:spPr>
          <a:xfrm>
            <a:off x="1162719" y="4867275"/>
            <a:ext cx="1223968" cy="313932"/>
          </a:xfrm>
          <a:prstGeom prst="rect">
            <a:avLst/>
          </a:prstGeom>
          <a:noFill/>
        </p:spPr>
        <p:txBody>
          <a:bodyPr wrap="square" rtlCol="0">
            <a:spAutoFit/>
          </a:bodyPr>
          <a:lstStyle/>
          <a:p>
            <a:pPr marL="0" lvl="1">
              <a:spcBef>
                <a:spcPts val="600"/>
              </a:spcBef>
            </a:pPr>
            <a:r>
              <a:rPr lang="sv-SE" sz="1600" dirty="0">
                <a:solidFill>
                  <a:schemeClr val="tx1"/>
                </a:solidFill>
                <a:latin typeface="+mj-lt"/>
                <a:cs typeface="Times New Roman" panose="02020603050405020304" pitchFamily="18" charset="0"/>
              </a:rPr>
              <a:t>Lager</a:t>
            </a:r>
          </a:p>
        </p:txBody>
      </p:sp>
      <p:sp>
        <p:nvSpPr>
          <p:cNvPr id="128" name="textruta 127">
            <a:extLst>
              <a:ext uri="{FF2B5EF4-FFF2-40B4-BE49-F238E27FC236}">
                <a16:creationId xmlns:a16="http://schemas.microsoft.com/office/drawing/2014/main" id="{723C1353-6631-4BA6-9202-EA395C613BB5}"/>
              </a:ext>
            </a:extLst>
          </p:cNvPr>
          <p:cNvSpPr txBox="1"/>
          <p:nvPr/>
        </p:nvSpPr>
        <p:spPr>
          <a:xfrm>
            <a:off x="8509030" y="5077233"/>
            <a:ext cx="1936495" cy="313932"/>
          </a:xfrm>
          <a:prstGeom prst="rect">
            <a:avLst/>
          </a:prstGeom>
          <a:noFill/>
        </p:spPr>
        <p:txBody>
          <a:bodyPr wrap="square" rtlCol="0">
            <a:spAutoFit/>
          </a:bodyPr>
          <a:lstStyle/>
          <a:p>
            <a:pPr lvl="1" indent="0">
              <a:spcBef>
                <a:spcPts val="600"/>
              </a:spcBef>
            </a:pPr>
            <a:r>
              <a:rPr lang="sv-SE" sz="1600" dirty="0">
                <a:solidFill>
                  <a:schemeClr val="tx1"/>
                </a:solidFill>
                <a:latin typeface="+mj-lt"/>
                <a:cs typeface="Times New Roman" panose="02020603050405020304" pitchFamily="18" charset="0"/>
              </a:rPr>
              <a:t>Slutanvändning H2</a:t>
            </a:r>
          </a:p>
        </p:txBody>
      </p:sp>
      <p:sp>
        <p:nvSpPr>
          <p:cNvPr id="129" name="textruta 128">
            <a:extLst>
              <a:ext uri="{FF2B5EF4-FFF2-40B4-BE49-F238E27FC236}">
                <a16:creationId xmlns:a16="http://schemas.microsoft.com/office/drawing/2014/main" id="{A29C0F4B-EE0F-48C6-B0EC-0F13972EF015}"/>
              </a:ext>
            </a:extLst>
          </p:cNvPr>
          <p:cNvSpPr txBox="1"/>
          <p:nvPr/>
        </p:nvSpPr>
        <p:spPr>
          <a:xfrm>
            <a:off x="8499696" y="1904294"/>
            <a:ext cx="1945829" cy="535531"/>
          </a:xfrm>
          <a:prstGeom prst="rect">
            <a:avLst/>
          </a:prstGeom>
          <a:noFill/>
        </p:spPr>
        <p:txBody>
          <a:bodyPr wrap="square" rtlCol="0">
            <a:spAutoFit/>
          </a:bodyPr>
          <a:lstStyle/>
          <a:p>
            <a:pPr lvl="1" indent="0">
              <a:spcBef>
                <a:spcPts val="600"/>
              </a:spcBef>
            </a:pPr>
            <a:r>
              <a:rPr lang="sv-SE" sz="1600" b="1" dirty="0">
                <a:solidFill>
                  <a:schemeClr val="tx1"/>
                </a:solidFill>
                <a:latin typeface="+mj-lt"/>
                <a:cs typeface="Times New Roman" panose="02020603050405020304" pitchFamily="18" charset="0"/>
              </a:rPr>
              <a:t>Elförsäljning</a:t>
            </a:r>
            <a:br>
              <a:rPr lang="sv-SE" sz="1600" b="1" dirty="0">
                <a:solidFill>
                  <a:schemeClr val="tx1"/>
                </a:solidFill>
                <a:latin typeface="+mj-lt"/>
                <a:cs typeface="Times New Roman" panose="02020603050405020304" pitchFamily="18" charset="0"/>
              </a:rPr>
            </a:br>
            <a:r>
              <a:rPr lang="sv-SE" sz="1600" dirty="0">
                <a:solidFill>
                  <a:schemeClr val="tx1"/>
                </a:solidFill>
                <a:latin typeface="+mn-lt"/>
                <a:cs typeface="Times New Roman" panose="02020603050405020304" pitchFamily="18" charset="0"/>
              </a:rPr>
              <a:t>(</a:t>
            </a:r>
            <a:r>
              <a:rPr lang="sv-SE" sz="1600" dirty="0" err="1">
                <a:solidFill>
                  <a:schemeClr val="tx1"/>
                </a:solidFill>
                <a:latin typeface="+mn-lt"/>
                <a:cs typeface="Times New Roman" panose="02020603050405020304" pitchFamily="18" charset="0"/>
              </a:rPr>
              <a:t>Nordpool</a:t>
            </a:r>
            <a:r>
              <a:rPr lang="sv-SE" sz="1600" dirty="0">
                <a:solidFill>
                  <a:schemeClr val="tx1"/>
                </a:solidFill>
                <a:latin typeface="+mn-lt"/>
                <a:cs typeface="Times New Roman" panose="02020603050405020304" pitchFamily="18" charset="0"/>
              </a:rPr>
              <a:t>)</a:t>
            </a:r>
          </a:p>
        </p:txBody>
      </p:sp>
      <p:sp>
        <p:nvSpPr>
          <p:cNvPr id="131" name="textruta 130">
            <a:extLst>
              <a:ext uri="{FF2B5EF4-FFF2-40B4-BE49-F238E27FC236}">
                <a16:creationId xmlns:a16="http://schemas.microsoft.com/office/drawing/2014/main" id="{5B316F79-055A-405E-BB73-0C54DF8AFDE5}"/>
              </a:ext>
            </a:extLst>
          </p:cNvPr>
          <p:cNvSpPr txBox="1"/>
          <p:nvPr/>
        </p:nvSpPr>
        <p:spPr>
          <a:xfrm>
            <a:off x="4101473" y="5096007"/>
            <a:ext cx="2304467" cy="535531"/>
          </a:xfrm>
          <a:prstGeom prst="rect">
            <a:avLst/>
          </a:prstGeom>
          <a:noFill/>
        </p:spPr>
        <p:txBody>
          <a:bodyPr wrap="square" rtlCol="0">
            <a:spAutoFit/>
          </a:bodyPr>
          <a:lstStyle/>
          <a:p>
            <a:pPr lvl="1" indent="0" algn="ctr">
              <a:spcBef>
                <a:spcPts val="600"/>
              </a:spcBef>
            </a:pPr>
            <a:r>
              <a:rPr lang="sv-SE" sz="1600" dirty="0">
                <a:solidFill>
                  <a:schemeClr val="tx1"/>
                </a:solidFill>
                <a:latin typeface="+mj-lt"/>
                <a:cs typeface="Times New Roman" panose="02020603050405020304" pitchFamily="18" charset="0"/>
              </a:rPr>
              <a:t>Distribution</a:t>
            </a:r>
            <a:br>
              <a:rPr lang="sv-SE" sz="1600" dirty="0">
                <a:solidFill>
                  <a:schemeClr val="tx1"/>
                </a:solidFill>
                <a:latin typeface="+mj-lt"/>
                <a:cs typeface="Times New Roman" panose="02020603050405020304" pitchFamily="18" charset="0"/>
              </a:rPr>
            </a:br>
            <a:r>
              <a:rPr lang="sv-SE" sz="1600" dirty="0">
                <a:solidFill>
                  <a:schemeClr val="tx1"/>
                </a:solidFill>
                <a:latin typeface="+mn-lt"/>
                <a:cs typeface="Times New Roman" panose="02020603050405020304" pitchFamily="18" charset="0"/>
              </a:rPr>
              <a:t>(pipeline/mobila lager)</a:t>
            </a:r>
          </a:p>
        </p:txBody>
      </p:sp>
      <p:sp>
        <p:nvSpPr>
          <p:cNvPr id="133" name="textruta 132">
            <a:extLst>
              <a:ext uri="{FF2B5EF4-FFF2-40B4-BE49-F238E27FC236}">
                <a16:creationId xmlns:a16="http://schemas.microsoft.com/office/drawing/2014/main" id="{83A3215C-5BF3-4051-B3ED-B14AB448AFE6}"/>
              </a:ext>
            </a:extLst>
          </p:cNvPr>
          <p:cNvSpPr txBox="1"/>
          <p:nvPr/>
        </p:nvSpPr>
        <p:spPr>
          <a:xfrm>
            <a:off x="8499695" y="2949678"/>
            <a:ext cx="1791668" cy="535531"/>
          </a:xfrm>
          <a:prstGeom prst="rect">
            <a:avLst/>
          </a:prstGeom>
          <a:noFill/>
        </p:spPr>
        <p:txBody>
          <a:bodyPr wrap="square" rtlCol="0">
            <a:spAutoFit/>
          </a:bodyPr>
          <a:lstStyle/>
          <a:p>
            <a:pPr lvl="1" indent="0">
              <a:spcBef>
                <a:spcPts val="600"/>
              </a:spcBef>
            </a:pPr>
            <a:r>
              <a:rPr lang="sv-SE" sz="1600" dirty="0">
                <a:solidFill>
                  <a:schemeClr val="tx1"/>
                </a:solidFill>
                <a:latin typeface="+mj-lt"/>
                <a:cs typeface="Times New Roman" panose="02020603050405020304" pitchFamily="18" charset="0"/>
              </a:rPr>
              <a:t>Stödtjänste</a:t>
            </a:r>
            <a:r>
              <a:rPr lang="sv-SE" sz="1600" b="1" dirty="0">
                <a:solidFill>
                  <a:schemeClr val="tx1"/>
                </a:solidFill>
                <a:latin typeface="+mn-lt"/>
                <a:cs typeface="Times New Roman" panose="02020603050405020304" pitchFamily="18" charset="0"/>
              </a:rPr>
              <a:t>r</a:t>
            </a:r>
            <a:br>
              <a:rPr lang="sv-SE" sz="1600" b="1" dirty="0">
                <a:solidFill>
                  <a:schemeClr val="tx1"/>
                </a:solidFill>
                <a:latin typeface="+mn-lt"/>
                <a:cs typeface="Times New Roman" panose="02020603050405020304" pitchFamily="18" charset="0"/>
              </a:rPr>
            </a:br>
            <a:r>
              <a:rPr lang="sv-SE" sz="1600" dirty="0">
                <a:solidFill>
                  <a:schemeClr val="tx1"/>
                </a:solidFill>
                <a:latin typeface="+mn-lt"/>
                <a:cs typeface="Times New Roman" panose="02020603050405020304" pitchFamily="18" charset="0"/>
              </a:rPr>
              <a:t>(</a:t>
            </a:r>
            <a:r>
              <a:rPr lang="sv-SE" sz="1600" dirty="0" err="1">
                <a:solidFill>
                  <a:schemeClr val="tx1"/>
                </a:solidFill>
                <a:latin typeface="+mn-lt"/>
                <a:cs typeface="Times New Roman" panose="02020603050405020304" pitchFamily="18" charset="0"/>
              </a:rPr>
              <a:t>SvK</a:t>
            </a:r>
            <a:r>
              <a:rPr lang="sv-SE" sz="1600" dirty="0">
                <a:solidFill>
                  <a:schemeClr val="tx1"/>
                </a:solidFill>
                <a:latin typeface="+mn-lt"/>
                <a:cs typeface="Times New Roman" panose="02020603050405020304" pitchFamily="18" charset="0"/>
              </a:rPr>
              <a:t>)</a:t>
            </a:r>
          </a:p>
        </p:txBody>
      </p:sp>
      <p:cxnSp>
        <p:nvCxnSpPr>
          <p:cNvPr id="134" name="Koppling: vinklad 133">
            <a:extLst>
              <a:ext uri="{FF2B5EF4-FFF2-40B4-BE49-F238E27FC236}">
                <a16:creationId xmlns:a16="http://schemas.microsoft.com/office/drawing/2014/main" id="{C9BCD994-384D-466E-90C3-3F51D3F593CC}"/>
              </a:ext>
            </a:extLst>
          </p:cNvPr>
          <p:cNvCxnSpPr>
            <a:cxnSpLocks/>
            <a:stCxn id="110" idx="3"/>
            <a:endCxn id="153" idx="1"/>
          </p:cNvCxnSpPr>
          <p:nvPr/>
        </p:nvCxnSpPr>
        <p:spPr bwMode="auto">
          <a:xfrm flipV="1">
            <a:off x="6930429" y="2044252"/>
            <a:ext cx="1159405" cy="3014"/>
          </a:xfrm>
          <a:prstGeom prst="bentConnector3">
            <a:avLst>
              <a:gd name="adj1" fmla="val 50000"/>
            </a:avLst>
          </a:prstGeom>
          <a:ln>
            <a:solidFill>
              <a:schemeClr val="accent1"/>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35" name="Koppling: vinklad 134">
            <a:extLst>
              <a:ext uri="{FF2B5EF4-FFF2-40B4-BE49-F238E27FC236}">
                <a16:creationId xmlns:a16="http://schemas.microsoft.com/office/drawing/2014/main" id="{2E67048E-D6AB-43AF-AB63-54732ACB9126}"/>
              </a:ext>
            </a:extLst>
          </p:cNvPr>
          <p:cNvCxnSpPr>
            <a:cxnSpLocks/>
            <a:stCxn id="110" idx="3"/>
            <a:endCxn id="155" idx="1"/>
          </p:cNvCxnSpPr>
          <p:nvPr/>
        </p:nvCxnSpPr>
        <p:spPr bwMode="auto">
          <a:xfrm>
            <a:off x="6930429" y="2047266"/>
            <a:ext cx="1191190" cy="1121339"/>
          </a:xfrm>
          <a:prstGeom prst="bentConnector3">
            <a:avLst>
              <a:gd name="adj1" fmla="val 50000"/>
            </a:avLst>
          </a:prstGeom>
          <a:ln>
            <a:solidFill>
              <a:schemeClr val="accent1"/>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37" name="Koppling: vinklad 136">
            <a:extLst>
              <a:ext uri="{FF2B5EF4-FFF2-40B4-BE49-F238E27FC236}">
                <a16:creationId xmlns:a16="http://schemas.microsoft.com/office/drawing/2014/main" id="{9AC40926-61DB-4470-8725-173ECD5495C0}"/>
              </a:ext>
            </a:extLst>
          </p:cNvPr>
          <p:cNvCxnSpPr>
            <a:cxnSpLocks/>
            <a:stCxn id="105" idx="3"/>
            <a:endCxn id="4" idx="1"/>
          </p:cNvCxnSpPr>
          <p:nvPr/>
        </p:nvCxnSpPr>
        <p:spPr bwMode="auto">
          <a:xfrm flipV="1">
            <a:off x="7339113" y="5196155"/>
            <a:ext cx="771256" cy="408"/>
          </a:xfrm>
          <a:prstGeom prst="bentConnector3">
            <a:avLst>
              <a:gd name="adj1" fmla="val 50000"/>
            </a:avLst>
          </a:prstGeom>
          <a:ln>
            <a:headEnd type="none" w="med" len="med"/>
            <a:tailEnd type="triangle"/>
          </a:ln>
        </p:spPr>
        <p:style>
          <a:lnRef idx="1">
            <a:schemeClr val="dk1"/>
          </a:lnRef>
          <a:fillRef idx="0">
            <a:schemeClr val="dk1"/>
          </a:fillRef>
          <a:effectRef idx="0">
            <a:schemeClr val="dk1"/>
          </a:effectRef>
          <a:fontRef idx="minor">
            <a:schemeClr val="tx1"/>
          </a:fontRef>
        </p:style>
      </p:cxnSp>
      <p:pic>
        <p:nvPicPr>
          <p:cNvPr id="151" name="Picture 2" descr="Pipeline Icons - Download Free Vector Icons | Noun Project">
            <a:extLst>
              <a:ext uri="{FF2B5EF4-FFF2-40B4-BE49-F238E27FC236}">
                <a16:creationId xmlns:a16="http://schemas.microsoft.com/office/drawing/2014/main" id="{7D930A09-F8E9-42A9-916B-18AB0F8D531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568197" y="5013042"/>
            <a:ext cx="430696" cy="430696"/>
          </a:xfrm>
          <a:prstGeom prst="rect">
            <a:avLst/>
          </a:prstGeom>
          <a:noFill/>
          <a:extLst>
            <a:ext uri="{909E8E84-426E-40DD-AFC4-6F175D3DCCD1}">
              <a14:hiddenFill xmlns:a14="http://schemas.microsoft.com/office/drawing/2010/main">
                <a:solidFill>
                  <a:srgbClr val="FFFFFF"/>
                </a:solidFill>
              </a14:hiddenFill>
            </a:ext>
          </a:extLst>
        </p:spPr>
      </p:pic>
      <p:pic>
        <p:nvPicPr>
          <p:cNvPr id="153" name="Bild 152" descr="Blixt med hel fyllning">
            <a:extLst>
              <a:ext uri="{FF2B5EF4-FFF2-40B4-BE49-F238E27FC236}">
                <a16:creationId xmlns:a16="http://schemas.microsoft.com/office/drawing/2014/main" id="{C5B58348-C49A-4DC0-AAA6-D9606F2C821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89834" y="1920715"/>
            <a:ext cx="247073" cy="247073"/>
          </a:xfrm>
          <a:prstGeom prst="rect">
            <a:avLst/>
          </a:prstGeom>
        </p:spPr>
      </p:pic>
      <p:pic>
        <p:nvPicPr>
          <p:cNvPr id="154" name="Bild 153" descr="Hastighetsmätare låg med hel fyllning">
            <a:extLst>
              <a:ext uri="{FF2B5EF4-FFF2-40B4-BE49-F238E27FC236}">
                <a16:creationId xmlns:a16="http://schemas.microsoft.com/office/drawing/2014/main" id="{C40ACA1D-F61E-4614-9510-DA07CC186BF0}"/>
              </a:ext>
            </a:extLst>
          </p:cNvPr>
          <p:cNvPicPr>
            <a:picLocks noChangeAspect="1"/>
          </p:cNvPicPr>
          <p:nvPr/>
        </p:nvPicPr>
        <p:blipFill rotWithShape="1">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l="-63114" t="20549" r="-60715" b="-1"/>
          <a:stretch/>
        </p:blipFill>
        <p:spPr>
          <a:xfrm>
            <a:off x="7866537" y="2853092"/>
            <a:ext cx="738022" cy="261970"/>
          </a:xfrm>
          <a:prstGeom prst="rect">
            <a:avLst/>
          </a:prstGeom>
        </p:spPr>
      </p:pic>
      <p:pic>
        <p:nvPicPr>
          <p:cNvPr id="155" name="Bild 154" descr="Blixt med hel fyllning">
            <a:extLst>
              <a:ext uri="{FF2B5EF4-FFF2-40B4-BE49-F238E27FC236}">
                <a16:creationId xmlns:a16="http://schemas.microsoft.com/office/drawing/2014/main" id="{A4C4B18D-C8DA-4098-9953-CE3B92A09B4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121619" y="3076854"/>
            <a:ext cx="183502" cy="183502"/>
          </a:xfrm>
          <a:prstGeom prst="rect">
            <a:avLst/>
          </a:prstGeom>
        </p:spPr>
      </p:pic>
      <p:pic>
        <p:nvPicPr>
          <p:cNvPr id="4" name="Bild 3" descr="Kontrakt med hel fyllning">
            <a:extLst>
              <a:ext uri="{FF2B5EF4-FFF2-40B4-BE49-F238E27FC236}">
                <a16:creationId xmlns:a16="http://schemas.microsoft.com/office/drawing/2014/main" id="{05E619DC-5178-49D3-9CA5-C17612286CA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110369" y="4996328"/>
            <a:ext cx="399654" cy="399654"/>
          </a:xfrm>
          <a:prstGeom prst="rect">
            <a:avLst/>
          </a:prstGeom>
        </p:spPr>
      </p:pic>
      <p:cxnSp>
        <p:nvCxnSpPr>
          <p:cNvPr id="64" name="Rak pilkoppling 63">
            <a:extLst>
              <a:ext uri="{FF2B5EF4-FFF2-40B4-BE49-F238E27FC236}">
                <a16:creationId xmlns:a16="http://schemas.microsoft.com/office/drawing/2014/main" id="{2BFCB4C3-60A2-45D5-BE96-5397B9C43E7B}"/>
              </a:ext>
            </a:extLst>
          </p:cNvPr>
          <p:cNvCxnSpPr>
            <a:cxnSpLocks/>
          </p:cNvCxnSpPr>
          <p:nvPr/>
        </p:nvCxnSpPr>
        <p:spPr bwMode="auto">
          <a:xfrm flipV="1">
            <a:off x="3600483" y="5007726"/>
            <a:ext cx="2758753" cy="17188"/>
          </a:xfrm>
          <a:prstGeom prst="straightConnector1">
            <a:avLst/>
          </a:prstGeom>
          <a:ln w="28575">
            <a:prstDash val="sysDash"/>
            <a:headEnd type="none" w="med" len="med"/>
            <a:tailEnd type="triangle"/>
          </a:ln>
          <a:effectLst/>
        </p:spPr>
        <p:style>
          <a:lnRef idx="1">
            <a:schemeClr val="dk1"/>
          </a:lnRef>
          <a:fillRef idx="0">
            <a:schemeClr val="dk1"/>
          </a:fillRef>
          <a:effectRef idx="0">
            <a:schemeClr val="dk1"/>
          </a:effectRef>
          <a:fontRef idx="minor">
            <a:schemeClr val="tx1"/>
          </a:fontRef>
        </p:style>
      </p:cxnSp>
      <p:sp>
        <p:nvSpPr>
          <p:cNvPr id="65" name="textruta 64">
            <a:extLst>
              <a:ext uri="{FF2B5EF4-FFF2-40B4-BE49-F238E27FC236}">
                <a16:creationId xmlns:a16="http://schemas.microsoft.com/office/drawing/2014/main" id="{1E697FAE-8B31-412C-A5AA-41B51A3A981A}"/>
              </a:ext>
            </a:extLst>
          </p:cNvPr>
          <p:cNvSpPr txBox="1"/>
          <p:nvPr/>
        </p:nvSpPr>
        <p:spPr>
          <a:xfrm>
            <a:off x="4954904" y="4742615"/>
            <a:ext cx="399497" cy="244682"/>
          </a:xfrm>
          <a:prstGeom prst="rect">
            <a:avLst/>
          </a:prstGeom>
          <a:noFill/>
        </p:spPr>
        <p:txBody>
          <a:bodyPr wrap="square" rtlCol="0">
            <a:spAutoFit/>
          </a:bodyPr>
          <a:lstStyle/>
          <a:p>
            <a:pPr algn="ctr"/>
            <a:r>
              <a:rPr lang="sv-SE" sz="1100" b="1" dirty="0">
                <a:solidFill>
                  <a:schemeClr val="tx1"/>
                </a:solidFill>
                <a:latin typeface="+mn-lt"/>
              </a:rPr>
              <a:t>H2</a:t>
            </a:r>
          </a:p>
        </p:txBody>
      </p:sp>
      <p:sp>
        <p:nvSpPr>
          <p:cNvPr id="10" name="Ellips 9">
            <a:extLst>
              <a:ext uri="{FF2B5EF4-FFF2-40B4-BE49-F238E27FC236}">
                <a16:creationId xmlns:a16="http://schemas.microsoft.com/office/drawing/2014/main" id="{029B45E1-2A95-4B4B-8777-4497780E8593}"/>
              </a:ext>
            </a:extLst>
          </p:cNvPr>
          <p:cNvSpPr/>
          <p:nvPr/>
        </p:nvSpPr>
        <p:spPr>
          <a:xfrm>
            <a:off x="7664288" y="1932114"/>
            <a:ext cx="262541" cy="240642"/>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t>1</a:t>
            </a:r>
            <a:endParaRPr lang="sv-SE" b="1" dirty="0"/>
          </a:p>
        </p:txBody>
      </p:sp>
      <p:sp>
        <p:nvSpPr>
          <p:cNvPr id="75" name="Ellips 74">
            <a:extLst>
              <a:ext uri="{FF2B5EF4-FFF2-40B4-BE49-F238E27FC236}">
                <a16:creationId xmlns:a16="http://schemas.microsoft.com/office/drawing/2014/main" id="{D5DBE803-1876-4948-9E00-90EF2CE9C523}"/>
              </a:ext>
            </a:extLst>
          </p:cNvPr>
          <p:cNvSpPr/>
          <p:nvPr/>
        </p:nvSpPr>
        <p:spPr>
          <a:xfrm>
            <a:off x="7664288" y="3067997"/>
            <a:ext cx="262541" cy="240642"/>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t>2</a:t>
            </a:r>
            <a:endParaRPr lang="sv-SE" b="1" dirty="0"/>
          </a:p>
        </p:txBody>
      </p:sp>
      <p:sp>
        <p:nvSpPr>
          <p:cNvPr id="78" name="Ellips 77">
            <a:extLst>
              <a:ext uri="{FF2B5EF4-FFF2-40B4-BE49-F238E27FC236}">
                <a16:creationId xmlns:a16="http://schemas.microsoft.com/office/drawing/2014/main" id="{7BD6365A-6501-40CA-A77A-95FE44EE815B}"/>
              </a:ext>
            </a:extLst>
          </p:cNvPr>
          <p:cNvSpPr/>
          <p:nvPr/>
        </p:nvSpPr>
        <p:spPr>
          <a:xfrm>
            <a:off x="7664288" y="5069324"/>
            <a:ext cx="262541" cy="240642"/>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t>3</a:t>
            </a:r>
            <a:endParaRPr lang="sv-SE" b="1" dirty="0"/>
          </a:p>
        </p:txBody>
      </p:sp>
      <p:sp>
        <p:nvSpPr>
          <p:cNvPr id="23" name="Rektangel 22">
            <a:extLst>
              <a:ext uri="{FF2B5EF4-FFF2-40B4-BE49-F238E27FC236}">
                <a16:creationId xmlns:a16="http://schemas.microsoft.com/office/drawing/2014/main" id="{86B80736-1D2A-40A0-B57D-98B35466AE46}"/>
              </a:ext>
            </a:extLst>
          </p:cNvPr>
          <p:cNvSpPr/>
          <p:nvPr/>
        </p:nvSpPr>
        <p:spPr>
          <a:xfrm>
            <a:off x="3644342" y="2662834"/>
            <a:ext cx="3360934" cy="17196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Wingdings" panose="05000000000000000000" pitchFamily="2" charset="2"/>
              <a:buChar char="ü"/>
            </a:pPr>
            <a:r>
              <a:rPr lang="sv-SE" sz="1800" dirty="0">
                <a:solidFill>
                  <a:schemeClr val="tx1"/>
                </a:solidFill>
              </a:rPr>
              <a:t>100% grön vätgas</a:t>
            </a:r>
          </a:p>
          <a:p>
            <a:pPr marL="285750" indent="-285750">
              <a:spcBef>
                <a:spcPts val="600"/>
              </a:spcBef>
              <a:buFont typeface="Wingdings" panose="05000000000000000000" pitchFamily="2" charset="2"/>
              <a:buChar char="ü"/>
            </a:pPr>
            <a:r>
              <a:rPr lang="sv-SE" sz="1800" dirty="0">
                <a:solidFill>
                  <a:schemeClr val="tx1"/>
                </a:solidFill>
              </a:rPr>
              <a:t>Inga nätkostnader</a:t>
            </a:r>
          </a:p>
          <a:p>
            <a:pPr marL="285750" indent="-285750">
              <a:spcBef>
                <a:spcPts val="600"/>
              </a:spcBef>
              <a:buFont typeface="Wingdings" panose="05000000000000000000" pitchFamily="2" charset="2"/>
              <a:buChar char="ü"/>
            </a:pPr>
            <a:r>
              <a:rPr lang="sv-SE" sz="1800" dirty="0">
                <a:solidFill>
                  <a:schemeClr val="tx1"/>
                </a:solidFill>
              </a:rPr>
              <a:t>Utvalda låga elpristimmar</a:t>
            </a:r>
          </a:p>
          <a:p>
            <a:pPr marL="285750" indent="-285750">
              <a:spcBef>
                <a:spcPts val="600"/>
              </a:spcBef>
              <a:buFont typeface="Wingdings" panose="05000000000000000000" pitchFamily="2" charset="2"/>
              <a:buChar char="ü"/>
            </a:pPr>
            <a:r>
              <a:rPr lang="sv-SE" sz="1800" dirty="0">
                <a:solidFill>
                  <a:schemeClr val="tx1"/>
                </a:solidFill>
              </a:rPr>
              <a:t>Systemtjänster</a:t>
            </a:r>
          </a:p>
          <a:p>
            <a:pPr marL="285750" indent="-285750">
              <a:spcBef>
                <a:spcPts val="600"/>
              </a:spcBef>
              <a:buFont typeface="Wingdings" panose="05000000000000000000" pitchFamily="2" charset="2"/>
              <a:buChar char="ü"/>
            </a:pPr>
            <a:r>
              <a:rPr lang="sv-SE" sz="1800" dirty="0">
                <a:solidFill>
                  <a:schemeClr val="tx1"/>
                </a:solidFill>
              </a:rPr>
              <a:t>Låga transportkostnader</a:t>
            </a:r>
          </a:p>
        </p:txBody>
      </p:sp>
      <p:cxnSp>
        <p:nvCxnSpPr>
          <p:cNvPr id="85" name="Rak koppling 84">
            <a:extLst>
              <a:ext uri="{FF2B5EF4-FFF2-40B4-BE49-F238E27FC236}">
                <a16:creationId xmlns:a16="http://schemas.microsoft.com/office/drawing/2014/main" id="{3801A71B-4156-47F1-818D-3327AF6F097A}"/>
              </a:ext>
            </a:extLst>
          </p:cNvPr>
          <p:cNvCxnSpPr>
            <a:cxnSpLocks/>
          </p:cNvCxnSpPr>
          <p:nvPr/>
        </p:nvCxnSpPr>
        <p:spPr bwMode="auto">
          <a:xfrm flipH="1">
            <a:off x="6800287" y="4850580"/>
            <a:ext cx="331928" cy="36156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 name="Pratbubbla: rektangel 16">
            <a:extLst>
              <a:ext uri="{FF2B5EF4-FFF2-40B4-BE49-F238E27FC236}">
                <a16:creationId xmlns:a16="http://schemas.microsoft.com/office/drawing/2014/main" id="{814064E0-EF6E-4019-D615-602AFCCCAB30}"/>
              </a:ext>
            </a:extLst>
          </p:cNvPr>
          <p:cNvSpPr/>
          <p:nvPr/>
        </p:nvSpPr>
        <p:spPr>
          <a:xfrm>
            <a:off x="6319601" y="5717119"/>
            <a:ext cx="3386628" cy="767903"/>
          </a:xfrm>
          <a:prstGeom prst="wedgeRectCallout">
            <a:avLst>
              <a:gd name="adj1" fmla="val -41467"/>
              <a:gd name="adj2" fmla="val -80634"/>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ruta 17">
            <a:extLst>
              <a:ext uri="{FF2B5EF4-FFF2-40B4-BE49-F238E27FC236}">
                <a16:creationId xmlns:a16="http://schemas.microsoft.com/office/drawing/2014/main" id="{5D61B80C-B54E-58D9-42DC-EB7A148A6BDA}"/>
              </a:ext>
            </a:extLst>
          </p:cNvPr>
          <p:cNvSpPr txBox="1"/>
          <p:nvPr/>
        </p:nvSpPr>
        <p:spPr>
          <a:xfrm>
            <a:off x="6966251" y="5738845"/>
            <a:ext cx="2011181" cy="258532"/>
          </a:xfrm>
          <a:prstGeom prst="rect">
            <a:avLst/>
          </a:prstGeom>
          <a:noFill/>
        </p:spPr>
        <p:txBody>
          <a:bodyPr wrap="square" rtlCol="0">
            <a:spAutoFit/>
          </a:bodyPr>
          <a:lstStyle/>
          <a:p>
            <a:pPr lvl="1" indent="0" algn="ctr">
              <a:spcBef>
                <a:spcPts val="600"/>
              </a:spcBef>
            </a:pPr>
            <a:r>
              <a:rPr lang="sv-SE" sz="1200" b="1" i="1" dirty="0">
                <a:solidFill>
                  <a:schemeClr val="tx1"/>
                </a:solidFill>
                <a:latin typeface="+mn-lt"/>
                <a:cs typeface="Times New Roman" panose="02020603050405020304" pitchFamily="18" charset="0"/>
              </a:rPr>
              <a:t>Demosite under utveckling</a:t>
            </a:r>
          </a:p>
        </p:txBody>
      </p:sp>
      <p:pic>
        <p:nvPicPr>
          <p:cNvPr id="19" name="Picture 2" descr="Vi levererar uteslutande 100% fossilfria drivmedel! - OG">
            <a:extLst>
              <a:ext uri="{FF2B5EF4-FFF2-40B4-BE49-F238E27FC236}">
                <a16:creationId xmlns:a16="http://schemas.microsoft.com/office/drawing/2014/main" id="{DFD56E52-C4EB-5E41-2490-B698F41F8206}"/>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639010" y="6016235"/>
            <a:ext cx="217427" cy="3139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Rabbalshede Kraft AB | En ledande vindkraftsaktör | Mynewsdesk">
            <a:extLst>
              <a:ext uri="{FF2B5EF4-FFF2-40B4-BE49-F238E27FC236}">
                <a16:creationId xmlns:a16="http://schemas.microsoft.com/office/drawing/2014/main" id="{C85B9999-8EBB-3663-A966-27F494575D56}"/>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t="24650" b="21067"/>
          <a:stretch/>
        </p:blipFill>
        <p:spPr bwMode="auto">
          <a:xfrm>
            <a:off x="8669110" y="6092947"/>
            <a:ext cx="852627" cy="2410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Volvo Group - West Pride">
            <a:extLst>
              <a:ext uri="{FF2B5EF4-FFF2-40B4-BE49-F238E27FC236}">
                <a16:creationId xmlns:a16="http://schemas.microsoft.com/office/drawing/2014/main" id="{997E2965-6284-0E05-2E29-2C2AA4EB73F2}"/>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t="31412" b="20801"/>
          <a:stretch/>
        </p:blipFill>
        <p:spPr bwMode="auto">
          <a:xfrm>
            <a:off x="7044694" y="6166685"/>
            <a:ext cx="772291" cy="1673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Vestas">
            <a:extLst>
              <a:ext uri="{FF2B5EF4-FFF2-40B4-BE49-F238E27FC236}">
                <a16:creationId xmlns:a16="http://schemas.microsoft.com/office/drawing/2014/main" id="{A80005BD-CABE-DD46-5308-29B4DF4AD50A}"/>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18463" t="21879" r="16920" b="23801"/>
          <a:stretch/>
        </p:blipFill>
        <p:spPr bwMode="auto">
          <a:xfrm>
            <a:off x="7894810" y="6075349"/>
            <a:ext cx="615213" cy="276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410522"/>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2F41077-8549-2137-87E0-64F13D898E3A}"/>
              </a:ext>
            </a:extLst>
          </p:cNvPr>
          <p:cNvGraphicFramePr>
            <a:graphicFrameLocks noChangeAspect="1"/>
          </p:cNvGraphicFramePr>
          <p:nvPr>
            <p:custDataLst>
              <p:tags r:id="rId1"/>
            </p:custDataLst>
            <p:extLst>
              <p:ext uri="{D42A27DB-BD31-4B8C-83A1-F6EECF244321}">
                <p14:modId xmlns:p14="http://schemas.microsoft.com/office/powerpoint/2010/main" val="2393250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think-cell data - do not delete" hidden="1">
                        <a:extLst>
                          <a:ext uri="{FF2B5EF4-FFF2-40B4-BE49-F238E27FC236}">
                            <a16:creationId xmlns:a16="http://schemas.microsoft.com/office/drawing/2014/main" id="{B2F41077-8549-2137-87E0-64F13D898E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8AFD8ED4-35B0-51AB-37B4-2056906FC6FB}"/>
              </a:ext>
            </a:extLst>
          </p:cNvPr>
          <p:cNvSpPr>
            <a:spLocks noGrp="1"/>
          </p:cNvSpPr>
          <p:nvPr>
            <p:ph type="title"/>
          </p:nvPr>
        </p:nvSpPr>
        <p:spPr>
          <a:xfrm>
            <a:off x="432000" y="372535"/>
            <a:ext cx="9205913" cy="1299248"/>
          </a:xfrm>
        </p:spPr>
        <p:txBody>
          <a:bodyPr vert="horz"/>
          <a:lstStyle/>
          <a:p>
            <a:r>
              <a:rPr lang="sv-SE" sz="4800" b="1" dirty="0">
                <a:ea typeface="+mj-lt"/>
                <a:cs typeface="+mj-lt"/>
              </a:rPr>
              <a:t>Utmaningar längs vägen</a:t>
            </a:r>
          </a:p>
        </p:txBody>
      </p:sp>
      <p:sp>
        <p:nvSpPr>
          <p:cNvPr id="4" name="Platshållare för bildnummer 3">
            <a:extLst>
              <a:ext uri="{FF2B5EF4-FFF2-40B4-BE49-F238E27FC236}">
                <a16:creationId xmlns:a16="http://schemas.microsoft.com/office/drawing/2014/main" id="{33CB422A-CBDA-EFC0-9903-24406711B5FD}"/>
              </a:ext>
            </a:extLst>
          </p:cNvPr>
          <p:cNvSpPr>
            <a:spLocks noGrp="1"/>
          </p:cNvSpPr>
          <p:nvPr>
            <p:ph type="sldNum" sz="quarter" idx="12"/>
          </p:nvPr>
        </p:nvSpPr>
        <p:spPr/>
        <p:txBody>
          <a:bodyPr/>
          <a:lstStyle/>
          <a:p>
            <a:fld id="{86CB4B4D-7CA3-9044-876B-883B54F8677D}" type="slidenum">
              <a:rPr lang="sv-SE" smtClean="0"/>
              <a:pPr/>
              <a:t>9</a:t>
            </a:fld>
            <a:endParaRPr lang="sv-SE" dirty="0"/>
          </a:p>
        </p:txBody>
      </p:sp>
      <p:pic>
        <p:nvPicPr>
          <p:cNvPr id="8" name="Bildobjekt 7">
            <a:extLst>
              <a:ext uri="{FF2B5EF4-FFF2-40B4-BE49-F238E27FC236}">
                <a16:creationId xmlns:a16="http://schemas.microsoft.com/office/drawing/2014/main" id="{F6051A08-1BEC-F130-A6F6-DF279A24F3AA}"/>
              </a:ext>
            </a:extLst>
          </p:cNvPr>
          <p:cNvPicPr>
            <a:picLocks noChangeAspect="1"/>
          </p:cNvPicPr>
          <p:nvPr/>
        </p:nvPicPr>
        <p:blipFill rotWithShape="1">
          <a:blip r:embed="rId5"/>
          <a:srcRect l="18333" t="7408" r="19394" b="8686"/>
          <a:stretch/>
        </p:blipFill>
        <p:spPr>
          <a:xfrm>
            <a:off x="618871" y="2290916"/>
            <a:ext cx="3533738" cy="2678247"/>
          </a:xfrm>
          <a:prstGeom prst="rect">
            <a:avLst/>
          </a:prstGeom>
          <a:ln>
            <a:solidFill>
              <a:schemeClr val="bg1">
                <a:lumMod val="75000"/>
              </a:schemeClr>
            </a:solidFill>
          </a:ln>
        </p:spPr>
      </p:pic>
      <p:sp>
        <p:nvSpPr>
          <p:cNvPr id="3" name="textruta 2">
            <a:extLst>
              <a:ext uri="{FF2B5EF4-FFF2-40B4-BE49-F238E27FC236}">
                <a16:creationId xmlns:a16="http://schemas.microsoft.com/office/drawing/2014/main" id="{0D796D88-1F27-F24B-A3BD-4E1A0576C519}"/>
              </a:ext>
            </a:extLst>
          </p:cNvPr>
          <p:cNvSpPr txBox="1"/>
          <p:nvPr/>
        </p:nvSpPr>
        <p:spPr>
          <a:xfrm>
            <a:off x="4285673" y="2299460"/>
            <a:ext cx="6576292" cy="3228576"/>
          </a:xfrm>
          <a:prstGeom prst="rect">
            <a:avLst/>
          </a:prstGeom>
          <a:noFill/>
        </p:spPr>
        <p:txBody>
          <a:bodyPr wrap="square" lIns="91440" tIns="45720" rIns="91440" bIns="45720" rtlCol="0" anchor="t">
            <a:spAutoFit/>
          </a:bodyPr>
          <a:lstStyle/>
          <a:p>
            <a:pPr marL="285750" indent="-285750" algn="l">
              <a:spcBef>
                <a:spcPts val="600"/>
              </a:spcBef>
              <a:spcAft>
                <a:spcPts val="600"/>
              </a:spcAft>
              <a:buFont typeface="Arial" panose="020B0604020202020204" pitchFamily="34" charset="0"/>
              <a:buChar char="•"/>
            </a:pPr>
            <a:r>
              <a:rPr lang="sv-SE" sz="1400" b="1" dirty="0">
                <a:solidFill>
                  <a:schemeClr val="tx1"/>
                </a:solidFill>
                <a:latin typeface="+mn-lt"/>
                <a:cs typeface="Replica LL" panose="020B0504010101010104" pitchFamily="34" charset="77"/>
              </a:rPr>
              <a:t>Förordningen om IKN </a:t>
            </a:r>
            <a:r>
              <a:rPr lang="sv-SE" sz="1400" dirty="0">
                <a:solidFill>
                  <a:schemeClr val="tx1"/>
                </a:solidFill>
                <a:latin typeface="+mn-lt"/>
                <a:cs typeface="Replica LL" panose="020B0504010101010104" pitchFamily="34" charset="77"/>
              </a:rPr>
              <a:t>(Icke Koncessionspliktiga Nät) behöver moderniseras för att tillåta annat än elproduktion inom IKN</a:t>
            </a:r>
          </a:p>
          <a:p>
            <a:pPr marL="541020" indent="-276225" algn="l">
              <a:spcBef>
                <a:spcPts val="600"/>
              </a:spcBef>
              <a:spcAft>
                <a:spcPts val="600"/>
              </a:spcAft>
              <a:buFont typeface="Arial" panose="020B0604020202020204" pitchFamily="34" charset="0"/>
              <a:buChar char="•"/>
            </a:pPr>
            <a:r>
              <a:rPr lang="sv-SE" sz="1400" dirty="0">
                <a:solidFill>
                  <a:schemeClr val="tx1"/>
                </a:solidFill>
                <a:latin typeface="+mn-lt"/>
                <a:cs typeface="Replica LL" panose="020B0504010101010104" pitchFamily="34" charset="77"/>
              </a:rPr>
              <a:t>Idag får vi </a:t>
            </a:r>
            <a:r>
              <a:rPr lang="sv-SE" sz="1400" u="sng" dirty="0">
                <a:solidFill>
                  <a:schemeClr val="tx1"/>
                </a:solidFill>
                <a:latin typeface="+mn-lt"/>
                <a:cs typeface="Replica LL" panose="020B0504010101010104" pitchFamily="34" charset="77"/>
              </a:rPr>
              <a:t>inte</a:t>
            </a:r>
            <a:r>
              <a:rPr lang="sv-SE" sz="1400" dirty="0">
                <a:solidFill>
                  <a:schemeClr val="tx1"/>
                </a:solidFill>
                <a:latin typeface="+mn-lt"/>
                <a:cs typeface="Replica LL" panose="020B0504010101010104" pitchFamily="34" charset="77"/>
              </a:rPr>
              <a:t> bygga en kort kabel (30-40m) för att ansluta en </a:t>
            </a:r>
            <a:r>
              <a:rPr lang="sv-SE" sz="1400" dirty="0" err="1">
                <a:solidFill>
                  <a:schemeClr val="tx1"/>
                </a:solidFill>
                <a:latin typeface="+mn-lt"/>
                <a:cs typeface="Replica LL" panose="020B0504010101010104" pitchFamily="34" charset="77"/>
              </a:rPr>
              <a:t>elektrolysör</a:t>
            </a:r>
            <a:r>
              <a:rPr lang="sv-SE" sz="1400" dirty="0">
                <a:solidFill>
                  <a:schemeClr val="tx1"/>
                </a:solidFill>
                <a:latin typeface="+mn-lt"/>
                <a:cs typeface="Replica LL" panose="020B0504010101010104" pitchFamily="34" charset="77"/>
              </a:rPr>
              <a:t> i det interna elnätet i våra vindparker </a:t>
            </a:r>
          </a:p>
          <a:p>
            <a:pPr marL="541020" indent="-276225" algn="l">
              <a:spcBef>
                <a:spcPts val="600"/>
              </a:spcBef>
              <a:spcAft>
                <a:spcPts val="600"/>
              </a:spcAft>
              <a:buFont typeface="Arial" panose="020B0604020202020204" pitchFamily="34" charset="0"/>
              <a:buChar char="•"/>
            </a:pPr>
            <a:r>
              <a:rPr lang="sv-SE" sz="1400" dirty="0">
                <a:solidFill>
                  <a:schemeClr val="tx1"/>
                </a:solidFill>
                <a:latin typeface="+mn-lt"/>
                <a:cs typeface="Replica LL" panose="020B0504010101010104" pitchFamily="34" charset="77"/>
              </a:rPr>
              <a:t>Alternativen är att starta ett nätbolag och ansöka om koncession eller låta nätbolaget äga kabeln och köpa in elen från nätet</a:t>
            </a:r>
          </a:p>
          <a:p>
            <a:pPr marL="285750" indent="-285750">
              <a:spcBef>
                <a:spcPts val="600"/>
              </a:spcBef>
              <a:spcAft>
                <a:spcPts val="600"/>
              </a:spcAft>
              <a:buFont typeface="Arial" panose="020B0604020202020204" pitchFamily="34" charset="0"/>
              <a:buChar char="•"/>
            </a:pPr>
            <a:r>
              <a:rPr lang="sv-SE" sz="1400" b="1" dirty="0">
                <a:solidFill>
                  <a:schemeClr val="tx1"/>
                </a:solidFill>
                <a:latin typeface="+mn-lt"/>
                <a:cs typeface="Replica LL" panose="020B0504010101010104" pitchFamily="34" charset="77"/>
              </a:rPr>
              <a:t>Tillståndsprocessen</a:t>
            </a:r>
            <a:r>
              <a:rPr lang="sv-SE" sz="1400" dirty="0">
                <a:solidFill>
                  <a:schemeClr val="tx1"/>
                </a:solidFill>
                <a:latin typeface="+mn-lt"/>
                <a:cs typeface="Replica LL" panose="020B0504010101010104" pitchFamily="34" charset="77"/>
              </a:rPr>
              <a:t> för vätgasproduktion är otydlig och inte anpassad för hybridisering och decentraliserad produktion där produktion och konsumtion inte är samlokaliserad</a:t>
            </a:r>
          </a:p>
          <a:p>
            <a:pPr marL="541020" lvl="2" indent="-276225">
              <a:spcBef>
                <a:spcPts val="600"/>
              </a:spcBef>
              <a:spcAft>
                <a:spcPts val="600"/>
              </a:spcAft>
              <a:buFont typeface="Arial" panose="020B0604020202020204" pitchFamily="34" charset="0"/>
              <a:buChar char="•"/>
            </a:pPr>
            <a:r>
              <a:rPr lang="sv-SE" sz="1400" dirty="0">
                <a:solidFill>
                  <a:schemeClr val="tx1"/>
                </a:solidFill>
                <a:latin typeface="+mn-lt"/>
              </a:rPr>
              <a:t>I dagsläget är det slutanvändningen av vätgas som bränsle eller inte som avgör vilken prövningskod som verksamheten omfattas av – och om verksamheten utgör en industriutsläppsverksamhet (IED) eller inte. Onödig begränsning med onödigt krångel.</a:t>
            </a:r>
            <a:endParaRPr lang="sv-SE" sz="1400" dirty="0">
              <a:solidFill>
                <a:schemeClr val="tx1"/>
              </a:solidFill>
              <a:latin typeface="+mn-lt"/>
              <a:cs typeface="Replica LL" panose="020B0504010101010104" pitchFamily="34" charset="77"/>
            </a:endParaRPr>
          </a:p>
        </p:txBody>
      </p:sp>
    </p:spTree>
    <p:extLst>
      <p:ext uri="{BB962C8B-B14F-4D97-AF65-F5344CB8AC3E}">
        <p14:creationId xmlns:p14="http://schemas.microsoft.com/office/powerpoint/2010/main" val="783565431"/>
      </p:ext>
    </p:extLst>
  </p:cSld>
  <p:clrMapOvr>
    <a:masterClrMapping/>
  </p:clrMapOvr>
  <p:transition>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312&quot;/&gt;&lt;CPresentation id=&quot;1&quot;&gt;&lt;m_precDefaultNumber&gt;&lt;m_bNumberIsYear val=&quot;1&quot;/&gt;&lt;m_chMinusSymbol&gt;-&lt;/m_chMinusSymbol&gt;&lt;m_chDecimalSymbol17909&gt;.&lt;/m_chDecimalSymbol17909&gt;&lt;m_nGroupingDigits17909 val=&quot;3&quot;/&gt;&lt;m_chGroupingSymbol17909&gt; &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 &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bOUQZiTu5fMySOYb9Exlx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PIdQwtHsZSeH5qWoe.AzP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mhLnygz34Xzd342BbRytz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mhLnygz34Xzd342BbRytz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JRJO784iCsXiac_HUTy0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nlwnufal3KEx6vkMohd3b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ern6SCmGoHAhRKbbSg4_5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IM4sJg8DeblYppwzxbQ2O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YBlYLczPk.H66hPqqeycx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4OEC6gV6lgb56exSRi.pE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sQAwE_WTmzx1o0KII3Z4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C1svhwLkmRJJuzL1qFBHK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DVIzdAwqr6SH9a20CYPc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7dnwwoP7.EDq2Rv6kvDCs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VBILejMhG88b8.P2BOjIm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A.9__HV5DCZeL0sF4EN20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oX_3aq4.h0wArnyYIG8Ly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7.xml.rels><?xml version="1.0" encoding="UTF-8" standalone="yes"?>
<Relationships xmlns="http://schemas.openxmlformats.org/package/2006/relationships"><Relationship Id="rId1" Type="http://schemas.openxmlformats.org/officeDocument/2006/relationships/image" Target="../media/image27.png"/></Relationships>
</file>

<file path=ppt/theme/theme1.xml><?xml version="1.0" encoding="utf-8"?>
<a:theme xmlns:a="http://schemas.openxmlformats.org/drawingml/2006/main" name="Rabbalhedekraft tema">
  <a:themeElements>
    <a:clrScheme name="RHK-2021">
      <a:dk1>
        <a:srgbClr val="000000"/>
      </a:dk1>
      <a:lt1>
        <a:srgbClr val="FFFFFF"/>
      </a:lt1>
      <a:dk2>
        <a:srgbClr val="000000"/>
      </a:dk2>
      <a:lt2>
        <a:srgbClr val="FFFFFF"/>
      </a:lt2>
      <a:accent1>
        <a:srgbClr val="FFDC32"/>
      </a:accent1>
      <a:accent2>
        <a:srgbClr val="E6231E"/>
      </a:accent2>
      <a:accent3>
        <a:srgbClr val="2DAFE6"/>
      </a:accent3>
      <a:accent4>
        <a:srgbClr val="B4BE14"/>
      </a:accent4>
      <a:accent5>
        <a:srgbClr val="646930"/>
      </a:accent5>
      <a:accent6>
        <a:srgbClr val="FFDC32"/>
      </a:accent6>
      <a:hlink>
        <a:srgbClr val="000000"/>
      </a:hlink>
      <a:folHlink>
        <a:srgbClr val="FFDC32"/>
      </a:folHlink>
    </a:clrScheme>
    <a:fontScheme name="RHK 2021">
      <a:majorFont>
        <a:latin typeface="Replica LL TT"/>
        <a:ea typeface=""/>
        <a:cs typeface=""/>
      </a:majorFont>
      <a:minorFont>
        <a:latin typeface="Replica LL T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400" dirty="0">
            <a:solidFill>
              <a:schemeClr val="tx1"/>
            </a:solidFill>
            <a:latin typeface="Replica LL" panose="020B0504010101010104" pitchFamily="34" charset="77"/>
            <a:cs typeface="Replica LL" panose="020B0504010101010104" pitchFamily="34" charset="77"/>
          </a:defRPr>
        </a:defPPr>
      </a:lstStyle>
    </a:txDef>
  </a:objectDefaults>
  <a:extraClrSchemeLst/>
  <a:extLst>
    <a:ext uri="{05A4C25C-085E-4340-85A3-A5531E510DB2}">
      <thm15:themeFamily xmlns:thm15="http://schemas.microsoft.com/office/thememl/2012/main" name="RabbalshedeKraft_2.5" id="{CDBA2B61-F233-444F-88A3-B535A0838B3C}" vid="{DB9EE5C7-ED99-3846-BBF1-C753BB881610}"/>
    </a:ext>
  </a:extLst>
</a:theme>
</file>

<file path=ppt/theme/theme2.xml><?xml version="1.0" encoding="utf-8"?>
<a:theme xmlns:a="http://schemas.openxmlformats.org/drawingml/2006/main" name="Framvagn">
  <a:themeElements>
    <a:clrScheme name="RHK-2021">
      <a:dk1>
        <a:srgbClr val="000000"/>
      </a:dk1>
      <a:lt1>
        <a:srgbClr val="FFFFFF"/>
      </a:lt1>
      <a:dk2>
        <a:srgbClr val="000000"/>
      </a:dk2>
      <a:lt2>
        <a:srgbClr val="FFFFFF"/>
      </a:lt2>
      <a:accent1>
        <a:srgbClr val="FFDC32"/>
      </a:accent1>
      <a:accent2>
        <a:srgbClr val="E6231E"/>
      </a:accent2>
      <a:accent3>
        <a:srgbClr val="2DAFE6"/>
      </a:accent3>
      <a:accent4>
        <a:srgbClr val="B4BE14"/>
      </a:accent4>
      <a:accent5>
        <a:srgbClr val="646930"/>
      </a:accent5>
      <a:accent6>
        <a:srgbClr val="FFDC32"/>
      </a:accent6>
      <a:hlink>
        <a:srgbClr val="000000"/>
      </a:hlink>
      <a:folHlink>
        <a:srgbClr val="FFDC32"/>
      </a:folHlink>
    </a:clrScheme>
    <a:fontScheme name="RHK 2021">
      <a:majorFont>
        <a:latin typeface="Replica LL TT"/>
        <a:ea typeface=""/>
        <a:cs typeface=""/>
      </a:majorFont>
      <a:minorFont>
        <a:latin typeface="Replica LL T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a:solidFill>
              <a:schemeClr val="tx1"/>
            </a:solidFill>
            <a:latin typeface="Replica LL" panose="020B0504010101010104" pitchFamily="34" charset="77"/>
            <a:cs typeface="Replica LL" panose="020B0504010101010104" pitchFamily="34" charset="77"/>
          </a:defRPr>
        </a:defPPr>
      </a:lstStyle>
    </a:txDef>
  </a:objectDefaults>
  <a:extraClrSchemeLst/>
  <a:extLst>
    <a:ext uri="{05A4C25C-085E-4340-85A3-A5531E510DB2}">
      <thm15:themeFamily xmlns:thm15="http://schemas.microsoft.com/office/thememl/2012/main" name="RabbalshedeKraft_2.5" id="{CDBA2B61-F233-444F-88A3-B535A0838B3C}" vid="{DBABD58A-0D55-A348-AD98-4A153E44306F}"/>
    </a:ext>
  </a:extLst>
</a:theme>
</file>

<file path=ppt/theme/theme3.xml><?xml version="1.0" encoding="utf-8"?>
<a:theme xmlns:a="http://schemas.openxmlformats.org/drawingml/2006/main" name="1_Rabbalhedekraft tema">
  <a:themeElements>
    <a:clrScheme name="RHK-2021">
      <a:dk1>
        <a:srgbClr val="000000"/>
      </a:dk1>
      <a:lt1>
        <a:srgbClr val="FFFFFF"/>
      </a:lt1>
      <a:dk2>
        <a:srgbClr val="000000"/>
      </a:dk2>
      <a:lt2>
        <a:srgbClr val="FFFFFF"/>
      </a:lt2>
      <a:accent1>
        <a:srgbClr val="FFDC32"/>
      </a:accent1>
      <a:accent2>
        <a:srgbClr val="E6231E"/>
      </a:accent2>
      <a:accent3>
        <a:srgbClr val="2DAFE6"/>
      </a:accent3>
      <a:accent4>
        <a:srgbClr val="B4BE14"/>
      </a:accent4>
      <a:accent5>
        <a:srgbClr val="646930"/>
      </a:accent5>
      <a:accent6>
        <a:srgbClr val="FFDC32"/>
      </a:accent6>
      <a:hlink>
        <a:srgbClr val="000000"/>
      </a:hlink>
      <a:folHlink>
        <a:srgbClr val="FFDC32"/>
      </a:folHlink>
    </a:clrScheme>
    <a:fontScheme name="RHK 2021">
      <a:majorFont>
        <a:latin typeface="Replica LL TT"/>
        <a:ea typeface=""/>
        <a:cs typeface=""/>
      </a:majorFont>
      <a:minorFont>
        <a:latin typeface="Replica LL T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a:solidFill>
              <a:schemeClr val="tx1"/>
            </a:solidFill>
            <a:latin typeface="Replica LL" panose="020B0504010101010104" pitchFamily="34" charset="77"/>
            <a:cs typeface="Replica LL" panose="020B0504010101010104" pitchFamily="34" charset="77"/>
          </a:defRPr>
        </a:defPPr>
      </a:lstStyle>
    </a:txDef>
  </a:objectDefaults>
  <a:extraClrSchemeLst/>
  <a:extLst>
    <a:ext uri="{05A4C25C-085E-4340-85A3-A5531E510DB2}">
      <thm15:themeFamily xmlns:thm15="http://schemas.microsoft.com/office/thememl/2012/main" name="RabbalshedeKraft_2.3" id="{C197AA26-744F-8242-AA6D-6B3ADC37ED7F}" vid="{44F2C7A9-1696-A24F-A96A-A1ECC6CFFFB1}"/>
    </a:ext>
  </a:extLst>
</a:theme>
</file>

<file path=ppt/theme/theme4.xml><?xml version="1.0" encoding="utf-8"?>
<a:theme xmlns:a="http://schemas.openxmlformats.org/drawingml/2006/main" name="1_Framvagn">
  <a:themeElements>
    <a:clrScheme name="RHK-2021">
      <a:dk1>
        <a:srgbClr val="000000"/>
      </a:dk1>
      <a:lt1>
        <a:srgbClr val="FFFFFF"/>
      </a:lt1>
      <a:dk2>
        <a:srgbClr val="000000"/>
      </a:dk2>
      <a:lt2>
        <a:srgbClr val="FFFFFF"/>
      </a:lt2>
      <a:accent1>
        <a:srgbClr val="FFDC32"/>
      </a:accent1>
      <a:accent2>
        <a:srgbClr val="E6231E"/>
      </a:accent2>
      <a:accent3>
        <a:srgbClr val="2DAFE6"/>
      </a:accent3>
      <a:accent4>
        <a:srgbClr val="B4BE14"/>
      </a:accent4>
      <a:accent5>
        <a:srgbClr val="646930"/>
      </a:accent5>
      <a:accent6>
        <a:srgbClr val="FFDC32"/>
      </a:accent6>
      <a:hlink>
        <a:srgbClr val="000000"/>
      </a:hlink>
      <a:folHlink>
        <a:srgbClr val="FFDC32"/>
      </a:folHlink>
    </a:clrScheme>
    <a:fontScheme name="RHK 2021">
      <a:majorFont>
        <a:latin typeface="Replica LL TT"/>
        <a:ea typeface=""/>
        <a:cs typeface=""/>
      </a:majorFont>
      <a:minorFont>
        <a:latin typeface="Replica LL T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a:solidFill>
              <a:schemeClr val="tx1"/>
            </a:solidFill>
            <a:latin typeface="Replica LL" panose="020B0504010101010104" pitchFamily="34" charset="77"/>
            <a:cs typeface="Replica LL" panose="020B0504010101010104" pitchFamily="34" charset="77"/>
          </a:defRPr>
        </a:defPPr>
      </a:lstStyle>
    </a:txDef>
  </a:objectDefaults>
  <a:extraClrSchemeLst/>
  <a:extLst>
    <a:ext uri="{05A4C25C-085E-4340-85A3-A5531E510DB2}">
      <thm15:themeFamily xmlns:thm15="http://schemas.microsoft.com/office/thememl/2012/main" name="RabbalshedeKraft_2.5" id="{CDBA2B61-F233-444F-88A3-B535A0838B3C}" vid="{DBABD58A-0D55-A348-AD98-4A153E44306F}"/>
    </a:ext>
  </a:extLst>
</a:theme>
</file>

<file path=ppt/theme/theme5.xml><?xml version="1.0" encoding="utf-8"?>
<a:theme xmlns:a="http://schemas.openxmlformats.org/drawingml/2006/main" name="2_Rabbalhedekraft tema">
  <a:themeElements>
    <a:clrScheme name="RHK-2021">
      <a:dk1>
        <a:srgbClr val="000000"/>
      </a:dk1>
      <a:lt1>
        <a:srgbClr val="FFFFFF"/>
      </a:lt1>
      <a:dk2>
        <a:srgbClr val="000000"/>
      </a:dk2>
      <a:lt2>
        <a:srgbClr val="FFFFFF"/>
      </a:lt2>
      <a:accent1>
        <a:srgbClr val="FFDC32"/>
      </a:accent1>
      <a:accent2>
        <a:srgbClr val="E6231E"/>
      </a:accent2>
      <a:accent3>
        <a:srgbClr val="2DAFE6"/>
      </a:accent3>
      <a:accent4>
        <a:srgbClr val="B4BE14"/>
      </a:accent4>
      <a:accent5>
        <a:srgbClr val="646930"/>
      </a:accent5>
      <a:accent6>
        <a:srgbClr val="FFDC32"/>
      </a:accent6>
      <a:hlink>
        <a:srgbClr val="000000"/>
      </a:hlink>
      <a:folHlink>
        <a:srgbClr val="FFDC32"/>
      </a:folHlink>
    </a:clrScheme>
    <a:fontScheme name="RHK 2021">
      <a:majorFont>
        <a:latin typeface="Replica LL TT"/>
        <a:ea typeface=""/>
        <a:cs typeface=""/>
      </a:majorFont>
      <a:minorFont>
        <a:latin typeface="Replica LL T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400" dirty="0">
            <a:solidFill>
              <a:schemeClr val="tx1"/>
            </a:solidFill>
            <a:latin typeface="Replica LL" panose="020B0504010101010104" pitchFamily="34" charset="77"/>
            <a:cs typeface="Replica LL" panose="020B0504010101010104" pitchFamily="34" charset="77"/>
          </a:defRPr>
        </a:defPPr>
      </a:lstStyle>
    </a:txDef>
  </a:objectDefaults>
  <a:extraClrSchemeLst/>
  <a:extLst>
    <a:ext uri="{05A4C25C-085E-4340-85A3-A5531E510DB2}">
      <thm15:themeFamily xmlns:thm15="http://schemas.microsoft.com/office/thememl/2012/main" name="Företagspresentation 2023" id="{C9FF2DC0-55D3-4AF9-BE3B-D1F57A21AA2E}" vid="{0E238138-6B66-4EFB-B68F-07B1BA12EEE1}"/>
    </a:ext>
  </a:extLst>
</a:theme>
</file>

<file path=ppt/theme/theme6.xml><?xml version="1.0" encoding="utf-8"?>
<a:theme xmlns:a="http://schemas.openxmlformats.org/drawingml/2006/main" name="2_Framvagn">
  <a:themeElements>
    <a:clrScheme name="RHK-2021">
      <a:dk1>
        <a:srgbClr val="000000"/>
      </a:dk1>
      <a:lt1>
        <a:srgbClr val="FFFFFF"/>
      </a:lt1>
      <a:dk2>
        <a:srgbClr val="000000"/>
      </a:dk2>
      <a:lt2>
        <a:srgbClr val="FFFFFF"/>
      </a:lt2>
      <a:accent1>
        <a:srgbClr val="FFDC32"/>
      </a:accent1>
      <a:accent2>
        <a:srgbClr val="E6231E"/>
      </a:accent2>
      <a:accent3>
        <a:srgbClr val="2DAFE6"/>
      </a:accent3>
      <a:accent4>
        <a:srgbClr val="B4BE14"/>
      </a:accent4>
      <a:accent5>
        <a:srgbClr val="646930"/>
      </a:accent5>
      <a:accent6>
        <a:srgbClr val="FFDC32"/>
      </a:accent6>
      <a:hlink>
        <a:srgbClr val="000000"/>
      </a:hlink>
      <a:folHlink>
        <a:srgbClr val="FFDC32"/>
      </a:folHlink>
    </a:clrScheme>
    <a:fontScheme name="RHK 2021">
      <a:majorFont>
        <a:latin typeface="Replica LL TT"/>
        <a:ea typeface=""/>
        <a:cs typeface=""/>
      </a:majorFont>
      <a:minorFont>
        <a:latin typeface="Replica LL T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400" dirty="0">
            <a:solidFill>
              <a:schemeClr val="tx1"/>
            </a:solidFill>
            <a:latin typeface="Replica LL" panose="020B0504010101010104" pitchFamily="34" charset="77"/>
            <a:cs typeface="Replica LL" panose="020B0504010101010104" pitchFamily="34" charset="77"/>
          </a:defRPr>
        </a:defPPr>
      </a:lstStyle>
    </a:txDef>
  </a:objectDefaults>
  <a:extraClrSchemeLst/>
  <a:extLst>
    <a:ext uri="{05A4C25C-085E-4340-85A3-A5531E510DB2}">
      <thm15:themeFamily xmlns:thm15="http://schemas.microsoft.com/office/thememl/2012/main" name="Ppt mall (1)" id="{F0BE97AF-A3FF-4641-B075-85C03BCFB2CF}" vid="{12504EA8-9072-4044-BFF9-518690576383}"/>
    </a:ext>
  </a:extLst>
</a:theme>
</file>

<file path=ppt/theme/theme7.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normAutofit/>
      </a:bodyPr>
      <a:lstStyle>
        <a:defPPr marL="0" marR="0" indent="0" algn="l" defTabSz="825500" rtl="0" fontAlgn="auto" latinLnBrk="0" hangingPunct="0">
          <a:lnSpc>
            <a:spcPct val="90000"/>
          </a:lnSpc>
          <a:spcBef>
            <a:spcPts val="0"/>
          </a:spcBef>
          <a:spcAft>
            <a:spcPts val="0"/>
          </a:spcAft>
          <a:buClrTx/>
          <a:buSzTx/>
          <a:buFontTx/>
          <a:buNone/>
          <a:tabLst/>
          <a:defRPr kumimoji="0" sz="7000" b="0" i="0" u="none" strike="noStrike" cap="none" spc="0" normalizeH="0" baseline="0">
            <a:ln>
              <a:noFill/>
            </a:ln>
            <a:solidFill>
              <a:srgbClr val="F9E3E6"/>
            </a:solidFill>
            <a:effectLst/>
            <a:uFillTx/>
            <a:latin typeface="Gilroy"/>
            <a:ea typeface="Gilroy"/>
            <a:cs typeface="Gilroy"/>
            <a:sym typeface="Gilro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66138BA57EF1A41845679088EA8A2A3" ma:contentTypeVersion="18" ma:contentTypeDescription="Skapa ett nytt dokument." ma:contentTypeScope="" ma:versionID="31d77d76374ff7a50478bb0051ab798c">
  <xsd:schema xmlns:xsd="http://www.w3.org/2001/XMLSchema" xmlns:xs="http://www.w3.org/2001/XMLSchema" xmlns:p="http://schemas.microsoft.com/office/2006/metadata/properties" xmlns:ns2="fd8bebe1-8bdf-4166-a89f-8dc3f0b86b70" xmlns:ns3="7c7a8689-940d-4d54-ad31-7f58b0486aee" targetNamespace="http://schemas.microsoft.com/office/2006/metadata/properties" ma:root="true" ma:fieldsID="79046909b85ce7313c8c48e83fcdce86" ns2:_="" ns3:_="">
    <xsd:import namespace="fd8bebe1-8bdf-4166-a89f-8dc3f0b86b70"/>
    <xsd:import namespace="7c7a8689-940d-4d54-ad31-7f58b0486a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8bebe1-8bdf-4166-a89f-8dc3f0b86b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c29f18cf-e7e3-4e28-854c-445b625df5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7a8689-940d-4d54-ad31-7f58b0486aee" elementFormDefault="qualified">
    <xsd:import namespace="http://schemas.microsoft.com/office/2006/documentManagement/types"/>
    <xsd:import namespace="http://schemas.microsoft.com/office/infopath/2007/PartnerControls"/>
    <xsd:element name="SharedWithUsers" ma:index="15"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at med information" ma:internalName="SharedWithDetails" ma:readOnly="true">
      <xsd:simpleType>
        <xsd:restriction base="dms:Note">
          <xsd:maxLength value="255"/>
        </xsd:restriction>
      </xsd:simpleType>
    </xsd:element>
    <xsd:element name="TaxCatchAll" ma:index="22" nillable="true" ma:displayName="Taxonomy Catch All Column" ma:hidden="true" ma:list="{ca0f4e45-f8fb-4085-ac23-2b337b629be9}" ma:internalName="TaxCatchAll" ma:showField="CatchAllData" ma:web="7c7a8689-940d-4d54-ad31-7f58b0486a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d8bebe1-8bdf-4166-a89f-8dc3f0b86b70">
      <Terms xmlns="http://schemas.microsoft.com/office/infopath/2007/PartnerControls"/>
    </lcf76f155ced4ddcb4097134ff3c332f>
    <TaxCatchAll xmlns="7c7a8689-940d-4d54-ad31-7f58b0486ae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A132D7-CC44-41CE-9E65-749ECA9D91A0}"/>
</file>

<file path=customXml/itemProps2.xml><?xml version="1.0" encoding="utf-8"?>
<ds:datastoreItem xmlns:ds="http://schemas.openxmlformats.org/officeDocument/2006/customXml" ds:itemID="{9DE21582-A497-44C3-AB90-31FD245B2E3E}">
  <ds:schemaRefs>
    <ds:schemaRef ds:uri="http://purl.org/dc/elements/1.1/"/>
    <ds:schemaRef ds:uri="http://schemas.microsoft.com/office/2006/documentManagement/types"/>
    <ds:schemaRef ds:uri="http://purl.org/dc/dcmitype/"/>
    <ds:schemaRef ds:uri="http://purl.org/dc/terms/"/>
    <ds:schemaRef ds:uri="7c96166d-c36d-4b1e-b281-0749d3b08602"/>
    <ds:schemaRef ds:uri="http://schemas.microsoft.com/office/infopath/2007/PartnerControls"/>
    <ds:schemaRef ds:uri="http://www.w3.org/XML/1998/namespace"/>
    <ds:schemaRef ds:uri="http://schemas.openxmlformats.org/package/2006/metadata/core-properties"/>
    <ds:schemaRef ds:uri="4e30b194-9d9f-4677-96d5-a7d70a97b794"/>
    <ds:schemaRef ds:uri="http://schemas.microsoft.com/office/2006/metadata/properties"/>
  </ds:schemaRefs>
</ds:datastoreItem>
</file>

<file path=customXml/itemProps3.xml><?xml version="1.0" encoding="utf-8"?>
<ds:datastoreItem xmlns:ds="http://schemas.openxmlformats.org/officeDocument/2006/customXml" ds:itemID="{5E1EAC91-01EB-4B5F-BDF5-CE0C641CEC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RabbalshedeKraft_2.5</Template>
  <TotalTime>21172</TotalTime>
  <Words>873</Words>
  <Application>Microsoft Office PowerPoint</Application>
  <PresentationFormat>Bredbild</PresentationFormat>
  <Paragraphs>114</Paragraphs>
  <Slides>10</Slides>
  <Notes>6</Notes>
  <HiddenSlides>0</HiddenSlides>
  <MMClips>2</MMClips>
  <ScaleCrop>false</ScaleCrop>
  <HeadingPairs>
    <vt:vector size="8" baseType="variant">
      <vt:variant>
        <vt:lpstr>Använt teckensnitt</vt:lpstr>
      </vt:variant>
      <vt:variant>
        <vt:i4>8</vt:i4>
      </vt:variant>
      <vt:variant>
        <vt:lpstr>Tema</vt:lpstr>
      </vt:variant>
      <vt:variant>
        <vt:i4>6</vt:i4>
      </vt:variant>
      <vt:variant>
        <vt:lpstr>Serverprogram för OLE-inbäddning</vt:lpstr>
      </vt:variant>
      <vt:variant>
        <vt:i4>1</vt:i4>
      </vt:variant>
      <vt:variant>
        <vt:lpstr>Bildrubriker</vt:lpstr>
      </vt:variant>
      <vt:variant>
        <vt:i4>10</vt:i4>
      </vt:variant>
    </vt:vector>
  </HeadingPairs>
  <TitlesOfParts>
    <vt:vector size="25" baseType="lpstr">
      <vt:lpstr>Arial</vt:lpstr>
      <vt:lpstr>Gilroy</vt:lpstr>
      <vt:lpstr>Lucida Grande</vt:lpstr>
      <vt:lpstr>Replica LL TT</vt:lpstr>
      <vt:lpstr>Replica LL TT (Brödtext)</vt:lpstr>
      <vt:lpstr>Replica LL TT Light</vt:lpstr>
      <vt:lpstr>Replica Pro Light</vt:lpstr>
      <vt:lpstr>Wingdings</vt:lpstr>
      <vt:lpstr>Rabbalhedekraft tema</vt:lpstr>
      <vt:lpstr>Framvagn</vt:lpstr>
      <vt:lpstr>1_Rabbalhedekraft tema</vt:lpstr>
      <vt:lpstr>1_Framvagn</vt:lpstr>
      <vt:lpstr>2_Rabbalhedekraft tema</vt:lpstr>
      <vt:lpstr>2_Framvagn</vt:lpstr>
      <vt:lpstr>think-cell Slide</vt:lpstr>
      <vt:lpstr>PowerPoint-presentation</vt:lpstr>
      <vt:lpstr>Långsiktigt  ägande</vt:lpstr>
      <vt:lpstr>Snabba fakta om oss</vt:lpstr>
      <vt:lpstr>Samverkan mellan gröna tekniker  - en jämnare och mer tillförlitlig ström av förnybar energi</vt:lpstr>
      <vt:lpstr>Varför grön vätgas? - möjliggörare och drivkrafter</vt:lpstr>
      <vt:lpstr>Volatilt värde för vindel - många av våra kWh har lågt värde på marknaden</vt:lpstr>
      <vt:lpstr>Vätgaspriset avgörs till stor del av elpriset</vt:lpstr>
      <vt:lpstr>Vår modell - grön vätgas producerad bakom mätaren</vt:lpstr>
      <vt:lpstr>Utmaningar längs vägen</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Katharina Strömseng</dc:creator>
  <cp:lastModifiedBy>Tobias Nylander</cp:lastModifiedBy>
  <cp:revision>46</cp:revision>
  <dcterms:created xsi:type="dcterms:W3CDTF">2021-08-26T16:14:25Z</dcterms:created>
  <dcterms:modified xsi:type="dcterms:W3CDTF">2024-05-13T13:48:08Z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0x010100E1C833A97605814D9E0D311D7417613F</vt:lpwstr>
  </property>
</Properties>
</file>